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67"/>
    <a:srgbClr val="1A4A56"/>
    <a:srgbClr val="425B70"/>
    <a:srgbClr val="508D93"/>
    <a:srgbClr val="FFFFFF"/>
    <a:srgbClr val="FCECE8"/>
    <a:srgbClr val="000000"/>
    <a:srgbClr val="F8D7CD"/>
    <a:srgbClr val="800000"/>
    <a:srgbClr val="FFF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audio" Target="../media/media1.wav"/><Relationship Id="rId16" Type="http://schemas.openxmlformats.org/officeDocument/2006/relationships/image" Target="../media/image13.sv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F29E5BAC-F190-4CAC-922A-F6052D8875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781992" y="18448461"/>
            <a:ext cx="406400" cy="406400"/>
          </a:xfrm>
          <a:prstGeom prst="rect">
            <a:avLst/>
          </a:prstGeom>
        </p:spPr>
      </p:pic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BFF28B6D-59E4-413F-96E1-5E4BB307B02D}"/>
              </a:ext>
            </a:extLst>
          </p:cNvPr>
          <p:cNvSpPr/>
          <p:nvPr/>
        </p:nvSpPr>
        <p:spPr>
          <a:xfrm rot="5400000">
            <a:off x="19459019" y="10661518"/>
            <a:ext cx="10345365" cy="9479604"/>
          </a:xfrm>
          <a:custGeom>
            <a:avLst/>
            <a:gdLst>
              <a:gd name="connsiteX0" fmla="*/ 0 w 10345365"/>
              <a:gd name="connsiteY0" fmla="*/ 0 h 9479604"/>
              <a:gd name="connsiteX1" fmla="*/ 10345366 w 10345365"/>
              <a:gd name="connsiteY1" fmla="*/ 0 h 9479604"/>
              <a:gd name="connsiteX2" fmla="*/ 10345366 w 10345365"/>
              <a:gd name="connsiteY2" fmla="*/ 9479604 h 9479604"/>
              <a:gd name="connsiteX3" fmla="*/ 0 w 10345365"/>
              <a:gd name="connsiteY3" fmla="*/ 9479604 h 94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5365" h="9479604">
                <a:moveTo>
                  <a:pt x="0" y="0"/>
                </a:moveTo>
                <a:lnTo>
                  <a:pt x="10345366" y="0"/>
                </a:lnTo>
                <a:lnTo>
                  <a:pt x="10345366" y="9479604"/>
                </a:lnTo>
                <a:lnTo>
                  <a:pt x="0" y="9479604"/>
                </a:lnTo>
                <a:close/>
              </a:path>
            </a:pathLst>
          </a:custGeom>
          <a:solidFill>
            <a:srgbClr val="F6AC2D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17A2DA8B-BC30-4A28-B31E-C3C714B0B14A}"/>
              </a:ext>
            </a:extLst>
          </p:cNvPr>
          <p:cNvSpPr/>
          <p:nvPr/>
        </p:nvSpPr>
        <p:spPr>
          <a:xfrm rot="5400000">
            <a:off x="19510089" y="381814"/>
            <a:ext cx="10243225" cy="9479604"/>
          </a:xfrm>
          <a:custGeom>
            <a:avLst/>
            <a:gdLst>
              <a:gd name="connsiteX0" fmla="*/ 0 w 10243225"/>
              <a:gd name="connsiteY0" fmla="*/ 0 h 9479604"/>
              <a:gd name="connsiteX1" fmla="*/ 10243226 w 10243225"/>
              <a:gd name="connsiteY1" fmla="*/ 0 h 9479604"/>
              <a:gd name="connsiteX2" fmla="*/ 10243226 w 10243225"/>
              <a:gd name="connsiteY2" fmla="*/ 9479604 h 9479604"/>
              <a:gd name="connsiteX3" fmla="*/ 0 w 10243225"/>
              <a:gd name="connsiteY3" fmla="*/ 9479604 h 94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3225" h="9479604">
                <a:moveTo>
                  <a:pt x="0" y="0"/>
                </a:moveTo>
                <a:lnTo>
                  <a:pt x="10243226" y="0"/>
                </a:lnTo>
                <a:lnTo>
                  <a:pt x="10243226" y="9479604"/>
                </a:lnTo>
                <a:lnTo>
                  <a:pt x="0" y="9479604"/>
                </a:lnTo>
                <a:close/>
              </a:path>
            </a:pathLst>
          </a:custGeom>
          <a:solidFill>
            <a:srgbClr val="E95684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38D14C3F-B033-45F4-A0B8-0A080E7258DE}"/>
              </a:ext>
            </a:extLst>
          </p:cNvPr>
          <p:cNvSpPr/>
          <p:nvPr/>
        </p:nvSpPr>
        <p:spPr>
          <a:xfrm rot="5400000">
            <a:off x="4958092" y="5640193"/>
            <a:ext cx="20574000" cy="9293613"/>
          </a:xfrm>
          <a:custGeom>
            <a:avLst/>
            <a:gdLst>
              <a:gd name="connsiteX0" fmla="*/ 0 w 20574000"/>
              <a:gd name="connsiteY0" fmla="*/ 0 h 8278238"/>
              <a:gd name="connsiteX1" fmla="*/ 20574000 w 20574000"/>
              <a:gd name="connsiteY1" fmla="*/ 0 h 8278238"/>
              <a:gd name="connsiteX2" fmla="*/ 20574000 w 20574000"/>
              <a:gd name="connsiteY2" fmla="*/ 8278239 h 8278238"/>
              <a:gd name="connsiteX3" fmla="*/ 0 w 20574000"/>
              <a:gd name="connsiteY3" fmla="*/ 8278239 h 827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0" h="8278238">
                <a:moveTo>
                  <a:pt x="0" y="0"/>
                </a:moveTo>
                <a:lnTo>
                  <a:pt x="20574000" y="0"/>
                </a:lnTo>
                <a:lnTo>
                  <a:pt x="20574000" y="8278239"/>
                </a:lnTo>
                <a:lnTo>
                  <a:pt x="0" y="8278239"/>
                </a:lnTo>
                <a:close/>
              </a:path>
            </a:pathLst>
          </a:custGeom>
          <a:solidFill>
            <a:srgbClr val="00A9BA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 rot="5400000">
            <a:off x="13837035" y="2241261"/>
            <a:ext cx="5253916" cy="2400657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ノーズクリップを上にしてゴムひもを耳にかける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 rot="5400000">
            <a:off x="21742640" y="14840999"/>
            <a:ext cx="9361038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手のひらではなく、袖や上着の内側で口や鼻をおさえましょう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 rot="5400000">
            <a:off x="14155829" y="9086669"/>
            <a:ext cx="4616327" cy="2400657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マスクを上下に</a:t>
            </a:r>
            <a:endParaRPr lang="en-US" altLang="ja-JP" sz="50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引っ張り、鼻と</a:t>
            </a:r>
            <a:endParaRPr lang="en-US" altLang="ja-JP" sz="50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顎の両方を覆う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 rot="5400000">
            <a:off x="13490209" y="15977983"/>
            <a:ext cx="5947568" cy="2400657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隙間がないよう</a:t>
            </a:r>
            <a:endParaRPr lang="en-US" altLang="ja-JP" sz="50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</a:t>
            </a:r>
            <a:endParaRPr lang="en-US" altLang="ja-JP" sz="50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鼻に合わせて曲げる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 rot="5400000">
            <a:off x="22426715" y="4683726"/>
            <a:ext cx="7992888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ティッシュやハンカチで</a:t>
            </a:r>
          </a:p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口や鼻をおさえましょう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 rot="5400000">
            <a:off x="28825113" y="12687209"/>
            <a:ext cx="105721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9000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 rot="5400000">
            <a:off x="27042521" y="12255522"/>
            <a:ext cx="10033516" cy="2340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9000"/>
              </a:lnSpc>
            </a:pPr>
            <a:r>
              <a:rPr kumimoji="1" lang="ja-JP" altLang="en-US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endParaRPr kumimoji="1" lang="en-US" altLang="ja-JP" b="1" dirty="0">
              <a:solidFill>
                <a:srgbClr val="004867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lnSpc>
                <a:spcPts val="9000"/>
              </a:lnSpc>
            </a:pPr>
            <a:r>
              <a:rPr lang="ja-JP" altLang="en-US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b="1" dirty="0">
              <a:solidFill>
                <a:srgbClr val="004867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 rot="5400000">
            <a:off x="24833981" y="9757645"/>
            <a:ext cx="6750566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sp>
        <p:nvSpPr>
          <p:cNvPr id="279" name="テキスト ボックス 278">
            <a:extLst>
              <a:ext uri="{FF2B5EF4-FFF2-40B4-BE49-F238E27FC236}">
                <a16:creationId xmlns:a16="http://schemas.microsoft.com/office/drawing/2014/main" id="{4ECA2918-C858-40DE-A57E-D14A10274876}"/>
              </a:ext>
            </a:extLst>
          </p:cNvPr>
          <p:cNvSpPr txBox="1"/>
          <p:nvPr/>
        </p:nvSpPr>
        <p:spPr>
          <a:xfrm rot="5400000">
            <a:off x="14477730" y="9942350"/>
            <a:ext cx="8392041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正しいマスクの付け方</a:t>
            </a:r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E3D835EC-C8D6-4D35-904A-D9F11A0F7A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30294480" y="1488714"/>
            <a:ext cx="5512118" cy="5906453"/>
          </a:xfrm>
          <a:prstGeom prst="rect">
            <a:avLst/>
          </a:prstGeom>
        </p:spPr>
      </p:pic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F6ADDBA0-B47F-47DD-9876-D7E03B002D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3537695" y="8070973"/>
            <a:ext cx="18478500" cy="4819650"/>
          </a:xfrm>
          <a:prstGeom prst="rect">
            <a:avLst/>
          </a:prstGeom>
        </p:spPr>
      </p:pic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208688ED-5436-4CB1-8B52-6E8B99A1AB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18563162" y="2281376"/>
            <a:ext cx="8248650" cy="5591175"/>
          </a:xfrm>
          <a:prstGeom prst="rect">
            <a:avLst/>
          </a:prstGeom>
        </p:spPr>
      </p:pic>
      <p:pic>
        <p:nvPicPr>
          <p:cNvPr id="15" name="グラフィックス 14">
            <a:extLst>
              <a:ext uri="{FF2B5EF4-FFF2-40B4-BE49-F238E27FC236}">
                <a16:creationId xmlns:a16="http://schemas.microsoft.com/office/drawing/2014/main" id="{F102B6B8-6C49-4283-99B1-292CB8F7580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18477437" y="12565561"/>
            <a:ext cx="8410575" cy="5581650"/>
          </a:xfrm>
          <a:prstGeom prst="rect">
            <a:avLst/>
          </a:prstGeom>
        </p:spPr>
      </p:pic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EE2739C7-83D2-48EE-93B2-DF535B5D3A5D}"/>
              </a:ext>
            </a:extLst>
          </p:cNvPr>
          <p:cNvSpPr/>
          <p:nvPr/>
        </p:nvSpPr>
        <p:spPr>
          <a:xfrm rot="5400000">
            <a:off x="1213527" y="853604"/>
            <a:ext cx="10243225" cy="8536021"/>
          </a:xfrm>
          <a:custGeom>
            <a:avLst/>
            <a:gdLst>
              <a:gd name="connsiteX0" fmla="*/ 0 w 10243225"/>
              <a:gd name="connsiteY0" fmla="*/ 0 h 8536021"/>
              <a:gd name="connsiteX1" fmla="*/ 10243226 w 10243225"/>
              <a:gd name="connsiteY1" fmla="*/ 0 h 8536021"/>
              <a:gd name="connsiteX2" fmla="*/ 10243226 w 10243225"/>
              <a:gd name="connsiteY2" fmla="*/ 8536021 h 8536021"/>
              <a:gd name="connsiteX3" fmla="*/ 0 w 10243225"/>
              <a:gd name="connsiteY3" fmla="*/ 8536021 h 853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3225" h="8536021">
                <a:moveTo>
                  <a:pt x="0" y="0"/>
                </a:moveTo>
                <a:lnTo>
                  <a:pt x="10243226" y="0"/>
                </a:lnTo>
                <a:lnTo>
                  <a:pt x="10243226" y="8536021"/>
                </a:lnTo>
                <a:lnTo>
                  <a:pt x="0" y="8536021"/>
                </a:lnTo>
                <a:close/>
              </a:path>
            </a:pathLst>
          </a:custGeom>
          <a:solidFill>
            <a:srgbClr val="008777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63CA75DC-DCEA-413B-A37F-879BD0DC4C27}"/>
              </a:ext>
            </a:extLst>
          </p:cNvPr>
          <p:cNvSpPr/>
          <p:nvPr/>
        </p:nvSpPr>
        <p:spPr>
          <a:xfrm rot="5400000">
            <a:off x="1162457" y="11133308"/>
            <a:ext cx="10345365" cy="8536021"/>
          </a:xfrm>
          <a:custGeom>
            <a:avLst/>
            <a:gdLst>
              <a:gd name="connsiteX0" fmla="*/ 0 w 10345365"/>
              <a:gd name="connsiteY0" fmla="*/ 0 h 8536021"/>
              <a:gd name="connsiteX1" fmla="*/ 10345366 w 10345365"/>
              <a:gd name="connsiteY1" fmla="*/ 0 h 8536021"/>
              <a:gd name="connsiteX2" fmla="*/ 10345366 w 10345365"/>
              <a:gd name="connsiteY2" fmla="*/ 8536021 h 8536021"/>
              <a:gd name="connsiteX3" fmla="*/ 0 w 10345365"/>
              <a:gd name="connsiteY3" fmla="*/ 8536021 h 853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5365" h="8536021">
                <a:moveTo>
                  <a:pt x="0" y="0"/>
                </a:moveTo>
                <a:lnTo>
                  <a:pt x="10345366" y="0"/>
                </a:lnTo>
                <a:lnTo>
                  <a:pt x="10345366" y="8536021"/>
                </a:lnTo>
                <a:lnTo>
                  <a:pt x="0" y="8536021"/>
                </a:lnTo>
                <a:close/>
              </a:path>
            </a:pathLst>
          </a:custGeom>
          <a:solidFill>
            <a:srgbClr val="E13625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pic>
        <p:nvPicPr>
          <p:cNvPr id="16" name="グラフィックス 15">
            <a:extLst>
              <a:ext uri="{FF2B5EF4-FFF2-40B4-BE49-F238E27FC236}">
                <a16:creationId xmlns:a16="http://schemas.microsoft.com/office/drawing/2014/main" id="{70B55853-FD88-4601-A9A5-14E804B2E08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29768" y="2138017"/>
            <a:ext cx="8077200" cy="6124575"/>
          </a:xfrm>
          <a:prstGeom prst="rect">
            <a:avLst/>
          </a:prstGeom>
        </p:spPr>
      </p:pic>
      <p:pic>
        <p:nvPicPr>
          <p:cNvPr id="17" name="グラフィックス 16">
            <a:extLst>
              <a:ext uri="{FF2B5EF4-FFF2-40B4-BE49-F238E27FC236}">
                <a16:creationId xmlns:a16="http://schemas.microsoft.com/office/drawing/2014/main" id="{663B050F-C827-40F3-B60F-D2B067FB425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5400000">
            <a:off x="-136920" y="12764603"/>
            <a:ext cx="8524875" cy="6238875"/>
          </a:xfrm>
          <a:prstGeom prst="rect">
            <a:avLst/>
          </a:prstGeom>
        </p:spPr>
      </p:pic>
      <p:sp>
        <p:nvSpPr>
          <p:cNvPr id="254" name="テキスト ボックス 253">
            <a:extLst>
              <a:ext uri="{FF2B5EF4-FFF2-40B4-BE49-F238E27FC236}">
                <a16:creationId xmlns:a16="http://schemas.microsoft.com/office/drawing/2014/main" id="{CF574863-FBFE-4B05-A08C-94E905DA0FC6}"/>
              </a:ext>
            </a:extLst>
          </p:cNvPr>
          <p:cNvSpPr txBox="1"/>
          <p:nvPr/>
        </p:nvSpPr>
        <p:spPr>
          <a:xfrm rot="5400000">
            <a:off x="7204642" y="9663332"/>
            <a:ext cx="3914854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en-US" altLang="ja-JP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NG</a:t>
            </a:r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31C0B5D6-8E7D-45CC-A6C5-C44CCAD6AFF9}"/>
              </a:ext>
            </a:extLst>
          </p:cNvPr>
          <p:cNvSpPr/>
          <p:nvPr/>
        </p:nvSpPr>
        <p:spPr>
          <a:xfrm rot="5400000">
            <a:off x="-9255870" y="9251006"/>
            <a:ext cx="20574000" cy="2071991"/>
          </a:xfrm>
          <a:custGeom>
            <a:avLst/>
            <a:gdLst>
              <a:gd name="connsiteX0" fmla="*/ 0 w 20574000"/>
              <a:gd name="connsiteY0" fmla="*/ 0 h 2071991"/>
              <a:gd name="connsiteX1" fmla="*/ 20574000 w 20574000"/>
              <a:gd name="connsiteY1" fmla="*/ 0 h 2071991"/>
              <a:gd name="connsiteX2" fmla="*/ 20574000 w 20574000"/>
              <a:gd name="connsiteY2" fmla="*/ 2071990 h 2071991"/>
              <a:gd name="connsiteX3" fmla="*/ 0 w 20574000"/>
              <a:gd name="connsiteY3" fmla="*/ 2071990 h 207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0" h="2071991">
                <a:moveTo>
                  <a:pt x="0" y="0"/>
                </a:moveTo>
                <a:lnTo>
                  <a:pt x="20574000" y="0"/>
                </a:lnTo>
                <a:lnTo>
                  <a:pt x="20574000" y="2071990"/>
                </a:lnTo>
                <a:lnTo>
                  <a:pt x="0" y="2071990"/>
                </a:lnTo>
                <a:close/>
              </a:path>
            </a:pathLst>
          </a:custGeom>
          <a:solidFill>
            <a:srgbClr val="004867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3182752" y="9825333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 rot="5400000">
            <a:off x="3326952" y="4738640"/>
            <a:ext cx="9099011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2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咳やくしゃみを手でおさえる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 rot="5400000">
            <a:off x="2983312" y="14981710"/>
            <a:ext cx="9806504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2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何もせずに咳やくしゃみをする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107</Words>
  <Application>Microsoft Office PowerPoint</Application>
  <PresentationFormat>ユーザー設定</PresentationFormat>
  <Paragraphs>19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Yu Gothic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2025-03-19T06:10:51Z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