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745" r:id="rId4"/>
  </p:sldMasterIdLst>
  <p:notesMasterIdLst>
    <p:notesMasterId r:id="rId6"/>
  </p:notesMasterIdLst>
  <p:handoutMasterIdLst>
    <p:handoutMasterId r:id="rId7"/>
  </p:handoutMasterIdLst>
  <p:sldIdLst>
    <p:sldId id="256" r:id="rId5"/>
  </p:sldIdLst>
  <p:sldSz cx="36576000" cy="20574000"/>
  <p:notesSz cx="6858000" cy="9144000"/>
  <p:custDataLst>
    <p:tags r:id="rId8"/>
  </p:custDataLst>
  <p:defaultTextStyle>
    <a:defPPr>
      <a:defRPr lang="ja-JP"/>
    </a:defPPr>
    <a:lvl1pPr marL="0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1pPr>
    <a:lvl2pPr marL="1632558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2pPr>
    <a:lvl3pPr marL="3265114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3pPr>
    <a:lvl4pPr marL="4897669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4pPr>
    <a:lvl5pPr marL="6530227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5pPr>
    <a:lvl6pPr marL="8162785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6pPr>
    <a:lvl7pPr marL="9795341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7pPr>
    <a:lvl8pPr marL="11427894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8pPr>
    <a:lvl9pPr marL="13060450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480" userDrawn="1">
          <p15:clr>
            <a:srgbClr val="A4A3A4"/>
          </p15:clr>
        </p15:guide>
        <p15:guide id="2" orient="horz" pos="1763" userDrawn="1">
          <p15:clr>
            <a:srgbClr val="A4A3A4"/>
          </p15:clr>
        </p15:guide>
        <p15:guide id="3" orient="horz" pos="10925" userDrawn="1">
          <p15:clr>
            <a:srgbClr val="A4A3A4"/>
          </p15:clr>
        </p15:guide>
        <p15:guide id="4" pos="11520" userDrawn="1">
          <p15:clr>
            <a:srgbClr val="A4A3A4"/>
          </p15:clr>
        </p15:guide>
        <p15:guide id="5" pos="1270" userDrawn="1">
          <p15:clr>
            <a:srgbClr val="A4A3A4"/>
          </p15:clr>
        </p15:guide>
        <p15:guide id="6" pos="2177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02C00"/>
    <a:srgbClr val="ED6C00"/>
    <a:srgbClr val="007A6D"/>
    <a:srgbClr val="C9DC65"/>
    <a:srgbClr val="E8F173"/>
    <a:srgbClr val="425B70"/>
    <a:srgbClr val="508D93"/>
    <a:srgbClr val="FFFFFF"/>
    <a:srgbClr val="FCECE8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1E4AEA4-8DFA-4A89-87EB-49C32662AFE0}" styleName="中間スタイル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841" autoAdjust="0"/>
    <p:restoredTop sz="94660"/>
  </p:normalViewPr>
  <p:slideViewPr>
    <p:cSldViewPr showGuides="1">
      <p:cViewPr varScale="1">
        <p:scale>
          <a:sx n="29" d="100"/>
          <a:sy n="29" d="100"/>
        </p:scale>
        <p:origin x="138" y="174"/>
      </p:cViewPr>
      <p:guideLst>
        <p:guide orient="horz" pos="6480"/>
        <p:guide orient="horz" pos="1763"/>
        <p:guide orient="horz" pos="10925"/>
        <p:guide pos="11520"/>
        <p:guide pos="1270"/>
        <p:guide pos="2177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0" d="100"/>
          <a:sy n="80" d="100"/>
        </p:scale>
        <p:origin x="1296" y="11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customXml" Target="../customXml/item3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9CBA98B-B9DF-47B0-8CA9-EDB14F97C2BB}" type="datetimeFigureOut">
              <a:rPr kumimoji="1" lang="ja-JP" altLang="en-US" smtClean="0"/>
              <a:pPr/>
              <a:t>2025/3/19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5BE172-BCED-47C8-AF66-F143ED7D5B05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9718707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0D380D-ECE4-4A63-BE5F-D3532B3E0EC5}" type="datetimeFigureOut">
              <a:rPr kumimoji="1" lang="ja-JP" altLang="en-US" smtClean="0"/>
              <a:pPr/>
              <a:t>2025/3/19</a:t>
            </a:fld>
            <a:endParaRPr kumimoji="1" lang="ja-JP" altLang="en-US"/>
          </a:p>
        </p:txBody>
      </p:sp>
      <p:sp>
        <p:nvSpPr>
          <p:cNvPr id="4" name="スライド イメージ プレースホルダ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CE97F2-7BBE-425D-BF06-A2E33CA6604F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516513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1pPr>
    <a:lvl2pPr marL="914035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2pPr>
    <a:lvl3pPr marL="1828069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3pPr>
    <a:lvl4pPr marL="2742102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4pPr>
    <a:lvl5pPr marL="3656138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5pPr>
    <a:lvl6pPr marL="4570171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6pPr>
    <a:lvl7pPr marL="5484207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7pPr>
    <a:lvl8pPr marL="6398240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8pPr>
    <a:lvl9pPr marL="7312273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2" y="3367094"/>
            <a:ext cx="27432001" cy="7162799"/>
          </a:xfrm>
        </p:spPr>
        <p:txBody>
          <a:bodyPr anchor="b"/>
          <a:lstStyle>
            <a:lvl1pPr algn="ctr">
              <a:defRPr sz="17999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2" y="10806115"/>
            <a:ext cx="27432001" cy="4967287"/>
          </a:xfrm>
        </p:spPr>
        <p:txBody>
          <a:bodyPr/>
          <a:lstStyle>
            <a:lvl1pPr marL="0" indent="0" algn="ctr">
              <a:buNone/>
              <a:defRPr sz="7200"/>
            </a:lvl1pPr>
            <a:lvl2pPr marL="1371462" indent="0" algn="ctr">
              <a:buNone/>
              <a:defRPr sz="6000"/>
            </a:lvl2pPr>
            <a:lvl3pPr marL="2742925" indent="0" algn="ctr">
              <a:buNone/>
              <a:defRPr sz="5400"/>
            </a:lvl3pPr>
            <a:lvl4pPr marL="4114387" indent="0" algn="ctr">
              <a:buNone/>
              <a:defRPr sz="4799"/>
            </a:lvl4pPr>
            <a:lvl5pPr marL="5485852" indent="0" algn="ctr">
              <a:buNone/>
              <a:defRPr sz="4799"/>
            </a:lvl5pPr>
            <a:lvl6pPr marL="6857314" indent="0" algn="ctr">
              <a:buNone/>
              <a:defRPr sz="4799"/>
            </a:lvl6pPr>
            <a:lvl7pPr marL="8228777" indent="0" algn="ctr">
              <a:buNone/>
              <a:defRPr sz="4799"/>
            </a:lvl7pPr>
            <a:lvl8pPr marL="9600239" indent="0" algn="ctr">
              <a:buNone/>
              <a:defRPr sz="4799"/>
            </a:lvl8pPr>
            <a:lvl9pPr marL="10971702" indent="0" algn="ctr">
              <a:buNone/>
              <a:defRPr sz="4799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244454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914641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6174705" y="1095376"/>
            <a:ext cx="7886701" cy="17435515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14599" y="1095376"/>
            <a:ext cx="23202900" cy="17435515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154878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021290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935731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95553" y="5129217"/>
            <a:ext cx="31546799" cy="8558211"/>
          </a:xfrm>
        </p:spPr>
        <p:txBody>
          <a:bodyPr anchor="b"/>
          <a:lstStyle>
            <a:lvl1pPr>
              <a:defRPr sz="17999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495553" y="13768395"/>
            <a:ext cx="31546799" cy="4500561"/>
          </a:xfrm>
        </p:spPr>
        <p:txBody>
          <a:bodyPr/>
          <a:lstStyle>
            <a:lvl1pPr marL="0" indent="0">
              <a:buNone/>
              <a:defRPr sz="7200">
                <a:solidFill>
                  <a:schemeClr val="tx1">
                    <a:tint val="75000"/>
                  </a:schemeClr>
                </a:solidFill>
              </a:defRPr>
            </a:lvl1pPr>
            <a:lvl2pPr marL="1371462" indent="0">
              <a:buNone/>
              <a:defRPr sz="6000">
                <a:solidFill>
                  <a:schemeClr val="tx1">
                    <a:tint val="75000"/>
                  </a:schemeClr>
                </a:solidFill>
              </a:defRPr>
            </a:lvl2pPr>
            <a:lvl3pPr marL="2742925" indent="0">
              <a:buNone/>
              <a:defRPr sz="5400">
                <a:solidFill>
                  <a:schemeClr val="tx1">
                    <a:tint val="75000"/>
                  </a:schemeClr>
                </a:solidFill>
              </a:defRPr>
            </a:lvl3pPr>
            <a:lvl4pPr marL="4114387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4pPr>
            <a:lvl5pPr marL="5485852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5pPr>
            <a:lvl6pPr marL="6857314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6pPr>
            <a:lvl7pPr marL="8228777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7pPr>
            <a:lvl8pPr marL="9600239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8pPr>
            <a:lvl9pPr marL="10971702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144279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14605" y="5476874"/>
            <a:ext cx="15544799" cy="13054015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8516606" y="5476874"/>
            <a:ext cx="15544799" cy="13054015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559473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9365" y="1095378"/>
            <a:ext cx="31546799" cy="3976689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19364" y="5043492"/>
            <a:ext cx="15473362" cy="2471735"/>
          </a:xfrm>
        </p:spPr>
        <p:txBody>
          <a:bodyPr anchor="b"/>
          <a:lstStyle>
            <a:lvl1pPr marL="0" indent="0">
              <a:buNone/>
              <a:defRPr sz="7200" b="1"/>
            </a:lvl1pPr>
            <a:lvl2pPr marL="1371462" indent="0">
              <a:buNone/>
              <a:defRPr sz="6000" b="1"/>
            </a:lvl2pPr>
            <a:lvl3pPr marL="2742925" indent="0">
              <a:buNone/>
              <a:defRPr sz="5400" b="1"/>
            </a:lvl3pPr>
            <a:lvl4pPr marL="4114387" indent="0">
              <a:buNone/>
              <a:defRPr sz="4799" b="1"/>
            </a:lvl4pPr>
            <a:lvl5pPr marL="5485852" indent="0">
              <a:buNone/>
              <a:defRPr sz="4799" b="1"/>
            </a:lvl5pPr>
            <a:lvl6pPr marL="6857314" indent="0">
              <a:buNone/>
              <a:defRPr sz="4799" b="1"/>
            </a:lvl6pPr>
            <a:lvl7pPr marL="8228777" indent="0">
              <a:buNone/>
              <a:defRPr sz="4799" b="1"/>
            </a:lvl7pPr>
            <a:lvl8pPr marL="9600239" indent="0">
              <a:buNone/>
              <a:defRPr sz="4799" b="1"/>
            </a:lvl8pPr>
            <a:lvl9pPr marL="10971702" indent="0">
              <a:buNone/>
              <a:defRPr sz="4799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19364" y="7515225"/>
            <a:ext cx="15473362" cy="11053764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8516600" y="5043492"/>
            <a:ext cx="15549564" cy="2471735"/>
          </a:xfrm>
        </p:spPr>
        <p:txBody>
          <a:bodyPr anchor="b"/>
          <a:lstStyle>
            <a:lvl1pPr marL="0" indent="0">
              <a:buNone/>
              <a:defRPr sz="7200" b="1"/>
            </a:lvl1pPr>
            <a:lvl2pPr marL="1371462" indent="0">
              <a:buNone/>
              <a:defRPr sz="6000" b="1"/>
            </a:lvl2pPr>
            <a:lvl3pPr marL="2742925" indent="0">
              <a:buNone/>
              <a:defRPr sz="5400" b="1"/>
            </a:lvl3pPr>
            <a:lvl4pPr marL="4114387" indent="0">
              <a:buNone/>
              <a:defRPr sz="4799" b="1"/>
            </a:lvl4pPr>
            <a:lvl5pPr marL="5485852" indent="0">
              <a:buNone/>
              <a:defRPr sz="4799" b="1"/>
            </a:lvl5pPr>
            <a:lvl6pPr marL="6857314" indent="0">
              <a:buNone/>
              <a:defRPr sz="4799" b="1"/>
            </a:lvl6pPr>
            <a:lvl7pPr marL="8228777" indent="0">
              <a:buNone/>
              <a:defRPr sz="4799" b="1"/>
            </a:lvl7pPr>
            <a:lvl8pPr marL="9600239" indent="0">
              <a:buNone/>
              <a:defRPr sz="4799" b="1"/>
            </a:lvl8pPr>
            <a:lvl9pPr marL="10971702" indent="0">
              <a:buNone/>
              <a:defRPr sz="4799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8516600" y="7515225"/>
            <a:ext cx="15549564" cy="11053764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905430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02364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968378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9365" y="1371606"/>
            <a:ext cx="11796712" cy="4800600"/>
          </a:xfrm>
        </p:spPr>
        <p:txBody>
          <a:bodyPr anchor="b"/>
          <a:lstStyle>
            <a:lvl1pPr>
              <a:defRPr sz="9599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549570" y="2962278"/>
            <a:ext cx="18516599" cy="14620875"/>
          </a:xfrm>
        </p:spPr>
        <p:txBody>
          <a:bodyPr/>
          <a:lstStyle>
            <a:lvl1pPr>
              <a:defRPr sz="9599"/>
            </a:lvl1pPr>
            <a:lvl2pPr>
              <a:defRPr sz="8399"/>
            </a:lvl2pPr>
            <a:lvl3pPr>
              <a:defRPr sz="7200"/>
            </a:lvl3pPr>
            <a:lvl4pPr>
              <a:defRPr sz="6000"/>
            </a:lvl4pPr>
            <a:lvl5pPr>
              <a:defRPr sz="6000"/>
            </a:lvl5pPr>
            <a:lvl6pPr>
              <a:defRPr sz="6000"/>
            </a:lvl6pPr>
            <a:lvl7pPr>
              <a:defRPr sz="6000"/>
            </a:lvl7pPr>
            <a:lvl8pPr>
              <a:defRPr sz="6000"/>
            </a:lvl8pPr>
            <a:lvl9pPr>
              <a:defRPr sz="6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19365" y="6172204"/>
            <a:ext cx="11796712" cy="11434765"/>
          </a:xfrm>
        </p:spPr>
        <p:txBody>
          <a:bodyPr/>
          <a:lstStyle>
            <a:lvl1pPr marL="0" indent="0">
              <a:buNone/>
              <a:defRPr sz="4799"/>
            </a:lvl1pPr>
            <a:lvl2pPr marL="1371462" indent="0">
              <a:buNone/>
              <a:defRPr sz="4199"/>
            </a:lvl2pPr>
            <a:lvl3pPr marL="2742925" indent="0">
              <a:buNone/>
              <a:defRPr sz="3599"/>
            </a:lvl3pPr>
            <a:lvl4pPr marL="4114387" indent="0">
              <a:buNone/>
              <a:defRPr sz="2999"/>
            </a:lvl4pPr>
            <a:lvl5pPr marL="5485852" indent="0">
              <a:buNone/>
              <a:defRPr sz="2999"/>
            </a:lvl5pPr>
            <a:lvl6pPr marL="6857314" indent="0">
              <a:buNone/>
              <a:defRPr sz="2999"/>
            </a:lvl6pPr>
            <a:lvl7pPr marL="8228777" indent="0">
              <a:buNone/>
              <a:defRPr sz="2999"/>
            </a:lvl7pPr>
            <a:lvl8pPr marL="9600239" indent="0">
              <a:buNone/>
              <a:defRPr sz="2999"/>
            </a:lvl8pPr>
            <a:lvl9pPr marL="10971702" indent="0">
              <a:buNone/>
              <a:defRPr sz="2999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485505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9365" y="1371606"/>
            <a:ext cx="11796712" cy="4800600"/>
          </a:xfrm>
        </p:spPr>
        <p:txBody>
          <a:bodyPr anchor="b"/>
          <a:lstStyle>
            <a:lvl1pPr>
              <a:defRPr sz="9599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549570" y="2962278"/>
            <a:ext cx="18516599" cy="14620875"/>
          </a:xfrm>
        </p:spPr>
        <p:txBody>
          <a:bodyPr anchor="t"/>
          <a:lstStyle>
            <a:lvl1pPr marL="0" indent="0">
              <a:buNone/>
              <a:defRPr sz="9599"/>
            </a:lvl1pPr>
            <a:lvl2pPr marL="1371462" indent="0">
              <a:buNone/>
              <a:defRPr sz="8399"/>
            </a:lvl2pPr>
            <a:lvl3pPr marL="2742925" indent="0">
              <a:buNone/>
              <a:defRPr sz="7200"/>
            </a:lvl3pPr>
            <a:lvl4pPr marL="4114387" indent="0">
              <a:buNone/>
              <a:defRPr sz="6000"/>
            </a:lvl4pPr>
            <a:lvl5pPr marL="5485852" indent="0">
              <a:buNone/>
              <a:defRPr sz="6000"/>
            </a:lvl5pPr>
            <a:lvl6pPr marL="6857314" indent="0">
              <a:buNone/>
              <a:defRPr sz="6000"/>
            </a:lvl6pPr>
            <a:lvl7pPr marL="8228777" indent="0">
              <a:buNone/>
              <a:defRPr sz="6000"/>
            </a:lvl7pPr>
            <a:lvl8pPr marL="9600239" indent="0">
              <a:buNone/>
              <a:defRPr sz="6000"/>
            </a:lvl8pPr>
            <a:lvl9pPr marL="10971702" indent="0">
              <a:buNone/>
              <a:defRPr sz="60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19365" y="6172204"/>
            <a:ext cx="11796712" cy="11434765"/>
          </a:xfrm>
        </p:spPr>
        <p:txBody>
          <a:bodyPr/>
          <a:lstStyle>
            <a:lvl1pPr marL="0" indent="0">
              <a:buNone/>
              <a:defRPr sz="4799"/>
            </a:lvl1pPr>
            <a:lvl2pPr marL="1371462" indent="0">
              <a:buNone/>
              <a:defRPr sz="4199"/>
            </a:lvl2pPr>
            <a:lvl3pPr marL="2742925" indent="0">
              <a:buNone/>
              <a:defRPr sz="3599"/>
            </a:lvl3pPr>
            <a:lvl4pPr marL="4114387" indent="0">
              <a:buNone/>
              <a:defRPr sz="2999"/>
            </a:lvl4pPr>
            <a:lvl5pPr marL="5485852" indent="0">
              <a:buNone/>
              <a:defRPr sz="2999"/>
            </a:lvl5pPr>
            <a:lvl6pPr marL="6857314" indent="0">
              <a:buNone/>
              <a:defRPr sz="2999"/>
            </a:lvl6pPr>
            <a:lvl7pPr marL="8228777" indent="0">
              <a:buNone/>
              <a:defRPr sz="2999"/>
            </a:lvl7pPr>
            <a:lvl8pPr marL="9600239" indent="0">
              <a:buNone/>
              <a:defRPr sz="2999"/>
            </a:lvl8pPr>
            <a:lvl9pPr marL="10971702" indent="0">
              <a:buNone/>
              <a:defRPr sz="2999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240031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14601" y="1095378"/>
            <a:ext cx="31546799" cy="39766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14601" y="5476874"/>
            <a:ext cx="31546799" cy="130540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514602" y="19069053"/>
            <a:ext cx="8229599" cy="10953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59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115800" y="19069053"/>
            <a:ext cx="12344401" cy="10953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59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5831801" y="19069053"/>
            <a:ext cx="8229599" cy="10953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59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7126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47" r:id="rId2"/>
    <p:sldLayoutId id="2147483748" r:id="rId3"/>
    <p:sldLayoutId id="2147483749" r:id="rId4"/>
    <p:sldLayoutId id="2147483750" r:id="rId5"/>
    <p:sldLayoutId id="2147483751" r:id="rId6"/>
    <p:sldLayoutId id="2147483752" r:id="rId7"/>
    <p:sldLayoutId id="2147483753" r:id="rId8"/>
    <p:sldLayoutId id="2147483754" r:id="rId9"/>
    <p:sldLayoutId id="2147483755" r:id="rId10"/>
    <p:sldLayoutId id="2147483756" r:id="rId11"/>
    <p:sldLayoutId id="2147483757" r:id="rId12"/>
  </p:sldLayoutIdLst>
  <p:txStyles>
    <p:titleStyle>
      <a:lvl1pPr algn="l" defTabSz="2742925" rtl="0" eaLnBrk="1" latinLnBrk="0" hangingPunct="1">
        <a:lnSpc>
          <a:spcPct val="90000"/>
        </a:lnSpc>
        <a:spcBef>
          <a:spcPct val="0"/>
        </a:spcBef>
        <a:buNone/>
        <a:defRPr kumimoji="1" sz="1319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685732" indent="-685732" algn="l" defTabSz="2742925" rtl="0" eaLnBrk="1" latinLnBrk="0" hangingPunct="1">
        <a:lnSpc>
          <a:spcPct val="90000"/>
        </a:lnSpc>
        <a:spcBef>
          <a:spcPts val="2999"/>
        </a:spcBef>
        <a:buFont typeface="Arial" panose="020B0604020202020204" pitchFamily="34" charset="0"/>
        <a:buChar char="•"/>
        <a:defRPr kumimoji="1" sz="8399" kern="1200">
          <a:solidFill>
            <a:schemeClr val="tx1"/>
          </a:solidFill>
          <a:latin typeface="+mn-lt"/>
          <a:ea typeface="+mn-ea"/>
          <a:cs typeface="+mn-cs"/>
        </a:defRPr>
      </a:lvl1pPr>
      <a:lvl2pPr marL="2057195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7200" kern="1200">
          <a:solidFill>
            <a:schemeClr val="tx1"/>
          </a:solidFill>
          <a:latin typeface="+mn-lt"/>
          <a:ea typeface="+mn-ea"/>
          <a:cs typeface="+mn-cs"/>
        </a:defRPr>
      </a:lvl2pPr>
      <a:lvl3pPr marL="3428657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6000" kern="1200">
          <a:solidFill>
            <a:schemeClr val="tx1"/>
          </a:solidFill>
          <a:latin typeface="+mn-lt"/>
          <a:ea typeface="+mn-ea"/>
          <a:cs typeface="+mn-cs"/>
        </a:defRPr>
      </a:lvl3pPr>
      <a:lvl4pPr marL="4800120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4pPr>
      <a:lvl5pPr marL="6171582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5pPr>
      <a:lvl6pPr marL="7543044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6pPr>
      <a:lvl7pPr marL="8914509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7pPr>
      <a:lvl8pPr marL="10285971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8pPr>
      <a:lvl9pPr marL="11657434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462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2pPr>
      <a:lvl3pPr marL="2742925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3pPr>
      <a:lvl4pPr marL="4114387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4pPr>
      <a:lvl5pPr marL="5485852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5pPr>
      <a:lvl6pPr marL="6857314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6pPr>
      <a:lvl7pPr marL="8228777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7pPr>
      <a:lvl8pPr marL="9600239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8pPr>
      <a:lvl9pPr marL="10971702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3.sv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uon_01sec">
            <a:hlinkClick r:id="" action="ppaction://media"/>
            <a:extLst>
              <a:ext uri="{FF2B5EF4-FFF2-40B4-BE49-F238E27FC236}">
                <a16:creationId xmlns:a16="http://schemas.microsoft.com/office/drawing/2014/main" id="{76BB557D-3AC2-409A-81D8-724C7224C3A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1078409" y="17055752"/>
            <a:ext cx="406400" cy="406400"/>
          </a:xfrm>
          <a:prstGeom prst="rect">
            <a:avLst/>
          </a:prstGeom>
        </p:spPr>
      </p:pic>
      <p:pic>
        <p:nvPicPr>
          <p:cNvPr id="2" name="グラフィックス 1">
            <a:extLst>
              <a:ext uri="{FF2B5EF4-FFF2-40B4-BE49-F238E27FC236}">
                <a16:creationId xmlns:a16="http://schemas.microsoft.com/office/drawing/2014/main" id="{6E6E50F5-F101-4781-9593-30F73CDA539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5400000">
            <a:off x="875490" y="-875489"/>
            <a:ext cx="20574000" cy="22324979"/>
          </a:xfrm>
          <a:prstGeom prst="rect">
            <a:avLst/>
          </a:prstGeom>
        </p:spPr>
      </p:pic>
      <p:sp>
        <p:nvSpPr>
          <p:cNvPr id="83" name="テキスト ボックス 82">
            <a:extLst>
              <a:ext uri="{FF2B5EF4-FFF2-40B4-BE49-F238E27FC236}">
                <a16:creationId xmlns:a16="http://schemas.microsoft.com/office/drawing/2014/main" id="{A51A34F4-968C-48A7-A03F-1D065CC0DDAD}"/>
              </a:ext>
            </a:extLst>
          </p:cNvPr>
          <p:cNvSpPr txBox="1"/>
          <p:nvPr/>
        </p:nvSpPr>
        <p:spPr>
          <a:xfrm rot="5400000">
            <a:off x="-2321956" y="10172020"/>
            <a:ext cx="8436899" cy="923330"/>
          </a:xfrm>
          <a:prstGeom prst="rect">
            <a:avLst/>
          </a:prstGeom>
          <a:noFill/>
        </p:spPr>
        <p:txBody>
          <a:bodyPr wrap="square" lIns="72000" rtlCol="0">
            <a:spAutoFit/>
          </a:bodyPr>
          <a:lstStyle/>
          <a:p>
            <a:pPr algn="ctr"/>
            <a:r>
              <a:rPr lang="ja-JP" altLang="en-US" sz="5400" dirty="0">
                <a:solidFill>
                  <a:schemeClr val="bg1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○○○○○○○○</a:t>
            </a:r>
          </a:p>
        </p:txBody>
      </p:sp>
      <p:sp>
        <p:nvSpPr>
          <p:cNvPr id="779" name="フリーフォーム: 図形 778">
            <a:extLst>
              <a:ext uri="{FF2B5EF4-FFF2-40B4-BE49-F238E27FC236}">
                <a16:creationId xmlns:a16="http://schemas.microsoft.com/office/drawing/2014/main" id="{38884FE3-F860-4C98-82FA-0FF73E0BAB3F}"/>
              </a:ext>
            </a:extLst>
          </p:cNvPr>
          <p:cNvSpPr/>
          <p:nvPr/>
        </p:nvSpPr>
        <p:spPr>
          <a:xfrm rot="5400000">
            <a:off x="8672275" y="3730005"/>
            <a:ext cx="5429727" cy="2616101"/>
          </a:xfrm>
          <a:custGeom>
            <a:avLst/>
            <a:gdLst>
              <a:gd name="connsiteX0" fmla="*/ 2602150 w 2689697"/>
              <a:gd name="connsiteY0" fmla="*/ 1031132 h 1031131"/>
              <a:gd name="connsiteX1" fmla="*/ 87549 w 2689697"/>
              <a:gd name="connsiteY1" fmla="*/ 1031132 h 1031131"/>
              <a:gd name="connsiteX2" fmla="*/ 0 w 2689697"/>
              <a:gd name="connsiteY2" fmla="*/ 943583 h 1031131"/>
              <a:gd name="connsiteX3" fmla="*/ 0 w 2689697"/>
              <a:gd name="connsiteY3" fmla="*/ 87549 h 1031131"/>
              <a:gd name="connsiteX4" fmla="*/ 87549 w 2689697"/>
              <a:gd name="connsiteY4" fmla="*/ 0 h 1031131"/>
              <a:gd name="connsiteX5" fmla="*/ 2602150 w 2689697"/>
              <a:gd name="connsiteY5" fmla="*/ 0 h 1031131"/>
              <a:gd name="connsiteX6" fmla="*/ 2689698 w 2689697"/>
              <a:gd name="connsiteY6" fmla="*/ 87549 h 1031131"/>
              <a:gd name="connsiteX7" fmla="*/ 2689698 w 2689697"/>
              <a:gd name="connsiteY7" fmla="*/ 943583 h 1031131"/>
              <a:gd name="connsiteX8" fmla="*/ 2602150 w 2689697"/>
              <a:gd name="connsiteY8" fmla="*/ 1031132 h 10311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689697" h="1031131">
                <a:moveTo>
                  <a:pt x="2602150" y="1031132"/>
                </a:moveTo>
                <a:lnTo>
                  <a:pt x="87549" y="1031132"/>
                </a:lnTo>
                <a:cubicBezTo>
                  <a:pt x="38911" y="1031132"/>
                  <a:pt x="0" y="992221"/>
                  <a:pt x="0" y="943583"/>
                </a:cubicBezTo>
                <a:lnTo>
                  <a:pt x="0" y="87549"/>
                </a:lnTo>
                <a:cubicBezTo>
                  <a:pt x="0" y="38911"/>
                  <a:pt x="38911" y="0"/>
                  <a:pt x="87549" y="0"/>
                </a:cubicBezTo>
                <a:lnTo>
                  <a:pt x="2602150" y="0"/>
                </a:lnTo>
                <a:cubicBezTo>
                  <a:pt x="2650788" y="0"/>
                  <a:pt x="2689698" y="38911"/>
                  <a:pt x="2689698" y="87549"/>
                </a:cubicBezTo>
                <a:lnTo>
                  <a:pt x="2689698" y="943583"/>
                </a:lnTo>
                <a:cubicBezTo>
                  <a:pt x="2689698" y="987358"/>
                  <a:pt x="2650788" y="1031132"/>
                  <a:pt x="2602150" y="1031132"/>
                </a:cubicBezTo>
                <a:close/>
              </a:path>
            </a:pathLst>
          </a:custGeom>
          <a:solidFill>
            <a:schemeClr val="bg1"/>
          </a:solidFill>
          <a:ln w="48616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781" name="テキスト ボックス 780">
            <a:extLst>
              <a:ext uri="{FF2B5EF4-FFF2-40B4-BE49-F238E27FC236}">
                <a16:creationId xmlns:a16="http://schemas.microsoft.com/office/drawing/2014/main" id="{B31ECBC9-E72E-438C-876F-C9AB0D113944}"/>
              </a:ext>
            </a:extLst>
          </p:cNvPr>
          <p:cNvSpPr txBox="1"/>
          <p:nvPr/>
        </p:nvSpPr>
        <p:spPr>
          <a:xfrm rot="5400000">
            <a:off x="-3453491" y="9318338"/>
            <a:ext cx="17727931" cy="26161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spcAft>
                <a:spcPts val="2400"/>
              </a:spcAft>
            </a:pPr>
            <a:r>
              <a:rPr kumimoji="1" lang="ja-JP" altLang="en-US" sz="7200" b="1" dirty="0">
                <a:solidFill>
                  <a:schemeClr val="bg1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大変ご迷惑をおかけしますが、</a:t>
            </a:r>
            <a:endParaRPr kumimoji="1" lang="en-US" altLang="ja-JP" sz="7200" b="1" dirty="0">
              <a:solidFill>
                <a:schemeClr val="bg1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  <a:p>
            <a:pPr algn="ctr">
              <a:spcAft>
                <a:spcPts val="2400"/>
              </a:spcAft>
            </a:pPr>
            <a:r>
              <a:rPr lang="ja-JP" altLang="en-US" sz="7200" b="1" dirty="0">
                <a:solidFill>
                  <a:schemeClr val="bg1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ご協力の程何卒よろしくお願い致します。</a:t>
            </a:r>
            <a:endParaRPr kumimoji="1" lang="ja-JP" altLang="en-US" sz="7200" b="1" dirty="0">
              <a:solidFill>
                <a:schemeClr val="bg1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177" name="テキスト ボックス 176">
            <a:extLst>
              <a:ext uri="{FF2B5EF4-FFF2-40B4-BE49-F238E27FC236}">
                <a16:creationId xmlns:a16="http://schemas.microsoft.com/office/drawing/2014/main" id="{C987C365-069F-4184-8A9C-B3BF622C2E21}"/>
              </a:ext>
            </a:extLst>
          </p:cNvPr>
          <p:cNvSpPr txBox="1"/>
          <p:nvPr/>
        </p:nvSpPr>
        <p:spPr>
          <a:xfrm rot="5400000">
            <a:off x="18733427" y="9801804"/>
            <a:ext cx="16342935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kumimoji="1" lang="ja-JP" altLang="en-US" sz="9000" b="1" dirty="0">
                <a:solidFill>
                  <a:srgbClr val="A02C00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をさせていただいております。</a:t>
            </a:r>
          </a:p>
        </p:txBody>
      </p:sp>
      <p:sp>
        <p:nvSpPr>
          <p:cNvPr id="782" name="テキスト ボックス 781">
            <a:extLst>
              <a:ext uri="{FF2B5EF4-FFF2-40B4-BE49-F238E27FC236}">
                <a16:creationId xmlns:a16="http://schemas.microsoft.com/office/drawing/2014/main" id="{A7807178-659C-4620-9C56-0094FB1F94D6}"/>
              </a:ext>
            </a:extLst>
          </p:cNvPr>
          <p:cNvSpPr txBox="1"/>
          <p:nvPr/>
        </p:nvSpPr>
        <p:spPr>
          <a:xfrm rot="5400000">
            <a:off x="22492236" y="7937456"/>
            <a:ext cx="15573494" cy="47089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30000" b="1" dirty="0">
                <a:solidFill>
                  <a:srgbClr val="ED6C00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入場制限</a:t>
            </a:r>
          </a:p>
        </p:txBody>
      </p:sp>
      <p:sp>
        <p:nvSpPr>
          <p:cNvPr id="179" name="テキスト ボックス 178">
            <a:extLst>
              <a:ext uri="{FF2B5EF4-FFF2-40B4-BE49-F238E27FC236}">
                <a16:creationId xmlns:a16="http://schemas.microsoft.com/office/drawing/2014/main" id="{B65CE336-56BD-40F0-A898-E4BF5122330A}"/>
              </a:ext>
            </a:extLst>
          </p:cNvPr>
          <p:cNvSpPr txBox="1"/>
          <p:nvPr/>
        </p:nvSpPr>
        <p:spPr>
          <a:xfrm rot="5400000">
            <a:off x="5612991" y="9279512"/>
            <a:ext cx="17484095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kumimoji="1" lang="ja-JP" altLang="en-US" sz="11000" b="1" spc="100" dirty="0">
                <a:solidFill>
                  <a:schemeClr val="bg1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同時にご入店できる人数は</a:t>
            </a:r>
          </a:p>
        </p:txBody>
      </p:sp>
      <p:sp>
        <p:nvSpPr>
          <p:cNvPr id="180" name="テキスト ボックス 179">
            <a:extLst>
              <a:ext uri="{FF2B5EF4-FFF2-40B4-BE49-F238E27FC236}">
                <a16:creationId xmlns:a16="http://schemas.microsoft.com/office/drawing/2014/main" id="{BD36DB7A-ABA0-49B6-8D77-46953823C196}"/>
              </a:ext>
            </a:extLst>
          </p:cNvPr>
          <p:cNvSpPr txBox="1"/>
          <p:nvPr/>
        </p:nvSpPr>
        <p:spPr>
          <a:xfrm rot="5400000">
            <a:off x="5765115" y="12882243"/>
            <a:ext cx="11046614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Aft>
                <a:spcPts val="1200"/>
              </a:spcAft>
            </a:pPr>
            <a:r>
              <a:rPr kumimoji="1" lang="ja-JP" altLang="en-US" sz="12000" b="1" spc="100" dirty="0">
                <a:solidFill>
                  <a:schemeClr val="bg1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までとします。</a:t>
            </a:r>
          </a:p>
        </p:txBody>
      </p:sp>
      <p:sp>
        <p:nvSpPr>
          <p:cNvPr id="784" name="テキスト ボックス 783">
            <a:extLst>
              <a:ext uri="{FF2B5EF4-FFF2-40B4-BE49-F238E27FC236}">
                <a16:creationId xmlns:a16="http://schemas.microsoft.com/office/drawing/2014/main" id="{403B6B1E-B773-42E7-B0B0-62906C021F1E}"/>
              </a:ext>
            </a:extLst>
          </p:cNvPr>
          <p:cNvSpPr txBox="1"/>
          <p:nvPr/>
        </p:nvSpPr>
        <p:spPr>
          <a:xfrm rot="5400000">
            <a:off x="25672684" y="10188509"/>
            <a:ext cx="15445254" cy="1169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7000" dirty="0">
                <a:solidFill>
                  <a:srgbClr val="A02C00"/>
                </a:solidFill>
                <a:latin typeface="游ゴシック Medium" panose="020B0500000000000000" pitchFamily="50" charset="-128"/>
                <a:ea typeface="游ゴシック Medium" panose="020B0500000000000000" pitchFamily="50" charset="-128"/>
              </a:rPr>
              <a:t>現在、ウイルス感染拡大防止のため、</a:t>
            </a:r>
          </a:p>
        </p:txBody>
      </p:sp>
      <p:sp>
        <p:nvSpPr>
          <p:cNvPr id="785" name="テキスト ボックス 784">
            <a:extLst>
              <a:ext uri="{FF2B5EF4-FFF2-40B4-BE49-F238E27FC236}">
                <a16:creationId xmlns:a16="http://schemas.microsoft.com/office/drawing/2014/main" id="{1AE7BFD6-C1C3-4FAF-A26B-9A808FD0827A}"/>
              </a:ext>
            </a:extLst>
          </p:cNvPr>
          <p:cNvSpPr txBox="1"/>
          <p:nvPr/>
        </p:nvSpPr>
        <p:spPr>
          <a:xfrm rot="5400000">
            <a:off x="10167569" y="3101820"/>
            <a:ext cx="2304255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4000" dirty="0">
                <a:solidFill>
                  <a:srgbClr val="A02C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15</a:t>
            </a:r>
            <a:endParaRPr kumimoji="1" lang="ja-JP" altLang="en-US" sz="14000" dirty="0">
              <a:solidFill>
                <a:srgbClr val="A02C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F415E8ED-A681-4C7C-AB82-0AD570CC9EB8}"/>
              </a:ext>
            </a:extLst>
          </p:cNvPr>
          <p:cNvSpPr txBox="1"/>
          <p:nvPr/>
        </p:nvSpPr>
        <p:spPr>
          <a:xfrm rot="5400000">
            <a:off x="10488699" y="5583004"/>
            <a:ext cx="1661993" cy="1323439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kumimoji="1" lang="ja-JP" altLang="en-US" sz="9600" dirty="0">
                <a:solidFill>
                  <a:srgbClr val="A02C00"/>
                </a:solidFill>
              </a:rPr>
              <a:t>名</a:t>
            </a:r>
          </a:p>
        </p:txBody>
      </p:sp>
    </p:spTree>
  </p:cSld>
  <p:clrMapOvr>
    <a:masterClrMapping/>
  </p:clrMapOvr>
  <p:transition spd="med" advClick="0" advTm="15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MSNAME" val="fd1083b0-80b2-442c-b451-f267aab7c35c"/>
</p:tagLst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プレゼンテーション1" id="{370DF2A5-9045-4332-8B8C-DC0B00DA0444}" vid="{53C0FDFE-CEEA-467A-A5A9-891B91349125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ドキュメント" ma:contentTypeID="0x01010067514A33943174478BF029EA15C4FAB9" ma:contentTypeVersion="11" ma:contentTypeDescription="新しいドキュメントを作成します。" ma:contentTypeScope="" ma:versionID="faf9488587d3f672c4fdf4dc354be55c">
  <xsd:schema xmlns:xsd="http://www.w3.org/2001/XMLSchema" xmlns:xs="http://www.w3.org/2001/XMLSchema" xmlns:p="http://schemas.microsoft.com/office/2006/metadata/properties" xmlns:ns3="9a10250b-a984-4700-ae37-85b7515dd2a4" xmlns:ns4="d37ed345-daae-4e0d-b54d-905876ef833b" targetNamespace="http://schemas.microsoft.com/office/2006/metadata/properties" ma:root="true" ma:fieldsID="a62dbbf33770865ce8b6e16d7b4dd68c" ns3:_="" ns4:_="">
    <xsd:import namespace="9a10250b-a984-4700-ae37-85b7515dd2a4"/>
    <xsd:import namespace="d37ed345-daae-4e0d-b54d-905876ef833b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Location" minOccurs="0"/>
                <xsd:element ref="ns4:MediaServiceOCR" minOccurs="0"/>
                <xsd:element ref="ns4:MediaServiceGenerationTime" minOccurs="0"/>
                <xsd:element ref="ns4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a10250b-a984-4700-ae37-85b7515dd2a4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共有相手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共有相手の詳細情報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共有のヒントのハッシュ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37ed345-daae-4e0d-b54d-905876ef833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AutoTags" ma:index="14" nillable="true" ma:displayName="MediaServiceAutoTags" ma:description="" ma:internalName="MediaServiceAutoTags" ma:readOnly="true">
      <xsd:simpleType>
        <xsd:restriction base="dms:Text"/>
      </xsd:simpleType>
    </xsd:element>
    <xsd:element name="MediaServiceLocation" ma:index="15" nillable="true" ma:displayName="MediaServiceLocation" ma:internalName="MediaServiceLocation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コンテンツ タイプ"/>
        <xsd:element ref="dc:title" minOccurs="0" maxOccurs="1" ma:index="4" ma:displayName="タイトル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A1ACF83C-75F0-4CD4-8862-3A0C68C2975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a10250b-a984-4700-ae37-85b7515dd2a4"/>
    <ds:schemaRef ds:uri="d37ed345-daae-4e0d-b54d-905876ef833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AE534A9B-8129-4328-9CDB-C11C7276178D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94356B1D-1AAA-440A-B7F3-95FAFAE1EC72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飲食-1_営業時間_タテ</Template>
  <TotalTime>0</TotalTime>
  <Words>51</Words>
  <Application>Microsoft Office PowerPoint</Application>
  <PresentationFormat>ユーザー設定</PresentationFormat>
  <Paragraphs>10</Paragraphs>
  <Slides>1</Slides>
  <Notes>0</Notes>
  <HiddenSlides>0</HiddenSlides>
  <MMClips>1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7" baseType="lpstr">
      <vt:lpstr>游ゴシック</vt:lpstr>
      <vt:lpstr>游ゴシック Medium</vt:lpstr>
      <vt:lpstr>Arial</vt:lpstr>
      <vt:lpstr>Calibri</vt:lpstr>
      <vt:lpstr>Calibri Light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2020-07-21T01:04:48Z</dcterms:created>
  <dcterms:modified xsi:type="dcterms:W3CDTF">2025-03-19T06:11:16Z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0x01010067514A33943174478BF029EA15C4FAB9</vt:lpwstr>
  </property>
</Properties>
</file>