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67"/>
    <a:srgbClr val="F5E1D2"/>
    <a:srgbClr val="005548"/>
    <a:srgbClr val="005E6E"/>
    <a:srgbClr val="C45920"/>
    <a:srgbClr val="A24163"/>
    <a:srgbClr val="95400D"/>
    <a:srgbClr val="003B33"/>
    <a:srgbClr val="902D2C"/>
    <a:srgbClr val="004C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74" autoAdjust="0"/>
    <p:restoredTop sz="94660"/>
  </p:normalViewPr>
  <p:slideViewPr>
    <p:cSldViewPr showGuides="1">
      <p:cViewPr varScale="1">
        <p:scale>
          <a:sx n="29" d="100"/>
          <a:sy n="29" d="100"/>
        </p:scale>
        <p:origin x="282" y="126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18" Type="http://schemas.openxmlformats.org/officeDocument/2006/relationships/image" Target="../media/image1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image" Target="../media/image14.png"/><Relationship Id="rId2" Type="http://schemas.openxmlformats.org/officeDocument/2006/relationships/audio" Target="../media/media1.wav"/><Relationship Id="rId16" Type="http://schemas.openxmlformats.org/officeDocument/2006/relationships/image" Target="../media/image13.svg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uon_01sec">
            <a:hlinkClick r:id="" action="ppaction://media"/>
            <a:extLst>
              <a:ext uri="{FF2B5EF4-FFF2-40B4-BE49-F238E27FC236}">
                <a16:creationId xmlns:a16="http://schemas.microsoft.com/office/drawing/2014/main" id="{568D8936-45CA-4570-A429-DDD431E6C2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282298" y="18400840"/>
            <a:ext cx="406400" cy="406400"/>
          </a:xfrm>
          <a:prstGeom prst="rect">
            <a:avLst/>
          </a:prstGeom>
        </p:spPr>
      </p:pic>
      <p:pic>
        <p:nvPicPr>
          <p:cNvPr id="109" name="グラフィックス 108">
            <a:extLst>
              <a:ext uri="{FF2B5EF4-FFF2-40B4-BE49-F238E27FC236}">
                <a16:creationId xmlns:a16="http://schemas.microsoft.com/office/drawing/2014/main" id="{448B0BB0-3E37-43ED-A7B9-38FB73531A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061024" y="4047006"/>
            <a:ext cx="1800000" cy="1800000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2993143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B5B2105C-3A60-4EF2-A06D-C75E7E8587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9144000" y="-6858000"/>
            <a:ext cx="20574000" cy="34290000"/>
          </a:xfrm>
          <a:prstGeom prst="rect">
            <a:avLst/>
          </a:prstGeom>
        </p:spPr>
      </p:pic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FC0FBB97-F6E8-4277-9C95-E7DABCF56015}"/>
              </a:ext>
            </a:extLst>
          </p:cNvPr>
          <p:cNvSpPr txBox="1"/>
          <p:nvPr/>
        </p:nvSpPr>
        <p:spPr>
          <a:xfrm rot="5400000">
            <a:off x="11145765" y="14618333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004C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004C5A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C2ED3BFA-68FC-44A4-9760-56A611BDAA0D}"/>
              </a:ext>
            </a:extLst>
          </p:cNvPr>
          <p:cNvSpPr txBox="1"/>
          <p:nvPr/>
        </p:nvSpPr>
        <p:spPr>
          <a:xfrm rot="5400000">
            <a:off x="-216800" y="14618333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902D2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902D2C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F1A4DBBB-A117-41F7-A005-816D8146613F}"/>
              </a:ext>
            </a:extLst>
          </p:cNvPr>
          <p:cNvSpPr txBox="1"/>
          <p:nvPr/>
        </p:nvSpPr>
        <p:spPr>
          <a:xfrm rot="5400000">
            <a:off x="11145765" y="4275520"/>
            <a:ext cx="8436900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95400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95400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CFFBB32F-DFD3-41A3-8E24-92A78CBDAAA7}"/>
              </a:ext>
            </a:extLst>
          </p:cNvPr>
          <p:cNvSpPr txBox="1"/>
          <p:nvPr/>
        </p:nvSpPr>
        <p:spPr>
          <a:xfrm rot="5400000">
            <a:off x="22662023" y="14618333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77233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77233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 rot="5400000">
            <a:off x="-216800" y="4275520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003B3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003B33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BBC6AEBF-4342-4C58-90F0-981FEE4C3AC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28727471" y="13347967"/>
            <a:ext cx="5153025" cy="4171950"/>
          </a:xfrm>
          <a:prstGeom prst="rect">
            <a:avLst/>
          </a:prstGeom>
        </p:spPr>
      </p:pic>
      <p:pic>
        <p:nvPicPr>
          <p:cNvPr id="103" name="グラフィックス 102">
            <a:extLst>
              <a:ext uri="{FF2B5EF4-FFF2-40B4-BE49-F238E27FC236}">
                <a16:creationId xmlns:a16="http://schemas.microsoft.com/office/drawing/2014/main" id="{74FB05A3-ED5F-4B60-8035-AEE431DA0E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>
            <a:off x="6028731" y="3376769"/>
            <a:ext cx="4191000" cy="3867150"/>
          </a:xfrm>
          <a:prstGeom prst="rect">
            <a:avLst/>
          </a:prstGeom>
        </p:spPr>
      </p:pic>
      <p:pic>
        <p:nvPicPr>
          <p:cNvPr id="104" name="グラフィックス 103">
            <a:extLst>
              <a:ext uri="{FF2B5EF4-FFF2-40B4-BE49-F238E27FC236}">
                <a16:creationId xmlns:a16="http://schemas.microsoft.com/office/drawing/2014/main" id="{4EBF4ABD-5BFE-4D88-B4C7-CF9499E00AA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5400000">
            <a:off x="17578356" y="3157694"/>
            <a:ext cx="4552950" cy="4305300"/>
          </a:xfrm>
          <a:prstGeom prst="rect">
            <a:avLst/>
          </a:prstGeom>
        </p:spPr>
      </p:pic>
      <p:pic>
        <p:nvPicPr>
          <p:cNvPr id="105" name="グラフィックス 104">
            <a:extLst>
              <a:ext uri="{FF2B5EF4-FFF2-40B4-BE49-F238E27FC236}">
                <a16:creationId xmlns:a16="http://schemas.microsoft.com/office/drawing/2014/main" id="{239907C8-F4D9-41D0-A2C5-116053C8EC6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5400000">
            <a:off x="5804894" y="13667054"/>
            <a:ext cx="4305300" cy="3533775"/>
          </a:xfrm>
          <a:prstGeom prst="rect">
            <a:avLst/>
          </a:prstGeom>
        </p:spPr>
      </p:pic>
      <p:pic>
        <p:nvPicPr>
          <p:cNvPr id="106" name="グラフィックス 105">
            <a:extLst>
              <a:ext uri="{FF2B5EF4-FFF2-40B4-BE49-F238E27FC236}">
                <a16:creationId xmlns:a16="http://schemas.microsoft.com/office/drawing/2014/main" id="{F697F095-C486-46E1-8131-BA7AAED57CF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5400000">
            <a:off x="16521081" y="14014716"/>
            <a:ext cx="6667500" cy="283845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4B87DEC-F6C6-4650-8897-291C0E445DAD}"/>
              </a:ext>
            </a:extLst>
          </p:cNvPr>
          <p:cNvSpPr txBox="1"/>
          <p:nvPr/>
        </p:nvSpPr>
        <p:spPr>
          <a:xfrm rot="5400000">
            <a:off x="22196657" y="4648625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C459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1E772986-6881-4247-9DD8-E0FDD03CC0E1}"/>
              </a:ext>
            </a:extLst>
          </p:cNvPr>
          <p:cNvSpPr txBox="1"/>
          <p:nvPr/>
        </p:nvSpPr>
        <p:spPr>
          <a:xfrm rot="5400000">
            <a:off x="20144814" y="14772222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8000" b="1" dirty="0">
                <a:solidFill>
                  <a:srgbClr val="005E6E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  <a:endParaRPr kumimoji="1" lang="ja-JP" altLang="en-US" sz="8000" b="1" dirty="0">
              <a:solidFill>
                <a:srgbClr val="005E6E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0F9D251C-AB3C-4C41-8B27-66BABD4FB69E}"/>
              </a:ext>
            </a:extLst>
          </p:cNvPr>
          <p:cNvSpPr txBox="1"/>
          <p:nvPr/>
        </p:nvSpPr>
        <p:spPr>
          <a:xfrm rot="5400000">
            <a:off x="33034342" y="14772223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A2416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6092E7D9-7CFB-4CD1-9598-3802D855ACF0}"/>
              </a:ext>
            </a:extLst>
          </p:cNvPr>
          <p:cNvSpPr txBox="1"/>
          <p:nvPr/>
        </p:nvSpPr>
        <p:spPr>
          <a:xfrm rot="5400000">
            <a:off x="8320061" y="14156669"/>
            <a:ext cx="634019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F5E1D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endParaRPr kumimoji="1" lang="en-US" altLang="ja-JP" sz="8000" b="1" dirty="0">
              <a:solidFill>
                <a:srgbClr val="F5E1D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8000" b="1" dirty="0">
                <a:solidFill>
                  <a:srgbClr val="F5E1D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8000" b="1" dirty="0">
              <a:solidFill>
                <a:srgbClr val="F5E1D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CB1C67B-AFF5-4523-936A-07EE2A443A13}"/>
              </a:ext>
            </a:extLst>
          </p:cNvPr>
          <p:cNvSpPr txBox="1"/>
          <p:nvPr/>
        </p:nvSpPr>
        <p:spPr>
          <a:xfrm rot="5400000">
            <a:off x="7704507" y="4186960"/>
            <a:ext cx="787908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0055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8000" b="1" dirty="0">
              <a:solidFill>
                <a:srgbClr val="0055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6000" b="1" dirty="0">
                <a:solidFill>
                  <a:srgbClr val="0055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入場をご遠慮ください</a:t>
            </a:r>
          </a:p>
        </p:txBody>
      </p:sp>
      <p:sp>
        <p:nvSpPr>
          <p:cNvPr id="74" name="フリーフォーム: 図形 73">
            <a:extLst>
              <a:ext uri="{FF2B5EF4-FFF2-40B4-BE49-F238E27FC236}">
                <a16:creationId xmlns:a16="http://schemas.microsoft.com/office/drawing/2014/main" id="{D9DC8F15-8746-4B5B-865F-EE8879C46FF5}"/>
              </a:ext>
            </a:extLst>
          </p:cNvPr>
          <p:cNvSpPr/>
          <p:nvPr/>
        </p:nvSpPr>
        <p:spPr>
          <a:xfrm rot="5400000">
            <a:off x="26572783" y="3559726"/>
            <a:ext cx="2774561" cy="2774561"/>
          </a:xfrm>
          <a:custGeom>
            <a:avLst/>
            <a:gdLst>
              <a:gd name="connsiteX0" fmla="*/ 1196502 w 2393004"/>
              <a:gd name="connsiteY0" fmla="*/ 0 h 2393004"/>
              <a:gd name="connsiteX1" fmla="*/ 0 w 2393004"/>
              <a:gd name="connsiteY1" fmla="*/ 1196502 h 2393004"/>
              <a:gd name="connsiteX2" fmla="*/ 1196502 w 2393004"/>
              <a:gd name="connsiteY2" fmla="*/ 2393004 h 2393004"/>
              <a:gd name="connsiteX3" fmla="*/ 2393004 w 2393004"/>
              <a:gd name="connsiteY3" fmla="*/ 1196502 h 2393004"/>
              <a:gd name="connsiteX4" fmla="*/ 1196502 w 2393004"/>
              <a:gd name="connsiteY4" fmla="*/ 0 h 2393004"/>
              <a:gd name="connsiteX5" fmla="*/ 1196502 w 2393004"/>
              <a:gd name="connsiteY5" fmla="*/ 199417 h 2393004"/>
              <a:gd name="connsiteX6" fmla="*/ 1828800 w 2393004"/>
              <a:gd name="connsiteY6" fmla="*/ 428017 h 2393004"/>
              <a:gd name="connsiteX7" fmla="*/ 423153 w 2393004"/>
              <a:gd name="connsiteY7" fmla="*/ 1828800 h 2393004"/>
              <a:gd name="connsiteX8" fmla="*/ 194553 w 2393004"/>
              <a:gd name="connsiteY8" fmla="*/ 1196502 h 2393004"/>
              <a:gd name="connsiteX9" fmla="*/ 1196502 w 2393004"/>
              <a:gd name="connsiteY9" fmla="*/ 199417 h 2393004"/>
              <a:gd name="connsiteX10" fmla="*/ 1196502 w 2393004"/>
              <a:gd name="connsiteY10" fmla="*/ 2193587 h 2393004"/>
              <a:gd name="connsiteX11" fmla="*/ 564204 w 2393004"/>
              <a:gd name="connsiteY11" fmla="*/ 1964987 h 2393004"/>
              <a:gd name="connsiteX12" fmla="*/ 1969851 w 2393004"/>
              <a:gd name="connsiteY12" fmla="*/ 559340 h 2393004"/>
              <a:gd name="connsiteX13" fmla="*/ 2198451 w 2393004"/>
              <a:gd name="connsiteY13" fmla="*/ 1191638 h 2393004"/>
              <a:gd name="connsiteX14" fmla="*/ 1196502 w 2393004"/>
              <a:gd name="connsiteY14" fmla="*/ 2193587 h 2393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3004" h="2393004">
                <a:moveTo>
                  <a:pt x="1196502" y="0"/>
                </a:moveTo>
                <a:cubicBezTo>
                  <a:pt x="535021" y="0"/>
                  <a:pt x="0" y="535021"/>
                  <a:pt x="0" y="1196502"/>
                </a:cubicBezTo>
                <a:cubicBezTo>
                  <a:pt x="0" y="1857983"/>
                  <a:pt x="535021" y="2393004"/>
                  <a:pt x="1196502" y="2393004"/>
                </a:cubicBezTo>
                <a:cubicBezTo>
                  <a:pt x="1857983" y="2393004"/>
                  <a:pt x="2393004" y="1857983"/>
                  <a:pt x="2393004" y="1196502"/>
                </a:cubicBezTo>
                <a:cubicBezTo>
                  <a:pt x="2393004" y="535021"/>
                  <a:pt x="1857983" y="0"/>
                  <a:pt x="1196502" y="0"/>
                </a:cubicBezTo>
                <a:close/>
                <a:moveTo>
                  <a:pt x="1196502" y="199417"/>
                </a:moveTo>
                <a:cubicBezTo>
                  <a:pt x="1434830" y="199417"/>
                  <a:pt x="1658566" y="282102"/>
                  <a:pt x="1828800" y="428017"/>
                </a:cubicBezTo>
                <a:lnTo>
                  <a:pt x="423153" y="1828800"/>
                </a:lnTo>
                <a:cubicBezTo>
                  <a:pt x="282102" y="1658566"/>
                  <a:pt x="194553" y="1434830"/>
                  <a:pt x="194553" y="1196502"/>
                </a:cubicBezTo>
                <a:cubicBezTo>
                  <a:pt x="199417" y="646890"/>
                  <a:pt x="646889" y="199417"/>
                  <a:pt x="1196502" y="199417"/>
                </a:cubicBezTo>
                <a:close/>
                <a:moveTo>
                  <a:pt x="1196502" y="2193587"/>
                </a:moveTo>
                <a:cubicBezTo>
                  <a:pt x="958174" y="2193587"/>
                  <a:pt x="734438" y="2110902"/>
                  <a:pt x="564204" y="1964987"/>
                </a:cubicBezTo>
                <a:lnTo>
                  <a:pt x="1969851" y="559340"/>
                </a:lnTo>
                <a:cubicBezTo>
                  <a:pt x="2110902" y="729575"/>
                  <a:pt x="2198451" y="953310"/>
                  <a:pt x="2198451" y="1191638"/>
                </a:cubicBezTo>
                <a:cubicBezTo>
                  <a:pt x="2193587" y="1746115"/>
                  <a:pt x="1746115" y="2193587"/>
                  <a:pt x="1196502" y="2193587"/>
                </a:cubicBezTo>
                <a:close/>
              </a:path>
            </a:pathLst>
          </a:custGeom>
          <a:solidFill>
            <a:srgbClr val="FF0000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09972D-C236-4188-9B86-0C1783AD1722}"/>
              </a:ext>
            </a:extLst>
          </p:cNvPr>
          <p:cNvSpPr txBox="1"/>
          <p:nvPr/>
        </p:nvSpPr>
        <p:spPr>
          <a:xfrm rot="5400000">
            <a:off x="29545570" y="4083834"/>
            <a:ext cx="5827237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1000" b="1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感染対策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CB88BEC9-49F2-4979-AFE8-6184D4F72B57}"/>
              </a:ext>
            </a:extLst>
          </p:cNvPr>
          <p:cNvSpPr txBox="1"/>
          <p:nvPr/>
        </p:nvSpPr>
        <p:spPr>
          <a:xfrm rot="5400000">
            <a:off x="31187686" y="4083834"/>
            <a:ext cx="582723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1000" b="1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</a:t>
            </a:r>
            <a:endParaRPr kumimoji="1" lang="ja-JP" altLang="en-US" sz="11000" b="1" dirty="0">
              <a:solidFill>
                <a:srgbClr val="004867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A080914A-1C15-4E74-B401-1266F42574EF}"/>
              </a:ext>
            </a:extLst>
          </p:cNvPr>
          <p:cNvSpPr txBox="1"/>
          <p:nvPr/>
        </p:nvSpPr>
        <p:spPr>
          <a:xfrm rot="5400000">
            <a:off x="27555988" y="4437777"/>
            <a:ext cx="59298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400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に関するお願い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100</Words>
  <Application>Microsoft Office PowerPoint</Application>
  <PresentationFormat>ユーザー設定</PresentationFormat>
  <Paragraphs>16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