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5" r:id="rId4"/>
  </p:sldMasterIdLst>
  <p:notesMasterIdLst>
    <p:notesMasterId r:id="rId6"/>
  </p:notesMasterIdLst>
  <p:handoutMasterIdLst>
    <p:handoutMasterId r:id="rId7"/>
  </p:handoutMasterIdLst>
  <p:sldIdLst>
    <p:sldId id="256" r:id="rId5"/>
  </p:sldIdLst>
  <p:sldSz cx="36576000" cy="20574000"/>
  <p:notesSz cx="6858000" cy="9144000"/>
  <p:custDataLst>
    <p:tags r:id="rId8"/>
  </p:custDataLst>
  <p:defaultTextStyle>
    <a:defPPr>
      <a:defRPr lang="ja-JP"/>
    </a:defPPr>
    <a:lvl1pPr marL="0" algn="l" defTabSz="3265114" rtl="0" eaLnBrk="1" latinLnBrk="0" hangingPunct="1">
      <a:defRPr kumimoji="1" sz="6398" kern="1200">
        <a:solidFill>
          <a:schemeClr val="tx1"/>
        </a:solidFill>
        <a:latin typeface="+mn-lt"/>
        <a:ea typeface="+mn-ea"/>
        <a:cs typeface="+mn-cs"/>
      </a:defRPr>
    </a:lvl1pPr>
    <a:lvl2pPr marL="1632558" algn="l" defTabSz="3265114" rtl="0" eaLnBrk="1" latinLnBrk="0" hangingPunct="1">
      <a:defRPr kumimoji="1" sz="6398" kern="1200">
        <a:solidFill>
          <a:schemeClr val="tx1"/>
        </a:solidFill>
        <a:latin typeface="+mn-lt"/>
        <a:ea typeface="+mn-ea"/>
        <a:cs typeface="+mn-cs"/>
      </a:defRPr>
    </a:lvl2pPr>
    <a:lvl3pPr marL="3265114" algn="l" defTabSz="3265114" rtl="0" eaLnBrk="1" latinLnBrk="0" hangingPunct="1">
      <a:defRPr kumimoji="1" sz="6398" kern="1200">
        <a:solidFill>
          <a:schemeClr val="tx1"/>
        </a:solidFill>
        <a:latin typeface="+mn-lt"/>
        <a:ea typeface="+mn-ea"/>
        <a:cs typeface="+mn-cs"/>
      </a:defRPr>
    </a:lvl3pPr>
    <a:lvl4pPr marL="4897669" algn="l" defTabSz="3265114" rtl="0" eaLnBrk="1" latinLnBrk="0" hangingPunct="1">
      <a:defRPr kumimoji="1" sz="6398" kern="1200">
        <a:solidFill>
          <a:schemeClr val="tx1"/>
        </a:solidFill>
        <a:latin typeface="+mn-lt"/>
        <a:ea typeface="+mn-ea"/>
        <a:cs typeface="+mn-cs"/>
      </a:defRPr>
    </a:lvl4pPr>
    <a:lvl5pPr marL="6530227" algn="l" defTabSz="3265114" rtl="0" eaLnBrk="1" latinLnBrk="0" hangingPunct="1">
      <a:defRPr kumimoji="1" sz="6398" kern="1200">
        <a:solidFill>
          <a:schemeClr val="tx1"/>
        </a:solidFill>
        <a:latin typeface="+mn-lt"/>
        <a:ea typeface="+mn-ea"/>
        <a:cs typeface="+mn-cs"/>
      </a:defRPr>
    </a:lvl5pPr>
    <a:lvl6pPr marL="8162785" algn="l" defTabSz="3265114" rtl="0" eaLnBrk="1" latinLnBrk="0" hangingPunct="1">
      <a:defRPr kumimoji="1" sz="6398" kern="1200">
        <a:solidFill>
          <a:schemeClr val="tx1"/>
        </a:solidFill>
        <a:latin typeface="+mn-lt"/>
        <a:ea typeface="+mn-ea"/>
        <a:cs typeface="+mn-cs"/>
      </a:defRPr>
    </a:lvl6pPr>
    <a:lvl7pPr marL="9795341" algn="l" defTabSz="3265114" rtl="0" eaLnBrk="1" latinLnBrk="0" hangingPunct="1">
      <a:defRPr kumimoji="1" sz="6398" kern="1200">
        <a:solidFill>
          <a:schemeClr val="tx1"/>
        </a:solidFill>
        <a:latin typeface="+mn-lt"/>
        <a:ea typeface="+mn-ea"/>
        <a:cs typeface="+mn-cs"/>
      </a:defRPr>
    </a:lvl7pPr>
    <a:lvl8pPr marL="11427894" algn="l" defTabSz="3265114" rtl="0" eaLnBrk="1" latinLnBrk="0" hangingPunct="1">
      <a:defRPr kumimoji="1" sz="6398" kern="1200">
        <a:solidFill>
          <a:schemeClr val="tx1"/>
        </a:solidFill>
        <a:latin typeface="+mn-lt"/>
        <a:ea typeface="+mn-ea"/>
        <a:cs typeface="+mn-cs"/>
      </a:defRPr>
    </a:lvl8pPr>
    <a:lvl9pPr marL="13060450" algn="l" defTabSz="3265114" rtl="0" eaLnBrk="1" latinLnBrk="0" hangingPunct="1">
      <a:defRPr kumimoji="1" sz="63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80" userDrawn="1">
          <p15:clr>
            <a:srgbClr val="A4A3A4"/>
          </p15:clr>
        </p15:guide>
        <p15:guide id="2" orient="horz" pos="1763" userDrawn="1">
          <p15:clr>
            <a:srgbClr val="A4A3A4"/>
          </p15:clr>
        </p15:guide>
        <p15:guide id="3" orient="horz" pos="10925" userDrawn="1">
          <p15:clr>
            <a:srgbClr val="A4A3A4"/>
          </p15:clr>
        </p15:guide>
        <p15:guide id="4" pos="11520" userDrawn="1">
          <p15:clr>
            <a:srgbClr val="A4A3A4"/>
          </p15:clr>
        </p15:guide>
        <p15:guide id="5" pos="1270" userDrawn="1">
          <p15:clr>
            <a:srgbClr val="A4A3A4"/>
          </p15:clr>
        </p15:guide>
        <p15:guide id="6" pos="217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5562"/>
    <a:srgbClr val="E8F173"/>
    <a:srgbClr val="C9DC65"/>
    <a:srgbClr val="425B70"/>
    <a:srgbClr val="508D93"/>
    <a:srgbClr val="FFFFFF"/>
    <a:srgbClr val="FCECE8"/>
    <a:srgbClr val="000000"/>
    <a:srgbClr val="F8D7CD"/>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41" autoAdjust="0"/>
    <p:restoredTop sz="94660"/>
  </p:normalViewPr>
  <p:slideViewPr>
    <p:cSldViewPr showGuides="1">
      <p:cViewPr varScale="1">
        <p:scale>
          <a:sx n="29" d="100"/>
          <a:sy n="29" d="100"/>
        </p:scale>
        <p:origin x="138" y="174"/>
      </p:cViewPr>
      <p:guideLst>
        <p:guide orient="horz" pos="6480"/>
        <p:guide orient="horz" pos="1763"/>
        <p:guide orient="horz" pos="10925"/>
        <p:guide pos="11520"/>
        <p:guide pos="1270"/>
        <p:guide pos="21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12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CBA98B-B9DF-47B0-8CA9-EDB14F97C2BB}" type="datetimeFigureOut">
              <a:rPr kumimoji="1" lang="ja-JP" altLang="en-US" smtClean="0"/>
              <a:pPr/>
              <a:t>2025/3/19</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BE172-BCED-47C8-AF66-F143ED7D5B05}" type="slidenum">
              <a:rPr kumimoji="1" lang="ja-JP" altLang="en-US" smtClean="0"/>
              <a:pPr/>
              <a:t>‹#›</a:t>
            </a:fld>
            <a:endParaRPr kumimoji="1" lang="ja-JP" altLang="en-US"/>
          </a:p>
        </p:txBody>
      </p:sp>
    </p:spTree>
    <p:extLst>
      <p:ext uri="{BB962C8B-B14F-4D97-AF65-F5344CB8AC3E}">
        <p14:creationId xmlns:p14="http://schemas.microsoft.com/office/powerpoint/2010/main" val="109718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D380D-ECE4-4A63-BE5F-D3532B3E0EC5}" type="datetimeFigureOut">
              <a:rPr kumimoji="1" lang="ja-JP" altLang="en-US" smtClean="0"/>
              <a:pPr/>
              <a:t>2025/3/19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97F2-7BBE-425D-BF06-A2E33CA6604F}" type="slidenum">
              <a:rPr kumimoji="1" lang="ja-JP" altLang="en-US" smtClean="0"/>
              <a:pPr/>
              <a:t>‹#›</a:t>
            </a:fld>
            <a:endParaRPr kumimoji="1" lang="ja-JP" altLang="en-US"/>
          </a:p>
        </p:txBody>
      </p:sp>
    </p:spTree>
    <p:extLst>
      <p:ext uri="{BB962C8B-B14F-4D97-AF65-F5344CB8AC3E}">
        <p14:creationId xmlns:p14="http://schemas.microsoft.com/office/powerpoint/2010/main" val="2851651377"/>
      </p:ext>
    </p:extLst>
  </p:cSld>
  <p:clrMap bg1="lt1" tx1="dk1" bg2="lt2" tx2="dk2" accent1="accent1" accent2="accent2" accent3="accent3" accent4="accent4" accent5="accent5" accent6="accent6" hlink="hlink" folHlink="folHlink"/>
  <p:notesStyle>
    <a:lvl1pPr marL="0" algn="l" defTabSz="1828069" rtl="0" eaLnBrk="1" latinLnBrk="0" hangingPunct="1">
      <a:defRPr kumimoji="1" sz="2399" kern="1200">
        <a:solidFill>
          <a:schemeClr val="tx1"/>
        </a:solidFill>
        <a:latin typeface="+mn-lt"/>
        <a:ea typeface="+mn-ea"/>
        <a:cs typeface="+mn-cs"/>
      </a:defRPr>
    </a:lvl1pPr>
    <a:lvl2pPr marL="914035" algn="l" defTabSz="1828069" rtl="0" eaLnBrk="1" latinLnBrk="0" hangingPunct="1">
      <a:defRPr kumimoji="1" sz="2399" kern="1200">
        <a:solidFill>
          <a:schemeClr val="tx1"/>
        </a:solidFill>
        <a:latin typeface="+mn-lt"/>
        <a:ea typeface="+mn-ea"/>
        <a:cs typeface="+mn-cs"/>
      </a:defRPr>
    </a:lvl2pPr>
    <a:lvl3pPr marL="1828069" algn="l" defTabSz="1828069" rtl="0" eaLnBrk="1" latinLnBrk="0" hangingPunct="1">
      <a:defRPr kumimoji="1" sz="2399" kern="1200">
        <a:solidFill>
          <a:schemeClr val="tx1"/>
        </a:solidFill>
        <a:latin typeface="+mn-lt"/>
        <a:ea typeface="+mn-ea"/>
        <a:cs typeface="+mn-cs"/>
      </a:defRPr>
    </a:lvl3pPr>
    <a:lvl4pPr marL="2742102" algn="l" defTabSz="1828069" rtl="0" eaLnBrk="1" latinLnBrk="0" hangingPunct="1">
      <a:defRPr kumimoji="1" sz="2399" kern="1200">
        <a:solidFill>
          <a:schemeClr val="tx1"/>
        </a:solidFill>
        <a:latin typeface="+mn-lt"/>
        <a:ea typeface="+mn-ea"/>
        <a:cs typeface="+mn-cs"/>
      </a:defRPr>
    </a:lvl4pPr>
    <a:lvl5pPr marL="3656138" algn="l" defTabSz="1828069" rtl="0" eaLnBrk="1" latinLnBrk="0" hangingPunct="1">
      <a:defRPr kumimoji="1" sz="2399" kern="1200">
        <a:solidFill>
          <a:schemeClr val="tx1"/>
        </a:solidFill>
        <a:latin typeface="+mn-lt"/>
        <a:ea typeface="+mn-ea"/>
        <a:cs typeface="+mn-cs"/>
      </a:defRPr>
    </a:lvl5pPr>
    <a:lvl6pPr marL="4570171" algn="l" defTabSz="1828069" rtl="0" eaLnBrk="1" latinLnBrk="0" hangingPunct="1">
      <a:defRPr kumimoji="1" sz="2399" kern="1200">
        <a:solidFill>
          <a:schemeClr val="tx1"/>
        </a:solidFill>
        <a:latin typeface="+mn-lt"/>
        <a:ea typeface="+mn-ea"/>
        <a:cs typeface="+mn-cs"/>
      </a:defRPr>
    </a:lvl6pPr>
    <a:lvl7pPr marL="5484207" algn="l" defTabSz="1828069" rtl="0" eaLnBrk="1" latinLnBrk="0" hangingPunct="1">
      <a:defRPr kumimoji="1" sz="2399" kern="1200">
        <a:solidFill>
          <a:schemeClr val="tx1"/>
        </a:solidFill>
        <a:latin typeface="+mn-lt"/>
        <a:ea typeface="+mn-ea"/>
        <a:cs typeface="+mn-cs"/>
      </a:defRPr>
    </a:lvl7pPr>
    <a:lvl8pPr marL="6398240" algn="l" defTabSz="1828069" rtl="0" eaLnBrk="1" latinLnBrk="0" hangingPunct="1">
      <a:defRPr kumimoji="1" sz="2399" kern="1200">
        <a:solidFill>
          <a:schemeClr val="tx1"/>
        </a:solidFill>
        <a:latin typeface="+mn-lt"/>
        <a:ea typeface="+mn-ea"/>
        <a:cs typeface="+mn-cs"/>
      </a:defRPr>
    </a:lvl8pPr>
    <a:lvl9pPr marL="7312273" algn="l" defTabSz="1828069" rtl="0" eaLnBrk="1" latinLnBrk="0" hangingPunct="1">
      <a:defRPr kumimoji="1" sz="239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3367094"/>
            <a:ext cx="27432001" cy="7162799"/>
          </a:xfrm>
        </p:spPr>
        <p:txBody>
          <a:bodyPr anchor="b"/>
          <a:lstStyle>
            <a:lvl1pPr algn="ctr">
              <a:defRPr sz="17999"/>
            </a:lvl1pPr>
          </a:lstStyle>
          <a:p>
            <a:r>
              <a:rPr lang="ja-JP" altLang="en-US"/>
              <a:t>マスター タイトルの書式設定</a:t>
            </a:r>
            <a:endParaRPr lang="en-US" dirty="0"/>
          </a:p>
        </p:txBody>
      </p:sp>
      <p:sp>
        <p:nvSpPr>
          <p:cNvPr id="3" name="Subtitle 2"/>
          <p:cNvSpPr>
            <a:spLocks noGrp="1"/>
          </p:cNvSpPr>
          <p:nvPr>
            <p:ph type="subTitle" idx="1"/>
          </p:nvPr>
        </p:nvSpPr>
        <p:spPr>
          <a:xfrm>
            <a:off x="4572002" y="10806115"/>
            <a:ext cx="27432001" cy="4967287"/>
          </a:xfrm>
        </p:spPr>
        <p:txBody>
          <a:bodyPr/>
          <a:lstStyle>
            <a:lvl1pPr marL="0" indent="0" algn="ctr">
              <a:buNone/>
              <a:defRPr sz="7200"/>
            </a:lvl1pPr>
            <a:lvl2pPr marL="1371462" indent="0" algn="ctr">
              <a:buNone/>
              <a:defRPr sz="6000"/>
            </a:lvl2pPr>
            <a:lvl3pPr marL="2742925" indent="0" algn="ctr">
              <a:buNone/>
              <a:defRPr sz="5400"/>
            </a:lvl3pPr>
            <a:lvl4pPr marL="4114387" indent="0" algn="ctr">
              <a:buNone/>
              <a:defRPr sz="4799"/>
            </a:lvl4pPr>
            <a:lvl5pPr marL="5485852" indent="0" algn="ctr">
              <a:buNone/>
              <a:defRPr sz="4799"/>
            </a:lvl5pPr>
            <a:lvl6pPr marL="6857314" indent="0" algn="ctr">
              <a:buNone/>
              <a:defRPr sz="4799"/>
            </a:lvl6pPr>
            <a:lvl7pPr marL="8228777" indent="0" algn="ctr">
              <a:buNone/>
              <a:defRPr sz="4799"/>
            </a:lvl7pPr>
            <a:lvl8pPr marL="9600239" indent="0" algn="ctr">
              <a:buNone/>
              <a:defRPr sz="4799"/>
            </a:lvl8pPr>
            <a:lvl9pPr marL="10971702" indent="0" algn="ctr">
              <a:buNone/>
              <a:defRPr sz="4799"/>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42444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146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5" y="1095376"/>
            <a:ext cx="7886701" cy="1743551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14599" y="1095376"/>
            <a:ext cx="23202900" cy="1743551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11548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129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393573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495553" y="5129217"/>
            <a:ext cx="31546799" cy="8558211"/>
          </a:xfrm>
        </p:spPr>
        <p:txBody>
          <a:bodyPr anchor="b"/>
          <a:lstStyle>
            <a:lvl1pPr>
              <a:defRPr sz="17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495553" y="13768395"/>
            <a:ext cx="31546799" cy="4500561"/>
          </a:xfrm>
        </p:spPr>
        <p:txBody>
          <a:bodyPr/>
          <a:lstStyle>
            <a:lvl1pPr marL="0" indent="0">
              <a:buNone/>
              <a:defRPr sz="7200">
                <a:solidFill>
                  <a:schemeClr val="tx1">
                    <a:tint val="75000"/>
                  </a:schemeClr>
                </a:solidFill>
              </a:defRPr>
            </a:lvl1pPr>
            <a:lvl2pPr marL="1371462" indent="0">
              <a:buNone/>
              <a:defRPr sz="6000">
                <a:solidFill>
                  <a:schemeClr val="tx1">
                    <a:tint val="75000"/>
                  </a:schemeClr>
                </a:solidFill>
              </a:defRPr>
            </a:lvl2pPr>
            <a:lvl3pPr marL="2742925" indent="0">
              <a:buNone/>
              <a:defRPr sz="5400">
                <a:solidFill>
                  <a:schemeClr val="tx1">
                    <a:tint val="75000"/>
                  </a:schemeClr>
                </a:solidFill>
              </a:defRPr>
            </a:lvl3pPr>
            <a:lvl4pPr marL="4114387" indent="0">
              <a:buNone/>
              <a:defRPr sz="4799">
                <a:solidFill>
                  <a:schemeClr val="tx1">
                    <a:tint val="75000"/>
                  </a:schemeClr>
                </a:solidFill>
              </a:defRPr>
            </a:lvl4pPr>
            <a:lvl5pPr marL="5485852" indent="0">
              <a:buNone/>
              <a:defRPr sz="4799">
                <a:solidFill>
                  <a:schemeClr val="tx1">
                    <a:tint val="75000"/>
                  </a:schemeClr>
                </a:solidFill>
              </a:defRPr>
            </a:lvl5pPr>
            <a:lvl6pPr marL="6857314" indent="0">
              <a:buNone/>
              <a:defRPr sz="4799">
                <a:solidFill>
                  <a:schemeClr val="tx1">
                    <a:tint val="75000"/>
                  </a:schemeClr>
                </a:solidFill>
              </a:defRPr>
            </a:lvl6pPr>
            <a:lvl7pPr marL="8228777" indent="0">
              <a:buNone/>
              <a:defRPr sz="4799">
                <a:solidFill>
                  <a:schemeClr val="tx1">
                    <a:tint val="75000"/>
                  </a:schemeClr>
                </a:solidFill>
              </a:defRPr>
            </a:lvl7pPr>
            <a:lvl8pPr marL="9600239" indent="0">
              <a:buNone/>
              <a:defRPr sz="4799">
                <a:solidFill>
                  <a:schemeClr val="tx1">
                    <a:tint val="75000"/>
                  </a:schemeClr>
                </a:solidFill>
              </a:defRPr>
            </a:lvl8pPr>
            <a:lvl9pPr marL="10971702" indent="0">
              <a:buNone/>
              <a:defRPr sz="479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61442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14605"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8516606"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45594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519365" y="1095378"/>
            <a:ext cx="31546799" cy="397668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9364" y="5043492"/>
            <a:ext cx="15473362"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4" name="Content Placeholder 3"/>
          <p:cNvSpPr>
            <a:spLocks noGrp="1"/>
          </p:cNvSpPr>
          <p:nvPr>
            <p:ph sz="half" idx="2"/>
          </p:nvPr>
        </p:nvSpPr>
        <p:spPr>
          <a:xfrm>
            <a:off x="2519364" y="7515225"/>
            <a:ext cx="15473362"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8516600" y="5043492"/>
            <a:ext cx="15549564"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6" name="Content Placeholder 5"/>
          <p:cNvSpPr>
            <a:spLocks noGrp="1"/>
          </p:cNvSpPr>
          <p:nvPr>
            <p:ph sz="quarter" idx="4"/>
          </p:nvPr>
        </p:nvSpPr>
        <p:spPr>
          <a:xfrm>
            <a:off x="18516600" y="7515225"/>
            <a:ext cx="15549564"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59054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4023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6837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Content Placeholder 2"/>
          <p:cNvSpPr>
            <a:spLocks noGrp="1"/>
          </p:cNvSpPr>
          <p:nvPr>
            <p:ph idx="1"/>
          </p:nvPr>
        </p:nvSpPr>
        <p:spPr>
          <a:xfrm>
            <a:off x="15549570" y="2962278"/>
            <a:ext cx="18516599" cy="14620875"/>
          </a:xfrm>
        </p:spPr>
        <p:txBody>
          <a:bodyPr/>
          <a:lstStyle>
            <a:lvl1pPr>
              <a:defRPr sz="9599"/>
            </a:lvl1pPr>
            <a:lvl2pPr>
              <a:defRPr sz="8399"/>
            </a:lvl2pPr>
            <a:lvl3pPr>
              <a:defRPr sz="7200"/>
            </a:lvl3pPr>
            <a:lvl4pPr>
              <a:defRPr sz="6000"/>
            </a:lvl4pPr>
            <a:lvl5pPr>
              <a:defRPr sz="6000"/>
            </a:lvl5pPr>
            <a:lvl6pPr>
              <a:defRPr sz="6000"/>
            </a:lvl6pPr>
            <a:lvl7pPr>
              <a:defRPr sz="6000"/>
            </a:lvl7pPr>
            <a:lvl8pPr>
              <a:defRPr sz="6000"/>
            </a:lvl8pPr>
            <a:lvl9pPr>
              <a:defRPr sz="6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40485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549570" y="2962278"/>
            <a:ext cx="18516599" cy="14620875"/>
          </a:xfrm>
        </p:spPr>
        <p:txBody>
          <a:bodyPr anchor="t"/>
          <a:lstStyle>
            <a:lvl1pPr marL="0" indent="0">
              <a:buNone/>
              <a:defRPr sz="9599"/>
            </a:lvl1pPr>
            <a:lvl2pPr marL="1371462" indent="0">
              <a:buNone/>
              <a:defRPr sz="8399"/>
            </a:lvl2pPr>
            <a:lvl3pPr marL="2742925" indent="0">
              <a:buNone/>
              <a:defRPr sz="7200"/>
            </a:lvl3pPr>
            <a:lvl4pPr marL="4114387" indent="0">
              <a:buNone/>
              <a:defRPr sz="6000"/>
            </a:lvl4pPr>
            <a:lvl5pPr marL="5485852" indent="0">
              <a:buNone/>
              <a:defRPr sz="6000"/>
            </a:lvl5pPr>
            <a:lvl6pPr marL="6857314" indent="0">
              <a:buNone/>
              <a:defRPr sz="6000"/>
            </a:lvl6pPr>
            <a:lvl7pPr marL="8228777" indent="0">
              <a:buNone/>
              <a:defRPr sz="6000"/>
            </a:lvl7pPr>
            <a:lvl8pPr marL="9600239" indent="0">
              <a:buNone/>
              <a:defRPr sz="6000"/>
            </a:lvl8pPr>
            <a:lvl9pPr marL="10971702" indent="0">
              <a:buNone/>
              <a:defRPr sz="6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224003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1" y="1095378"/>
            <a:ext cx="31546799" cy="3976689"/>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4601" y="5476874"/>
            <a:ext cx="31546799" cy="130540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514602" y="19069053"/>
            <a:ext cx="8229599" cy="1095376"/>
          </a:xfrm>
          <a:prstGeom prst="rect">
            <a:avLst/>
          </a:prstGeom>
        </p:spPr>
        <p:txBody>
          <a:bodyPr vert="horz" lIns="91440" tIns="45720" rIns="91440" bIns="45720" rtlCol="0" anchor="ctr"/>
          <a:lstStyle>
            <a:lvl1pPr algn="l">
              <a:defRPr sz="3599">
                <a:solidFill>
                  <a:schemeClr val="tx1">
                    <a:tint val="75000"/>
                  </a:schemeClr>
                </a:solidFill>
              </a:defRPr>
            </a:lvl1p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3"/>
          </p:nvPr>
        </p:nvSpPr>
        <p:spPr>
          <a:xfrm>
            <a:off x="12115800" y="19069053"/>
            <a:ext cx="12344401" cy="1095376"/>
          </a:xfrm>
          <a:prstGeom prst="rect">
            <a:avLst/>
          </a:prstGeom>
        </p:spPr>
        <p:txBody>
          <a:bodyPr vert="horz" lIns="91440" tIns="45720" rIns="91440" bIns="45720" rtlCol="0" anchor="ctr"/>
          <a:lstStyle>
            <a:lvl1pPr algn="ctr">
              <a:defRPr sz="3599">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5831801" y="19069053"/>
            <a:ext cx="8229599" cy="1095376"/>
          </a:xfrm>
          <a:prstGeom prst="rect">
            <a:avLst/>
          </a:prstGeom>
        </p:spPr>
        <p:txBody>
          <a:bodyPr vert="horz" lIns="91440" tIns="45720" rIns="91440" bIns="45720" rtlCol="0" anchor="ctr"/>
          <a:lstStyle>
            <a:lvl1pPr algn="r">
              <a:defRPr sz="3599">
                <a:solidFill>
                  <a:schemeClr val="tx1">
                    <a:tint val="75000"/>
                  </a:schemeClr>
                </a:solidFill>
              </a:defRPr>
            </a:lvl1p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97126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2742925" rtl="0" eaLnBrk="1" latinLnBrk="0" hangingPunct="1">
        <a:lnSpc>
          <a:spcPct val="90000"/>
        </a:lnSpc>
        <a:spcBef>
          <a:spcPct val="0"/>
        </a:spcBef>
        <a:buNone/>
        <a:defRPr kumimoji="1" sz="13198" kern="1200">
          <a:solidFill>
            <a:schemeClr val="tx1"/>
          </a:solidFill>
          <a:latin typeface="+mj-lt"/>
          <a:ea typeface="+mj-ea"/>
          <a:cs typeface="+mj-cs"/>
        </a:defRPr>
      </a:lvl1pPr>
    </p:titleStyle>
    <p:bodyStyle>
      <a:lvl1pPr marL="685732" indent="-685732" algn="l" defTabSz="2742925" rtl="0" eaLnBrk="1" latinLnBrk="0" hangingPunct="1">
        <a:lnSpc>
          <a:spcPct val="90000"/>
        </a:lnSpc>
        <a:spcBef>
          <a:spcPts val="2999"/>
        </a:spcBef>
        <a:buFont typeface="Arial" panose="020B0604020202020204" pitchFamily="34" charset="0"/>
        <a:buChar char="•"/>
        <a:defRPr kumimoji="1" sz="8399" kern="1200">
          <a:solidFill>
            <a:schemeClr val="tx1"/>
          </a:solidFill>
          <a:latin typeface="+mn-lt"/>
          <a:ea typeface="+mn-ea"/>
          <a:cs typeface="+mn-cs"/>
        </a:defRPr>
      </a:lvl1pPr>
      <a:lvl2pPr marL="2057195" indent="-685732" algn="l" defTabSz="2742925" rtl="0" eaLnBrk="1" latinLnBrk="0" hangingPunct="1">
        <a:lnSpc>
          <a:spcPct val="90000"/>
        </a:lnSpc>
        <a:spcBef>
          <a:spcPts val="1500"/>
        </a:spcBef>
        <a:buFont typeface="Arial" panose="020B0604020202020204" pitchFamily="34" charset="0"/>
        <a:buChar char="•"/>
        <a:defRPr kumimoji="1" sz="7200" kern="1200">
          <a:solidFill>
            <a:schemeClr val="tx1"/>
          </a:solidFill>
          <a:latin typeface="+mn-lt"/>
          <a:ea typeface="+mn-ea"/>
          <a:cs typeface="+mn-cs"/>
        </a:defRPr>
      </a:lvl2pPr>
      <a:lvl3pPr marL="3428657" indent="-685732" algn="l" defTabSz="2742925" rtl="0" eaLnBrk="1" latinLnBrk="0" hangingPunct="1">
        <a:lnSpc>
          <a:spcPct val="90000"/>
        </a:lnSpc>
        <a:spcBef>
          <a:spcPts val="1500"/>
        </a:spcBef>
        <a:buFont typeface="Arial" panose="020B0604020202020204" pitchFamily="34" charset="0"/>
        <a:buChar char="•"/>
        <a:defRPr kumimoji="1" sz="6000" kern="1200">
          <a:solidFill>
            <a:schemeClr val="tx1"/>
          </a:solidFill>
          <a:latin typeface="+mn-lt"/>
          <a:ea typeface="+mn-ea"/>
          <a:cs typeface="+mn-cs"/>
        </a:defRPr>
      </a:lvl3pPr>
      <a:lvl4pPr marL="4800120"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4pPr>
      <a:lvl5pPr marL="6171582"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5pPr>
      <a:lvl6pPr marL="754304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6pPr>
      <a:lvl7pPr marL="8914509"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7pPr>
      <a:lvl8pPr marL="10285971"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8pPr>
      <a:lvl9pPr marL="1165743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9pPr>
    </p:bodyStyle>
    <p:otherStyle>
      <a:defPPr>
        <a:defRPr lang="en-US"/>
      </a:defPPr>
      <a:lvl1pPr marL="0" algn="l" defTabSz="2742925" rtl="0" eaLnBrk="1" latinLnBrk="0" hangingPunct="1">
        <a:defRPr kumimoji="1" sz="5400" kern="1200">
          <a:solidFill>
            <a:schemeClr val="tx1"/>
          </a:solidFill>
          <a:latin typeface="+mn-lt"/>
          <a:ea typeface="+mn-ea"/>
          <a:cs typeface="+mn-cs"/>
        </a:defRPr>
      </a:lvl1pPr>
      <a:lvl2pPr marL="1371462" algn="l" defTabSz="2742925" rtl="0" eaLnBrk="1" latinLnBrk="0" hangingPunct="1">
        <a:defRPr kumimoji="1" sz="5400" kern="1200">
          <a:solidFill>
            <a:schemeClr val="tx1"/>
          </a:solidFill>
          <a:latin typeface="+mn-lt"/>
          <a:ea typeface="+mn-ea"/>
          <a:cs typeface="+mn-cs"/>
        </a:defRPr>
      </a:lvl2pPr>
      <a:lvl3pPr marL="2742925" algn="l" defTabSz="2742925" rtl="0" eaLnBrk="1" latinLnBrk="0" hangingPunct="1">
        <a:defRPr kumimoji="1" sz="5400" kern="1200">
          <a:solidFill>
            <a:schemeClr val="tx1"/>
          </a:solidFill>
          <a:latin typeface="+mn-lt"/>
          <a:ea typeface="+mn-ea"/>
          <a:cs typeface="+mn-cs"/>
        </a:defRPr>
      </a:lvl3pPr>
      <a:lvl4pPr marL="4114387" algn="l" defTabSz="2742925" rtl="0" eaLnBrk="1" latinLnBrk="0" hangingPunct="1">
        <a:defRPr kumimoji="1" sz="5400" kern="1200">
          <a:solidFill>
            <a:schemeClr val="tx1"/>
          </a:solidFill>
          <a:latin typeface="+mn-lt"/>
          <a:ea typeface="+mn-ea"/>
          <a:cs typeface="+mn-cs"/>
        </a:defRPr>
      </a:lvl4pPr>
      <a:lvl5pPr marL="5485852" algn="l" defTabSz="2742925" rtl="0" eaLnBrk="1" latinLnBrk="0" hangingPunct="1">
        <a:defRPr kumimoji="1" sz="5400" kern="1200">
          <a:solidFill>
            <a:schemeClr val="tx1"/>
          </a:solidFill>
          <a:latin typeface="+mn-lt"/>
          <a:ea typeface="+mn-ea"/>
          <a:cs typeface="+mn-cs"/>
        </a:defRPr>
      </a:lvl5pPr>
      <a:lvl6pPr marL="6857314" algn="l" defTabSz="2742925" rtl="0" eaLnBrk="1" latinLnBrk="0" hangingPunct="1">
        <a:defRPr kumimoji="1" sz="5400" kern="1200">
          <a:solidFill>
            <a:schemeClr val="tx1"/>
          </a:solidFill>
          <a:latin typeface="+mn-lt"/>
          <a:ea typeface="+mn-ea"/>
          <a:cs typeface="+mn-cs"/>
        </a:defRPr>
      </a:lvl6pPr>
      <a:lvl7pPr marL="8228777" algn="l" defTabSz="2742925" rtl="0" eaLnBrk="1" latinLnBrk="0" hangingPunct="1">
        <a:defRPr kumimoji="1" sz="5400" kern="1200">
          <a:solidFill>
            <a:schemeClr val="tx1"/>
          </a:solidFill>
          <a:latin typeface="+mn-lt"/>
          <a:ea typeface="+mn-ea"/>
          <a:cs typeface="+mn-cs"/>
        </a:defRPr>
      </a:lvl7pPr>
      <a:lvl8pPr marL="9600239" algn="l" defTabSz="2742925" rtl="0" eaLnBrk="1" latinLnBrk="0" hangingPunct="1">
        <a:defRPr kumimoji="1" sz="5400" kern="1200">
          <a:solidFill>
            <a:schemeClr val="tx1"/>
          </a:solidFill>
          <a:latin typeface="+mn-lt"/>
          <a:ea typeface="+mn-ea"/>
          <a:cs typeface="+mn-cs"/>
        </a:defRPr>
      </a:lvl8pPr>
      <a:lvl9pPr marL="10971702" algn="l" defTabSz="2742925" rtl="0" eaLnBrk="1" latinLnBrk="0" hangingPunct="1">
        <a:defRPr kumimoji="1"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slideLayout" Target="../slideLayouts/slideLayout12.xml"/><Relationship Id="rId7" Type="http://schemas.openxmlformats.org/officeDocument/2006/relationships/image" Target="../media/image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uon_01sec">
            <a:hlinkClick r:id="" action="ppaction://media"/>
            <a:extLst>
              <a:ext uri="{FF2B5EF4-FFF2-40B4-BE49-F238E27FC236}">
                <a16:creationId xmlns:a16="http://schemas.microsoft.com/office/drawing/2014/main" id="{E5BCFFF1-9B3C-4493-97CE-E3ECF0B539C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1975932" y="18567920"/>
            <a:ext cx="406400" cy="406400"/>
          </a:xfrm>
          <a:prstGeom prst="rect">
            <a:avLst/>
          </a:prstGeom>
        </p:spPr>
      </p:pic>
      <p:pic>
        <p:nvPicPr>
          <p:cNvPr id="7" name="グラフィックス 6">
            <a:extLst>
              <a:ext uri="{FF2B5EF4-FFF2-40B4-BE49-F238E27FC236}">
                <a16:creationId xmlns:a16="http://schemas.microsoft.com/office/drawing/2014/main" id="{3D183462-B604-4FF2-B709-9561F38BD0F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8001000" y="-8001000"/>
            <a:ext cx="20574000" cy="36576000"/>
          </a:xfrm>
          <a:prstGeom prst="rect">
            <a:avLst/>
          </a:prstGeom>
        </p:spPr>
      </p:pic>
      <p:sp>
        <p:nvSpPr>
          <p:cNvPr id="12" name="フリーフォーム: 図形 11">
            <a:extLst>
              <a:ext uri="{FF2B5EF4-FFF2-40B4-BE49-F238E27FC236}">
                <a16:creationId xmlns:a16="http://schemas.microsoft.com/office/drawing/2014/main" id="{18BD944B-E12E-4E52-95C3-27C8CC05AABA}"/>
              </a:ext>
            </a:extLst>
          </p:cNvPr>
          <p:cNvSpPr/>
          <p:nvPr/>
        </p:nvSpPr>
        <p:spPr>
          <a:xfrm rot="5400000">
            <a:off x="7377467" y="-3655218"/>
            <a:ext cx="19183349" cy="27874911"/>
          </a:xfrm>
          <a:custGeom>
            <a:avLst/>
            <a:gdLst>
              <a:gd name="connsiteX0" fmla="*/ 18702338 w 19183349"/>
              <a:gd name="connsiteY0" fmla="*/ 27874912 h 27874911"/>
              <a:gd name="connsiteX1" fmla="*/ 481013 w 19183349"/>
              <a:gd name="connsiteY1" fmla="*/ 27874912 h 27874911"/>
              <a:gd name="connsiteX2" fmla="*/ 0 w 19183349"/>
              <a:gd name="connsiteY2" fmla="*/ 27393900 h 27874911"/>
              <a:gd name="connsiteX3" fmla="*/ 0 w 19183349"/>
              <a:gd name="connsiteY3" fmla="*/ 481013 h 27874911"/>
              <a:gd name="connsiteX4" fmla="*/ 481013 w 19183349"/>
              <a:gd name="connsiteY4" fmla="*/ 0 h 27874911"/>
              <a:gd name="connsiteX5" fmla="*/ 18702338 w 19183349"/>
              <a:gd name="connsiteY5" fmla="*/ 0 h 27874911"/>
              <a:gd name="connsiteX6" fmla="*/ 19183350 w 19183349"/>
              <a:gd name="connsiteY6" fmla="*/ 481013 h 27874911"/>
              <a:gd name="connsiteX7" fmla="*/ 19183350 w 19183349"/>
              <a:gd name="connsiteY7" fmla="*/ 27398662 h 27874911"/>
              <a:gd name="connsiteX8" fmla="*/ 18702338 w 19183349"/>
              <a:gd name="connsiteY8" fmla="*/ 27874912 h 27874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83349" h="27874911">
                <a:moveTo>
                  <a:pt x="18702338" y="27874912"/>
                </a:moveTo>
                <a:lnTo>
                  <a:pt x="481013" y="27874912"/>
                </a:lnTo>
                <a:cubicBezTo>
                  <a:pt x="214313" y="27874912"/>
                  <a:pt x="0" y="27660600"/>
                  <a:pt x="0" y="27393900"/>
                </a:cubicBezTo>
                <a:lnTo>
                  <a:pt x="0" y="481013"/>
                </a:lnTo>
                <a:cubicBezTo>
                  <a:pt x="0" y="214313"/>
                  <a:pt x="214313" y="0"/>
                  <a:pt x="481013" y="0"/>
                </a:cubicBezTo>
                <a:lnTo>
                  <a:pt x="18702338" y="0"/>
                </a:lnTo>
                <a:cubicBezTo>
                  <a:pt x="18969036" y="0"/>
                  <a:pt x="19183350" y="214313"/>
                  <a:pt x="19183350" y="481013"/>
                </a:cubicBezTo>
                <a:lnTo>
                  <a:pt x="19183350" y="27398662"/>
                </a:lnTo>
                <a:cubicBezTo>
                  <a:pt x="19178588" y="27660600"/>
                  <a:pt x="18964276" y="27874912"/>
                  <a:pt x="18702338" y="27874912"/>
                </a:cubicBezTo>
                <a:close/>
              </a:path>
            </a:pathLst>
          </a:custGeom>
          <a:solidFill>
            <a:srgbClr val="FFFFFF"/>
          </a:solidFill>
          <a:ln w="47625" cap="flat">
            <a:noFill/>
            <a:prstDash val="solid"/>
            <a:miter/>
          </a:ln>
        </p:spPr>
        <p:txBody>
          <a:bodyPr rtlCol="0" anchor="ctr"/>
          <a:lstStyle/>
          <a:p>
            <a:endParaRPr lang="ja-JP" altLang="en-US"/>
          </a:p>
        </p:txBody>
      </p:sp>
      <p:sp>
        <p:nvSpPr>
          <p:cNvPr id="45" name="テキスト ボックス 44">
            <a:extLst>
              <a:ext uri="{FF2B5EF4-FFF2-40B4-BE49-F238E27FC236}">
                <a16:creationId xmlns:a16="http://schemas.microsoft.com/office/drawing/2014/main" id="{DB51C40F-5C49-4F48-A2AC-C225EEBD2D88}"/>
              </a:ext>
            </a:extLst>
          </p:cNvPr>
          <p:cNvSpPr txBox="1"/>
          <p:nvPr/>
        </p:nvSpPr>
        <p:spPr>
          <a:xfrm rot="5400000">
            <a:off x="-2894721" y="9825335"/>
            <a:ext cx="8436899" cy="923330"/>
          </a:xfrm>
          <a:prstGeom prst="rect">
            <a:avLst/>
          </a:prstGeom>
          <a:noFill/>
        </p:spPr>
        <p:txBody>
          <a:bodyPr wrap="square" lIns="72000" rtlCol="0">
            <a:spAutoFit/>
          </a:bodyPr>
          <a:lstStyle/>
          <a:p>
            <a:pPr algn="ctr"/>
            <a:r>
              <a:rPr lang="ja-JP" altLang="en-US" sz="5400" dirty="0">
                <a:solidFill>
                  <a:schemeClr val="bg1"/>
                </a:solidFill>
                <a:latin typeface="Yu Gothic Medium" panose="020B0500000000000000" pitchFamily="50" charset="-128"/>
                <a:ea typeface="Yu Gothic Medium" panose="020B0500000000000000" pitchFamily="50" charset="-128"/>
              </a:rPr>
              <a:t>○○○○○○○○</a:t>
            </a:r>
          </a:p>
        </p:txBody>
      </p:sp>
      <p:sp>
        <p:nvSpPr>
          <p:cNvPr id="4" name="テキスト ボックス 3">
            <a:extLst>
              <a:ext uri="{FF2B5EF4-FFF2-40B4-BE49-F238E27FC236}">
                <a16:creationId xmlns:a16="http://schemas.microsoft.com/office/drawing/2014/main" id="{4C79A813-2054-4339-9022-85646C85C5AF}"/>
              </a:ext>
            </a:extLst>
          </p:cNvPr>
          <p:cNvSpPr txBox="1"/>
          <p:nvPr/>
        </p:nvSpPr>
        <p:spPr>
          <a:xfrm rot="5400000">
            <a:off x="28415983" y="8625007"/>
            <a:ext cx="10443885" cy="3323987"/>
          </a:xfrm>
          <a:prstGeom prst="rect">
            <a:avLst/>
          </a:prstGeom>
          <a:noFill/>
        </p:spPr>
        <p:txBody>
          <a:bodyPr wrap="none" rtlCol="0">
            <a:spAutoFit/>
          </a:bodyPr>
          <a:lstStyle/>
          <a:p>
            <a:pPr algn="ctr">
              <a:spcAft>
                <a:spcPts val="1200"/>
              </a:spcAft>
            </a:pPr>
            <a:r>
              <a:rPr kumimoji="1" lang="ja-JP" altLang="en-US" sz="10000" b="1" dirty="0">
                <a:solidFill>
                  <a:schemeClr val="bg1"/>
                </a:solidFill>
                <a:latin typeface="游ゴシック" panose="020B0400000000000000" pitchFamily="50" charset="-128"/>
                <a:ea typeface="游ゴシック" panose="020B0400000000000000" pitchFamily="50" charset="-128"/>
              </a:rPr>
              <a:t>ウイルス感染対策</a:t>
            </a:r>
            <a:endParaRPr kumimoji="1" lang="en-US" altLang="ja-JP" sz="10000" b="1" dirty="0">
              <a:solidFill>
                <a:schemeClr val="bg1"/>
              </a:solidFill>
              <a:latin typeface="游ゴシック" panose="020B0400000000000000" pitchFamily="50" charset="-128"/>
              <a:ea typeface="游ゴシック" panose="020B0400000000000000" pitchFamily="50" charset="-128"/>
            </a:endParaRPr>
          </a:p>
          <a:p>
            <a:pPr algn="ctr">
              <a:spcAft>
                <a:spcPts val="1200"/>
              </a:spcAft>
            </a:pPr>
            <a:r>
              <a:rPr lang="ja-JP" altLang="en-US" sz="10000" b="1" dirty="0">
                <a:solidFill>
                  <a:schemeClr val="bg1"/>
                </a:solidFill>
                <a:latin typeface="游ゴシック" panose="020B0400000000000000" pitchFamily="50" charset="-128"/>
                <a:ea typeface="游ゴシック" panose="020B0400000000000000" pitchFamily="50" charset="-128"/>
              </a:rPr>
              <a:t>に関するお知らせ</a:t>
            </a:r>
            <a:endParaRPr kumimoji="1" lang="ja-JP" altLang="en-US" sz="10000" b="1" dirty="0">
              <a:solidFill>
                <a:schemeClr val="bg1"/>
              </a:solidFill>
              <a:latin typeface="游ゴシック" panose="020B0400000000000000" pitchFamily="50" charset="-128"/>
              <a:ea typeface="游ゴシック" panose="020B0400000000000000" pitchFamily="50" charset="-128"/>
            </a:endParaRPr>
          </a:p>
        </p:txBody>
      </p:sp>
      <p:sp>
        <p:nvSpPr>
          <p:cNvPr id="8" name="テキスト ボックス 7">
            <a:extLst>
              <a:ext uri="{FF2B5EF4-FFF2-40B4-BE49-F238E27FC236}">
                <a16:creationId xmlns:a16="http://schemas.microsoft.com/office/drawing/2014/main" id="{8A6BC159-CA71-4326-821D-90641854F8D1}"/>
              </a:ext>
            </a:extLst>
          </p:cNvPr>
          <p:cNvSpPr txBox="1"/>
          <p:nvPr/>
        </p:nvSpPr>
        <p:spPr>
          <a:xfrm rot="5400000">
            <a:off x="13400850" y="2387767"/>
            <a:ext cx="15841760" cy="15788938"/>
          </a:xfrm>
          <a:prstGeom prst="rect">
            <a:avLst/>
          </a:prstGeom>
          <a:noFill/>
        </p:spPr>
        <p:txBody>
          <a:bodyPr wrap="square" rtlCol="0">
            <a:spAutoFit/>
          </a:bodyPr>
          <a:lstStyle/>
          <a:p>
            <a:r>
              <a:rPr lang="ja-JP" altLang="en-US" sz="6000" dirty="0">
                <a:latin typeface="Yu Gothic Medium" panose="020B0500000000000000" pitchFamily="50" charset="-128"/>
                <a:ea typeface="Yu Gothic Medium" panose="020B0500000000000000" pitchFamily="50" charset="-128"/>
              </a:rPr>
              <a:t>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p:txBody>
      </p:sp>
      <p:pic>
        <p:nvPicPr>
          <p:cNvPr id="13" name="グラフィックス 12">
            <a:extLst>
              <a:ext uri="{FF2B5EF4-FFF2-40B4-BE49-F238E27FC236}">
                <a16:creationId xmlns:a16="http://schemas.microsoft.com/office/drawing/2014/main" id="{20881D17-FA5B-4D2A-8A05-B2F99906D3E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5400000">
            <a:off x="6570957" y="6467331"/>
            <a:ext cx="3141687" cy="7629811"/>
          </a:xfrm>
          <a:prstGeom prst="rect">
            <a:avLst/>
          </a:prstGeom>
        </p:spPr>
      </p:pic>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MSNAME" val="fd1083b0-80b2-442c-b451-f267aab7c35c"/>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370DF2A5-9045-4332-8B8C-DC0B00DA0444}" vid="{53C0FDFE-CEEA-467A-A5A9-891B913491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67514A33943174478BF029EA15C4FAB9" ma:contentTypeVersion="11" ma:contentTypeDescription="新しいドキュメントを作成します。" ma:contentTypeScope="" ma:versionID="faf9488587d3f672c4fdf4dc354be55c">
  <xsd:schema xmlns:xsd="http://www.w3.org/2001/XMLSchema" xmlns:xs="http://www.w3.org/2001/XMLSchema" xmlns:p="http://schemas.microsoft.com/office/2006/metadata/properties" xmlns:ns3="9a10250b-a984-4700-ae37-85b7515dd2a4" xmlns:ns4="d37ed345-daae-4e0d-b54d-905876ef833b" targetNamespace="http://schemas.microsoft.com/office/2006/metadata/properties" ma:root="true" ma:fieldsID="a62dbbf33770865ce8b6e16d7b4dd68c" ns3:_="" ns4:_="">
    <xsd:import namespace="9a10250b-a984-4700-ae37-85b7515dd2a4"/>
    <xsd:import namespace="d37ed345-daae-4e0d-b54d-905876ef833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10250b-a984-4700-ae37-85b7515dd2a4"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SharingHintHash" ma:index="10" nillable="true" ma:displayName="共有のヒントのハッシュ"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7ed345-daae-4e0d-b54d-905876ef833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534A9B-8129-4328-9CDB-C11C7276178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ACF83C-75F0-4CD4-8862-3A0C68C29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10250b-a984-4700-ae37-85b7515dd2a4"/>
    <ds:schemaRef ds:uri="d37ed345-daae-4e0d-b54d-905876ef8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356B1D-1AAA-440A-B7F3-95FAFAE1EC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飲食-1_営業時間_タテ</Template>
  <TotalTime>0</TotalTime>
  <Words>150</Words>
  <Application>Microsoft Office PowerPoint</Application>
  <PresentationFormat>ユーザー設定</PresentationFormat>
  <Paragraphs>7</Paragraphs>
  <Slides>1</Slides>
  <Notes>0</Notes>
  <HiddenSlides>0</HiddenSlides>
  <MMClips>1</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游ゴシック</vt:lpstr>
      <vt:lpstr>Yu Gothic Medium</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2020-07-21T01:04:48Z</dcterms:created>
  <dcterms:modified xsi:type="dcterms:W3CDTF">2025-03-19T05:11:05Z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0x01010067514A33943174478BF029EA15C4FAB9</vt:lpwstr>
  </property>
</Properties>
</file>