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E74"/>
    <a:srgbClr val="BB0516"/>
    <a:srgbClr val="FF5B5F"/>
    <a:srgbClr val="F0E7E0"/>
    <a:srgbClr val="DFCBBB"/>
    <a:srgbClr val="7A000A"/>
    <a:srgbClr val="FF7C80"/>
    <a:srgbClr val="315562"/>
    <a:srgbClr val="E8F173"/>
    <a:srgbClr val="C9DC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502568AF-F2F4-4836-A31F-DC032A1237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66704" y="18452532"/>
            <a:ext cx="406400" cy="406400"/>
          </a:xfrm>
          <a:prstGeom prst="rect">
            <a:avLst/>
          </a:prstGeom>
        </p:spPr>
      </p:pic>
      <p:pic>
        <p:nvPicPr>
          <p:cNvPr id="731" name="グラフィックス 730">
            <a:extLst>
              <a:ext uri="{FF2B5EF4-FFF2-40B4-BE49-F238E27FC236}">
                <a16:creationId xmlns:a16="http://schemas.microsoft.com/office/drawing/2014/main" id="{0F3A5678-6A00-47D1-9FA4-C10BBD4A5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1002" y="-8001001"/>
            <a:ext cx="20573999" cy="36576002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314045DE-2742-4A19-AC48-F1F847A2ED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6685858" y="-3925443"/>
            <a:ext cx="19615118" cy="28424886"/>
          </a:xfrm>
          <a:prstGeom prst="rect">
            <a:avLst/>
          </a:prstGeom>
        </p:spPr>
      </p:pic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 rot="5400000">
            <a:off x="-2969384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85716E82-FA9E-43AB-ACD3-94EA66ED5EDA}"/>
              </a:ext>
            </a:extLst>
          </p:cNvPr>
          <p:cNvSpPr txBox="1"/>
          <p:nvPr/>
        </p:nvSpPr>
        <p:spPr>
          <a:xfrm rot="5400000">
            <a:off x="-3833853" y="9136976"/>
            <a:ext cx="17137905" cy="2554545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6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6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DD3D652-16B7-4F73-9FEF-CCDD7D4EBDCB}"/>
              </a:ext>
            </a:extLst>
          </p:cNvPr>
          <p:cNvSpPr txBox="1"/>
          <p:nvPr/>
        </p:nvSpPr>
        <p:spPr>
          <a:xfrm rot="5400000">
            <a:off x="1368350" y="9136976"/>
            <a:ext cx="17137905" cy="2554545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6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6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50BA67-B253-428E-B728-CE0A3E814B2C}"/>
              </a:ext>
            </a:extLst>
          </p:cNvPr>
          <p:cNvSpPr txBox="1"/>
          <p:nvPr/>
        </p:nvSpPr>
        <p:spPr>
          <a:xfrm rot="5400000">
            <a:off x="12525959" y="9751042"/>
            <a:ext cx="17137905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6E542454-25F9-4A45-9578-D21FF9085CE2}"/>
              </a:ext>
            </a:extLst>
          </p:cNvPr>
          <p:cNvSpPr txBox="1"/>
          <p:nvPr/>
        </p:nvSpPr>
        <p:spPr>
          <a:xfrm rot="5400000">
            <a:off x="16964414" y="9903443"/>
            <a:ext cx="17137905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782338F-6BCD-4E2E-A799-7A8D7BD748A0}"/>
              </a:ext>
            </a:extLst>
          </p:cNvPr>
          <p:cNvSpPr txBox="1"/>
          <p:nvPr/>
        </p:nvSpPr>
        <p:spPr>
          <a:xfrm rot="5400000">
            <a:off x="10890756" y="9825335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 rot="5400000">
            <a:off x="26149850" y="9825335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A8FB2C0-4DA3-448C-9F5D-075C82DD470A}"/>
              </a:ext>
            </a:extLst>
          </p:cNvPr>
          <p:cNvSpPr txBox="1"/>
          <p:nvPr/>
        </p:nvSpPr>
        <p:spPr>
          <a:xfrm rot="5400000">
            <a:off x="21607540" y="9825335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371A9580-8D54-459A-AF1C-8FC4C010F4A1}"/>
              </a:ext>
            </a:extLst>
          </p:cNvPr>
          <p:cNvSpPr txBox="1"/>
          <p:nvPr/>
        </p:nvSpPr>
        <p:spPr>
          <a:xfrm rot="5400000">
            <a:off x="5646197" y="9825335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D4F8CE8-F178-4DF0-8B35-782294C5F6BC}"/>
              </a:ext>
            </a:extLst>
          </p:cNvPr>
          <p:cNvSpPr txBox="1"/>
          <p:nvPr/>
        </p:nvSpPr>
        <p:spPr>
          <a:xfrm rot="5400000">
            <a:off x="26199097" y="9471392"/>
            <a:ext cx="14410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</a:t>
            </a:r>
            <a:r>
              <a:rPr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変更のお知らせ</a:t>
            </a:r>
            <a:endParaRPr kumimoji="1" lang="ja-JP" altLang="en-US" sz="10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73BACB5-B083-4DF9-8F70-7542059C069F}"/>
              </a:ext>
            </a:extLst>
          </p:cNvPr>
          <p:cNvSpPr txBox="1"/>
          <p:nvPr/>
        </p:nvSpPr>
        <p:spPr>
          <a:xfrm rot="5400000">
            <a:off x="28124051" y="9748551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変更前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83E7886-E1D5-41F9-891E-441E3D4A4E7B}"/>
              </a:ext>
            </a:extLst>
          </p:cNvPr>
          <p:cNvSpPr txBox="1"/>
          <p:nvPr/>
        </p:nvSpPr>
        <p:spPr>
          <a:xfrm rot="5400000">
            <a:off x="13310256" y="9748551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変更後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39</Words>
  <Application>Microsoft Office PowerPoint</Application>
  <PresentationFormat>ユーザー設定</PresentationFormat>
  <Paragraphs>12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Yu Gothic Medium</vt:lpstr>
      <vt:lpstr>Yu Gothic UI</vt:lpstr>
      <vt:lpstr>Yu Gothic UI Semibold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