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562"/>
    <a:srgbClr val="E8F173"/>
    <a:srgbClr val="C9DC65"/>
    <a:srgbClr val="425B70"/>
    <a:srgbClr val="508D93"/>
    <a:srgbClr val="FFFFFF"/>
    <a:srgbClr val="FCECE8"/>
    <a:srgbClr val="000000"/>
    <a:srgbClr val="F8D7CD"/>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uon_01sec">
            <a:hlinkClick r:id="" action="ppaction://media"/>
            <a:extLst>
              <a:ext uri="{FF2B5EF4-FFF2-40B4-BE49-F238E27FC236}">
                <a16:creationId xmlns:a16="http://schemas.microsoft.com/office/drawing/2014/main" id="{0163CC4A-8AEF-4D23-8040-EF3135B963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026277" y="18204790"/>
            <a:ext cx="406400" cy="406400"/>
          </a:xfrm>
          <a:prstGeom prst="rect">
            <a:avLst/>
          </a:prstGeom>
        </p:spPr>
      </p:pic>
      <p:pic>
        <p:nvPicPr>
          <p:cNvPr id="5" name="グラフィックス 4">
            <a:extLst>
              <a:ext uri="{FF2B5EF4-FFF2-40B4-BE49-F238E27FC236}">
                <a16:creationId xmlns:a16="http://schemas.microsoft.com/office/drawing/2014/main" id="{4BE30E94-FAEB-466E-A031-7AC3307A50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7980759" y="-8006667"/>
            <a:ext cx="20588573" cy="36601908"/>
          </a:xfrm>
          <a:prstGeom prst="rect">
            <a:avLst/>
          </a:prstGeom>
        </p:spPr>
      </p:pic>
      <p:sp>
        <p:nvSpPr>
          <p:cNvPr id="45" name="テキスト ボックス 44">
            <a:extLst>
              <a:ext uri="{FF2B5EF4-FFF2-40B4-BE49-F238E27FC236}">
                <a16:creationId xmlns:a16="http://schemas.microsoft.com/office/drawing/2014/main" id="{DB51C40F-5C49-4F48-A2AC-C225EEBD2D88}"/>
              </a:ext>
            </a:extLst>
          </p:cNvPr>
          <p:cNvSpPr txBox="1"/>
          <p:nvPr/>
        </p:nvSpPr>
        <p:spPr>
          <a:xfrm rot="5400000">
            <a:off x="-2894721" y="9825335"/>
            <a:ext cx="8436899" cy="923330"/>
          </a:xfrm>
          <a:prstGeom prst="rect">
            <a:avLst/>
          </a:prstGeom>
          <a:noFill/>
        </p:spPr>
        <p:txBody>
          <a:bodyPr wrap="square" lIns="72000" rtlCol="0">
            <a:spAutoFit/>
          </a:bodyPr>
          <a:lstStyle/>
          <a:p>
            <a:pPr algn="ctr"/>
            <a:r>
              <a:rPr lang="ja-JP" altLang="en-US" sz="5400" dirty="0">
                <a:solidFill>
                  <a:schemeClr val="bg1"/>
                </a:solidFill>
                <a:latin typeface="Yu Gothic Medium" panose="020B0500000000000000" pitchFamily="50" charset="-128"/>
                <a:ea typeface="Yu Gothic Medium" panose="020B0500000000000000" pitchFamily="50" charset="-128"/>
              </a:rPr>
              <a:t>○○○○○○○○</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rot="5400000">
            <a:off x="28415983" y="8625007"/>
            <a:ext cx="10443885" cy="3323987"/>
          </a:xfrm>
          <a:prstGeom prst="rect">
            <a:avLst/>
          </a:prstGeom>
          <a:noFill/>
        </p:spPr>
        <p:txBody>
          <a:bodyPr wrap="none" rtlCol="0">
            <a:spAutoFit/>
          </a:bodyPr>
          <a:lstStyle/>
          <a:p>
            <a:pPr algn="ctr">
              <a:spcAft>
                <a:spcPts val="1200"/>
              </a:spcAft>
            </a:pPr>
            <a:r>
              <a:rPr kumimoji="1" lang="ja-JP" altLang="en-US" sz="10000" b="1">
                <a:solidFill>
                  <a:schemeClr val="bg1"/>
                </a:solidFill>
                <a:latin typeface="游ゴシック" panose="020B0400000000000000" pitchFamily="50" charset="-128"/>
                <a:ea typeface="游ゴシック" panose="020B0400000000000000" pitchFamily="50" charset="-128"/>
              </a:rPr>
              <a:t>ウイルス感染対策</a:t>
            </a:r>
            <a:endParaRPr kumimoji="1" lang="en-US" altLang="ja-JP" sz="10000" b="1" dirty="0">
              <a:solidFill>
                <a:schemeClr val="bg1"/>
              </a:solidFill>
              <a:latin typeface="游ゴシック" panose="020B0400000000000000" pitchFamily="50" charset="-128"/>
              <a:ea typeface="游ゴシック" panose="020B0400000000000000" pitchFamily="50" charset="-128"/>
            </a:endParaRPr>
          </a:p>
          <a:p>
            <a:pPr algn="ctr">
              <a:spcAft>
                <a:spcPts val="1200"/>
              </a:spcAft>
            </a:pPr>
            <a:r>
              <a:rPr lang="ja-JP" altLang="en-US" sz="10000" b="1" dirty="0">
                <a:solidFill>
                  <a:schemeClr val="bg1"/>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chemeClr val="bg1"/>
              </a:solidFill>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rot="5400000">
            <a:off x="14013117" y="2387767"/>
            <a:ext cx="15841760" cy="15788938"/>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pic>
        <p:nvPicPr>
          <p:cNvPr id="3" name="グラフィックス 2">
            <a:extLst>
              <a:ext uri="{FF2B5EF4-FFF2-40B4-BE49-F238E27FC236}">
                <a16:creationId xmlns:a16="http://schemas.microsoft.com/office/drawing/2014/main" id="{4F14145E-DC06-4DE6-9C04-AF810792B6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400000">
            <a:off x="5623838" y="5809107"/>
            <a:ext cx="3699129" cy="8955786"/>
          </a:xfrm>
          <a:prstGeom prst="rect">
            <a:avLst/>
          </a:prstGeom>
        </p:spPr>
      </p:pic>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356B1D-1AAA-440A-B7F3-95FAFAE1EC72}">
  <ds:schemaRefs>
    <ds:schemaRef ds:uri="http://schemas.microsoft.com/sharepoint/v3/contenttype/forms"/>
  </ds:schemaRefs>
</ds:datastoreItem>
</file>

<file path=customXml/itemProps2.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150</Words>
  <Application>Microsoft Office PowerPoint</Application>
  <PresentationFormat>ユーザー設定</PresentationFormat>
  <Paragraphs>7</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