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4836"/>
    <a:srgbClr val="C8D5BB"/>
    <a:srgbClr val="5E2E24"/>
    <a:srgbClr val="ED8F6E"/>
    <a:srgbClr val="1F3D3D"/>
    <a:srgbClr val="60C1C3"/>
    <a:srgbClr val="572B3E"/>
    <a:srgbClr val="472921"/>
    <a:srgbClr val="F08846"/>
    <a:srgbClr val="422E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9" d="100"/>
          <a:sy n="29" d="100"/>
        </p:scale>
        <p:origin x="138" y="174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03F1CB52-AEBB-4AAA-993B-BC66DC17CB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900783" y="18455231"/>
            <a:ext cx="406400" cy="406400"/>
          </a:xfrm>
          <a:prstGeom prst="rect">
            <a:avLst/>
          </a:prstGeom>
        </p:spPr>
      </p:pic>
      <p:sp>
        <p:nvSpPr>
          <p:cNvPr id="19" name="フリーフォーム: 図形 18">
            <a:extLst>
              <a:ext uri="{FF2B5EF4-FFF2-40B4-BE49-F238E27FC236}">
                <a16:creationId xmlns:a16="http://schemas.microsoft.com/office/drawing/2014/main" id="{AF12D157-2F34-4346-AC43-0CC0E0A5EF13}"/>
              </a:ext>
            </a:extLst>
          </p:cNvPr>
          <p:cNvSpPr/>
          <p:nvPr/>
        </p:nvSpPr>
        <p:spPr>
          <a:xfrm rot="5400000">
            <a:off x="18544459" y="11133905"/>
            <a:ext cx="9671275" cy="8055340"/>
          </a:xfrm>
          <a:custGeom>
            <a:avLst/>
            <a:gdLst>
              <a:gd name="connsiteX0" fmla="*/ 9418176 w 9671275"/>
              <a:gd name="connsiteY0" fmla="*/ 8055340 h 8055340"/>
              <a:gd name="connsiteX1" fmla="*/ 253098 w 9671275"/>
              <a:gd name="connsiteY1" fmla="*/ 8055340 h 8055340"/>
              <a:gd name="connsiteX2" fmla="*/ 0 w 9671275"/>
              <a:gd name="connsiteY2" fmla="*/ 7802242 h 8055340"/>
              <a:gd name="connsiteX3" fmla="*/ 0 w 9671275"/>
              <a:gd name="connsiteY3" fmla="*/ 253098 h 8055340"/>
              <a:gd name="connsiteX4" fmla="*/ 253098 w 9671275"/>
              <a:gd name="connsiteY4" fmla="*/ 0 h 8055340"/>
              <a:gd name="connsiteX5" fmla="*/ 9418176 w 9671275"/>
              <a:gd name="connsiteY5" fmla="*/ 0 h 8055340"/>
              <a:gd name="connsiteX6" fmla="*/ 9671275 w 9671275"/>
              <a:gd name="connsiteY6" fmla="*/ 253098 h 8055340"/>
              <a:gd name="connsiteX7" fmla="*/ 9671275 w 9671275"/>
              <a:gd name="connsiteY7" fmla="*/ 7802242 h 8055340"/>
              <a:gd name="connsiteX8" fmla="*/ 9418176 w 9671275"/>
              <a:gd name="connsiteY8" fmla="*/ 8055340 h 805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71275" h="8055340">
                <a:moveTo>
                  <a:pt x="9418176" y="8055340"/>
                </a:moveTo>
                <a:lnTo>
                  <a:pt x="253098" y="8055340"/>
                </a:lnTo>
                <a:cubicBezTo>
                  <a:pt x="111947" y="8055340"/>
                  <a:pt x="0" y="7943394"/>
                  <a:pt x="0" y="7802242"/>
                </a:cubicBezTo>
                <a:lnTo>
                  <a:pt x="0" y="253098"/>
                </a:lnTo>
                <a:cubicBezTo>
                  <a:pt x="0" y="111947"/>
                  <a:pt x="111947" y="0"/>
                  <a:pt x="253098" y="0"/>
                </a:cubicBezTo>
                <a:lnTo>
                  <a:pt x="9418176" y="0"/>
                </a:lnTo>
                <a:cubicBezTo>
                  <a:pt x="9559328" y="0"/>
                  <a:pt x="9671275" y="111947"/>
                  <a:pt x="9671275" y="253098"/>
                </a:cubicBezTo>
                <a:lnTo>
                  <a:pt x="9671275" y="7802242"/>
                </a:lnTo>
                <a:cubicBezTo>
                  <a:pt x="9671275" y="7943394"/>
                  <a:pt x="9559328" y="8055340"/>
                  <a:pt x="9418176" y="8055340"/>
                </a:cubicBezTo>
                <a:close/>
              </a:path>
            </a:pathLst>
          </a:custGeom>
          <a:solidFill>
            <a:srgbClr val="FCDEB8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0" name="フリーフォーム: 図形 19">
            <a:extLst>
              <a:ext uri="{FF2B5EF4-FFF2-40B4-BE49-F238E27FC236}">
                <a16:creationId xmlns:a16="http://schemas.microsoft.com/office/drawing/2014/main" id="{0B46CA6A-80B7-4F00-B0FB-F8D8A298D482}"/>
              </a:ext>
            </a:extLst>
          </p:cNvPr>
          <p:cNvSpPr/>
          <p:nvPr/>
        </p:nvSpPr>
        <p:spPr>
          <a:xfrm rot="5400000">
            <a:off x="18593132" y="1336081"/>
            <a:ext cx="9573929" cy="8055340"/>
          </a:xfrm>
          <a:custGeom>
            <a:avLst/>
            <a:gdLst>
              <a:gd name="connsiteX0" fmla="*/ 9320832 w 9573929"/>
              <a:gd name="connsiteY0" fmla="*/ 8055340 h 8055340"/>
              <a:gd name="connsiteX1" fmla="*/ 253098 w 9573929"/>
              <a:gd name="connsiteY1" fmla="*/ 8055340 h 8055340"/>
              <a:gd name="connsiteX2" fmla="*/ 0 w 9573929"/>
              <a:gd name="connsiteY2" fmla="*/ 7802242 h 8055340"/>
              <a:gd name="connsiteX3" fmla="*/ 0 w 9573929"/>
              <a:gd name="connsiteY3" fmla="*/ 253098 h 8055340"/>
              <a:gd name="connsiteX4" fmla="*/ 253098 w 9573929"/>
              <a:gd name="connsiteY4" fmla="*/ 0 h 8055340"/>
              <a:gd name="connsiteX5" fmla="*/ 9320832 w 9573929"/>
              <a:gd name="connsiteY5" fmla="*/ 0 h 8055340"/>
              <a:gd name="connsiteX6" fmla="*/ 9573930 w 9573929"/>
              <a:gd name="connsiteY6" fmla="*/ 253098 h 8055340"/>
              <a:gd name="connsiteX7" fmla="*/ 9573930 w 9573929"/>
              <a:gd name="connsiteY7" fmla="*/ 7802242 h 8055340"/>
              <a:gd name="connsiteX8" fmla="*/ 9320832 w 9573929"/>
              <a:gd name="connsiteY8" fmla="*/ 8055340 h 805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73929" h="8055340">
                <a:moveTo>
                  <a:pt x="9320832" y="8055340"/>
                </a:moveTo>
                <a:lnTo>
                  <a:pt x="253098" y="8055340"/>
                </a:lnTo>
                <a:cubicBezTo>
                  <a:pt x="111947" y="8055340"/>
                  <a:pt x="0" y="7943394"/>
                  <a:pt x="0" y="7802242"/>
                </a:cubicBezTo>
                <a:lnTo>
                  <a:pt x="0" y="253098"/>
                </a:lnTo>
                <a:cubicBezTo>
                  <a:pt x="0" y="111947"/>
                  <a:pt x="111947" y="0"/>
                  <a:pt x="253098" y="0"/>
                </a:cubicBezTo>
                <a:lnTo>
                  <a:pt x="9320832" y="0"/>
                </a:lnTo>
                <a:cubicBezTo>
                  <a:pt x="9461982" y="0"/>
                  <a:pt x="9573930" y="111947"/>
                  <a:pt x="9573930" y="253098"/>
                </a:cubicBezTo>
                <a:lnTo>
                  <a:pt x="9573930" y="7802242"/>
                </a:lnTo>
                <a:cubicBezTo>
                  <a:pt x="9569063" y="7943394"/>
                  <a:pt x="9457115" y="8055340"/>
                  <a:pt x="9320832" y="8055340"/>
                </a:cubicBezTo>
                <a:close/>
              </a:path>
            </a:pathLst>
          </a:custGeom>
          <a:solidFill>
            <a:srgbClr val="F6BFC3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1" name="フリーフォーム: 図形 20">
            <a:extLst>
              <a:ext uri="{FF2B5EF4-FFF2-40B4-BE49-F238E27FC236}">
                <a16:creationId xmlns:a16="http://schemas.microsoft.com/office/drawing/2014/main" id="{19AA1156-9698-4278-BB52-42C0FDCE003D}"/>
              </a:ext>
            </a:extLst>
          </p:cNvPr>
          <p:cNvSpPr/>
          <p:nvPr/>
        </p:nvSpPr>
        <p:spPr>
          <a:xfrm rot="5400000">
            <a:off x="29393958" y="1605994"/>
            <a:ext cx="6147368" cy="5432319"/>
          </a:xfrm>
          <a:custGeom>
            <a:avLst/>
            <a:gdLst>
              <a:gd name="connsiteX0" fmla="*/ 5529225 w 6147368"/>
              <a:gd name="connsiteY0" fmla="*/ 1154945 h 5432319"/>
              <a:gd name="connsiteX1" fmla="*/ 4107980 w 6147368"/>
              <a:gd name="connsiteY1" fmla="*/ 79277 h 5432319"/>
              <a:gd name="connsiteX2" fmla="*/ 1284961 w 6147368"/>
              <a:gd name="connsiteY2" fmla="*/ 458925 h 5432319"/>
              <a:gd name="connsiteX3" fmla="*/ 0 w 6147368"/>
              <a:gd name="connsiteY3" fmla="*/ 2955837 h 5432319"/>
              <a:gd name="connsiteX4" fmla="*/ 1168146 w 6147368"/>
              <a:gd name="connsiteY4" fmla="*/ 5399209 h 5432319"/>
              <a:gd name="connsiteX5" fmla="*/ 5198250 w 6147368"/>
              <a:gd name="connsiteY5" fmla="*/ 5223987 h 5432319"/>
              <a:gd name="connsiteX6" fmla="*/ 6147369 w 6147368"/>
              <a:gd name="connsiteY6" fmla="*/ 3072651 h 5432319"/>
              <a:gd name="connsiteX7" fmla="*/ 5529225 w 6147368"/>
              <a:gd name="connsiteY7" fmla="*/ 1154945 h 5432319"/>
              <a:gd name="connsiteX8" fmla="*/ 4799133 w 6147368"/>
              <a:gd name="connsiteY8" fmla="*/ 2225746 h 5432319"/>
              <a:gd name="connsiteX9" fmla="*/ 4546035 w 6147368"/>
              <a:gd name="connsiteY9" fmla="*/ 2649199 h 5432319"/>
              <a:gd name="connsiteX10" fmla="*/ 3898687 w 6147368"/>
              <a:gd name="connsiteY10" fmla="*/ 3286812 h 5432319"/>
              <a:gd name="connsiteX11" fmla="*/ 3090720 w 6147368"/>
              <a:gd name="connsiteY11" fmla="*/ 3627521 h 5432319"/>
              <a:gd name="connsiteX12" fmla="*/ 2238947 w 6147368"/>
              <a:gd name="connsiteY12" fmla="*/ 3286812 h 5432319"/>
              <a:gd name="connsiteX13" fmla="*/ 1406643 w 6147368"/>
              <a:gd name="connsiteY13" fmla="*/ 2405835 h 5432319"/>
              <a:gd name="connsiteX14" fmla="*/ 1406643 w 6147368"/>
              <a:gd name="connsiteY14" fmla="*/ 1432380 h 5432319"/>
              <a:gd name="connsiteX15" fmla="*/ 2083194 w 6147368"/>
              <a:gd name="connsiteY15" fmla="*/ 1349636 h 5432319"/>
              <a:gd name="connsiteX16" fmla="*/ 3660191 w 6147368"/>
              <a:gd name="connsiteY16" fmla="*/ 1607602 h 5432319"/>
              <a:gd name="connsiteX17" fmla="*/ 4404884 w 6147368"/>
              <a:gd name="connsiteY17" fmla="*/ 1432380 h 5432319"/>
              <a:gd name="connsiteX18" fmla="*/ 4799133 w 6147368"/>
              <a:gd name="connsiteY18" fmla="*/ 2225746 h 543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147368" h="5432319">
                <a:moveTo>
                  <a:pt x="5529225" y="1154945"/>
                </a:moveTo>
                <a:cubicBezTo>
                  <a:pt x="5105772" y="570872"/>
                  <a:pt x="4648248" y="264234"/>
                  <a:pt x="4107980" y="79277"/>
                </a:cubicBezTo>
                <a:cubicBezTo>
                  <a:pt x="3567713" y="-110547"/>
                  <a:pt x="2010185" y="50074"/>
                  <a:pt x="1284961" y="458925"/>
                </a:cubicBezTo>
                <a:cubicBezTo>
                  <a:pt x="559737" y="867776"/>
                  <a:pt x="0" y="2065125"/>
                  <a:pt x="0" y="2955837"/>
                </a:cubicBezTo>
                <a:cubicBezTo>
                  <a:pt x="0" y="3846548"/>
                  <a:pt x="462391" y="4761596"/>
                  <a:pt x="1168146" y="5399209"/>
                </a:cubicBezTo>
                <a:cubicBezTo>
                  <a:pt x="1168146" y="5399209"/>
                  <a:pt x="4828337" y="5545228"/>
                  <a:pt x="5198250" y="5223987"/>
                </a:cubicBezTo>
                <a:cubicBezTo>
                  <a:pt x="5568163" y="4902747"/>
                  <a:pt x="6147369" y="3929292"/>
                  <a:pt x="6147369" y="3072651"/>
                </a:cubicBezTo>
                <a:cubicBezTo>
                  <a:pt x="6147369" y="2225746"/>
                  <a:pt x="5952678" y="1739018"/>
                  <a:pt x="5529225" y="1154945"/>
                </a:cubicBezTo>
                <a:close/>
                <a:moveTo>
                  <a:pt x="4799133" y="2225746"/>
                </a:moveTo>
                <a:cubicBezTo>
                  <a:pt x="4760195" y="2478844"/>
                  <a:pt x="4692053" y="2527517"/>
                  <a:pt x="4546035" y="2649199"/>
                </a:cubicBezTo>
                <a:cubicBezTo>
                  <a:pt x="4400017" y="2770881"/>
                  <a:pt x="4122582" y="3174864"/>
                  <a:pt x="3898687" y="3286812"/>
                </a:cubicBezTo>
                <a:cubicBezTo>
                  <a:pt x="3674793" y="3398759"/>
                  <a:pt x="3363287" y="3690795"/>
                  <a:pt x="3090720" y="3627521"/>
                </a:cubicBezTo>
                <a:cubicBezTo>
                  <a:pt x="2823020" y="3564246"/>
                  <a:pt x="2238947" y="3286812"/>
                  <a:pt x="2238947" y="3286812"/>
                </a:cubicBezTo>
                <a:cubicBezTo>
                  <a:pt x="1951777" y="3135926"/>
                  <a:pt x="1528324" y="2697871"/>
                  <a:pt x="1406643" y="2405835"/>
                </a:cubicBezTo>
                <a:cubicBezTo>
                  <a:pt x="1284961" y="2113798"/>
                  <a:pt x="1226553" y="1534593"/>
                  <a:pt x="1406643" y="1432380"/>
                </a:cubicBezTo>
                <a:cubicBezTo>
                  <a:pt x="1586732" y="1330167"/>
                  <a:pt x="1572130" y="1291229"/>
                  <a:pt x="2083194" y="1349636"/>
                </a:cubicBezTo>
                <a:cubicBezTo>
                  <a:pt x="2599125" y="1403176"/>
                  <a:pt x="3227003" y="1729284"/>
                  <a:pt x="3660191" y="1607602"/>
                </a:cubicBezTo>
                <a:cubicBezTo>
                  <a:pt x="4093378" y="1485920"/>
                  <a:pt x="4166388" y="1330167"/>
                  <a:pt x="4404884" y="1432380"/>
                </a:cubicBezTo>
                <a:cubicBezTo>
                  <a:pt x="4633646" y="1534593"/>
                  <a:pt x="4838071" y="1972647"/>
                  <a:pt x="4799133" y="2225746"/>
                </a:cubicBezTo>
                <a:close/>
              </a:path>
            </a:pathLst>
          </a:custGeom>
          <a:solidFill>
            <a:srgbClr val="FFE893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2" name="フリーフォーム: 図形 21">
            <a:extLst>
              <a:ext uri="{FF2B5EF4-FFF2-40B4-BE49-F238E27FC236}">
                <a16:creationId xmlns:a16="http://schemas.microsoft.com/office/drawing/2014/main" id="{E567F68E-6771-482C-A40A-FF490E110176}"/>
              </a:ext>
            </a:extLst>
          </p:cNvPr>
          <p:cNvSpPr/>
          <p:nvPr/>
        </p:nvSpPr>
        <p:spPr>
          <a:xfrm rot="5400000">
            <a:off x="27818756" y="3282451"/>
            <a:ext cx="4657982" cy="2059938"/>
          </a:xfrm>
          <a:custGeom>
            <a:avLst/>
            <a:gdLst>
              <a:gd name="connsiteX0" fmla="*/ 0 w 4657982"/>
              <a:gd name="connsiteY0" fmla="*/ 974536 h 2059938"/>
              <a:gd name="connsiteX1" fmla="*/ 433187 w 4657982"/>
              <a:gd name="connsiteY1" fmla="*/ 482942 h 2059938"/>
              <a:gd name="connsiteX2" fmla="*/ 1333633 w 4657982"/>
              <a:gd name="connsiteY2" fmla="*/ 30285 h 2059938"/>
              <a:gd name="connsiteX3" fmla="*/ 1834963 w 4657982"/>
              <a:gd name="connsiteY3" fmla="*/ 30285 h 2059938"/>
              <a:gd name="connsiteX4" fmla="*/ 3353553 w 4657982"/>
              <a:gd name="connsiteY4" fmla="*/ 69223 h 2059938"/>
              <a:gd name="connsiteX5" fmla="*/ 4560637 w 4657982"/>
              <a:gd name="connsiteY5" fmla="*/ 692235 h 2059938"/>
              <a:gd name="connsiteX6" fmla="*/ 4657982 w 4657982"/>
              <a:gd name="connsiteY6" fmla="*/ 1086484 h 2059938"/>
              <a:gd name="connsiteX7" fmla="*/ 3927891 w 4657982"/>
              <a:gd name="connsiteY7" fmla="*/ 1621884 h 2059938"/>
              <a:gd name="connsiteX8" fmla="*/ 2516381 w 4657982"/>
              <a:gd name="connsiteY8" fmla="*/ 2059939 h 2059938"/>
              <a:gd name="connsiteX9" fmla="*/ 832304 w 4657982"/>
              <a:gd name="connsiteY9" fmla="*/ 1651088 h 2059938"/>
              <a:gd name="connsiteX10" fmla="*/ 0 w 4657982"/>
              <a:gd name="connsiteY10" fmla="*/ 974536 h 205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57982" h="2059938">
                <a:moveTo>
                  <a:pt x="0" y="974536"/>
                </a:moveTo>
                <a:cubicBezTo>
                  <a:pt x="58407" y="745775"/>
                  <a:pt x="111947" y="638695"/>
                  <a:pt x="433187" y="482942"/>
                </a:cubicBezTo>
                <a:cubicBezTo>
                  <a:pt x="754428" y="327189"/>
                  <a:pt x="1333633" y="30285"/>
                  <a:pt x="1333633" y="30285"/>
                </a:cubicBezTo>
                <a:cubicBezTo>
                  <a:pt x="1333633" y="30285"/>
                  <a:pt x="1523457" y="-37857"/>
                  <a:pt x="1834963" y="30285"/>
                </a:cubicBezTo>
                <a:cubicBezTo>
                  <a:pt x="2146468" y="98427"/>
                  <a:pt x="3027445" y="-23255"/>
                  <a:pt x="3353553" y="69223"/>
                </a:cubicBezTo>
                <a:cubicBezTo>
                  <a:pt x="3679660" y="156834"/>
                  <a:pt x="4487628" y="507278"/>
                  <a:pt x="4560637" y="692235"/>
                </a:cubicBezTo>
                <a:cubicBezTo>
                  <a:pt x="4633646" y="882058"/>
                  <a:pt x="4657982" y="1086484"/>
                  <a:pt x="4657982" y="1086484"/>
                </a:cubicBezTo>
                <a:cubicBezTo>
                  <a:pt x="4657982" y="1086484"/>
                  <a:pt x="4244264" y="1470999"/>
                  <a:pt x="3927891" y="1621884"/>
                </a:cubicBezTo>
                <a:cubicBezTo>
                  <a:pt x="3611518" y="1772770"/>
                  <a:pt x="2915498" y="2059939"/>
                  <a:pt x="2516381" y="2059939"/>
                </a:cubicBezTo>
                <a:cubicBezTo>
                  <a:pt x="2117265" y="2059939"/>
                  <a:pt x="1246022" y="1962593"/>
                  <a:pt x="832304" y="1651088"/>
                </a:cubicBezTo>
                <a:cubicBezTo>
                  <a:pt x="403984" y="1339582"/>
                  <a:pt x="0" y="974536"/>
                  <a:pt x="0" y="974536"/>
                </a:cubicBezTo>
                <a:close/>
              </a:path>
            </a:pathLst>
          </a:custGeom>
          <a:solidFill>
            <a:srgbClr val="EC7072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3" name="フリーフォーム: 図形 22">
            <a:extLst>
              <a:ext uri="{FF2B5EF4-FFF2-40B4-BE49-F238E27FC236}">
                <a16:creationId xmlns:a16="http://schemas.microsoft.com/office/drawing/2014/main" id="{3A136578-73E6-40F5-81EB-8B5D18123497}"/>
              </a:ext>
            </a:extLst>
          </p:cNvPr>
          <p:cNvSpPr/>
          <p:nvPr/>
        </p:nvSpPr>
        <p:spPr>
          <a:xfrm rot="5400000">
            <a:off x="32626366" y="5074864"/>
            <a:ext cx="642537" cy="991549"/>
          </a:xfrm>
          <a:custGeom>
            <a:avLst/>
            <a:gdLst>
              <a:gd name="connsiteX0" fmla="*/ 14602 w 642537"/>
              <a:gd name="connsiteY0" fmla="*/ 631371 h 991549"/>
              <a:gd name="connsiteX1" fmla="*/ 374780 w 642537"/>
              <a:gd name="connsiteY1" fmla="*/ 193316 h 991549"/>
              <a:gd name="connsiteX2" fmla="*/ 574339 w 642537"/>
              <a:gd name="connsiteY2" fmla="*/ 3492 h 991549"/>
              <a:gd name="connsiteX3" fmla="*/ 637613 w 642537"/>
              <a:gd name="connsiteY3" fmla="*/ 300396 h 991549"/>
              <a:gd name="connsiteX4" fmla="*/ 423453 w 642537"/>
              <a:gd name="connsiteY4" fmla="*/ 670309 h 991549"/>
              <a:gd name="connsiteX5" fmla="*/ 165487 w 642537"/>
              <a:gd name="connsiteY5" fmla="*/ 899071 h 991549"/>
              <a:gd name="connsiteX6" fmla="*/ 0 w 642537"/>
              <a:gd name="connsiteY6" fmla="*/ 991549 h 991549"/>
              <a:gd name="connsiteX7" fmla="*/ 14602 w 642537"/>
              <a:gd name="connsiteY7" fmla="*/ 631371 h 99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2537" h="991549">
                <a:moveTo>
                  <a:pt x="14602" y="631371"/>
                </a:moveTo>
                <a:cubicBezTo>
                  <a:pt x="102213" y="592433"/>
                  <a:pt x="296904" y="300396"/>
                  <a:pt x="374780" y="193316"/>
                </a:cubicBezTo>
                <a:cubicBezTo>
                  <a:pt x="452657" y="86236"/>
                  <a:pt x="554869" y="-20844"/>
                  <a:pt x="574339" y="3492"/>
                </a:cubicBezTo>
                <a:cubicBezTo>
                  <a:pt x="588940" y="27829"/>
                  <a:pt x="661949" y="134909"/>
                  <a:pt x="637613" y="300396"/>
                </a:cubicBezTo>
                <a:cubicBezTo>
                  <a:pt x="613277" y="461016"/>
                  <a:pt x="481860" y="616769"/>
                  <a:pt x="423453" y="670309"/>
                </a:cubicBezTo>
                <a:cubicBezTo>
                  <a:pt x="365046" y="723849"/>
                  <a:pt x="223895" y="889337"/>
                  <a:pt x="165487" y="899071"/>
                </a:cubicBezTo>
                <a:cubicBezTo>
                  <a:pt x="107080" y="908806"/>
                  <a:pt x="0" y="991549"/>
                  <a:pt x="0" y="991549"/>
                </a:cubicBezTo>
                <a:lnTo>
                  <a:pt x="14602" y="631371"/>
                </a:lnTo>
                <a:close/>
              </a:path>
            </a:pathLst>
          </a:custGeom>
          <a:solidFill>
            <a:srgbClr val="FBDFDD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" name="フリーフォーム: 図形 23">
            <a:extLst>
              <a:ext uri="{FF2B5EF4-FFF2-40B4-BE49-F238E27FC236}">
                <a16:creationId xmlns:a16="http://schemas.microsoft.com/office/drawing/2014/main" id="{C71E7096-09D4-4880-9DC9-3751B0AE74D0}"/>
              </a:ext>
            </a:extLst>
          </p:cNvPr>
          <p:cNvSpPr/>
          <p:nvPr/>
        </p:nvSpPr>
        <p:spPr>
          <a:xfrm rot="5400000">
            <a:off x="32617964" y="3364914"/>
            <a:ext cx="2456741" cy="1844697"/>
          </a:xfrm>
          <a:custGeom>
            <a:avLst/>
            <a:gdLst>
              <a:gd name="connsiteX0" fmla="*/ 205 w 2456741"/>
              <a:gd name="connsiteY0" fmla="*/ 1090270 h 1844697"/>
              <a:gd name="connsiteX1" fmla="*/ 165692 w 2456741"/>
              <a:gd name="connsiteY1" fmla="*/ 1611068 h 1844697"/>
              <a:gd name="connsiteX2" fmla="*/ 350648 w 2456741"/>
              <a:gd name="connsiteY2" fmla="*/ 1844697 h 1844697"/>
              <a:gd name="connsiteX3" fmla="*/ 1294900 w 2456741"/>
              <a:gd name="connsiteY3" fmla="*/ 1766821 h 1844697"/>
              <a:gd name="connsiteX4" fmla="*/ 2166142 w 2456741"/>
              <a:gd name="connsiteY4" fmla="*/ 1844697 h 1844697"/>
              <a:gd name="connsiteX5" fmla="*/ 2443577 w 2456741"/>
              <a:gd name="connsiteY5" fmla="*/ 1435846 h 1844697"/>
              <a:gd name="connsiteX6" fmla="*/ 2390037 w 2456741"/>
              <a:gd name="connsiteY6" fmla="*/ 793366 h 1844697"/>
              <a:gd name="connsiteX7" fmla="*/ 1898442 w 2456741"/>
              <a:gd name="connsiteY7" fmla="*/ 184957 h 1844697"/>
              <a:gd name="connsiteX8" fmla="*/ 1805964 w 2456741"/>
              <a:gd name="connsiteY8" fmla="*/ 0 h 1844697"/>
              <a:gd name="connsiteX9" fmla="*/ 1411714 w 2456741"/>
              <a:gd name="connsiteY9" fmla="*/ 423453 h 1844697"/>
              <a:gd name="connsiteX10" fmla="*/ 740030 w 2456741"/>
              <a:gd name="connsiteY10" fmla="*/ 856640 h 1844697"/>
              <a:gd name="connsiteX11" fmla="*/ 623216 w 2456741"/>
              <a:gd name="connsiteY11" fmla="*/ 905313 h 1844697"/>
              <a:gd name="connsiteX12" fmla="*/ 642685 w 2456741"/>
              <a:gd name="connsiteY12" fmla="*/ 730091 h 1844697"/>
              <a:gd name="connsiteX13" fmla="*/ 267905 w 2456741"/>
              <a:gd name="connsiteY13" fmla="*/ 934517 h 1844697"/>
              <a:gd name="connsiteX14" fmla="*/ 205 w 2456741"/>
              <a:gd name="connsiteY14" fmla="*/ 1090270 h 1844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56741" h="1844697">
                <a:moveTo>
                  <a:pt x="205" y="1090270"/>
                </a:moveTo>
                <a:cubicBezTo>
                  <a:pt x="-4663" y="1187615"/>
                  <a:pt x="78081" y="1552661"/>
                  <a:pt x="165692" y="1611068"/>
                </a:cubicBezTo>
                <a:cubicBezTo>
                  <a:pt x="253303" y="1669475"/>
                  <a:pt x="350648" y="1844697"/>
                  <a:pt x="350648" y="1844697"/>
                </a:cubicBezTo>
                <a:cubicBezTo>
                  <a:pt x="350648" y="1844697"/>
                  <a:pt x="1100209" y="1757086"/>
                  <a:pt x="1294900" y="1766821"/>
                </a:cubicBezTo>
                <a:cubicBezTo>
                  <a:pt x="1489591" y="1776556"/>
                  <a:pt x="2166142" y="1844697"/>
                  <a:pt x="2166142" y="1844697"/>
                </a:cubicBezTo>
                <a:cubicBezTo>
                  <a:pt x="2166142" y="1844697"/>
                  <a:pt x="2424108" y="1601334"/>
                  <a:pt x="2443577" y="1435846"/>
                </a:cubicBezTo>
                <a:cubicBezTo>
                  <a:pt x="2467913" y="1265492"/>
                  <a:pt x="2463046" y="973455"/>
                  <a:pt x="2390037" y="793366"/>
                </a:cubicBezTo>
                <a:cubicBezTo>
                  <a:pt x="2317028" y="608410"/>
                  <a:pt x="1947115" y="262833"/>
                  <a:pt x="1898442" y="184957"/>
                </a:cubicBezTo>
                <a:cubicBezTo>
                  <a:pt x="1854636" y="102213"/>
                  <a:pt x="1805964" y="0"/>
                  <a:pt x="1805964" y="0"/>
                </a:cubicBezTo>
                <a:cubicBezTo>
                  <a:pt x="1805964" y="0"/>
                  <a:pt x="1528529" y="326107"/>
                  <a:pt x="1411714" y="423453"/>
                </a:cubicBezTo>
                <a:cubicBezTo>
                  <a:pt x="1294900" y="520798"/>
                  <a:pt x="817907" y="817702"/>
                  <a:pt x="740030" y="856640"/>
                </a:cubicBezTo>
                <a:cubicBezTo>
                  <a:pt x="662154" y="895579"/>
                  <a:pt x="623216" y="905313"/>
                  <a:pt x="623216" y="905313"/>
                </a:cubicBezTo>
                <a:cubicBezTo>
                  <a:pt x="623216" y="905313"/>
                  <a:pt x="710827" y="715489"/>
                  <a:pt x="642685" y="730091"/>
                </a:cubicBezTo>
                <a:cubicBezTo>
                  <a:pt x="574543" y="744693"/>
                  <a:pt x="374985" y="885844"/>
                  <a:pt x="267905" y="934517"/>
                </a:cubicBezTo>
                <a:cubicBezTo>
                  <a:pt x="165692" y="978322"/>
                  <a:pt x="205" y="1090270"/>
                  <a:pt x="205" y="1090270"/>
                </a:cubicBezTo>
                <a:close/>
              </a:path>
            </a:pathLst>
          </a:custGeom>
          <a:solidFill>
            <a:srgbClr val="FBDFDD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5" name="フリーフォーム: 図形 24">
            <a:extLst>
              <a:ext uri="{FF2B5EF4-FFF2-40B4-BE49-F238E27FC236}">
                <a16:creationId xmlns:a16="http://schemas.microsoft.com/office/drawing/2014/main" id="{246B1343-7D32-4307-816A-0589DC9C6A04}"/>
              </a:ext>
            </a:extLst>
          </p:cNvPr>
          <p:cNvSpPr/>
          <p:nvPr/>
        </p:nvSpPr>
        <p:spPr>
          <a:xfrm rot="5400000">
            <a:off x="32600213" y="2546946"/>
            <a:ext cx="699640" cy="1025548"/>
          </a:xfrm>
          <a:custGeom>
            <a:avLst/>
            <a:gdLst>
              <a:gd name="connsiteX0" fmla="*/ 86364 w 699640"/>
              <a:gd name="connsiteY0" fmla="*/ 22890 h 1025548"/>
              <a:gd name="connsiteX1" fmla="*/ 86364 w 699640"/>
              <a:gd name="connsiteY1" fmla="*/ 548555 h 1025548"/>
              <a:gd name="connsiteX2" fmla="*/ 495215 w 699640"/>
              <a:gd name="connsiteY2" fmla="*/ 913601 h 1025548"/>
              <a:gd name="connsiteX3" fmla="*/ 699641 w 699640"/>
              <a:gd name="connsiteY3" fmla="*/ 1025549 h 1025548"/>
              <a:gd name="connsiteX4" fmla="*/ 680172 w 699640"/>
              <a:gd name="connsiteY4" fmla="*/ 660503 h 1025548"/>
              <a:gd name="connsiteX5" fmla="*/ 285922 w 699640"/>
              <a:gd name="connsiteY5" fmla="*/ 188377 h 1025548"/>
              <a:gd name="connsiteX6" fmla="*/ 86364 w 699640"/>
              <a:gd name="connsiteY6" fmla="*/ 22890 h 1025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9640" h="1025548">
                <a:moveTo>
                  <a:pt x="86364" y="22890"/>
                </a:moveTo>
                <a:cubicBezTo>
                  <a:pt x="13355" y="202979"/>
                  <a:pt x="-64521" y="417139"/>
                  <a:pt x="86364" y="548555"/>
                </a:cubicBezTo>
                <a:cubicBezTo>
                  <a:pt x="237250" y="675105"/>
                  <a:pt x="495215" y="913601"/>
                  <a:pt x="495215" y="913601"/>
                </a:cubicBezTo>
                <a:lnTo>
                  <a:pt x="699641" y="1025549"/>
                </a:lnTo>
                <a:lnTo>
                  <a:pt x="680172" y="660503"/>
                </a:lnTo>
                <a:cubicBezTo>
                  <a:pt x="680172" y="660503"/>
                  <a:pt x="397870" y="334395"/>
                  <a:pt x="285922" y="188377"/>
                </a:cubicBezTo>
                <a:cubicBezTo>
                  <a:pt x="183710" y="47226"/>
                  <a:pt x="115568" y="-45252"/>
                  <a:pt x="86364" y="22890"/>
                </a:cubicBezTo>
                <a:close/>
              </a:path>
            </a:pathLst>
          </a:custGeom>
          <a:solidFill>
            <a:srgbClr val="FBDFDD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030CEE7D-4F8C-4923-8C69-5386FD20BE37}"/>
              </a:ext>
            </a:extLst>
          </p:cNvPr>
          <p:cNvSpPr/>
          <p:nvPr/>
        </p:nvSpPr>
        <p:spPr>
          <a:xfrm rot="5400000">
            <a:off x="30455332" y="3870603"/>
            <a:ext cx="1780332" cy="858207"/>
          </a:xfrm>
          <a:custGeom>
            <a:avLst/>
            <a:gdLst>
              <a:gd name="connsiteX0" fmla="*/ 0 w 1780332"/>
              <a:gd name="connsiteY0" fmla="*/ 602835 h 858207"/>
              <a:gd name="connsiteX1" fmla="*/ 472126 w 1780332"/>
              <a:gd name="connsiteY1" fmla="*/ 262126 h 858207"/>
              <a:gd name="connsiteX2" fmla="*/ 550002 w 1780332"/>
              <a:gd name="connsiteY2" fmla="*/ 9028 h 858207"/>
              <a:gd name="connsiteX3" fmla="*/ 1080535 w 1780332"/>
              <a:gd name="connsiteY3" fmla="*/ 9028 h 858207"/>
              <a:gd name="connsiteX4" fmla="*/ 1328766 w 1780332"/>
              <a:gd name="connsiteY4" fmla="*/ 96639 h 858207"/>
              <a:gd name="connsiteX5" fmla="*/ 1348235 w 1780332"/>
              <a:gd name="connsiteY5" fmla="*/ 330268 h 858207"/>
              <a:gd name="connsiteX6" fmla="*/ 1732750 w 1780332"/>
              <a:gd name="connsiteY6" fmla="*/ 559030 h 858207"/>
              <a:gd name="connsiteX7" fmla="*/ 1698679 w 1780332"/>
              <a:gd name="connsiteY7" fmla="*/ 724517 h 858207"/>
              <a:gd name="connsiteX8" fmla="*/ 832304 w 1780332"/>
              <a:gd name="connsiteY8" fmla="*/ 851066 h 858207"/>
              <a:gd name="connsiteX9" fmla="*/ 73009 w 1780332"/>
              <a:gd name="connsiteY9" fmla="*/ 666110 h 858207"/>
              <a:gd name="connsiteX10" fmla="*/ 0 w 1780332"/>
              <a:gd name="connsiteY10" fmla="*/ 602835 h 85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80332" h="858207">
                <a:moveTo>
                  <a:pt x="0" y="602835"/>
                </a:moveTo>
                <a:cubicBezTo>
                  <a:pt x="170355" y="544428"/>
                  <a:pt x="472126" y="262126"/>
                  <a:pt x="472126" y="262126"/>
                </a:cubicBezTo>
                <a:cubicBezTo>
                  <a:pt x="472126" y="262126"/>
                  <a:pt x="403984" y="33364"/>
                  <a:pt x="550002" y="9028"/>
                </a:cubicBezTo>
                <a:cubicBezTo>
                  <a:pt x="696020" y="-15309"/>
                  <a:pt x="944251" y="28497"/>
                  <a:pt x="1080535" y="9028"/>
                </a:cubicBezTo>
                <a:cubicBezTo>
                  <a:pt x="1216819" y="-10442"/>
                  <a:pt x="1343368" y="-5574"/>
                  <a:pt x="1328766" y="96639"/>
                </a:cubicBezTo>
                <a:cubicBezTo>
                  <a:pt x="1314164" y="198851"/>
                  <a:pt x="1348235" y="330268"/>
                  <a:pt x="1348235" y="330268"/>
                </a:cubicBezTo>
                <a:cubicBezTo>
                  <a:pt x="1348235" y="330268"/>
                  <a:pt x="1650006" y="520092"/>
                  <a:pt x="1732750" y="559030"/>
                </a:cubicBezTo>
                <a:cubicBezTo>
                  <a:pt x="1815494" y="597968"/>
                  <a:pt x="1781423" y="690446"/>
                  <a:pt x="1698679" y="724517"/>
                </a:cubicBezTo>
                <a:cubicBezTo>
                  <a:pt x="1615935" y="758588"/>
                  <a:pt x="1143809" y="890004"/>
                  <a:pt x="832304" y="851066"/>
                </a:cubicBezTo>
                <a:cubicBezTo>
                  <a:pt x="525666" y="812128"/>
                  <a:pt x="73009" y="666110"/>
                  <a:pt x="73009" y="666110"/>
                </a:cubicBezTo>
                <a:lnTo>
                  <a:pt x="0" y="602835"/>
                </a:lnTo>
                <a:close/>
              </a:path>
            </a:pathLst>
          </a:custGeom>
          <a:solidFill>
            <a:srgbClr val="FBDFDD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C98ECF5D-C4A0-483D-B6CB-1F3EF6F2BE54}"/>
              </a:ext>
            </a:extLst>
          </p:cNvPr>
          <p:cNvSpPr/>
          <p:nvPr/>
        </p:nvSpPr>
        <p:spPr>
          <a:xfrm rot="5400000">
            <a:off x="32554560" y="4290195"/>
            <a:ext cx="296233" cy="92782"/>
          </a:xfrm>
          <a:custGeom>
            <a:avLst/>
            <a:gdLst>
              <a:gd name="connsiteX0" fmla="*/ 14437 w 296233"/>
              <a:gd name="connsiteY0" fmla="*/ 24641 h 92782"/>
              <a:gd name="connsiteX1" fmla="*/ 102048 w 296233"/>
              <a:gd name="connsiteY1" fmla="*/ 78181 h 92782"/>
              <a:gd name="connsiteX2" fmla="*/ 194526 w 296233"/>
              <a:gd name="connsiteY2" fmla="*/ 78181 h 92782"/>
              <a:gd name="connsiteX3" fmla="*/ 282137 w 296233"/>
              <a:gd name="connsiteY3" fmla="*/ 24641 h 92782"/>
              <a:gd name="connsiteX4" fmla="*/ 272402 w 296233"/>
              <a:gd name="connsiteY4" fmla="*/ 5171 h 92782"/>
              <a:gd name="connsiteX5" fmla="*/ 145853 w 296233"/>
              <a:gd name="connsiteY5" fmla="*/ 24641 h 92782"/>
              <a:gd name="connsiteX6" fmla="*/ 19304 w 296233"/>
              <a:gd name="connsiteY6" fmla="*/ 5171 h 92782"/>
              <a:gd name="connsiteX7" fmla="*/ 14437 w 296233"/>
              <a:gd name="connsiteY7" fmla="*/ 24641 h 9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6233" h="92782">
                <a:moveTo>
                  <a:pt x="14437" y="24641"/>
                </a:moveTo>
                <a:lnTo>
                  <a:pt x="102048" y="78181"/>
                </a:lnTo>
                <a:cubicBezTo>
                  <a:pt x="131251" y="97650"/>
                  <a:pt x="165322" y="97650"/>
                  <a:pt x="194526" y="78181"/>
                </a:cubicBezTo>
                <a:lnTo>
                  <a:pt x="282137" y="24641"/>
                </a:lnTo>
                <a:cubicBezTo>
                  <a:pt x="306473" y="10039"/>
                  <a:pt x="296739" y="-4563"/>
                  <a:pt x="272402" y="5171"/>
                </a:cubicBezTo>
                <a:cubicBezTo>
                  <a:pt x="248066" y="14906"/>
                  <a:pt x="209128" y="24641"/>
                  <a:pt x="145853" y="24641"/>
                </a:cubicBezTo>
                <a:cubicBezTo>
                  <a:pt x="77711" y="24641"/>
                  <a:pt x="43640" y="14906"/>
                  <a:pt x="19304" y="5171"/>
                </a:cubicBezTo>
                <a:cubicBezTo>
                  <a:pt x="-165" y="-9430"/>
                  <a:pt x="-9900" y="10039"/>
                  <a:pt x="14437" y="24641"/>
                </a:cubicBezTo>
                <a:close/>
              </a:path>
            </a:pathLst>
          </a:custGeom>
          <a:solidFill>
            <a:srgbClr val="D6E6E9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8" name="フリーフォーム: 図形 27">
            <a:extLst>
              <a:ext uri="{FF2B5EF4-FFF2-40B4-BE49-F238E27FC236}">
                <a16:creationId xmlns:a16="http://schemas.microsoft.com/office/drawing/2014/main" id="{02398ADA-DB28-4686-91AA-0AEA74297EE2}"/>
              </a:ext>
            </a:extLst>
          </p:cNvPr>
          <p:cNvSpPr/>
          <p:nvPr/>
        </p:nvSpPr>
        <p:spPr>
          <a:xfrm rot="5400000">
            <a:off x="32882838" y="3305594"/>
            <a:ext cx="2097347" cy="1635404"/>
          </a:xfrm>
          <a:custGeom>
            <a:avLst/>
            <a:gdLst>
              <a:gd name="connsiteX0" fmla="*/ 1006602 w 2097347"/>
              <a:gd name="connsiteY0" fmla="*/ 1095137 h 1635404"/>
              <a:gd name="connsiteX1" fmla="*/ 967664 w 2097347"/>
              <a:gd name="connsiteY1" fmla="*/ 973455 h 1635404"/>
              <a:gd name="connsiteX2" fmla="*/ 889787 w 2097347"/>
              <a:gd name="connsiteY2" fmla="*/ 934517 h 1635404"/>
              <a:gd name="connsiteX3" fmla="*/ 1118549 w 2097347"/>
              <a:gd name="connsiteY3" fmla="*/ 730091 h 1635404"/>
              <a:gd name="connsiteX4" fmla="*/ 1746428 w 2097347"/>
              <a:gd name="connsiteY4" fmla="*/ 111947 h 1635404"/>
              <a:gd name="connsiteX5" fmla="*/ 2096872 w 2097347"/>
              <a:gd name="connsiteY5" fmla="*/ 442922 h 1635404"/>
              <a:gd name="connsiteX6" fmla="*/ 1785366 w 2097347"/>
              <a:gd name="connsiteY6" fmla="*/ 0 h 1635404"/>
              <a:gd name="connsiteX7" fmla="*/ 1751295 w 2097347"/>
              <a:gd name="connsiteY7" fmla="*/ 43806 h 1635404"/>
              <a:gd name="connsiteX8" fmla="*/ 1746428 w 2097347"/>
              <a:gd name="connsiteY8" fmla="*/ 53540 h 1635404"/>
              <a:gd name="connsiteX9" fmla="*/ 1726959 w 2097347"/>
              <a:gd name="connsiteY9" fmla="*/ 77876 h 1635404"/>
              <a:gd name="connsiteX10" fmla="*/ 1726959 w 2097347"/>
              <a:gd name="connsiteY10" fmla="*/ 82744 h 1635404"/>
              <a:gd name="connsiteX11" fmla="*/ 1361913 w 2097347"/>
              <a:gd name="connsiteY11" fmla="*/ 452657 h 1635404"/>
              <a:gd name="connsiteX12" fmla="*/ 709698 w 2097347"/>
              <a:gd name="connsiteY12" fmla="*/ 856641 h 1635404"/>
              <a:gd name="connsiteX13" fmla="*/ 680495 w 2097347"/>
              <a:gd name="connsiteY13" fmla="*/ 851773 h 1635404"/>
              <a:gd name="connsiteX14" fmla="*/ 592884 w 2097347"/>
              <a:gd name="connsiteY14" fmla="*/ 846906 h 1635404"/>
              <a:gd name="connsiteX15" fmla="*/ 612353 w 2097347"/>
              <a:gd name="connsiteY15" fmla="*/ 725224 h 1635404"/>
              <a:gd name="connsiteX16" fmla="*/ 398193 w 2097347"/>
              <a:gd name="connsiteY16" fmla="*/ 842039 h 1635404"/>
              <a:gd name="connsiteX17" fmla="*/ 18545 w 2097347"/>
              <a:gd name="connsiteY17" fmla="*/ 1065933 h 1635404"/>
              <a:gd name="connsiteX18" fmla="*/ 67218 w 2097347"/>
              <a:gd name="connsiteY18" fmla="*/ 1430979 h 1635404"/>
              <a:gd name="connsiteX19" fmla="*/ 222971 w 2097347"/>
              <a:gd name="connsiteY19" fmla="*/ 1635405 h 1635404"/>
              <a:gd name="connsiteX20" fmla="*/ 203502 w 2097347"/>
              <a:gd name="connsiteY20" fmla="*/ 1353102 h 1635404"/>
              <a:gd name="connsiteX21" fmla="*/ 247307 w 2097347"/>
              <a:gd name="connsiteY21" fmla="*/ 1211952 h 1635404"/>
              <a:gd name="connsiteX22" fmla="*/ 471202 w 2097347"/>
              <a:gd name="connsiteY22" fmla="*/ 1075668 h 1635404"/>
              <a:gd name="connsiteX23" fmla="*/ 923858 w 2097347"/>
              <a:gd name="connsiteY23" fmla="*/ 1065933 h 1635404"/>
              <a:gd name="connsiteX24" fmla="*/ 1006602 w 2097347"/>
              <a:gd name="connsiteY24" fmla="*/ 1095137 h 1635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097347" h="1635404">
                <a:moveTo>
                  <a:pt x="1006602" y="1095137"/>
                </a:moveTo>
                <a:cubicBezTo>
                  <a:pt x="1001735" y="1065933"/>
                  <a:pt x="987133" y="997791"/>
                  <a:pt x="967664" y="973455"/>
                </a:cubicBezTo>
                <a:cubicBezTo>
                  <a:pt x="967664" y="973455"/>
                  <a:pt x="933593" y="949119"/>
                  <a:pt x="889787" y="934517"/>
                </a:cubicBezTo>
                <a:cubicBezTo>
                  <a:pt x="904389" y="910181"/>
                  <a:pt x="972531" y="827437"/>
                  <a:pt x="1118549" y="730091"/>
                </a:cubicBezTo>
                <a:cubicBezTo>
                  <a:pt x="1269435" y="632746"/>
                  <a:pt x="1624746" y="296904"/>
                  <a:pt x="1746428" y="111947"/>
                </a:cubicBezTo>
                <a:cubicBezTo>
                  <a:pt x="1829171" y="219027"/>
                  <a:pt x="2082270" y="433188"/>
                  <a:pt x="2096872" y="442922"/>
                </a:cubicBezTo>
                <a:cubicBezTo>
                  <a:pt x="2111473" y="452657"/>
                  <a:pt x="1785366" y="0"/>
                  <a:pt x="1785366" y="0"/>
                </a:cubicBezTo>
                <a:lnTo>
                  <a:pt x="1751295" y="43806"/>
                </a:lnTo>
                <a:cubicBezTo>
                  <a:pt x="1751295" y="43806"/>
                  <a:pt x="1746428" y="48673"/>
                  <a:pt x="1746428" y="53540"/>
                </a:cubicBezTo>
                <a:lnTo>
                  <a:pt x="1726959" y="77876"/>
                </a:lnTo>
                <a:cubicBezTo>
                  <a:pt x="1726959" y="77876"/>
                  <a:pt x="1726959" y="82744"/>
                  <a:pt x="1726959" y="82744"/>
                </a:cubicBezTo>
                <a:cubicBezTo>
                  <a:pt x="1668551" y="160620"/>
                  <a:pt x="1493329" y="379648"/>
                  <a:pt x="1361913" y="452657"/>
                </a:cubicBezTo>
                <a:cubicBezTo>
                  <a:pt x="1249966" y="515931"/>
                  <a:pt x="884920" y="744693"/>
                  <a:pt x="709698" y="856641"/>
                </a:cubicBezTo>
                <a:cubicBezTo>
                  <a:pt x="699963" y="856641"/>
                  <a:pt x="690229" y="856641"/>
                  <a:pt x="680495" y="851773"/>
                </a:cubicBezTo>
                <a:cubicBezTo>
                  <a:pt x="656158" y="846906"/>
                  <a:pt x="626954" y="846906"/>
                  <a:pt x="592884" y="846906"/>
                </a:cubicBezTo>
                <a:cubicBezTo>
                  <a:pt x="607485" y="822570"/>
                  <a:pt x="636689" y="759295"/>
                  <a:pt x="612353" y="725224"/>
                </a:cubicBezTo>
                <a:cubicBezTo>
                  <a:pt x="583149" y="681419"/>
                  <a:pt x="524742" y="783631"/>
                  <a:pt x="398193" y="842039"/>
                </a:cubicBezTo>
                <a:cubicBezTo>
                  <a:pt x="271643" y="905313"/>
                  <a:pt x="76952" y="1007526"/>
                  <a:pt x="18545" y="1065933"/>
                </a:cubicBezTo>
                <a:cubicBezTo>
                  <a:pt x="-39862" y="1124341"/>
                  <a:pt x="57483" y="1416377"/>
                  <a:pt x="67218" y="1430979"/>
                </a:cubicBezTo>
                <a:cubicBezTo>
                  <a:pt x="76952" y="1445581"/>
                  <a:pt x="222971" y="1635405"/>
                  <a:pt x="222971" y="1635405"/>
                </a:cubicBezTo>
                <a:cubicBezTo>
                  <a:pt x="222971" y="1635405"/>
                  <a:pt x="203502" y="1489386"/>
                  <a:pt x="203502" y="1353102"/>
                </a:cubicBezTo>
                <a:cubicBezTo>
                  <a:pt x="218103" y="1323899"/>
                  <a:pt x="213236" y="1246023"/>
                  <a:pt x="247307" y="1211952"/>
                </a:cubicBezTo>
                <a:cubicBezTo>
                  <a:pt x="281378" y="1177881"/>
                  <a:pt x="354387" y="1134075"/>
                  <a:pt x="471202" y="1075668"/>
                </a:cubicBezTo>
                <a:cubicBezTo>
                  <a:pt x="588016" y="1017261"/>
                  <a:pt x="865451" y="1031862"/>
                  <a:pt x="923858" y="1065933"/>
                </a:cubicBezTo>
                <a:cubicBezTo>
                  <a:pt x="972531" y="1100004"/>
                  <a:pt x="1011469" y="1124341"/>
                  <a:pt x="1006602" y="1095137"/>
                </a:cubicBezTo>
                <a:close/>
              </a:path>
            </a:pathLst>
          </a:custGeom>
          <a:solidFill>
            <a:srgbClr val="F8CEC3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9" name="フリーフォーム: 図形 28">
            <a:extLst>
              <a:ext uri="{FF2B5EF4-FFF2-40B4-BE49-F238E27FC236}">
                <a16:creationId xmlns:a16="http://schemas.microsoft.com/office/drawing/2014/main" id="{879B21A0-4578-4414-B52D-1B8B072E7465}"/>
              </a:ext>
            </a:extLst>
          </p:cNvPr>
          <p:cNvSpPr/>
          <p:nvPr/>
        </p:nvSpPr>
        <p:spPr>
          <a:xfrm rot="5400000">
            <a:off x="32629908" y="2568721"/>
            <a:ext cx="687107" cy="984795"/>
          </a:xfrm>
          <a:custGeom>
            <a:avLst/>
            <a:gdLst>
              <a:gd name="connsiteX0" fmla="*/ 545957 w 687107"/>
              <a:gd name="connsiteY0" fmla="*/ 537006 h 984795"/>
              <a:gd name="connsiteX1" fmla="*/ 312328 w 687107"/>
              <a:gd name="connsiteY1" fmla="*/ 240102 h 984795"/>
              <a:gd name="connsiteX2" fmla="*/ 219850 w 687107"/>
              <a:gd name="connsiteY2" fmla="*/ 103819 h 984795"/>
              <a:gd name="connsiteX3" fmla="*/ 117637 w 687107"/>
              <a:gd name="connsiteY3" fmla="*/ 1606 h 984795"/>
              <a:gd name="connsiteX4" fmla="*/ 15424 w 687107"/>
              <a:gd name="connsiteY4" fmla="*/ 157359 h 984795"/>
              <a:gd name="connsiteX5" fmla="*/ 15424 w 687107"/>
              <a:gd name="connsiteY5" fmla="*/ 274173 h 984795"/>
              <a:gd name="connsiteX6" fmla="*/ 151708 w 687107"/>
              <a:gd name="connsiteY6" fmla="*/ 283908 h 984795"/>
              <a:gd name="connsiteX7" fmla="*/ 239319 w 687107"/>
              <a:gd name="connsiteY7" fmla="*/ 707361 h 984795"/>
              <a:gd name="connsiteX8" fmla="*/ 351266 w 687107"/>
              <a:gd name="connsiteY8" fmla="*/ 741432 h 984795"/>
              <a:gd name="connsiteX9" fmla="*/ 287991 w 687107"/>
              <a:gd name="connsiteY9" fmla="*/ 439661 h 984795"/>
              <a:gd name="connsiteX10" fmla="*/ 395071 w 687107"/>
              <a:gd name="connsiteY10" fmla="*/ 502935 h 984795"/>
              <a:gd name="connsiteX11" fmla="*/ 589762 w 687107"/>
              <a:gd name="connsiteY11" fmla="*/ 936123 h 984795"/>
              <a:gd name="connsiteX12" fmla="*/ 687108 w 687107"/>
              <a:gd name="connsiteY12" fmla="*/ 984796 h 984795"/>
              <a:gd name="connsiteX13" fmla="*/ 667639 w 687107"/>
              <a:gd name="connsiteY13" fmla="*/ 614882 h 984795"/>
              <a:gd name="connsiteX14" fmla="*/ 545957 w 687107"/>
              <a:gd name="connsiteY14" fmla="*/ 537006 h 98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7107" h="984795">
                <a:moveTo>
                  <a:pt x="545957" y="537006"/>
                </a:moveTo>
                <a:cubicBezTo>
                  <a:pt x="487550" y="507802"/>
                  <a:pt x="365868" y="313111"/>
                  <a:pt x="312328" y="240102"/>
                </a:cubicBezTo>
                <a:cubicBezTo>
                  <a:pt x="312328" y="240102"/>
                  <a:pt x="253921" y="142757"/>
                  <a:pt x="219850" y="103819"/>
                </a:cubicBezTo>
                <a:cubicBezTo>
                  <a:pt x="185779" y="64880"/>
                  <a:pt x="151708" y="16208"/>
                  <a:pt x="117637" y="1606"/>
                </a:cubicBezTo>
                <a:cubicBezTo>
                  <a:pt x="83566" y="-12996"/>
                  <a:pt x="44628" y="74615"/>
                  <a:pt x="15424" y="157359"/>
                </a:cubicBezTo>
                <a:cubicBezTo>
                  <a:pt x="-13780" y="240102"/>
                  <a:pt x="5689" y="303377"/>
                  <a:pt x="15424" y="274173"/>
                </a:cubicBezTo>
                <a:cubicBezTo>
                  <a:pt x="25159" y="240102"/>
                  <a:pt x="98168" y="206031"/>
                  <a:pt x="151708" y="283908"/>
                </a:cubicBezTo>
                <a:cubicBezTo>
                  <a:pt x="205248" y="361784"/>
                  <a:pt x="205248" y="658688"/>
                  <a:pt x="239319" y="707361"/>
                </a:cubicBezTo>
                <a:cubicBezTo>
                  <a:pt x="273390" y="756034"/>
                  <a:pt x="351266" y="741432"/>
                  <a:pt x="351266" y="741432"/>
                </a:cubicBezTo>
                <a:cubicBezTo>
                  <a:pt x="351266" y="741432"/>
                  <a:pt x="297726" y="488333"/>
                  <a:pt x="287991" y="439661"/>
                </a:cubicBezTo>
                <a:cubicBezTo>
                  <a:pt x="278257" y="395855"/>
                  <a:pt x="322062" y="415324"/>
                  <a:pt x="395071" y="502935"/>
                </a:cubicBezTo>
                <a:cubicBezTo>
                  <a:pt x="468081" y="590546"/>
                  <a:pt x="589762" y="916654"/>
                  <a:pt x="589762" y="936123"/>
                </a:cubicBezTo>
                <a:cubicBezTo>
                  <a:pt x="589762" y="955592"/>
                  <a:pt x="687108" y="984796"/>
                  <a:pt x="687108" y="984796"/>
                </a:cubicBezTo>
                <a:lnTo>
                  <a:pt x="667639" y="614882"/>
                </a:lnTo>
                <a:cubicBezTo>
                  <a:pt x="672506" y="624617"/>
                  <a:pt x="604364" y="571077"/>
                  <a:pt x="545957" y="537006"/>
                </a:cubicBezTo>
                <a:close/>
              </a:path>
            </a:pathLst>
          </a:custGeom>
          <a:solidFill>
            <a:srgbClr val="F8CEC3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0" name="フリーフォーム: 図形 29">
            <a:extLst>
              <a:ext uri="{FF2B5EF4-FFF2-40B4-BE49-F238E27FC236}">
                <a16:creationId xmlns:a16="http://schemas.microsoft.com/office/drawing/2014/main" id="{112A3147-E490-4684-B749-A73AEBE70B6A}"/>
              </a:ext>
            </a:extLst>
          </p:cNvPr>
          <p:cNvSpPr/>
          <p:nvPr/>
        </p:nvSpPr>
        <p:spPr>
          <a:xfrm rot="5400000">
            <a:off x="33066466" y="4099363"/>
            <a:ext cx="92478" cy="192483"/>
          </a:xfrm>
          <a:custGeom>
            <a:avLst/>
            <a:gdLst>
              <a:gd name="connsiteX0" fmla="*/ 92478 w 92478"/>
              <a:gd name="connsiteY0" fmla="*/ 17261 h 192483"/>
              <a:gd name="connsiteX1" fmla="*/ 58407 w 92478"/>
              <a:gd name="connsiteY1" fmla="*/ 12394 h 192483"/>
              <a:gd name="connsiteX2" fmla="*/ 0 w 92478"/>
              <a:gd name="connsiteY2" fmla="*/ 192483 h 192483"/>
              <a:gd name="connsiteX3" fmla="*/ 92478 w 92478"/>
              <a:gd name="connsiteY3" fmla="*/ 182749 h 192483"/>
              <a:gd name="connsiteX4" fmla="*/ 92478 w 92478"/>
              <a:gd name="connsiteY4" fmla="*/ 17261 h 19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478" h="192483">
                <a:moveTo>
                  <a:pt x="92478" y="17261"/>
                </a:moveTo>
                <a:cubicBezTo>
                  <a:pt x="92478" y="-2208"/>
                  <a:pt x="63274" y="-7075"/>
                  <a:pt x="58407" y="12394"/>
                </a:cubicBezTo>
                <a:cubicBezTo>
                  <a:pt x="38938" y="70801"/>
                  <a:pt x="19469" y="134076"/>
                  <a:pt x="0" y="192483"/>
                </a:cubicBezTo>
                <a:cubicBezTo>
                  <a:pt x="34071" y="187616"/>
                  <a:pt x="68142" y="187616"/>
                  <a:pt x="92478" y="182749"/>
                </a:cubicBezTo>
                <a:lnTo>
                  <a:pt x="92478" y="17261"/>
                </a:lnTo>
                <a:close/>
              </a:path>
            </a:pathLst>
          </a:custGeom>
          <a:solidFill>
            <a:srgbClr val="F8CEC3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1" name="フリーフォーム: 図形 30">
            <a:extLst>
              <a:ext uri="{FF2B5EF4-FFF2-40B4-BE49-F238E27FC236}">
                <a16:creationId xmlns:a16="http://schemas.microsoft.com/office/drawing/2014/main" id="{CFB9B3D6-8CF8-403B-BFD6-208B99F7DD80}"/>
              </a:ext>
            </a:extLst>
          </p:cNvPr>
          <p:cNvSpPr/>
          <p:nvPr/>
        </p:nvSpPr>
        <p:spPr>
          <a:xfrm rot="5400000">
            <a:off x="32635186" y="5099033"/>
            <a:ext cx="641939" cy="972898"/>
          </a:xfrm>
          <a:custGeom>
            <a:avLst/>
            <a:gdLst>
              <a:gd name="connsiteX0" fmla="*/ 559196 w 641939"/>
              <a:gd name="connsiteY0" fmla="*/ 2688 h 972898"/>
              <a:gd name="connsiteX1" fmla="*/ 491054 w 641939"/>
              <a:gd name="connsiteY1" fmla="*/ 17290 h 972898"/>
              <a:gd name="connsiteX2" fmla="*/ 281761 w 641939"/>
              <a:gd name="connsiteY2" fmla="*/ 304459 h 972898"/>
              <a:gd name="connsiteX3" fmla="*/ 43265 w 641939"/>
              <a:gd name="connsiteY3" fmla="*/ 611098 h 972898"/>
              <a:gd name="connsiteX4" fmla="*/ 4327 w 641939"/>
              <a:gd name="connsiteY4" fmla="*/ 630567 h 972898"/>
              <a:gd name="connsiteX5" fmla="*/ 4327 w 641939"/>
              <a:gd name="connsiteY5" fmla="*/ 966409 h 972898"/>
              <a:gd name="connsiteX6" fmla="*/ 43265 w 641939"/>
              <a:gd name="connsiteY6" fmla="*/ 966409 h 972898"/>
              <a:gd name="connsiteX7" fmla="*/ 135743 w 641939"/>
              <a:gd name="connsiteY7" fmla="*/ 781452 h 972898"/>
              <a:gd name="connsiteX8" fmla="*/ 320699 w 641939"/>
              <a:gd name="connsiteY8" fmla="*/ 406672 h 972898"/>
              <a:gd name="connsiteX9" fmla="*/ 320699 w 641939"/>
              <a:gd name="connsiteY9" fmla="*/ 606230 h 972898"/>
              <a:gd name="connsiteX10" fmla="*/ 379107 w 641939"/>
              <a:gd name="connsiteY10" fmla="*/ 679239 h 972898"/>
              <a:gd name="connsiteX11" fmla="*/ 520258 w 641939"/>
              <a:gd name="connsiteY11" fmla="*/ 177910 h 972898"/>
              <a:gd name="connsiteX12" fmla="*/ 641940 w 641939"/>
              <a:gd name="connsiteY12" fmla="*/ 211981 h 972898"/>
              <a:gd name="connsiteX13" fmla="*/ 559196 w 641939"/>
              <a:gd name="connsiteY13" fmla="*/ 2688 h 97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41939" h="972898">
                <a:moveTo>
                  <a:pt x="559196" y="2688"/>
                </a:moveTo>
                <a:cubicBezTo>
                  <a:pt x="539727" y="-7046"/>
                  <a:pt x="495921" y="12423"/>
                  <a:pt x="491054" y="17290"/>
                </a:cubicBezTo>
                <a:cubicBezTo>
                  <a:pt x="481319" y="22157"/>
                  <a:pt x="330434" y="231450"/>
                  <a:pt x="281761" y="304459"/>
                </a:cubicBezTo>
                <a:cubicBezTo>
                  <a:pt x="233088" y="377468"/>
                  <a:pt x="48132" y="596496"/>
                  <a:pt x="43265" y="611098"/>
                </a:cubicBezTo>
                <a:cubicBezTo>
                  <a:pt x="38397" y="625699"/>
                  <a:pt x="4327" y="630567"/>
                  <a:pt x="4327" y="630567"/>
                </a:cubicBezTo>
                <a:cubicBezTo>
                  <a:pt x="-5408" y="703576"/>
                  <a:pt x="4327" y="966409"/>
                  <a:pt x="4327" y="966409"/>
                </a:cubicBezTo>
                <a:cubicBezTo>
                  <a:pt x="4327" y="966409"/>
                  <a:pt x="18928" y="981011"/>
                  <a:pt x="43265" y="966409"/>
                </a:cubicBezTo>
                <a:cubicBezTo>
                  <a:pt x="67601" y="951807"/>
                  <a:pt x="106539" y="903134"/>
                  <a:pt x="135743" y="781452"/>
                </a:cubicBezTo>
                <a:cubicBezTo>
                  <a:pt x="169814" y="659770"/>
                  <a:pt x="301230" y="416407"/>
                  <a:pt x="320699" y="406672"/>
                </a:cubicBezTo>
                <a:cubicBezTo>
                  <a:pt x="340169" y="396937"/>
                  <a:pt x="340169" y="552690"/>
                  <a:pt x="320699" y="606230"/>
                </a:cubicBezTo>
                <a:cubicBezTo>
                  <a:pt x="301230" y="654903"/>
                  <a:pt x="369372" y="718178"/>
                  <a:pt x="379107" y="679239"/>
                </a:cubicBezTo>
                <a:cubicBezTo>
                  <a:pt x="388841" y="640301"/>
                  <a:pt x="461850" y="187645"/>
                  <a:pt x="520258" y="177910"/>
                </a:cubicBezTo>
                <a:cubicBezTo>
                  <a:pt x="578665" y="168175"/>
                  <a:pt x="641940" y="221716"/>
                  <a:pt x="641940" y="211981"/>
                </a:cubicBezTo>
                <a:cubicBezTo>
                  <a:pt x="641940" y="202246"/>
                  <a:pt x="573798" y="17290"/>
                  <a:pt x="559196" y="2688"/>
                </a:cubicBezTo>
                <a:close/>
              </a:path>
            </a:pathLst>
          </a:custGeom>
          <a:solidFill>
            <a:srgbClr val="F8CEC3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24" name="フリーフォーム: 図形 223">
            <a:extLst>
              <a:ext uri="{FF2B5EF4-FFF2-40B4-BE49-F238E27FC236}">
                <a16:creationId xmlns:a16="http://schemas.microsoft.com/office/drawing/2014/main" id="{53017D1C-13EF-4DE6-9415-82109DB2D0A3}"/>
              </a:ext>
            </a:extLst>
          </p:cNvPr>
          <p:cNvSpPr/>
          <p:nvPr/>
        </p:nvSpPr>
        <p:spPr>
          <a:xfrm rot="5400000">
            <a:off x="33293264" y="4678277"/>
            <a:ext cx="702304" cy="352459"/>
          </a:xfrm>
          <a:custGeom>
            <a:avLst/>
            <a:gdLst>
              <a:gd name="connsiteX0" fmla="*/ 127872 w 702304"/>
              <a:gd name="connsiteY0" fmla="*/ 10816 h 352459"/>
              <a:gd name="connsiteX1" fmla="*/ 25659 w 702304"/>
              <a:gd name="connsiteY1" fmla="*/ 186038 h 352459"/>
              <a:gd name="connsiteX2" fmla="*/ 30526 w 702304"/>
              <a:gd name="connsiteY2" fmla="*/ 336924 h 352459"/>
              <a:gd name="connsiteX3" fmla="*/ 419908 w 702304"/>
              <a:gd name="connsiteY3" fmla="*/ 113029 h 352459"/>
              <a:gd name="connsiteX4" fmla="*/ 702210 w 702304"/>
              <a:gd name="connsiteY4" fmla="*/ 122764 h 352459"/>
              <a:gd name="connsiteX5" fmla="*/ 424775 w 702304"/>
              <a:gd name="connsiteY5" fmla="*/ 10816 h 352459"/>
              <a:gd name="connsiteX6" fmla="*/ 127872 w 702304"/>
              <a:gd name="connsiteY6" fmla="*/ 10816 h 352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2304" h="352459">
                <a:moveTo>
                  <a:pt x="127872" y="10816"/>
                </a:moveTo>
                <a:cubicBezTo>
                  <a:pt x="84066" y="25418"/>
                  <a:pt x="45128" y="122764"/>
                  <a:pt x="25659" y="186038"/>
                </a:cubicBezTo>
                <a:cubicBezTo>
                  <a:pt x="6190" y="254180"/>
                  <a:pt x="-23014" y="400198"/>
                  <a:pt x="30526" y="336924"/>
                </a:cubicBezTo>
                <a:cubicBezTo>
                  <a:pt x="84066" y="273649"/>
                  <a:pt x="230084" y="117896"/>
                  <a:pt x="419908" y="113029"/>
                </a:cubicBezTo>
                <a:cubicBezTo>
                  <a:pt x="609732" y="108162"/>
                  <a:pt x="702210" y="117896"/>
                  <a:pt x="702210" y="122764"/>
                </a:cubicBezTo>
                <a:cubicBezTo>
                  <a:pt x="707077" y="127631"/>
                  <a:pt x="522121" y="35153"/>
                  <a:pt x="424775" y="10816"/>
                </a:cubicBezTo>
                <a:cubicBezTo>
                  <a:pt x="327430" y="-13520"/>
                  <a:pt x="127872" y="10816"/>
                  <a:pt x="127872" y="10816"/>
                </a:cubicBezTo>
                <a:close/>
              </a:path>
            </a:pathLst>
          </a:custGeom>
          <a:solidFill>
            <a:srgbClr val="F8CEC3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31" name="フリーフォーム: 図形 230">
            <a:extLst>
              <a:ext uri="{FF2B5EF4-FFF2-40B4-BE49-F238E27FC236}">
                <a16:creationId xmlns:a16="http://schemas.microsoft.com/office/drawing/2014/main" id="{7D43669F-4712-40CB-B19F-F05610A65561}"/>
              </a:ext>
            </a:extLst>
          </p:cNvPr>
          <p:cNvSpPr/>
          <p:nvPr/>
        </p:nvSpPr>
        <p:spPr>
          <a:xfrm rot="5400000">
            <a:off x="31207537" y="4076301"/>
            <a:ext cx="783090" cy="393819"/>
          </a:xfrm>
          <a:custGeom>
            <a:avLst/>
            <a:gdLst>
              <a:gd name="connsiteX0" fmla="*/ 632746 w 783090"/>
              <a:gd name="connsiteY0" fmla="*/ 6082 h 393819"/>
              <a:gd name="connsiteX1" fmla="*/ 306638 w 783090"/>
              <a:gd name="connsiteY1" fmla="*/ 20684 h 393819"/>
              <a:gd name="connsiteX2" fmla="*/ 97346 w 783090"/>
              <a:gd name="connsiteY2" fmla="*/ 6082 h 393819"/>
              <a:gd name="connsiteX3" fmla="*/ 0 w 783090"/>
              <a:gd name="connsiteY3" fmla="*/ 356526 h 393819"/>
              <a:gd name="connsiteX4" fmla="*/ 170355 w 783090"/>
              <a:gd name="connsiteY4" fmla="*/ 307853 h 393819"/>
              <a:gd name="connsiteX5" fmla="*/ 778764 w 783090"/>
              <a:gd name="connsiteY5" fmla="*/ 93693 h 393819"/>
              <a:gd name="connsiteX6" fmla="*/ 778764 w 783090"/>
              <a:gd name="connsiteY6" fmla="*/ 20684 h 393819"/>
              <a:gd name="connsiteX7" fmla="*/ 632746 w 783090"/>
              <a:gd name="connsiteY7" fmla="*/ 6082 h 393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3090" h="393819">
                <a:moveTo>
                  <a:pt x="632746" y="6082"/>
                </a:moveTo>
                <a:cubicBezTo>
                  <a:pt x="564604" y="6082"/>
                  <a:pt x="433188" y="45020"/>
                  <a:pt x="306638" y="20684"/>
                </a:cubicBezTo>
                <a:cubicBezTo>
                  <a:pt x="180089" y="-3653"/>
                  <a:pt x="141151" y="-3653"/>
                  <a:pt x="97346" y="6082"/>
                </a:cubicBezTo>
                <a:cubicBezTo>
                  <a:pt x="53540" y="15816"/>
                  <a:pt x="0" y="283516"/>
                  <a:pt x="0" y="356526"/>
                </a:cubicBezTo>
                <a:cubicBezTo>
                  <a:pt x="0" y="429535"/>
                  <a:pt x="68142" y="385729"/>
                  <a:pt x="170355" y="307853"/>
                </a:cubicBezTo>
                <a:cubicBezTo>
                  <a:pt x="272567" y="229976"/>
                  <a:pt x="613277" y="122896"/>
                  <a:pt x="778764" y="93693"/>
                </a:cubicBezTo>
                <a:cubicBezTo>
                  <a:pt x="778764" y="93693"/>
                  <a:pt x="788498" y="40153"/>
                  <a:pt x="778764" y="20684"/>
                </a:cubicBezTo>
                <a:cubicBezTo>
                  <a:pt x="773897" y="1214"/>
                  <a:pt x="700888" y="1214"/>
                  <a:pt x="632746" y="6082"/>
                </a:cubicBezTo>
                <a:close/>
              </a:path>
            </a:pathLst>
          </a:custGeom>
          <a:solidFill>
            <a:srgbClr val="F8CEC3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32" name="フリーフォーム: 図形 231">
            <a:extLst>
              <a:ext uri="{FF2B5EF4-FFF2-40B4-BE49-F238E27FC236}">
                <a16:creationId xmlns:a16="http://schemas.microsoft.com/office/drawing/2014/main" id="{80A28F9A-1C5D-4AEB-B756-A3CF2A9085B8}"/>
              </a:ext>
            </a:extLst>
          </p:cNvPr>
          <p:cNvSpPr/>
          <p:nvPr/>
        </p:nvSpPr>
        <p:spPr>
          <a:xfrm rot="5400000">
            <a:off x="33293899" y="3657772"/>
            <a:ext cx="126549" cy="126549"/>
          </a:xfrm>
          <a:custGeom>
            <a:avLst/>
            <a:gdLst>
              <a:gd name="connsiteX0" fmla="*/ 126549 w 126549"/>
              <a:gd name="connsiteY0" fmla="*/ 63275 h 126549"/>
              <a:gd name="connsiteX1" fmla="*/ 63275 w 126549"/>
              <a:gd name="connsiteY1" fmla="*/ 126549 h 126549"/>
              <a:gd name="connsiteX2" fmla="*/ 0 w 126549"/>
              <a:gd name="connsiteY2" fmla="*/ 63275 h 126549"/>
              <a:gd name="connsiteX3" fmla="*/ 63275 w 126549"/>
              <a:gd name="connsiteY3" fmla="*/ 0 h 126549"/>
              <a:gd name="connsiteX4" fmla="*/ 126549 w 126549"/>
              <a:gd name="connsiteY4" fmla="*/ 63275 h 12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549" h="126549">
                <a:moveTo>
                  <a:pt x="126549" y="63275"/>
                </a:moveTo>
                <a:cubicBezTo>
                  <a:pt x="126549" y="98220"/>
                  <a:pt x="98220" y="126549"/>
                  <a:pt x="63275" y="126549"/>
                </a:cubicBezTo>
                <a:cubicBezTo>
                  <a:pt x="28329" y="126549"/>
                  <a:pt x="0" y="98220"/>
                  <a:pt x="0" y="63275"/>
                </a:cubicBezTo>
                <a:cubicBezTo>
                  <a:pt x="0" y="28329"/>
                  <a:pt x="28329" y="0"/>
                  <a:pt x="63275" y="0"/>
                </a:cubicBezTo>
                <a:cubicBezTo>
                  <a:pt x="98220" y="0"/>
                  <a:pt x="126549" y="28329"/>
                  <a:pt x="126549" y="63275"/>
                </a:cubicBezTo>
                <a:close/>
              </a:path>
            </a:pathLst>
          </a:custGeom>
          <a:solidFill>
            <a:srgbClr val="FFFFFF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33" name="フリーフォーム: 図形 232">
            <a:extLst>
              <a:ext uri="{FF2B5EF4-FFF2-40B4-BE49-F238E27FC236}">
                <a16:creationId xmlns:a16="http://schemas.microsoft.com/office/drawing/2014/main" id="{12352EA6-C48B-4B2E-9D7D-EEDD96B8F950}"/>
              </a:ext>
            </a:extLst>
          </p:cNvPr>
          <p:cNvSpPr/>
          <p:nvPr/>
        </p:nvSpPr>
        <p:spPr>
          <a:xfrm rot="5400000">
            <a:off x="33293899" y="4816183"/>
            <a:ext cx="126549" cy="126549"/>
          </a:xfrm>
          <a:custGeom>
            <a:avLst/>
            <a:gdLst>
              <a:gd name="connsiteX0" fmla="*/ 126549 w 126549"/>
              <a:gd name="connsiteY0" fmla="*/ 63275 h 126549"/>
              <a:gd name="connsiteX1" fmla="*/ 63274 w 126549"/>
              <a:gd name="connsiteY1" fmla="*/ 126549 h 126549"/>
              <a:gd name="connsiteX2" fmla="*/ 0 w 126549"/>
              <a:gd name="connsiteY2" fmla="*/ 63275 h 126549"/>
              <a:gd name="connsiteX3" fmla="*/ 63274 w 126549"/>
              <a:gd name="connsiteY3" fmla="*/ 0 h 126549"/>
              <a:gd name="connsiteX4" fmla="*/ 126549 w 126549"/>
              <a:gd name="connsiteY4" fmla="*/ 63275 h 12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549" h="126549">
                <a:moveTo>
                  <a:pt x="126549" y="63275"/>
                </a:moveTo>
                <a:cubicBezTo>
                  <a:pt x="126549" y="98220"/>
                  <a:pt x="98220" y="126549"/>
                  <a:pt x="63274" y="126549"/>
                </a:cubicBezTo>
                <a:cubicBezTo>
                  <a:pt x="28329" y="126549"/>
                  <a:pt x="0" y="98220"/>
                  <a:pt x="0" y="63275"/>
                </a:cubicBezTo>
                <a:cubicBezTo>
                  <a:pt x="0" y="28329"/>
                  <a:pt x="28329" y="0"/>
                  <a:pt x="63274" y="0"/>
                </a:cubicBezTo>
                <a:cubicBezTo>
                  <a:pt x="98220" y="0"/>
                  <a:pt x="126549" y="28329"/>
                  <a:pt x="126549" y="63275"/>
                </a:cubicBezTo>
                <a:close/>
              </a:path>
            </a:pathLst>
          </a:custGeom>
          <a:solidFill>
            <a:srgbClr val="FFFFFF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34" name="フリーフォーム: 図形 233">
            <a:extLst>
              <a:ext uri="{FF2B5EF4-FFF2-40B4-BE49-F238E27FC236}">
                <a16:creationId xmlns:a16="http://schemas.microsoft.com/office/drawing/2014/main" id="{3D2DBA46-0EC3-4E62-8E0D-5C9FF5082DD7}"/>
              </a:ext>
            </a:extLst>
          </p:cNvPr>
          <p:cNvSpPr/>
          <p:nvPr/>
        </p:nvSpPr>
        <p:spPr>
          <a:xfrm rot="5400000">
            <a:off x="32874037" y="3179502"/>
            <a:ext cx="170354" cy="270252"/>
          </a:xfrm>
          <a:custGeom>
            <a:avLst/>
            <a:gdLst>
              <a:gd name="connsiteX0" fmla="*/ 38938 w 170354"/>
              <a:gd name="connsiteY0" fmla="*/ 0 h 270252"/>
              <a:gd name="connsiteX1" fmla="*/ 170355 w 170354"/>
              <a:gd name="connsiteY1" fmla="*/ 146018 h 270252"/>
              <a:gd name="connsiteX2" fmla="*/ 141151 w 170354"/>
              <a:gd name="connsiteY2" fmla="*/ 257966 h 270252"/>
              <a:gd name="connsiteX3" fmla="*/ 82744 w 170354"/>
              <a:gd name="connsiteY3" fmla="*/ 238497 h 270252"/>
              <a:gd name="connsiteX4" fmla="*/ 0 w 170354"/>
              <a:gd name="connsiteY4" fmla="*/ 126549 h 270252"/>
              <a:gd name="connsiteX5" fmla="*/ 38938 w 170354"/>
              <a:gd name="connsiteY5" fmla="*/ 0 h 27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354" h="270252">
                <a:moveTo>
                  <a:pt x="38938" y="0"/>
                </a:moveTo>
                <a:cubicBezTo>
                  <a:pt x="68142" y="38938"/>
                  <a:pt x="170355" y="146018"/>
                  <a:pt x="170355" y="146018"/>
                </a:cubicBezTo>
                <a:cubicBezTo>
                  <a:pt x="170355" y="146018"/>
                  <a:pt x="141151" y="233629"/>
                  <a:pt x="141151" y="257966"/>
                </a:cubicBezTo>
                <a:cubicBezTo>
                  <a:pt x="141151" y="282302"/>
                  <a:pt x="107080" y="267700"/>
                  <a:pt x="82744" y="238497"/>
                </a:cubicBezTo>
                <a:cubicBezTo>
                  <a:pt x="58407" y="209293"/>
                  <a:pt x="0" y="126549"/>
                  <a:pt x="0" y="126549"/>
                </a:cubicBezTo>
                <a:cubicBezTo>
                  <a:pt x="38938" y="116815"/>
                  <a:pt x="58407" y="38938"/>
                  <a:pt x="38938" y="0"/>
                </a:cubicBezTo>
                <a:close/>
              </a:path>
            </a:pathLst>
          </a:custGeom>
          <a:solidFill>
            <a:srgbClr val="D6E6E9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35" name="フリーフォーム: 図形 234">
            <a:extLst>
              <a:ext uri="{FF2B5EF4-FFF2-40B4-BE49-F238E27FC236}">
                <a16:creationId xmlns:a16="http://schemas.microsoft.com/office/drawing/2014/main" id="{5D4A7776-FDDA-495E-A02D-345FFCBBE8F7}"/>
              </a:ext>
            </a:extLst>
          </p:cNvPr>
          <p:cNvSpPr/>
          <p:nvPr/>
        </p:nvSpPr>
        <p:spPr>
          <a:xfrm rot="5400000">
            <a:off x="32356948" y="3256221"/>
            <a:ext cx="116814" cy="189823"/>
          </a:xfrm>
          <a:custGeom>
            <a:avLst/>
            <a:gdLst>
              <a:gd name="connsiteX0" fmla="*/ 0 w 116814"/>
              <a:gd name="connsiteY0" fmla="*/ 0 h 189823"/>
              <a:gd name="connsiteX1" fmla="*/ 0 w 116814"/>
              <a:gd name="connsiteY1" fmla="*/ 131416 h 189823"/>
              <a:gd name="connsiteX2" fmla="*/ 107080 w 116814"/>
              <a:gd name="connsiteY2" fmla="*/ 189823 h 189823"/>
              <a:gd name="connsiteX3" fmla="*/ 116815 w 116814"/>
              <a:gd name="connsiteY3" fmla="*/ 48673 h 189823"/>
              <a:gd name="connsiteX4" fmla="*/ 0 w 116814"/>
              <a:gd name="connsiteY4" fmla="*/ 0 h 189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814" h="189823">
                <a:moveTo>
                  <a:pt x="0" y="0"/>
                </a:moveTo>
                <a:cubicBezTo>
                  <a:pt x="24336" y="43805"/>
                  <a:pt x="19469" y="116814"/>
                  <a:pt x="0" y="131416"/>
                </a:cubicBezTo>
                <a:cubicBezTo>
                  <a:pt x="63275" y="184956"/>
                  <a:pt x="107080" y="189823"/>
                  <a:pt x="107080" y="189823"/>
                </a:cubicBezTo>
                <a:lnTo>
                  <a:pt x="116815" y="48673"/>
                </a:lnTo>
                <a:lnTo>
                  <a:pt x="0" y="0"/>
                </a:lnTo>
                <a:close/>
              </a:path>
            </a:pathLst>
          </a:custGeom>
          <a:solidFill>
            <a:srgbClr val="D6E6E9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36" name="フリーフォーム: 図形 235">
            <a:extLst>
              <a:ext uri="{FF2B5EF4-FFF2-40B4-BE49-F238E27FC236}">
                <a16:creationId xmlns:a16="http://schemas.microsoft.com/office/drawing/2014/main" id="{81C5B3CD-7640-48BD-AF3C-170F76B40143}"/>
              </a:ext>
            </a:extLst>
          </p:cNvPr>
          <p:cNvSpPr/>
          <p:nvPr/>
        </p:nvSpPr>
        <p:spPr>
          <a:xfrm rot="5400000">
            <a:off x="32875003" y="5210116"/>
            <a:ext cx="146018" cy="224526"/>
          </a:xfrm>
          <a:custGeom>
            <a:avLst/>
            <a:gdLst>
              <a:gd name="connsiteX0" fmla="*/ 0 w 146018"/>
              <a:gd name="connsiteY0" fmla="*/ 126555 h 224526"/>
              <a:gd name="connsiteX1" fmla="*/ 19469 w 146018"/>
              <a:gd name="connsiteY1" fmla="*/ 223900 h 224526"/>
              <a:gd name="connsiteX2" fmla="*/ 146018 w 146018"/>
              <a:gd name="connsiteY2" fmla="*/ 126555 h 224526"/>
              <a:gd name="connsiteX3" fmla="*/ 131416 w 146018"/>
              <a:gd name="connsiteY3" fmla="*/ 4873 h 224526"/>
              <a:gd name="connsiteX4" fmla="*/ 0 w 146018"/>
              <a:gd name="connsiteY4" fmla="*/ 126555 h 224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018" h="224526">
                <a:moveTo>
                  <a:pt x="0" y="126555"/>
                </a:moveTo>
                <a:cubicBezTo>
                  <a:pt x="19469" y="150891"/>
                  <a:pt x="24336" y="209299"/>
                  <a:pt x="19469" y="223900"/>
                </a:cubicBezTo>
                <a:cubicBezTo>
                  <a:pt x="14602" y="233635"/>
                  <a:pt x="146018" y="126555"/>
                  <a:pt x="146018" y="126555"/>
                </a:cubicBezTo>
                <a:cubicBezTo>
                  <a:pt x="111947" y="136290"/>
                  <a:pt x="131416" y="38944"/>
                  <a:pt x="131416" y="4873"/>
                </a:cubicBezTo>
                <a:cubicBezTo>
                  <a:pt x="131416" y="-29198"/>
                  <a:pt x="0" y="126555"/>
                  <a:pt x="0" y="126555"/>
                </a:cubicBezTo>
                <a:close/>
              </a:path>
            </a:pathLst>
          </a:custGeom>
          <a:solidFill>
            <a:srgbClr val="D6E6E9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37" name="フリーフォーム: 図形 236">
            <a:extLst>
              <a:ext uri="{FF2B5EF4-FFF2-40B4-BE49-F238E27FC236}">
                <a16:creationId xmlns:a16="http://schemas.microsoft.com/office/drawing/2014/main" id="{5ED8B4F5-5684-4571-8F01-D2BD5C043303}"/>
              </a:ext>
            </a:extLst>
          </p:cNvPr>
          <p:cNvSpPr/>
          <p:nvPr/>
        </p:nvSpPr>
        <p:spPr>
          <a:xfrm rot="5400000">
            <a:off x="32308275" y="5207998"/>
            <a:ext cx="214160" cy="248231"/>
          </a:xfrm>
          <a:custGeom>
            <a:avLst/>
            <a:gdLst>
              <a:gd name="connsiteX0" fmla="*/ 0 w 214160"/>
              <a:gd name="connsiteY0" fmla="*/ 102213 h 248231"/>
              <a:gd name="connsiteX1" fmla="*/ 9734 w 214160"/>
              <a:gd name="connsiteY1" fmla="*/ 248231 h 248231"/>
              <a:gd name="connsiteX2" fmla="*/ 214160 w 214160"/>
              <a:gd name="connsiteY2" fmla="*/ 92478 h 248231"/>
              <a:gd name="connsiteX3" fmla="*/ 165487 w 214160"/>
              <a:gd name="connsiteY3" fmla="*/ 43806 h 248231"/>
              <a:gd name="connsiteX4" fmla="*/ 194691 w 214160"/>
              <a:gd name="connsiteY4" fmla="*/ 0 h 248231"/>
              <a:gd name="connsiteX5" fmla="*/ 0 w 214160"/>
              <a:gd name="connsiteY5" fmla="*/ 102213 h 248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160" h="248231">
                <a:moveTo>
                  <a:pt x="0" y="102213"/>
                </a:moveTo>
                <a:lnTo>
                  <a:pt x="9734" y="248231"/>
                </a:lnTo>
                <a:lnTo>
                  <a:pt x="214160" y="92478"/>
                </a:lnTo>
                <a:cubicBezTo>
                  <a:pt x="146018" y="121682"/>
                  <a:pt x="136284" y="73009"/>
                  <a:pt x="165487" y="43806"/>
                </a:cubicBezTo>
                <a:cubicBezTo>
                  <a:pt x="199558" y="14602"/>
                  <a:pt x="194691" y="0"/>
                  <a:pt x="194691" y="0"/>
                </a:cubicBezTo>
                <a:lnTo>
                  <a:pt x="0" y="102213"/>
                </a:lnTo>
                <a:close/>
              </a:path>
            </a:pathLst>
          </a:custGeom>
          <a:solidFill>
            <a:srgbClr val="D6E6E9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38" name="フリーフォーム: 図形 237">
            <a:extLst>
              <a:ext uri="{FF2B5EF4-FFF2-40B4-BE49-F238E27FC236}">
                <a16:creationId xmlns:a16="http://schemas.microsoft.com/office/drawing/2014/main" id="{EE55388B-5F04-4FC5-83BB-2929CA69DB9D}"/>
              </a:ext>
            </a:extLst>
          </p:cNvPr>
          <p:cNvSpPr/>
          <p:nvPr/>
        </p:nvSpPr>
        <p:spPr>
          <a:xfrm rot="5400000">
            <a:off x="31594495" y="2242584"/>
            <a:ext cx="4073907" cy="4150334"/>
          </a:xfrm>
          <a:custGeom>
            <a:avLst/>
            <a:gdLst>
              <a:gd name="connsiteX0" fmla="*/ 1128743 w 4073907"/>
              <a:gd name="connsiteY0" fmla="*/ 3459182 h 4150334"/>
              <a:gd name="connsiteX1" fmla="*/ 1342903 w 4073907"/>
              <a:gd name="connsiteY1" fmla="*/ 3712280 h 4150334"/>
              <a:gd name="connsiteX2" fmla="*/ 1581399 w 4073907"/>
              <a:gd name="connsiteY2" fmla="*/ 3887502 h 4150334"/>
              <a:gd name="connsiteX3" fmla="*/ 1581399 w 4073907"/>
              <a:gd name="connsiteY3" fmla="*/ 4106530 h 4150334"/>
              <a:gd name="connsiteX4" fmla="*/ 1226088 w 4073907"/>
              <a:gd name="connsiteY4" fmla="*/ 4150335 h 4150334"/>
              <a:gd name="connsiteX5" fmla="*/ 1070335 w 4073907"/>
              <a:gd name="connsiteY5" fmla="*/ 4125999 h 4150334"/>
              <a:gd name="connsiteX6" fmla="*/ 836706 w 4073907"/>
              <a:gd name="connsiteY6" fmla="*/ 3911839 h 4150334"/>
              <a:gd name="connsiteX7" fmla="*/ 856175 w 4073907"/>
              <a:gd name="connsiteY7" fmla="*/ 4062724 h 4150334"/>
              <a:gd name="connsiteX8" fmla="*/ 340244 w 4073907"/>
              <a:gd name="connsiteY8" fmla="*/ 3580864 h 4150334"/>
              <a:gd name="connsiteX9" fmla="*/ 33606 w 4073907"/>
              <a:gd name="connsiteY9" fmla="*/ 2524665 h 4150334"/>
              <a:gd name="connsiteX10" fmla="*/ 637148 w 4073907"/>
              <a:gd name="connsiteY10" fmla="*/ 782181 h 4150334"/>
              <a:gd name="connsiteX11" fmla="*/ 1542461 w 4073907"/>
              <a:gd name="connsiteY11" fmla="*/ 27753 h 4150334"/>
              <a:gd name="connsiteX12" fmla="*/ 2622996 w 4073907"/>
              <a:gd name="connsiteY12" fmla="*/ 139700 h 4150334"/>
              <a:gd name="connsiteX13" fmla="*/ 2778749 w 4073907"/>
              <a:gd name="connsiteY13" fmla="*/ 222444 h 4150334"/>
              <a:gd name="connsiteX14" fmla="*/ 3260609 w 4073907"/>
              <a:gd name="connsiteY14" fmla="*/ 524215 h 4150334"/>
              <a:gd name="connsiteX15" fmla="*/ 3586716 w 4073907"/>
              <a:gd name="connsiteY15" fmla="*/ 1346784 h 4150334"/>
              <a:gd name="connsiteX16" fmla="*/ 4015037 w 4073907"/>
              <a:gd name="connsiteY16" fmla="*/ 2563603 h 4150334"/>
              <a:gd name="connsiteX17" fmla="*/ 3966364 w 4073907"/>
              <a:gd name="connsiteY17" fmla="*/ 3249889 h 4150334"/>
              <a:gd name="connsiteX18" fmla="*/ 3708398 w 4073907"/>
              <a:gd name="connsiteY18" fmla="*/ 3571129 h 4150334"/>
              <a:gd name="connsiteX19" fmla="*/ 3401760 w 4073907"/>
              <a:gd name="connsiteY19" fmla="*/ 3945909 h 4150334"/>
              <a:gd name="connsiteX20" fmla="*/ 3221671 w 4073907"/>
              <a:gd name="connsiteY20" fmla="*/ 4038388 h 4150334"/>
              <a:gd name="connsiteX21" fmla="*/ 3187600 w 4073907"/>
              <a:gd name="connsiteY21" fmla="*/ 3868033 h 4150334"/>
              <a:gd name="connsiteX22" fmla="*/ 2988042 w 4073907"/>
              <a:gd name="connsiteY22" fmla="*/ 4106530 h 4150334"/>
              <a:gd name="connsiteX23" fmla="*/ 2574323 w 4073907"/>
              <a:gd name="connsiteY23" fmla="*/ 4125999 h 4150334"/>
              <a:gd name="connsiteX24" fmla="*/ 2452642 w 4073907"/>
              <a:gd name="connsiteY24" fmla="*/ 4096795 h 4150334"/>
              <a:gd name="connsiteX25" fmla="*/ 2511049 w 4073907"/>
              <a:gd name="connsiteY25" fmla="*/ 3838829 h 4150334"/>
              <a:gd name="connsiteX26" fmla="*/ 2910166 w 4073907"/>
              <a:gd name="connsiteY26" fmla="*/ 3546793 h 4150334"/>
              <a:gd name="connsiteX27" fmla="*/ 3143794 w 4073907"/>
              <a:gd name="connsiteY27" fmla="*/ 3288827 h 4150334"/>
              <a:gd name="connsiteX28" fmla="*/ 3430964 w 4073907"/>
              <a:gd name="connsiteY28" fmla="*/ 2928649 h 4150334"/>
              <a:gd name="connsiteX29" fmla="*/ 3572115 w 4073907"/>
              <a:gd name="connsiteY29" fmla="*/ 2305638 h 4150334"/>
              <a:gd name="connsiteX30" fmla="*/ 3489371 w 4073907"/>
              <a:gd name="connsiteY30" fmla="*/ 2164487 h 4150334"/>
              <a:gd name="connsiteX31" fmla="*/ 3236273 w 4073907"/>
              <a:gd name="connsiteY31" fmla="*/ 2388381 h 4150334"/>
              <a:gd name="connsiteX32" fmla="*/ 3158396 w 4073907"/>
              <a:gd name="connsiteY32" fmla="*/ 1663157 h 4150334"/>
              <a:gd name="connsiteX33" fmla="*/ 2584058 w 4073907"/>
              <a:gd name="connsiteY33" fmla="*/ 972004 h 4150334"/>
              <a:gd name="connsiteX34" fmla="*/ 1581399 w 4073907"/>
              <a:gd name="connsiteY34" fmla="*/ 1775105 h 4150334"/>
              <a:gd name="connsiteX35" fmla="*/ 1342903 w 4073907"/>
              <a:gd name="connsiteY35" fmla="*/ 1872450 h 4150334"/>
              <a:gd name="connsiteX36" fmla="*/ 1459717 w 4073907"/>
              <a:gd name="connsiteY36" fmla="*/ 1629086 h 4150334"/>
              <a:gd name="connsiteX37" fmla="*/ 972990 w 4073907"/>
              <a:gd name="connsiteY37" fmla="*/ 1911388 h 4150334"/>
              <a:gd name="connsiteX38" fmla="*/ 783166 w 4073907"/>
              <a:gd name="connsiteY38" fmla="*/ 2047672 h 4150334"/>
              <a:gd name="connsiteX39" fmla="*/ 831839 w 4073907"/>
              <a:gd name="connsiteY39" fmla="*/ 2383514 h 4150334"/>
              <a:gd name="connsiteX40" fmla="*/ 607944 w 4073907"/>
              <a:gd name="connsiteY40" fmla="*/ 2149885 h 4150334"/>
              <a:gd name="connsiteX41" fmla="*/ 466793 w 4073907"/>
              <a:gd name="connsiteY41" fmla="*/ 2359178 h 4150334"/>
              <a:gd name="connsiteX42" fmla="*/ 515466 w 4073907"/>
              <a:gd name="connsiteY42" fmla="*/ 2782631 h 4150334"/>
              <a:gd name="connsiteX43" fmla="*/ 700423 w 4073907"/>
              <a:gd name="connsiteY43" fmla="*/ 3006525 h 4150334"/>
              <a:gd name="connsiteX44" fmla="*/ 895114 w 4073907"/>
              <a:gd name="connsiteY44" fmla="*/ 3245022 h 4150334"/>
              <a:gd name="connsiteX45" fmla="*/ 1036264 w 4073907"/>
              <a:gd name="connsiteY45" fmla="*/ 3366704 h 4150334"/>
              <a:gd name="connsiteX46" fmla="*/ 1128743 w 4073907"/>
              <a:gd name="connsiteY46" fmla="*/ 3459182 h 415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073907" h="4150334">
                <a:moveTo>
                  <a:pt x="1128743" y="3459182"/>
                </a:moveTo>
                <a:cubicBezTo>
                  <a:pt x="1182283" y="3571129"/>
                  <a:pt x="1265026" y="3663608"/>
                  <a:pt x="1342903" y="3712280"/>
                </a:cubicBezTo>
                <a:cubicBezTo>
                  <a:pt x="1420779" y="3760953"/>
                  <a:pt x="1561930" y="3824227"/>
                  <a:pt x="1581399" y="3887502"/>
                </a:cubicBezTo>
                <a:cubicBezTo>
                  <a:pt x="1600868" y="3950777"/>
                  <a:pt x="1581399" y="4106530"/>
                  <a:pt x="1581399" y="4106530"/>
                </a:cubicBezTo>
                <a:cubicBezTo>
                  <a:pt x="1581399" y="4106530"/>
                  <a:pt x="1294230" y="4150335"/>
                  <a:pt x="1226088" y="4150335"/>
                </a:cubicBezTo>
                <a:cubicBezTo>
                  <a:pt x="1157946" y="4150335"/>
                  <a:pt x="1070335" y="4125999"/>
                  <a:pt x="1070335" y="4125999"/>
                </a:cubicBezTo>
                <a:lnTo>
                  <a:pt x="836706" y="3911839"/>
                </a:lnTo>
                <a:lnTo>
                  <a:pt x="856175" y="4062724"/>
                </a:lnTo>
                <a:cubicBezTo>
                  <a:pt x="856175" y="4062724"/>
                  <a:pt x="413253" y="3809626"/>
                  <a:pt x="340244" y="3580864"/>
                </a:cubicBezTo>
                <a:cubicBezTo>
                  <a:pt x="9269" y="3288827"/>
                  <a:pt x="-49138" y="2899445"/>
                  <a:pt x="33606" y="2524665"/>
                </a:cubicBezTo>
                <a:cubicBezTo>
                  <a:pt x="116350" y="2149885"/>
                  <a:pt x="530068" y="1010942"/>
                  <a:pt x="637148" y="782181"/>
                </a:cubicBezTo>
                <a:cubicBezTo>
                  <a:pt x="744228" y="553419"/>
                  <a:pt x="1128743" y="110497"/>
                  <a:pt x="1542461" y="27753"/>
                </a:cubicBezTo>
                <a:cubicBezTo>
                  <a:pt x="1956179" y="-54991"/>
                  <a:pt x="2486712" y="66691"/>
                  <a:pt x="2622996" y="139700"/>
                </a:cubicBezTo>
                <a:cubicBezTo>
                  <a:pt x="2759280" y="212709"/>
                  <a:pt x="2778749" y="222444"/>
                  <a:pt x="2778749" y="222444"/>
                </a:cubicBezTo>
                <a:cubicBezTo>
                  <a:pt x="2778749" y="222444"/>
                  <a:pt x="3104857" y="300320"/>
                  <a:pt x="3260609" y="524215"/>
                </a:cubicBezTo>
                <a:cubicBezTo>
                  <a:pt x="3416362" y="748110"/>
                  <a:pt x="3528309" y="1229970"/>
                  <a:pt x="3586716" y="1346784"/>
                </a:cubicBezTo>
                <a:cubicBezTo>
                  <a:pt x="3645124" y="1463599"/>
                  <a:pt x="3893355" y="2252098"/>
                  <a:pt x="4015037" y="2563603"/>
                </a:cubicBezTo>
                <a:cubicBezTo>
                  <a:pt x="4136719" y="2875109"/>
                  <a:pt x="4044240" y="3099004"/>
                  <a:pt x="3966364" y="3249889"/>
                </a:cubicBezTo>
                <a:cubicBezTo>
                  <a:pt x="3888488" y="3400775"/>
                  <a:pt x="3708398" y="3571129"/>
                  <a:pt x="3708398" y="3571129"/>
                </a:cubicBezTo>
                <a:cubicBezTo>
                  <a:pt x="3708398" y="3571129"/>
                  <a:pt x="3523442" y="3868033"/>
                  <a:pt x="3401760" y="3945909"/>
                </a:cubicBezTo>
                <a:cubicBezTo>
                  <a:pt x="3280078" y="4023786"/>
                  <a:pt x="3221671" y="4038388"/>
                  <a:pt x="3221671" y="4038388"/>
                </a:cubicBezTo>
                <a:lnTo>
                  <a:pt x="3187600" y="3868033"/>
                </a:lnTo>
                <a:lnTo>
                  <a:pt x="2988042" y="4106530"/>
                </a:lnTo>
                <a:cubicBezTo>
                  <a:pt x="2988042" y="4106530"/>
                  <a:pt x="2691138" y="4130866"/>
                  <a:pt x="2574323" y="4125999"/>
                </a:cubicBezTo>
                <a:cubicBezTo>
                  <a:pt x="2452642" y="4121132"/>
                  <a:pt x="2452642" y="4096795"/>
                  <a:pt x="2452642" y="4096795"/>
                </a:cubicBezTo>
                <a:cubicBezTo>
                  <a:pt x="2452642" y="4096795"/>
                  <a:pt x="2418570" y="3916706"/>
                  <a:pt x="2511049" y="3838829"/>
                </a:cubicBezTo>
                <a:cubicBezTo>
                  <a:pt x="2603527" y="3760953"/>
                  <a:pt x="2856625" y="3614935"/>
                  <a:pt x="2910166" y="3546793"/>
                </a:cubicBezTo>
                <a:cubicBezTo>
                  <a:pt x="2963705" y="3483518"/>
                  <a:pt x="3075653" y="3337500"/>
                  <a:pt x="3143794" y="3288827"/>
                </a:cubicBezTo>
                <a:cubicBezTo>
                  <a:pt x="3211936" y="3240154"/>
                  <a:pt x="3387158" y="3050331"/>
                  <a:pt x="3430964" y="2928649"/>
                </a:cubicBezTo>
                <a:cubicBezTo>
                  <a:pt x="3664593" y="2709622"/>
                  <a:pt x="3640257" y="2393249"/>
                  <a:pt x="3572115" y="2305638"/>
                </a:cubicBezTo>
                <a:cubicBezTo>
                  <a:pt x="3586716" y="2174221"/>
                  <a:pt x="3538044" y="2154752"/>
                  <a:pt x="3489371" y="2164487"/>
                </a:cubicBezTo>
                <a:cubicBezTo>
                  <a:pt x="3440698" y="2174221"/>
                  <a:pt x="3236273" y="2388381"/>
                  <a:pt x="3236273" y="2388381"/>
                </a:cubicBezTo>
                <a:cubicBezTo>
                  <a:pt x="3236273" y="2388381"/>
                  <a:pt x="3260609" y="1779972"/>
                  <a:pt x="3158396" y="1663157"/>
                </a:cubicBezTo>
                <a:cubicBezTo>
                  <a:pt x="3056184" y="1551210"/>
                  <a:pt x="2642465" y="1156961"/>
                  <a:pt x="2584058" y="972004"/>
                </a:cubicBezTo>
                <a:cubicBezTo>
                  <a:pt x="2369898" y="1215368"/>
                  <a:pt x="1727418" y="1697228"/>
                  <a:pt x="1581399" y="1775105"/>
                </a:cubicBezTo>
                <a:cubicBezTo>
                  <a:pt x="1430514" y="1848114"/>
                  <a:pt x="1342903" y="1872450"/>
                  <a:pt x="1342903" y="1872450"/>
                </a:cubicBezTo>
                <a:lnTo>
                  <a:pt x="1459717" y="1629086"/>
                </a:lnTo>
                <a:cubicBezTo>
                  <a:pt x="1459717" y="1629086"/>
                  <a:pt x="1080070" y="1862716"/>
                  <a:pt x="972990" y="1911388"/>
                </a:cubicBezTo>
                <a:cubicBezTo>
                  <a:pt x="861043" y="1960061"/>
                  <a:pt x="783166" y="2023336"/>
                  <a:pt x="783166" y="2047672"/>
                </a:cubicBezTo>
                <a:cubicBezTo>
                  <a:pt x="783166" y="2076876"/>
                  <a:pt x="831839" y="2383514"/>
                  <a:pt x="831839" y="2383514"/>
                </a:cubicBezTo>
                <a:lnTo>
                  <a:pt x="607944" y="2149885"/>
                </a:lnTo>
                <a:cubicBezTo>
                  <a:pt x="607944" y="2149885"/>
                  <a:pt x="471661" y="2252098"/>
                  <a:pt x="466793" y="2359178"/>
                </a:cubicBezTo>
                <a:cubicBezTo>
                  <a:pt x="461926" y="2466258"/>
                  <a:pt x="452191" y="2719356"/>
                  <a:pt x="515466" y="2782631"/>
                </a:cubicBezTo>
                <a:cubicBezTo>
                  <a:pt x="578741" y="2850773"/>
                  <a:pt x="700423" y="3006525"/>
                  <a:pt x="700423" y="3006525"/>
                </a:cubicBezTo>
                <a:cubicBezTo>
                  <a:pt x="700423" y="3006525"/>
                  <a:pt x="841573" y="3196349"/>
                  <a:pt x="895114" y="3245022"/>
                </a:cubicBezTo>
                <a:cubicBezTo>
                  <a:pt x="948653" y="3293695"/>
                  <a:pt x="997326" y="3322898"/>
                  <a:pt x="1036264" y="3366704"/>
                </a:cubicBezTo>
                <a:cubicBezTo>
                  <a:pt x="1070335" y="3420244"/>
                  <a:pt x="1128743" y="3459182"/>
                  <a:pt x="1128743" y="3459182"/>
                </a:cubicBezTo>
                <a:close/>
              </a:path>
            </a:pathLst>
          </a:custGeom>
          <a:solidFill>
            <a:srgbClr val="775230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39" name="フリーフォーム: 図形 238">
            <a:extLst>
              <a:ext uri="{FF2B5EF4-FFF2-40B4-BE49-F238E27FC236}">
                <a16:creationId xmlns:a16="http://schemas.microsoft.com/office/drawing/2014/main" id="{10FC7C85-787F-4C8C-AC9D-853ECF30EAE8}"/>
              </a:ext>
            </a:extLst>
          </p:cNvPr>
          <p:cNvSpPr/>
          <p:nvPr/>
        </p:nvSpPr>
        <p:spPr>
          <a:xfrm rot="5400000">
            <a:off x="28918219" y="1355550"/>
            <a:ext cx="6264182" cy="5952677"/>
          </a:xfrm>
          <a:custGeom>
            <a:avLst/>
            <a:gdLst>
              <a:gd name="connsiteX0" fmla="*/ 3129658 w 6264182"/>
              <a:gd name="connsiteY0" fmla="*/ 5952677 h 5952677"/>
              <a:gd name="connsiteX1" fmla="*/ 0 w 6264182"/>
              <a:gd name="connsiteY1" fmla="*/ 2823020 h 5952677"/>
              <a:gd name="connsiteX2" fmla="*/ 1688944 w 6264182"/>
              <a:gd name="connsiteY2" fmla="*/ 43805 h 5952677"/>
              <a:gd name="connsiteX3" fmla="*/ 1742484 w 6264182"/>
              <a:gd name="connsiteY3" fmla="*/ 150886 h 5952677"/>
              <a:gd name="connsiteX4" fmla="*/ 116815 w 6264182"/>
              <a:gd name="connsiteY4" fmla="*/ 2823020 h 5952677"/>
              <a:gd name="connsiteX5" fmla="*/ 3129658 w 6264182"/>
              <a:gd name="connsiteY5" fmla="*/ 5835863 h 5952677"/>
              <a:gd name="connsiteX6" fmla="*/ 6142501 w 6264182"/>
              <a:gd name="connsiteY6" fmla="*/ 2823020 h 5952677"/>
              <a:gd name="connsiteX7" fmla="*/ 4448689 w 6264182"/>
              <a:gd name="connsiteY7" fmla="*/ 107080 h 5952677"/>
              <a:gd name="connsiteX8" fmla="*/ 4487628 w 6264182"/>
              <a:gd name="connsiteY8" fmla="*/ 0 h 5952677"/>
              <a:gd name="connsiteX9" fmla="*/ 6264183 w 6264182"/>
              <a:gd name="connsiteY9" fmla="*/ 2823020 h 5952677"/>
              <a:gd name="connsiteX10" fmla="*/ 3129658 w 6264182"/>
              <a:gd name="connsiteY10" fmla="*/ 5952677 h 5952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64182" h="5952677">
                <a:moveTo>
                  <a:pt x="3129658" y="5952677"/>
                </a:moveTo>
                <a:cubicBezTo>
                  <a:pt x="1401775" y="5952677"/>
                  <a:pt x="0" y="4546035"/>
                  <a:pt x="0" y="2823020"/>
                </a:cubicBezTo>
                <a:cubicBezTo>
                  <a:pt x="0" y="1650006"/>
                  <a:pt x="647348" y="584073"/>
                  <a:pt x="1688944" y="43805"/>
                </a:cubicBezTo>
                <a:lnTo>
                  <a:pt x="1742484" y="150886"/>
                </a:lnTo>
                <a:cubicBezTo>
                  <a:pt x="739826" y="666817"/>
                  <a:pt x="116815" y="1693812"/>
                  <a:pt x="116815" y="2823020"/>
                </a:cubicBezTo>
                <a:cubicBezTo>
                  <a:pt x="116815" y="4482760"/>
                  <a:pt x="1469917" y="5835863"/>
                  <a:pt x="3129658" y="5835863"/>
                </a:cubicBezTo>
                <a:cubicBezTo>
                  <a:pt x="4789399" y="5835863"/>
                  <a:pt x="6142501" y="4482760"/>
                  <a:pt x="6142501" y="2823020"/>
                </a:cubicBezTo>
                <a:cubicBezTo>
                  <a:pt x="6142501" y="1669475"/>
                  <a:pt x="5485419" y="603542"/>
                  <a:pt x="4448689" y="107080"/>
                </a:cubicBezTo>
                <a:lnTo>
                  <a:pt x="4487628" y="0"/>
                </a:lnTo>
                <a:cubicBezTo>
                  <a:pt x="5568163" y="520798"/>
                  <a:pt x="6264183" y="1625670"/>
                  <a:pt x="6264183" y="2823020"/>
                </a:cubicBezTo>
                <a:cubicBezTo>
                  <a:pt x="6259316" y="4546035"/>
                  <a:pt x="4857541" y="5952677"/>
                  <a:pt x="3129658" y="5952677"/>
                </a:cubicBezTo>
                <a:close/>
              </a:path>
            </a:pathLst>
          </a:custGeom>
          <a:solidFill>
            <a:srgbClr val="231815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0" name="フリーフォーム: 図形 239">
            <a:extLst>
              <a:ext uri="{FF2B5EF4-FFF2-40B4-BE49-F238E27FC236}">
                <a16:creationId xmlns:a16="http://schemas.microsoft.com/office/drawing/2014/main" id="{7797DF78-17C7-4641-AD58-CD6E10BC824D}"/>
              </a:ext>
            </a:extLst>
          </p:cNvPr>
          <p:cNvSpPr/>
          <p:nvPr/>
        </p:nvSpPr>
        <p:spPr>
          <a:xfrm rot="5400000">
            <a:off x="34886002" y="2810361"/>
            <a:ext cx="204425" cy="234638"/>
          </a:xfrm>
          <a:custGeom>
            <a:avLst/>
            <a:gdLst>
              <a:gd name="connsiteX0" fmla="*/ 63275 w 204425"/>
              <a:gd name="connsiteY0" fmla="*/ 117823 h 234638"/>
              <a:gd name="connsiteX1" fmla="*/ 141151 w 204425"/>
              <a:gd name="connsiteY1" fmla="*/ 35080 h 234638"/>
              <a:gd name="connsiteX2" fmla="*/ 204426 w 204425"/>
              <a:gd name="connsiteY2" fmla="*/ 5876 h 234638"/>
              <a:gd name="connsiteX3" fmla="*/ 102213 w 204425"/>
              <a:gd name="connsiteY3" fmla="*/ 205434 h 234638"/>
              <a:gd name="connsiteX4" fmla="*/ 0 w 204425"/>
              <a:gd name="connsiteY4" fmla="*/ 234638 h 23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425" h="234638">
                <a:moveTo>
                  <a:pt x="63275" y="117823"/>
                </a:moveTo>
                <a:cubicBezTo>
                  <a:pt x="92478" y="103222"/>
                  <a:pt x="111947" y="83753"/>
                  <a:pt x="141151" y="35080"/>
                </a:cubicBezTo>
                <a:cubicBezTo>
                  <a:pt x="170355" y="-13593"/>
                  <a:pt x="204426" y="1009"/>
                  <a:pt x="204426" y="5876"/>
                </a:cubicBezTo>
                <a:cubicBezTo>
                  <a:pt x="204426" y="10743"/>
                  <a:pt x="102213" y="205434"/>
                  <a:pt x="102213" y="205434"/>
                </a:cubicBezTo>
                <a:lnTo>
                  <a:pt x="0" y="234638"/>
                </a:lnTo>
              </a:path>
            </a:pathLst>
          </a:custGeom>
          <a:solidFill>
            <a:srgbClr val="004867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1" name="フリーフォーム: 図形 240">
            <a:extLst>
              <a:ext uri="{FF2B5EF4-FFF2-40B4-BE49-F238E27FC236}">
                <a16:creationId xmlns:a16="http://schemas.microsoft.com/office/drawing/2014/main" id="{B8F511B1-ECC3-45CB-8271-97DF41D1D821}"/>
              </a:ext>
            </a:extLst>
          </p:cNvPr>
          <p:cNvSpPr/>
          <p:nvPr/>
        </p:nvSpPr>
        <p:spPr>
          <a:xfrm rot="5400000">
            <a:off x="34712710" y="2750025"/>
            <a:ext cx="136283" cy="189823"/>
          </a:xfrm>
          <a:custGeom>
            <a:avLst/>
            <a:gdLst>
              <a:gd name="connsiteX0" fmla="*/ 0 w 136283"/>
              <a:gd name="connsiteY0" fmla="*/ 87611 h 189823"/>
              <a:gd name="connsiteX1" fmla="*/ 48673 w 136283"/>
              <a:gd name="connsiteY1" fmla="*/ 126549 h 189823"/>
              <a:gd name="connsiteX2" fmla="*/ 58407 w 136283"/>
              <a:gd name="connsiteY2" fmla="*/ 189824 h 189823"/>
              <a:gd name="connsiteX3" fmla="*/ 136284 w 136283"/>
              <a:gd name="connsiteY3" fmla="*/ 9734 h 189823"/>
              <a:gd name="connsiteX4" fmla="*/ 9735 w 136283"/>
              <a:gd name="connsiteY4" fmla="*/ 0 h 189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83" h="189823">
                <a:moveTo>
                  <a:pt x="0" y="87611"/>
                </a:moveTo>
                <a:cubicBezTo>
                  <a:pt x="34071" y="68142"/>
                  <a:pt x="63275" y="77876"/>
                  <a:pt x="48673" y="126549"/>
                </a:cubicBezTo>
                <a:cubicBezTo>
                  <a:pt x="34071" y="175222"/>
                  <a:pt x="53540" y="189824"/>
                  <a:pt x="58407" y="189824"/>
                </a:cubicBezTo>
                <a:cubicBezTo>
                  <a:pt x="63275" y="189824"/>
                  <a:pt x="136284" y="9734"/>
                  <a:pt x="136284" y="9734"/>
                </a:cubicBezTo>
                <a:lnTo>
                  <a:pt x="9735" y="0"/>
                </a:lnTo>
              </a:path>
            </a:pathLst>
          </a:custGeom>
          <a:solidFill>
            <a:srgbClr val="004867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2" name="フリーフォーム: 図形 241">
            <a:extLst>
              <a:ext uri="{FF2B5EF4-FFF2-40B4-BE49-F238E27FC236}">
                <a16:creationId xmlns:a16="http://schemas.microsoft.com/office/drawing/2014/main" id="{85071797-7099-46E4-B162-43CB83C154CE}"/>
              </a:ext>
            </a:extLst>
          </p:cNvPr>
          <p:cNvSpPr/>
          <p:nvPr/>
        </p:nvSpPr>
        <p:spPr>
          <a:xfrm rot="5400000">
            <a:off x="34968362" y="5541287"/>
            <a:ext cx="107080" cy="214400"/>
          </a:xfrm>
          <a:custGeom>
            <a:avLst/>
            <a:gdLst>
              <a:gd name="connsiteX0" fmla="*/ 87611 w 107080"/>
              <a:gd name="connsiteY0" fmla="*/ 97586 h 214400"/>
              <a:gd name="connsiteX1" fmla="*/ 43806 w 107080"/>
              <a:gd name="connsiteY1" fmla="*/ 29444 h 214400"/>
              <a:gd name="connsiteX2" fmla="*/ 0 w 107080"/>
              <a:gd name="connsiteY2" fmla="*/ 240 h 214400"/>
              <a:gd name="connsiteX3" fmla="*/ 107080 w 107080"/>
              <a:gd name="connsiteY3" fmla="*/ 214400 h 2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080" h="214400">
                <a:moveTo>
                  <a:pt x="87611" y="97586"/>
                </a:moveTo>
                <a:cubicBezTo>
                  <a:pt x="73009" y="82984"/>
                  <a:pt x="63275" y="63515"/>
                  <a:pt x="43806" y="29444"/>
                </a:cubicBezTo>
                <a:cubicBezTo>
                  <a:pt x="24336" y="-4627"/>
                  <a:pt x="0" y="240"/>
                  <a:pt x="0" y="240"/>
                </a:cubicBezTo>
                <a:lnTo>
                  <a:pt x="107080" y="214400"/>
                </a:lnTo>
              </a:path>
            </a:pathLst>
          </a:custGeom>
          <a:solidFill>
            <a:srgbClr val="040000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3" name="フリーフォーム: 図形 242">
            <a:extLst>
              <a:ext uri="{FF2B5EF4-FFF2-40B4-BE49-F238E27FC236}">
                <a16:creationId xmlns:a16="http://schemas.microsoft.com/office/drawing/2014/main" id="{0576E0BC-119C-42A2-AAAE-B5EC506CEBBE}"/>
              </a:ext>
            </a:extLst>
          </p:cNvPr>
          <p:cNvSpPr/>
          <p:nvPr/>
        </p:nvSpPr>
        <p:spPr>
          <a:xfrm rot="5400000">
            <a:off x="34773551" y="5711761"/>
            <a:ext cx="204425" cy="165487"/>
          </a:xfrm>
          <a:custGeom>
            <a:avLst/>
            <a:gdLst>
              <a:gd name="connsiteX0" fmla="*/ 68142 w 204425"/>
              <a:gd name="connsiteY0" fmla="*/ 165487 h 165487"/>
              <a:gd name="connsiteX1" fmla="*/ 126549 w 204425"/>
              <a:gd name="connsiteY1" fmla="*/ 126549 h 165487"/>
              <a:gd name="connsiteX2" fmla="*/ 204426 w 204425"/>
              <a:gd name="connsiteY2" fmla="*/ 121682 h 165487"/>
              <a:gd name="connsiteX3" fmla="*/ 9735 w 204425"/>
              <a:gd name="connsiteY3" fmla="*/ 0 h 165487"/>
              <a:gd name="connsiteX4" fmla="*/ 0 w 204425"/>
              <a:gd name="connsiteY4" fmla="*/ 107080 h 165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425" h="165487">
                <a:moveTo>
                  <a:pt x="68142" y="165487"/>
                </a:moveTo>
                <a:cubicBezTo>
                  <a:pt x="53540" y="116815"/>
                  <a:pt x="87611" y="102213"/>
                  <a:pt x="126549" y="126549"/>
                </a:cubicBezTo>
                <a:cubicBezTo>
                  <a:pt x="165487" y="150886"/>
                  <a:pt x="204426" y="121682"/>
                  <a:pt x="204426" y="121682"/>
                </a:cubicBezTo>
                <a:lnTo>
                  <a:pt x="9735" y="0"/>
                </a:lnTo>
                <a:lnTo>
                  <a:pt x="0" y="107080"/>
                </a:lnTo>
              </a:path>
            </a:pathLst>
          </a:custGeom>
          <a:solidFill>
            <a:srgbClr val="004867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4" name="フリーフォーム: 図形 243">
            <a:extLst>
              <a:ext uri="{FF2B5EF4-FFF2-40B4-BE49-F238E27FC236}">
                <a16:creationId xmlns:a16="http://schemas.microsoft.com/office/drawing/2014/main" id="{3E4C52BA-9970-42F3-B4E7-5F80B592347D}"/>
              </a:ext>
            </a:extLst>
          </p:cNvPr>
          <p:cNvSpPr/>
          <p:nvPr/>
        </p:nvSpPr>
        <p:spPr>
          <a:xfrm rot="5400000">
            <a:off x="30597429" y="1457763"/>
            <a:ext cx="4662849" cy="5714181"/>
          </a:xfrm>
          <a:custGeom>
            <a:avLst/>
            <a:gdLst>
              <a:gd name="connsiteX0" fmla="*/ 3173463 w 4662849"/>
              <a:gd name="connsiteY0" fmla="*/ 3416827 h 5714181"/>
              <a:gd name="connsiteX1" fmla="*/ 3153994 w 4662849"/>
              <a:gd name="connsiteY1" fmla="*/ 3416827 h 5714181"/>
              <a:gd name="connsiteX2" fmla="*/ 3153994 w 4662849"/>
              <a:gd name="connsiteY2" fmla="*/ 3455765 h 5714181"/>
              <a:gd name="connsiteX3" fmla="*/ 3173463 w 4662849"/>
              <a:gd name="connsiteY3" fmla="*/ 3455765 h 5714181"/>
              <a:gd name="connsiteX4" fmla="*/ 3173463 w 4662849"/>
              <a:gd name="connsiteY4" fmla="*/ 3416827 h 5714181"/>
              <a:gd name="connsiteX5" fmla="*/ 1523457 w 4662849"/>
              <a:gd name="connsiteY5" fmla="*/ 2934967 h 5714181"/>
              <a:gd name="connsiteX6" fmla="*/ 1503988 w 4662849"/>
              <a:gd name="connsiteY6" fmla="*/ 2934967 h 5714181"/>
              <a:gd name="connsiteX7" fmla="*/ 1503988 w 4662849"/>
              <a:gd name="connsiteY7" fmla="*/ 2973905 h 5714181"/>
              <a:gd name="connsiteX8" fmla="*/ 1523457 w 4662849"/>
              <a:gd name="connsiteY8" fmla="*/ 2973905 h 5714181"/>
              <a:gd name="connsiteX9" fmla="*/ 1523457 w 4662849"/>
              <a:gd name="connsiteY9" fmla="*/ 2934967 h 5714181"/>
              <a:gd name="connsiteX10" fmla="*/ 3178331 w 4662849"/>
              <a:gd name="connsiteY10" fmla="*/ 3251340 h 5714181"/>
              <a:gd name="connsiteX11" fmla="*/ 3158862 w 4662849"/>
              <a:gd name="connsiteY11" fmla="*/ 3251340 h 5714181"/>
              <a:gd name="connsiteX12" fmla="*/ 3158862 w 4662849"/>
              <a:gd name="connsiteY12" fmla="*/ 3290278 h 5714181"/>
              <a:gd name="connsiteX13" fmla="*/ 3178331 w 4662849"/>
              <a:gd name="connsiteY13" fmla="*/ 3290278 h 5714181"/>
              <a:gd name="connsiteX14" fmla="*/ 3178331 w 4662849"/>
              <a:gd name="connsiteY14" fmla="*/ 3251340 h 5714181"/>
              <a:gd name="connsiteX15" fmla="*/ 3158862 w 4662849"/>
              <a:gd name="connsiteY15" fmla="*/ 3587182 h 5714181"/>
              <a:gd name="connsiteX16" fmla="*/ 3158862 w 4662849"/>
              <a:gd name="connsiteY16" fmla="*/ 3577447 h 5714181"/>
              <a:gd name="connsiteX17" fmla="*/ 3139393 w 4662849"/>
              <a:gd name="connsiteY17" fmla="*/ 3577447 h 5714181"/>
              <a:gd name="connsiteX18" fmla="*/ 3139393 w 4662849"/>
              <a:gd name="connsiteY18" fmla="*/ 3587182 h 5714181"/>
              <a:gd name="connsiteX19" fmla="*/ 3134525 w 4662849"/>
              <a:gd name="connsiteY19" fmla="*/ 3616386 h 5714181"/>
              <a:gd name="connsiteX20" fmla="*/ 3153994 w 4662849"/>
              <a:gd name="connsiteY20" fmla="*/ 3621253 h 5714181"/>
              <a:gd name="connsiteX21" fmla="*/ 3158862 w 4662849"/>
              <a:gd name="connsiteY21" fmla="*/ 3587182 h 5714181"/>
              <a:gd name="connsiteX22" fmla="*/ 3168596 w 4662849"/>
              <a:gd name="connsiteY22" fmla="*/ 3494704 h 5714181"/>
              <a:gd name="connsiteX23" fmla="*/ 3149127 w 4662849"/>
              <a:gd name="connsiteY23" fmla="*/ 3494704 h 5714181"/>
              <a:gd name="connsiteX24" fmla="*/ 3149127 w 4662849"/>
              <a:gd name="connsiteY24" fmla="*/ 3533642 h 5714181"/>
              <a:gd name="connsiteX25" fmla="*/ 3168596 w 4662849"/>
              <a:gd name="connsiteY25" fmla="*/ 3533642 h 5714181"/>
              <a:gd name="connsiteX26" fmla="*/ 3168596 w 4662849"/>
              <a:gd name="connsiteY26" fmla="*/ 3494704 h 5714181"/>
              <a:gd name="connsiteX27" fmla="*/ 3178331 w 4662849"/>
              <a:gd name="connsiteY27" fmla="*/ 3334084 h 5714181"/>
              <a:gd name="connsiteX28" fmla="*/ 3158862 w 4662849"/>
              <a:gd name="connsiteY28" fmla="*/ 3334084 h 5714181"/>
              <a:gd name="connsiteX29" fmla="*/ 3158862 w 4662849"/>
              <a:gd name="connsiteY29" fmla="*/ 3373022 h 5714181"/>
              <a:gd name="connsiteX30" fmla="*/ 3178331 w 4662849"/>
              <a:gd name="connsiteY30" fmla="*/ 3373022 h 5714181"/>
              <a:gd name="connsiteX31" fmla="*/ 3178331 w 4662849"/>
              <a:gd name="connsiteY31" fmla="*/ 3334084 h 5714181"/>
              <a:gd name="connsiteX32" fmla="*/ 3192933 w 4662849"/>
              <a:gd name="connsiteY32" fmla="*/ 3007976 h 5714181"/>
              <a:gd name="connsiteX33" fmla="*/ 3173463 w 4662849"/>
              <a:gd name="connsiteY33" fmla="*/ 3007976 h 5714181"/>
              <a:gd name="connsiteX34" fmla="*/ 3173463 w 4662849"/>
              <a:gd name="connsiteY34" fmla="*/ 3046914 h 5714181"/>
              <a:gd name="connsiteX35" fmla="*/ 3192933 w 4662849"/>
              <a:gd name="connsiteY35" fmla="*/ 3046914 h 5714181"/>
              <a:gd name="connsiteX36" fmla="*/ 3192933 w 4662849"/>
              <a:gd name="connsiteY36" fmla="*/ 3007976 h 5714181"/>
              <a:gd name="connsiteX37" fmla="*/ 3197800 w 4662849"/>
              <a:gd name="connsiteY37" fmla="*/ 2930100 h 5714181"/>
              <a:gd name="connsiteX38" fmla="*/ 3178331 w 4662849"/>
              <a:gd name="connsiteY38" fmla="*/ 2930100 h 5714181"/>
              <a:gd name="connsiteX39" fmla="*/ 3178331 w 4662849"/>
              <a:gd name="connsiteY39" fmla="*/ 2969038 h 5714181"/>
              <a:gd name="connsiteX40" fmla="*/ 3197800 w 4662849"/>
              <a:gd name="connsiteY40" fmla="*/ 2969038 h 5714181"/>
              <a:gd name="connsiteX41" fmla="*/ 3197800 w 4662849"/>
              <a:gd name="connsiteY41" fmla="*/ 2930100 h 5714181"/>
              <a:gd name="connsiteX42" fmla="*/ 3183198 w 4662849"/>
              <a:gd name="connsiteY42" fmla="*/ 3173463 h 5714181"/>
              <a:gd name="connsiteX43" fmla="*/ 3163729 w 4662849"/>
              <a:gd name="connsiteY43" fmla="*/ 3173463 h 5714181"/>
              <a:gd name="connsiteX44" fmla="*/ 3163729 w 4662849"/>
              <a:gd name="connsiteY44" fmla="*/ 3212402 h 5714181"/>
              <a:gd name="connsiteX45" fmla="*/ 3183198 w 4662849"/>
              <a:gd name="connsiteY45" fmla="*/ 3212402 h 5714181"/>
              <a:gd name="connsiteX46" fmla="*/ 3183198 w 4662849"/>
              <a:gd name="connsiteY46" fmla="*/ 3173463 h 5714181"/>
              <a:gd name="connsiteX47" fmla="*/ 1528324 w 4662849"/>
              <a:gd name="connsiteY47" fmla="*/ 3012843 h 5714181"/>
              <a:gd name="connsiteX48" fmla="*/ 1508855 w 4662849"/>
              <a:gd name="connsiteY48" fmla="*/ 3012843 h 5714181"/>
              <a:gd name="connsiteX49" fmla="*/ 1508855 w 4662849"/>
              <a:gd name="connsiteY49" fmla="*/ 3051782 h 5714181"/>
              <a:gd name="connsiteX50" fmla="*/ 1528324 w 4662849"/>
              <a:gd name="connsiteY50" fmla="*/ 3051782 h 5714181"/>
              <a:gd name="connsiteX51" fmla="*/ 1528324 w 4662849"/>
              <a:gd name="connsiteY51" fmla="*/ 3012843 h 5714181"/>
              <a:gd name="connsiteX52" fmla="*/ 3188065 w 4662849"/>
              <a:gd name="connsiteY52" fmla="*/ 3090720 h 5714181"/>
              <a:gd name="connsiteX53" fmla="*/ 3168596 w 4662849"/>
              <a:gd name="connsiteY53" fmla="*/ 3090720 h 5714181"/>
              <a:gd name="connsiteX54" fmla="*/ 3168596 w 4662849"/>
              <a:gd name="connsiteY54" fmla="*/ 3129658 h 5714181"/>
              <a:gd name="connsiteX55" fmla="*/ 3188065 w 4662849"/>
              <a:gd name="connsiteY55" fmla="*/ 3129658 h 5714181"/>
              <a:gd name="connsiteX56" fmla="*/ 3188065 w 4662849"/>
              <a:gd name="connsiteY56" fmla="*/ 3090720 h 5714181"/>
              <a:gd name="connsiteX57" fmla="*/ 2910630 w 4662849"/>
              <a:gd name="connsiteY57" fmla="*/ 2302221 h 5714181"/>
              <a:gd name="connsiteX58" fmla="*/ 2774347 w 4662849"/>
              <a:gd name="connsiteY58" fmla="*/ 2482310 h 5714181"/>
              <a:gd name="connsiteX59" fmla="*/ 2910630 w 4662849"/>
              <a:gd name="connsiteY59" fmla="*/ 2662400 h 5714181"/>
              <a:gd name="connsiteX60" fmla="*/ 3046914 w 4662849"/>
              <a:gd name="connsiteY60" fmla="*/ 2482310 h 5714181"/>
              <a:gd name="connsiteX61" fmla="*/ 2910630 w 4662849"/>
              <a:gd name="connsiteY61" fmla="*/ 2302221 h 5714181"/>
              <a:gd name="connsiteX62" fmla="*/ 2881427 w 4662849"/>
              <a:gd name="connsiteY62" fmla="*/ 2467709 h 5714181"/>
              <a:gd name="connsiteX63" fmla="*/ 2842489 w 4662849"/>
              <a:gd name="connsiteY63" fmla="*/ 2428770 h 5714181"/>
              <a:gd name="connsiteX64" fmla="*/ 2881427 w 4662849"/>
              <a:gd name="connsiteY64" fmla="*/ 2389832 h 5714181"/>
              <a:gd name="connsiteX65" fmla="*/ 2920365 w 4662849"/>
              <a:gd name="connsiteY65" fmla="*/ 2428770 h 5714181"/>
              <a:gd name="connsiteX66" fmla="*/ 2881427 w 4662849"/>
              <a:gd name="connsiteY66" fmla="*/ 2467709 h 5714181"/>
              <a:gd name="connsiteX67" fmla="*/ 1552661 w 4662849"/>
              <a:gd name="connsiteY67" fmla="*/ 3538509 h 5714181"/>
              <a:gd name="connsiteX68" fmla="*/ 1533192 w 4662849"/>
              <a:gd name="connsiteY68" fmla="*/ 3543377 h 5714181"/>
              <a:gd name="connsiteX69" fmla="*/ 1538059 w 4662849"/>
              <a:gd name="connsiteY69" fmla="*/ 3582315 h 5714181"/>
              <a:gd name="connsiteX70" fmla="*/ 1557528 w 4662849"/>
              <a:gd name="connsiteY70" fmla="*/ 3577447 h 5714181"/>
              <a:gd name="connsiteX71" fmla="*/ 1552661 w 4662849"/>
              <a:gd name="connsiteY71" fmla="*/ 3538509 h 5714181"/>
              <a:gd name="connsiteX72" fmla="*/ 1552661 w 4662849"/>
              <a:gd name="connsiteY72" fmla="*/ 3616386 h 5714181"/>
              <a:gd name="connsiteX73" fmla="*/ 1562395 w 4662849"/>
              <a:gd name="connsiteY73" fmla="*/ 3650456 h 5714181"/>
              <a:gd name="connsiteX74" fmla="*/ 1581865 w 4662849"/>
              <a:gd name="connsiteY74" fmla="*/ 3645589 h 5714181"/>
              <a:gd name="connsiteX75" fmla="*/ 1572130 w 4662849"/>
              <a:gd name="connsiteY75" fmla="*/ 3611518 h 5714181"/>
              <a:gd name="connsiteX76" fmla="*/ 1552661 w 4662849"/>
              <a:gd name="connsiteY76" fmla="*/ 3616386 h 5714181"/>
              <a:gd name="connsiteX77" fmla="*/ 2642930 w 4662849"/>
              <a:gd name="connsiteY77" fmla="*/ 2044256 h 5714181"/>
              <a:gd name="connsiteX78" fmla="*/ 2667267 w 4662849"/>
              <a:gd name="connsiteY78" fmla="*/ 2058857 h 5714181"/>
              <a:gd name="connsiteX79" fmla="*/ 2925232 w 4662849"/>
              <a:gd name="connsiteY79" fmla="*/ 1995583 h 5714181"/>
              <a:gd name="connsiteX80" fmla="*/ 2954436 w 4662849"/>
              <a:gd name="connsiteY80" fmla="*/ 1995583 h 5714181"/>
              <a:gd name="connsiteX81" fmla="*/ 2988507 w 4662849"/>
              <a:gd name="connsiteY81" fmla="*/ 2000450 h 5714181"/>
              <a:gd name="connsiteX82" fmla="*/ 3017711 w 4662849"/>
              <a:gd name="connsiteY82" fmla="*/ 2005317 h 5714181"/>
              <a:gd name="connsiteX83" fmla="*/ 3324349 w 4662849"/>
              <a:gd name="connsiteY83" fmla="*/ 2146468 h 5714181"/>
              <a:gd name="connsiteX84" fmla="*/ 2920365 w 4662849"/>
              <a:gd name="connsiteY84" fmla="*/ 1917707 h 5714181"/>
              <a:gd name="connsiteX85" fmla="*/ 2827887 w 4662849"/>
              <a:gd name="connsiteY85" fmla="*/ 1917707 h 5714181"/>
              <a:gd name="connsiteX86" fmla="*/ 2652665 w 4662849"/>
              <a:gd name="connsiteY86" fmla="*/ 1971246 h 5714181"/>
              <a:gd name="connsiteX87" fmla="*/ 2638063 w 4662849"/>
              <a:gd name="connsiteY87" fmla="*/ 2010185 h 5714181"/>
              <a:gd name="connsiteX88" fmla="*/ 2642930 w 4662849"/>
              <a:gd name="connsiteY88" fmla="*/ 2044256 h 5714181"/>
              <a:gd name="connsiteX89" fmla="*/ 1528324 w 4662849"/>
              <a:gd name="connsiteY89" fmla="*/ 3085853 h 5714181"/>
              <a:gd name="connsiteX90" fmla="*/ 1508855 w 4662849"/>
              <a:gd name="connsiteY90" fmla="*/ 3085853 h 5714181"/>
              <a:gd name="connsiteX91" fmla="*/ 1508855 w 4662849"/>
              <a:gd name="connsiteY91" fmla="*/ 3124791 h 5714181"/>
              <a:gd name="connsiteX92" fmla="*/ 1528324 w 4662849"/>
              <a:gd name="connsiteY92" fmla="*/ 3124791 h 5714181"/>
              <a:gd name="connsiteX93" fmla="*/ 1528324 w 4662849"/>
              <a:gd name="connsiteY93" fmla="*/ 3085853 h 5714181"/>
              <a:gd name="connsiteX94" fmla="*/ 4628779 w 4662849"/>
              <a:gd name="connsiteY94" fmla="*/ 5490287 h 5714181"/>
              <a:gd name="connsiteX95" fmla="*/ 3674793 w 4662849"/>
              <a:gd name="connsiteY95" fmla="*/ 4765063 h 5714181"/>
              <a:gd name="connsiteX96" fmla="*/ 3611518 w 4662849"/>
              <a:gd name="connsiteY96" fmla="*/ 4740726 h 5714181"/>
              <a:gd name="connsiteX97" fmla="*/ 2871692 w 4662849"/>
              <a:gd name="connsiteY97" fmla="*/ 4336742 h 5714181"/>
              <a:gd name="connsiteX98" fmla="*/ 2793816 w 4662849"/>
              <a:gd name="connsiteY98" fmla="*/ 4224795 h 5714181"/>
              <a:gd name="connsiteX99" fmla="*/ 3061516 w 4662849"/>
              <a:gd name="connsiteY99" fmla="*/ 4258866 h 5714181"/>
              <a:gd name="connsiteX100" fmla="*/ 3119923 w 4662849"/>
              <a:gd name="connsiteY100" fmla="*/ 4258866 h 5714181"/>
              <a:gd name="connsiteX101" fmla="*/ 3129658 w 4662849"/>
              <a:gd name="connsiteY101" fmla="*/ 4258866 h 5714181"/>
              <a:gd name="connsiteX102" fmla="*/ 3129658 w 4662849"/>
              <a:gd name="connsiteY102" fmla="*/ 4258866 h 5714181"/>
              <a:gd name="connsiteX103" fmla="*/ 3192933 w 4662849"/>
              <a:gd name="connsiteY103" fmla="*/ 4253999 h 5714181"/>
              <a:gd name="connsiteX104" fmla="*/ 3309747 w 4662849"/>
              <a:gd name="connsiteY104" fmla="*/ 4234530 h 5714181"/>
              <a:gd name="connsiteX105" fmla="*/ 3324349 w 4662849"/>
              <a:gd name="connsiteY105" fmla="*/ 4229662 h 5714181"/>
              <a:gd name="connsiteX106" fmla="*/ 3334084 w 4662849"/>
              <a:gd name="connsiteY106" fmla="*/ 4219928 h 5714181"/>
              <a:gd name="connsiteX107" fmla="*/ 3470367 w 4662849"/>
              <a:gd name="connsiteY107" fmla="*/ 4005768 h 5714181"/>
              <a:gd name="connsiteX108" fmla="*/ 3470367 w 4662849"/>
              <a:gd name="connsiteY108" fmla="*/ 4122582 h 5714181"/>
              <a:gd name="connsiteX109" fmla="*/ 3470367 w 4662849"/>
              <a:gd name="connsiteY109" fmla="*/ 4180989 h 5714181"/>
              <a:gd name="connsiteX110" fmla="*/ 3523907 w 4662849"/>
              <a:gd name="connsiteY110" fmla="*/ 4156653 h 5714181"/>
              <a:gd name="connsiteX111" fmla="*/ 4049573 w 4662849"/>
              <a:gd name="connsiteY111" fmla="*/ 3684527 h 5714181"/>
              <a:gd name="connsiteX112" fmla="*/ 4297804 w 4662849"/>
              <a:gd name="connsiteY112" fmla="*/ 2467709 h 5714181"/>
              <a:gd name="connsiteX113" fmla="*/ 3733200 w 4662849"/>
              <a:gd name="connsiteY113" fmla="*/ 861508 h 5714181"/>
              <a:gd name="connsiteX114" fmla="*/ 3723466 w 4662849"/>
              <a:gd name="connsiteY114" fmla="*/ 822569 h 5714181"/>
              <a:gd name="connsiteX115" fmla="*/ 3334084 w 4662849"/>
              <a:gd name="connsiteY115" fmla="*/ 350444 h 5714181"/>
              <a:gd name="connsiteX116" fmla="*/ 3066383 w 4662849"/>
              <a:gd name="connsiteY116" fmla="*/ 248231 h 5714181"/>
              <a:gd name="connsiteX117" fmla="*/ 2973905 w 4662849"/>
              <a:gd name="connsiteY117" fmla="*/ 194691 h 5714181"/>
              <a:gd name="connsiteX118" fmla="*/ 2243814 w 4662849"/>
              <a:gd name="connsiteY118" fmla="*/ 0 h 5714181"/>
              <a:gd name="connsiteX119" fmla="*/ 866375 w 4662849"/>
              <a:gd name="connsiteY119" fmla="*/ 953986 h 5714181"/>
              <a:gd name="connsiteX120" fmla="*/ 769030 w 4662849"/>
              <a:gd name="connsiteY120" fmla="*/ 1265492 h 5714181"/>
              <a:gd name="connsiteX121" fmla="*/ 350444 w 4662849"/>
              <a:gd name="connsiteY121" fmla="*/ 2389832 h 5714181"/>
              <a:gd name="connsiteX122" fmla="*/ 603542 w 4662849"/>
              <a:gd name="connsiteY122" fmla="*/ 3694262 h 5714181"/>
              <a:gd name="connsiteX123" fmla="*/ 1148677 w 4662849"/>
              <a:gd name="connsiteY123" fmla="*/ 4171255 h 5714181"/>
              <a:gd name="connsiteX124" fmla="*/ 1236288 w 4662849"/>
              <a:gd name="connsiteY124" fmla="*/ 4205326 h 5714181"/>
              <a:gd name="connsiteX125" fmla="*/ 1202217 w 4662849"/>
              <a:gd name="connsiteY125" fmla="*/ 4117715 h 5714181"/>
              <a:gd name="connsiteX126" fmla="*/ 1173013 w 4662849"/>
              <a:gd name="connsiteY126" fmla="*/ 4039838 h 5714181"/>
              <a:gd name="connsiteX127" fmla="*/ 1319032 w 4662849"/>
              <a:gd name="connsiteY127" fmla="*/ 4219928 h 5714181"/>
              <a:gd name="connsiteX128" fmla="*/ 1328766 w 4662849"/>
              <a:gd name="connsiteY128" fmla="*/ 4229662 h 5714181"/>
              <a:gd name="connsiteX129" fmla="*/ 1343368 w 4662849"/>
              <a:gd name="connsiteY129" fmla="*/ 4234530 h 5714181"/>
              <a:gd name="connsiteX130" fmla="*/ 1586732 w 4662849"/>
              <a:gd name="connsiteY130" fmla="*/ 4258866 h 5714181"/>
              <a:gd name="connsiteX131" fmla="*/ 1849565 w 4662849"/>
              <a:gd name="connsiteY131" fmla="*/ 4224795 h 5714181"/>
              <a:gd name="connsiteX132" fmla="*/ 1786290 w 4662849"/>
              <a:gd name="connsiteY132" fmla="*/ 4322141 h 5714181"/>
              <a:gd name="connsiteX133" fmla="*/ 1031862 w 4662849"/>
              <a:gd name="connsiteY133" fmla="*/ 4740726 h 5714181"/>
              <a:gd name="connsiteX134" fmla="*/ 968588 w 4662849"/>
              <a:gd name="connsiteY134" fmla="*/ 4765063 h 5714181"/>
              <a:gd name="connsiteX135" fmla="*/ 14602 w 4662849"/>
              <a:gd name="connsiteY135" fmla="*/ 5490287 h 5714181"/>
              <a:gd name="connsiteX136" fmla="*/ 0 w 4662849"/>
              <a:gd name="connsiteY136" fmla="*/ 5582765 h 5714181"/>
              <a:gd name="connsiteX137" fmla="*/ 68142 w 4662849"/>
              <a:gd name="connsiteY137" fmla="*/ 5670376 h 5714181"/>
              <a:gd name="connsiteX138" fmla="*/ 92478 w 4662849"/>
              <a:gd name="connsiteY138" fmla="*/ 5504888 h 5714181"/>
              <a:gd name="connsiteX139" fmla="*/ 997791 w 4662849"/>
              <a:gd name="connsiteY139" fmla="*/ 4842939 h 5714181"/>
              <a:gd name="connsiteX140" fmla="*/ 1061066 w 4662849"/>
              <a:gd name="connsiteY140" fmla="*/ 4818603 h 5714181"/>
              <a:gd name="connsiteX141" fmla="*/ 1314164 w 4662849"/>
              <a:gd name="connsiteY141" fmla="*/ 4711523 h 5714181"/>
              <a:gd name="connsiteX142" fmla="*/ 1499121 w 4662849"/>
              <a:gd name="connsiteY142" fmla="*/ 4711523 h 5714181"/>
              <a:gd name="connsiteX143" fmla="*/ 2404434 w 4662849"/>
              <a:gd name="connsiteY143" fmla="*/ 4906214 h 5714181"/>
              <a:gd name="connsiteX144" fmla="*/ 2642930 w 4662849"/>
              <a:gd name="connsiteY144" fmla="*/ 4886744 h 5714181"/>
              <a:gd name="connsiteX145" fmla="*/ 3178331 w 4662849"/>
              <a:gd name="connsiteY145" fmla="*/ 4721257 h 5714181"/>
              <a:gd name="connsiteX146" fmla="*/ 3178331 w 4662849"/>
              <a:gd name="connsiteY146" fmla="*/ 4721257 h 5714181"/>
              <a:gd name="connsiteX147" fmla="*/ 3407093 w 4662849"/>
              <a:gd name="connsiteY147" fmla="*/ 4740726 h 5714181"/>
              <a:gd name="connsiteX148" fmla="*/ 3411960 w 4662849"/>
              <a:gd name="connsiteY148" fmla="*/ 4740726 h 5714181"/>
              <a:gd name="connsiteX149" fmla="*/ 3596916 w 4662849"/>
              <a:gd name="connsiteY149" fmla="*/ 4818603 h 5714181"/>
              <a:gd name="connsiteX150" fmla="*/ 3660191 w 4662849"/>
              <a:gd name="connsiteY150" fmla="*/ 4842939 h 5714181"/>
              <a:gd name="connsiteX151" fmla="*/ 4565504 w 4662849"/>
              <a:gd name="connsiteY151" fmla="*/ 5504888 h 5714181"/>
              <a:gd name="connsiteX152" fmla="*/ 4594708 w 4662849"/>
              <a:gd name="connsiteY152" fmla="*/ 5714181 h 5714181"/>
              <a:gd name="connsiteX153" fmla="*/ 4662850 w 4662849"/>
              <a:gd name="connsiteY153" fmla="*/ 5631437 h 5714181"/>
              <a:gd name="connsiteX154" fmla="*/ 4628779 w 4662849"/>
              <a:gd name="connsiteY154" fmla="*/ 5490287 h 5714181"/>
              <a:gd name="connsiteX155" fmla="*/ 1581865 w 4662849"/>
              <a:gd name="connsiteY155" fmla="*/ 4180989 h 5714181"/>
              <a:gd name="connsiteX156" fmla="*/ 1367704 w 4662849"/>
              <a:gd name="connsiteY156" fmla="*/ 4156653 h 5714181"/>
              <a:gd name="connsiteX157" fmla="*/ 1109739 w 4662849"/>
              <a:gd name="connsiteY157" fmla="*/ 3874351 h 5714181"/>
              <a:gd name="connsiteX158" fmla="*/ 1124341 w 4662849"/>
              <a:gd name="connsiteY158" fmla="*/ 4083644 h 5714181"/>
              <a:gd name="connsiteX159" fmla="*/ 944251 w 4662849"/>
              <a:gd name="connsiteY159" fmla="*/ 3966829 h 5714181"/>
              <a:gd name="connsiteX160" fmla="*/ 944251 w 4662849"/>
              <a:gd name="connsiteY160" fmla="*/ 3966829 h 5714181"/>
              <a:gd name="connsiteX161" fmla="*/ 661949 w 4662849"/>
              <a:gd name="connsiteY161" fmla="*/ 3645589 h 5714181"/>
              <a:gd name="connsiteX162" fmla="*/ 657082 w 4662849"/>
              <a:gd name="connsiteY162" fmla="*/ 3635854 h 5714181"/>
              <a:gd name="connsiteX163" fmla="*/ 647348 w 4662849"/>
              <a:gd name="connsiteY163" fmla="*/ 3630987 h 5714181"/>
              <a:gd name="connsiteX164" fmla="*/ 423453 w 4662849"/>
              <a:gd name="connsiteY164" fmla="*/ 2419036 h 5714181"/>
              <a:gd name="connsiteX165" fmla="*/ 686286 w 4662849"/>
              <a:gd name="connsiteY165" fmla="*/ 1713281 h 5714181"/>
              <a:gd name="connsiteX166" fmla="*/ 686286 w 4662849"/>
              <a:gd name="connsiteY166" fmla="*/ 1713281 h 5714181"/>
              <a:gd name="connsiteX167" fmla="*/ 842039 w 4662849"/>
              <a:gd name="connsiteY167" fmla="*/ 1294695 h 5714181"/>
              <a:gd name="connsiteX168" fmla="*/ 900446 w 4662849"/>
              <a:gd name="connsiteY168" fmla="*/ 1143810 h 5714181"/>
              <a:gd name="connsiteX169" fmla="*/ 949119 w 4662849"/>
              <a:gd name="connsiteY169" fmla="*/ 988057 h 5714181"/>
              <a:gd name="connsiteX170" fmla="*/ 2248681 w 4662849"/>
              <a:gd name="connsiteY170" fmla="*/ 82744 h 5714181"/>
              <a:gd name="connsiteX171" fmla="*/ 2939834 w 4662849"/>
              <a:gd name="connsiteY171" fmla="*/ 267700 h 5714181"/>
              <a:gd name="connsiteX172" fmla="*/ 3022578 w 4662849"/>
              <a:gd name="connsiteY172" fmla="*/ 321240 h 5714181"/>
              <a:gd name="connsiteX173" fmla="*/ 3027445 w 4662849"/>
              <a:gd name="connsiteY173" fmla="*/ 326107 h 5714181"/>
              <a:gd name="connsiteX174" fmla="*/ 3027445 w 4662849"/>
              <a:gd name="connsiteY174" fmla="*/ 326107 h 5714181"/>
              <a:gd name="connsiteX175" fmla="*/ 3032312 w 4662849"/>
              <a:gd name="connsiteY175" fmla="*/ 330975 h 5714181"/>
              <a:gd name="connsiteX176" fmla="*/ 3042047 w 4662849"/>
              <a:gd name="connsiteY176" fmla="*/ 330975 h 5714181"/>
              <a:gd name="connsiteX177" fmla="*/ 3285411 w 4662849"/>
              <a:gd name="connsiteY177" fmla="*/ 418586 h 5714181"/>
              <a:gd name="connsiteX178" fmla="*/ 3548244 w 4662849"/>
              <a:gd name="connsiteY178" fmla="*/ 671684 h 5714181"/>
              <a:gd name="connsiteX179" fmla="*/ 3548244 w 4662849"/>
              <a:gd name="connsiteY179" fmla="*/ 671684 h 5714181"/>
              <a:gd name="connsiteX180" fmla="*/ 3884085 w 4662849"/>
              <a:gd name="connsiteY180" fmla="*/ 1547793 h 5714181"/>
              <a:gd name="connsiteX181" fmla="*/ 4122582 w 4662849"/>
              <a:gd name="connsiteY181" fmla="*/ 2224345 h 5714181"/>
              <a:gd name="connsiteX182" fmla="*/ 4219928 w 4662849"/>
              <a:gd name="connsiteY182" fmla="*/ 2496912 h 5714181"/>
              <a:gd name="connsiteX183" fmla="*/ 4219928 w 4662849"/>
              <a:gd name="connsiteY183" fmla="*/ 2496912 h 5714181"/>
              <a:gd name="connsiteX184" fmla="*/ 3996033 w 4662849"/>
              <a:gd name="connsiteY184" fmla="*/ 3621253 h 5714181"/>
              <a:gd name="connsiteX185" fmla="*/ 3986298 w 4662849"/>
              <a:gd name="connsiteY185" fmla="*/ 3626120 h 5714181"/>
              <a:gd name="connsiteX186" fmla="*/ 3981431 w 4662849"/>
              <a:gd name="connsiteY186" fmla="*/ 3635854 h 5714181"/>
              <a:gd name="connsiteX187" fmla="*/ 3543376 w 4662849"/>
              <a:gd name="connsiteY187" fmla="*/ 4059308 h 5714181"/>
              <a:gd name="connsiteX188" fmla="*/ 3489836 w 4662849"/>
              <a:gd name="connsiteY188" fmla="*/ 3815944 h 5714181"/>
              <a:gd name="connsiteX189" fmla="*/ 3275676 w 4662849"/>
              <a:gd name="connsiteY189" fmla="*/ 4156653 h 5714181"/>
              <a:gd name="connsiteX190" fmla="*/ 3241605 w 4662849"/>
              <a:gd name="connsiteY190" fmla="*/ 4161520 h 5714181"/>
              <a:gd name="connsiteX191" fmla="*/ 3241605 w 4662849"/>
              <a:gd name="connsiteY191" fmla="*/ 4161520 h 5714181"/>
              <a:gd name="connsiteX192" fmla="*/ 3080985 w 4662849"/>
              <a:gd name="connsiteY192" fmla="*/ 4176122 h 5714181"/>
              <a:gd name="connsiteX193" fmla="*/ 3061516 w 4662849"/>
              <a:gd name="connsiteY193" fmla="*/ 4176122 h 5714181"/>
              <a:gd name="connsiteX194" fmla="*/ 3061516 w 4662849"/>
              <a:gd name="connsiteY194" fmla="*/ 4176122 h 5714181"/>
              <a:gd name="connsiteX195" fmla="*/ 2993374 w 4662849"/>
              <a:gd name="connsiteY195" fmla="*/ 4171255 h 5714181"/>
              <a:gd name="connsiteX196" fmla="*/ 2964171 w 4662849"/>
              <a:gd name="connsiteY196" fmla="*/ 4166388 h 5714181"/>
              <a:gd name="connsiteX197" fmla="*/ 2930100 w 4662849"/>
              <a:gd name="connsiteY197" fmla="*/ 4161520 h 5714181"/>
              <a:gd name="connsiteX198" fmla="*/ 2891162 w 4662849"/>
              <a:gd name="connsiteY198" fmla="*/ 4156653 h 5714181"/>
              <a:gd name="connsiteX199" fmla="*/ 2852223 w 4662849"/>
              <a:gd name="connsiteY199" fmla="*/ 4151786 h 5714181"/>
              <a:gd name="connsiteX200" fmla="*/ 2827887 w 4662849"/>
              <a:gd name="connsiteY200" fmla="*/ 4146918 h 5714181"/>
              <a:gd name="connsiteX201" fmla="*/ 2827887 w 4662849"/>
              <a:gd name="connsiteY201" fmla="*/ 4146918 h 5714181"/>
              <a:gd name="connsiteX202" fmla="*/ 2827887 w 4662849"/>
              <a:gd name="connsiteY202" fmla="*/ 4146918 h 5714181"/>
              <a:gd name="connsiteX203" fmla="*/ 2779214 w 4662849"/>
              <a:gd name="connsiteY203" fmla="*/ 4132317 h 5714181"/>
              <a:gd name="connsiteX204" fmla="*/ 2774347 w 4662849"/>
              <a:gd name="connsiteY204" fmla="*/ 4064175 h 5714181"/>
              <a:gd name="connsiteX205" fmla="*/ 2837621 w 4662849"/>
              <a:gd name="connsiteY205" fmla="*/ 3957095 h 5714181"/>
              <a:gd name="connsiteX206" fmla="*/ 3178331 w 4662849"/>
              <a:gd name="connsiteY206" fmla="*/ 3742935 h 5714181"/>
              <a:gd name="connsiteX207" fmla="*/ 3261074 w 4662849"/>
              <a:gd name="connsiteY207" fmla="*/ 3621253 h 5714181"/>
              <a:gd name="connsiteX208" fmla="*/ 3343818 w 4662849"/>
              <a:gd name="connsiteY208" fmla="*/ 3480102 h 5714181"/>
              <a:gd name="connsiteX209" fmla="*/ 3363287 w 4662849"/>
              <a:gd name="connsiteY209" fmla="*/ 3455765 h 5714181"/>
              <a:gd name="connsiteX210" fmla="*/ 3718598 w 4662849"/>
              <a:gd name="connsiteY210" fmla="*/ 3119923 h 5714181"/>
              <a:gd name="connsiteX211" fmla="*/ 3757536 w 4662849"/>
              <a:gd name="connsiteY211" fmla="*/ 2993374 h 5714181"/>
              <a:gd name="connsiteX212" fmla="*/ 3961962 w 4662849"/>
              <a:gd name="connsiteY212" fmla="*/ 2599125 h 5714181"/>
              <a:gd name="connsiteX213" fmla="*/ 3888953 w 4662849"/>
              <a:gd name="connsiteY213" fmla="*/ 2346027 h 5714181"/>
              <a:gd name="connsiteX214" fmla="*/ 3879218 w 4662849"/>
              <a:gd name="connsiteY214" fmla="*/ 2263283 h 5714181"/>
              <a:gd name="connsiteX215" fmla="*/ 3811076 w 4662849"/>
              <a:gd name="connsiteY215" fmla="*/ 2204876 h 5714181"/>
              <a:gd name="connsiteX216" fmla="*/ 3742935 w 4662849"/>
              <a:gd name="connsiteY216" fmla="*/ 2219477 h 5714181"/>
              <a:gd name="connsiteX217" fmla="*/ 3742935 w 4662849"/>
              <a:gd name="connsiteY217" fmla="*/ 2219477 h 5714181"/>
              <a:gd name="connsiteX218" fmla="*/ 3786740 w 4662849"/>
              <a:gd name="connsiteY218" fmla="*/ 2092928 h 5714181"/>
              <a:gd name="connsiteX219" fmla="*/ 3587182 w 4662849"/>
              <a:gd name="connsiteY219" fmla="*/ 2282752 h 5714181"/>
              <a:gd name="connsiteX220" fmla="*/ 3582314 w 4662849"/>
              <a:gd name="connsiteY220" fmla="*/ 2282752 h 5714181"/>
              <a:gd name="connsiteX221" fmla="*/ 3587182 w 4662849"/>
              <a:gd name="connsiteY221" fmla="*/ 2049123 h 5714181"/>
              <a:gd name="connsiteX222" fmla="*/ 3509305 w 4662849"/>
              <a:gd name="connsiteY222" fmla="*/ 1781423 h 5714181"/>
              <a:gd name="connsiteX223" fmla="*/ 3630987 w 4662849"/>
              <a:gd name="connsiteY223" fmla="*/ 1854432 h 5714181"/>
              <a:gd name="connsiteX224" fmla="*/ 3387623 w 4662849"/>
              <a:gd name="connsiteY224" fmla="*/ 1620803 h 5714181"/>
              <a:gd name="connsiteX225" fmla="*/ 2896029 w 4662849"/>
              <a:gd name="connsiteY225" fmla="*/ 997791 h 5714181"/>
              <a:gd name="connsiteX226" fmla="*/ 2866825 w 4662849"/>
              <a:gd name="connsiteY226" fmla="*/ 944251 h 5714181"/>
              <a:gd name="connsiteX227" fmla="*/ 2832754 w 4662849"/>
              <a:gd name="connsiteY227" fmla="*/ 992924 h 5714181"/>
              <a:gd name="connsiteX228" fmla="*/ 1757086 w 4662849"/>
              <a:gd name="connsiteY228" fmla="*/ 1854432 h 5714181"/>
              <a:gd name="connsiteX229" fmla="*/ 1888503 w 4662849"/>
              <a:gd name="connsiteY229" fmla="*/ 1620803 h 5714181"/>
              <a:gd name="connsiteX230" fmla="*/ 1976114 w 4662849"/>
              <a:gd name="connsiteY230" fmla="*/ 1445581 h 5714181"/>
              <a:gd name="connsiteX231" fmla="*/ 1825228 w 4662849"/>
              <a:gd name="connsiteY231" fmla="*/ 1572130 h 5714181"/>
              <a:gd name="connsiteX232" fmla="*/ 1036730 w 4662849"/>
              <a:gd name="connsiteY232" fmla="*/ 2034521 h 5714181"/>
              <a:gd name="connsiteX233" fmla="*/ 1007526 w 4662849"/>
              <a:gd name="connsiteY233" fmla="*/ 2126999 h 5714181"/>
              <a:gd name="connsiteX234" fmla="*/ 1061066 w 4662849"/>
              <a:gd name="connsiteY234" fmla="*/ 2336292 h 5714181"/>
              <a:gd name="connsiteX235" fmla="*/ 1022128 w 4662849"/>
              <a:gd name="connsiteY235" fmla="*/ 2297354 h 5714181"/>
              <a:gd name="connsiteX236" fmla="*/ 988057 w 4662849"/>
              <a:gd name="connsiteY236" fmla="*/ 2258416 h 5714181"/>
              <a:gd name="connsiteX237" fmla="*/ 817702 w 4662849"/>
              <a:gd name="connsiteY237" fmla="*/ 2029654 h 5714181"/>
              <a:gd name="connsiteX238" fmla="*/ 871242 w 4662849"/>
              <a:gd name="connsiteY238" fmla="*/ 2204876 h 5714181"/>
              <a:gd name="connsiteX239" fmla="*/ 871242 w 4662849"/>
              <a:gd name="connsiteY239" fmla="*/ 2204876 h 5714181"/>
              <a:gd name="connsiteX240" fmla="*/ 866375 w 4662849"/>
              <a:gd name="connsiteY240" fmla="*/ 2204876 h 5714181"/>
              <a:gd name="connsiteX241" fmla="*/ 871242 w 4662849"/>
              <a:gd name="connsiteY241" fmla="*/ 2224345 h 5714181"/>
              <a:gd name="connsiteX242" fmla="*/ 822569 w 4662849"/>
              <a:gd name="connsiteY242" fmla="*/ 2263283 h 5714181"/>
              <a:gd name="connsiteX243" fmla="*/ 822569 w 4662849"/>
              <a:gd name="connsiteY243" fmla="*/ 2268150 h 5714181"/>
              <a:gd name="connsiteX244" fmla="*/ 681419 w 4662849"/>
              <a:gd name="connsiteY244" fmla="*/ 2594258 h 5714181"/>
              <a:gd name="connsiteX245" fmla="*/ 876110 w 4662849"/>
              <a:gd name="connsiteY245" fmla="*/ 2983640 h 5714181"/>
              <a:gd name="connsiteX246" fmla="*/ 885844 w 4662849"/>
              <a:gd name="connsiteY246" fmla="*/ 3003109 h 5714181"/>
              <a:gd name="connsiteX247" fmla="*/ 1250890 w 4662849"/>
              <a:gd name="connsiteY247" fmla="*/ 3402225 h 5714181"/>
              <a:gd name="connsiteX248" fmla="*/ 1372572 w 4662849"/>
              <a:gd name="connsiteY248" fmla="*/ 3553111 h 5714181"/>
              <a:gd name="connsiteX249" fmla="*/ 1430979 w 4662849"/>
              <a:gd name="connsiteY249" fmla="*/ 3640722 h 5714181"/>
              <a:gd name="connsiteX250" fmla="*/ 1503988 w 4662849"/>
              <a:gd name="connsiteY250" fmla="*/ 3738068 h 5714181"/>
              <a:gd name="connsiteX251" fmla="*/ 1796025 w 4662849"/>
              <a:gd name="connsiteY251" fmla="*/ 3932759 h 5714181"/>
              <a:gd name="connsiteX252" fmla="*/ 1859299 w 4662849"/>
              <a:gd name="connsiteY252" fmla="*/ 4039838 h 5714181"/>
              <a:gd name="connsiteX253" fmla="*/ 1854432 w 4662849"/>
              <a:gd name="connsiteY253" fmla="*/ 4132317 h 5714181"/>
              <a:gd name="connsiteX254" fmla="*/ 1581865 w 4662849"/>
              <a:gd name="connsiteY254" fmla="*/ 4180989 h 5714181"/>
              <a:gd name="connsiteX255" fmla="*/ 1596466 w 4662849"/>
              <a:gd name="connsiteY255" fmla="*/ 3684527 h 5714181"/>
              <a:gd name="connsiteX256" fmla="*/ 1576997 w 4662849"/>
              <a:gd name="connsiteY256" fmla="*/ 3689395 h 5714181"/>
              <a:gd name="connsiteX257" fmla="*/ 1586732 w 4662849"/>
              <a:gd name="connsiteY257" fmla="*/ 3713731 h 5714181"/>
              <a:gd name="connsiteX258" fmla="*/ 1562395 w 4662849"/>
              <a:gd name="connsiteY258" fmla="*/ 3694262 h 5714181"/>
              <a:gd name="connsiteX259" fmla="*/ 1474784 w 4662849"/>
              <a:gd name="connsiteY259" fmla="*/ 3509305 h 5714181"/>
              <a:gd name="connsiteX260" fmla="*/ 1445581 w 4662849"/>
              <a:gd name="connsiteY260" fmla="*/ 2905763 h 5714181"/>
              <a:gd name="connsiteX261" fmla="*/ 1465050 w 4662849"/>
              <a:gd name="connsiteY261" fmla="*/ 2886294 h 5714181"/>
              <a:gd name="connsiteX262" fmla="*/ 1499121 w 4662849"/>
              <a:gd name="connsiteY262" fmla="*/ 2881427 h 5714181"/>
              <a:gd name="connsiteX263" fmla="*/ 1499121 w 4662849"/>
              <a:gd name="connsiteY263" fmla="*/ 2900896 h 5714181"/>
              <a:gd name="connsiteX264" fmla="*/ 1518590 w 4662849"/>
              <a:gd name="connsiteY264" fmla="*/ 2900896 h 5714181"/>
              <a:gd name="connsiteX265" fmla="*/ 1518590 w 4662849"/>
              <a:gd name="connsiteY265" fmla="*/ 2881427 h 5714181"/>
              <a:gd name="connsiteX266" fmla="*/ 2336292 w 4662849"/>
              <a:gd name="connsiteY266" fmla="*/ 2818152 h 5714181"/>
              <a:gd name="connsiteX267" fmla="*/ 2336292 w 4662849"/>
              <a:gd name="connsiteY267" fmla="*/ 2818152 h 5714181"/>
              <a:gd name="connsiteX268" fmla="*/ 2346027 w 4662849"/>
              <a:gd name="connsiteY268" fmla="*/ 2818152 h 5714181"/>
              <a:gd name="connsiteX269" fmla="*/ 2355761 w 4662849"/>
              <a:gd name="connsiteY269" fmla="*/ 2818152 h 5714181"/>
              <a:gd name="connsiteX270" fmla="*/ 3183198 w 4662849"/>
              <a:gd name="connsiteY270" fmla="*/ 2881427 h 5714181"/>
              <a:gd name="connsiteX271" fmla="*/ 3183198 w 4662849"/>
              <a:gd name="connsiteY271" fmla="*/ 2886294 h 5714181"/>
              <a:gd name="connsiteX272" fmla="*/ 3202667 w 4662849"/>
              <a:gd name="connsiteY272" fmla="*/ 2886294 h 5714181"/>
              <a:gd name="connsiteX273" fmla="*/ 3202667 w 4662849"/>
              <a:gd name="connsiteY273" fmla="*/ 2881427 h 5714181"/>
              <a:gd name="connsiteX274" fmla="*/ 3227003 w 4662849"/>
              <a:gd name="connsiteY274" fmla="*/ 2881427 h 5714181"/>
              <a:gd name="connsiteX275" fmla="*/ 3246472 w 4662849"/>
              <a:gd name="connsiteY275" fmla="*/ 2900896 h 5714181"/>
              <a:gd name="connsiteX276" fmla="*/ 3217269 w 4662849"/>
              <a:gd name="connsiteY276" fmla="*/ 3504438 h 5714181"/>
              <a:gd name="connsiteX277" fmla="*/ 3149127 w 4662849"/>
              <a:gd name="connsiteY277" fmla="*/ 3669926 h 5714181"/>
              <a:gd name="connsiteX278" fmla="*/ 3153994 w 4662849"/>
              <a:gd name="connsiteY278" fmla="*/ 3655324 h 5714181"/>
              <a:gd name="connsiteX279" fmla="*/ 3134525 w 4662849"/>
              <a:gd name="connsiteY279" fmla="*/ 3650456 h 5714181"/>
              <a:gd name="connsiteX280" fmla="*/ 3119923 w 4662849"/>
              <a:gd name="connsiteY280" fmla="*/ 3689395 h 5714181"/>
              <a:gd name="connsiteX281" fmla="*/ 3124791 w 4662849"/>
              <a:gd name="connsiteY281" fmla="*/ 3694262 h 5714181"/>
              <a:gd name="connsiteX282" fmla="*/ 2346027 w 4662849"/>
              <a:gd name="connsiteY282" fmla="*/ 3996033 h 5714181"/>
              <a:gd name="connsiteX283" fmla="*/ 1601333 w 4662849"/>
              <a:gd name="connsiteY283" fmla="*/ 3723466 h 5714181"/>
              <a:gd name="connsiteX284" fmla="*/ 1611068 w 4662849"/>
              <a:gd name="connsiteY284" fmla="*/ 3718598 h 5714181"/>
              <a:gd name="connsiteX285" fmla="*/ 1596466 w 4662849"/>
              <a:gd name="connsiteY285" fmla="*/ 3684527 h 5714181"/>
              <a:gd name="connsiteX286" fmla="*/ 1143810 w 4662849"/>
              <a:gd name="connsiteY286" fmla="*/ 3231871 h 5714181"/>
              <a:gd name="connsiteX287" fmla="*/ 1148677 w 4662849"/>
              <a:gd name="connsiteY287" fmla="*/ 3236738 h 5714181"/>
              <a:gd name="connsiteX288" fmla="*/ 1056199 w 4662849"/>
              <a:gd name="connsiteY288" fmla="*/ 3139393 h 5714181"/>
              <a:gd name="connsiteX289" fmla="*/ 1065933 w 4662849"/>
              <a:gd name="connsiteY289" fmla="*/ 3129658 h 5714181"/>
              <a:gd name="connsiteX290" fmla="*/ 1065933 w 4662849"/>
              <a:gd name="connsiteY290" fmla="*/ 3129658 h 5714181"/>
              <a:gd name="connsiteX291" fmla="*/ 1396908 w 4662849"/>
              <a:gd name="connsiteY291" fmla="*/ 3358420 h 5714181"/>
              <a:gd name="connsiteX292" fmla="*/ 1401775 w 4662849"/>
              <a:gd name="connsiteY292" fmla="*/ 3431429 h 5714181"/>
              <a:gd name="connsiteX293" fmla="*/ 1299562 w 4662849"/>
              <a:gd name="connsiteY293" fmla="*/ 3373022 h 5714181"/>
              <a:gd name="connsiteX294" fmla="*/ 1143810 w 4662849"/>
              <a:gd name="connsiteY294" fmla="*/ 3231871 h 5714181"/>
              <a:gd name="connsiteX295" fmla="*/ 1143810 w 4662849"/>
              <a:gd name="connsiteY295" fmla="*/ 3231871 h 5714181"/>
              <a:gd name="connsiteX296" fmla="*/ 1367704 w 4662849"/>
              <a:gd name="connsiteY296" fmla="*/ 2910631 h 5714181"/>
              <a:gd name="connsiteX297" fmla="*/ 1367704 w 4662849"/>
              <a:gd name="connsiteY297" fmla="*/ 2920365 h 5714181"/>
              <a:gd name="connsiteX298" fmla="*/ 1041597 w 4662849"/>
              <a:gd name="connsiteY298" fmla="*/ 2482310 h 5714181"/>
              <a:gd name="connsiteX299" fmla="*/ 876110 w 4662849"/>
              <a:gd name="connsiteY299" fmla="*/ 2282752 h 5714181"/>
              <a:gd name="connsiteX300" fmla="*/ 905313 w 4662849"/>
              <a:gd name="connsiteY300" fmla="*/ 2277885 h 5714181"/>
              <a:gd name="connsiteX301" fmla="*/ 944251 w 4662849"/>
              <a:gd name="connsiteY301" fmla="*/ 2307089 h 5714181"/>
              <a:gd name="connsiteX302" fmla="*/ 1090270 w 4662849"/>
              <a:gd name="connsiteY302" fmla="*/ 2492045 h 5714181"/>
              <a:gd name="connsiteX303" fmla="*/ 1382306 w 4662849"/>
              <a:gd name="connsiteY303" fmla="*/ 2852223 h 5714181"/>
              <a:gd name="connsiteX304" fmla="*/ 1367704 w 4662849"/>
              <a:gd name="connsiteY304" fmla="*/ 2910631 h 5714181"/>
              <a:gd name="connsiteX305" fmla="*/ 1387174 w 4662849"/>
              <a:gd name="connsiteY305" fmla="*/ 3285411 h 5714181"/>
              <a:gd name="connsiteX306" fmla="*/ 1187615 w 4662849"/>
              <a:gd name="connsiteY306" fmla="*/ 3153995 h 5714181"/>
              <a:gd name="connsiteX307" fmla="*/ 1124341 w 4662849"/>
              <a:gd name="connsiteY307" fmla="*/ 3017711 h 5714181"/>
              <a:gd name="connsiteX308" fmla="*/ 1051331 w 4662849"/>
              <a:gd name="connsiteY308" fmla="*/ 2667267 h 5714181"/>
              <a:gd name="connsiteX309" fmla="*/ 1051331 w 4662849"/>
              <a:gd name="connsiteY309" fmla="*/ 2608859 h 5714181"/>
              <a:gd name="connsiteX310" fmla="*/ 1372572 w 4662849"/>
              <a:gd name="connsiteY310" fmla="*/ 2998241 h 5714181"/>
              <a:gd name="connsiteX311" fmla="*/ 1387174 w 4662849"/>
              <a:gd name="connsiteY311" fmla="*/ 3285411 h 5714181"/>
              <a:gd name="connsiteX312" fmla="*/ 968588 w 4662849"/>
              <a:gd name="connsiteY312" fmla="*/ 2477443 h 5714181"/>
              <a:gd name="connsiteX313" fmla="*/ 973455 w 4662849"/>
              <a:gd name="connsiteY313" fmla="*/ 2672134 h 5714181"/>
              <a:gd name="connsiteX314" fmla="*/ 1046464 w 4662849"/>
              <a:gd name="connsiteY314" fmla="*/ 3037180 h 5714181"/>
              <a:gd name="connsiteX315" fmla="*/ 759295 w 4662849"/>
              <a:gd name="connsiteY315" fmla="*/ 2603992 h 5714181"/>
              <a:gd name="connsiteX316" fmla="*/ 861508 w 4662849"/>
              <a:gd name="connsiteY316" fmla="*/ 2350894 h 5714181"/>
              <a:gd name="connsiteX317" fmla="*/ 968588 w 4662849"/>
              <a:gd name="connsiteY317" fmla="*/ 2477443 h 5714181"/>
              <a:gd name="connsiteX318" fmla="*/ 1211952 w 4662849"/>
              <a:gd name="connsiteY318" fmla="*/ 2550452 h 5714181"/>
              <a:gd name="connsiteX319" fmla="*/ 1192483 w 4662849"/>
              <a:gd name="connsiteY319" fmla="*/ 2496912 h 5714181"/>
              <a:gd name="connsiteX320" fmla="*/ 1124341 w 4662849"/>
              <a:gd name="connsiteY320" fmla="*/ 2268150 h 5714181"/>
              <a:gd name="connsiteX321" fmla="*/ 1202217 w 4662849"/>
              <a:gd name="connsiteY321" fmla="*/ 2058857 h 5714181"/>
              <a:gd name="connsiteX322" fmla="*/ 1202217 w 4662849"/>
              <a:gd name="connsiteY322" fmla="*/ 2058857 h 5714181"/>
              <a:gd name="connsiteX323" fmla="*/ 1654874 w 4662849"/>
              <a:gd name="connsiteY323" fmla="*/ 1805759 h 5714181"/>
              <a:gd name="connsiteX324" fmla="*/ 1669475 w 4662849"/>
              <a:gd name="connsiteY324" fmla="*/ 1844697 h 5714181"/>
              <a:gd name="connsiteX325" fmla="*/ 1645139 w 4662849"/>
              <a:gd name="connsiteY325" fmla="*/ 1883636 h 5714181"/>
              <a:gd name="connsiteX326" fmla="*/ 1489386 w 4662849"/>
              <a:gd name="connsiteY326" fmla="*/ 2029654 h 5714181"/>
              <a:gd name="connsiteX327" fmla="*/ 1489386 w 4662849"/>
              <a:gd name="connsiteY327" fmla="*/ 2029654 h 5714181"/>
              <a:gd name="connsiteX328" fmla="*/ 1367704 w 4662849"/>
              <a:gd name="connsiteY328" fmla="*/ 2156203 h 5714181"/>
              <a:gd name="connsiteX329" fmla="*/ 1669475 w 4662849"/>
              <a:gd name="connsiteY329" fmla="*/ 2010185 h 5714181"/>
              <a:gd name="connsiteX330" fmla="*/ 1698679 w 4662849"/>
              <a:gd name="connsiteY330" fmla="*/ 2005317 h 5714181"/>
              <a:gd name="connsiteX331" fmla="*/ 1732750 w 4662849"/>
              <a:gd name="connsiteY331" fmla="*/ 2000450 h 5714181"/>
              <a:gd name="connsiteX332" fmla="*/ 1761954 w 4662849"/>
              <a:gd name="connsiteY332" fmla="*/ 2000450 h 5714181"/>
              <a:gd name="connsiteX333" fmla="*/ 2019919 w 4662849"/>
              <a:gd name="connsiteY333" fmla="*/ 2058857 h 5714181"/>
              <a:gd name="connsiteX334" fmla="*/ 2044256 w 4662849"/>
              <a:gd name="connsiteY334" fmla="*/ 2044256 h 5714181"/>
              <a:gd name="connsiteX335" fmla="*/ 2053990 w 4662849"/>
              <a:gd name="connsiteY335" fmla="*/ 2015052 h 5714181"/>
              <a:gd name="connsiteX336" fmla="*/ 2039388 w 4662849"/>
              <a:gd name="connsiteY336" fmla="*/ 1976114 h 5714181"/>
              <a:gd name="connsiteX337" fmla="*/ 1859299 w 4662849"/>
              <a:gd name="connsiteY337" fmla="*/ 1927441 h 5714181"/>
              <a:gd name="connsiteX338" fmla="*/ 1815493 w 4662849"/>
              <a:gd name="connsiteY338" fmla="*/ 1927441 h 5714181"/>
              <a:gd name="connsiteX339" fmla="*/ 2857090 w 4662849"/>
              <a:gd name="connsiteY339" fmla="*/ 1100004 h 5714181"/>
              <a:gd name="connsiteX340" fmla="*/ 3139393 w 4662849"/>
              <a:gd name="connsiteY340" fmla="*/ 1489386 h 5714181"/>
              <a:gd name="connsiteX341" fmla="*/ 3329216 w 4662849"/>
              <a:gd name="connsiteY341" fmla="*/ 1693812 h 5714181"/>
              <a:gd name="connsiteX342" fmla="*/ 3504438 w 4662849"/>
              <a:gd name="connsiteY342" fmla="*/ 2078327 h 5714181"/>
              <a:gd name="connsiteX343" fmla="*/ 3504438 w 4662849"/>
              <a:gd name="connsiteY343" fmla="*/ 2092928 h 5714181"/>
              <a:gd name="connsiteX344" fmla="*/ 3504438 w 4662849"/>
              <a:gd name="connsiteY344" fmla="*/ 2092928 h 5714181"/>
              <a:gd name="connsiteX345" fmla="*/ 3475235 w 4662849"/>
              <a:gd name="connsiteY345" fmla="*/ 2482310 h 5714181"/>
              <a:gd name="connsiteX346" fmla="*/ 3402225 w 4662849"/>
              <a:gd name="connsiteY346" fmla="*/ 2642930 h 5714181"/>
              <a:gd name="connsiteX347" fmla="*/ 3246472 w 4662849"/>
              <a:gd name="connsiteY347" fmla="*/ 2827887 h 5714181"/>
              <a:gd name="connsiteX348" fmla="*/ 3222136 w 4662849"/>
              <a:gd name="connsiteY348" fmla="*/ 2823020 h 5714181"/>
              <a:gd name="connsiteX349" fmla="*/ 2350894 w 4662849"/>
              <a:gd name="connsiteY349" fmla="*/ 2754878 h 5714181"/>
              <a:gd name="connsiteX350" fmla="*/ 2321690 w 4662849"/>
              <a:gd name="connsiteY350" fmla="*/ 2754878 h 5714181"/>
              <a:gd name="connsiteX351" fmla="*/ 1450448 w 4662849"/>
              <a:gd name="connsiteY351" fmla="*/ 2823020 h 5714181"/>
              <a:gd name="connsiteX352" fmla="*/ 1426112 w 4662849"/>
              <a:gd name="connsiteY352" fmla="*/ 2827887 h 5714181"/>
              <a:gd name="connsiteX353" fmla="*/ 1211952 w 4662849"/>
              <a:gd name="connsiteY353" fmla="*/ 2550452 h 5714181"/>
              <a:gd name="connsiteX354" fmla="*/ 3596916 w 4662849"/>
              <a:gd name="connsiteY354" fmla="*/ 3032312 h 5714181"/>
              <a:gd name="connsiteX355" fmla="*/ 3660191 w 4662849"/>
              <a:gd name="connsiteY355" fmla="*/ 2691603 h 5714181"/>
              <a:gd name="connsiteX356" fmla="*/ 3665058 w 4662849"/>
              <a:gd name="connsiteY356" fmla="*/ 2560187 h 5714181"/>
              <a:gd name="connsiteX357" fmla="*/ 3694262 w 4662849"/>
              <a:gd name="connsiteY357" fmla="*/ 2511514 h 5714181"/>
              <a:gd name="connsiteX358" fmla="*/ 3801342 w 4662849"/>
              <a:gd name="connsiteY358" fmla="*/ 2365496 h 5714181"/>
              <a:gd name="connsiteX359" fmla="*/ 3884085 w 4662849"/>
              <a:gd name="connsiteY359" fmla="*/ 2603992 h 5714181"/>
              <a:gd name="connsiteX360" fmla="*/ 3596916 w 4662849"/>
              <a:gd name="connsiteY360" fmla="*/ 3032312 h 5714181"/>
              <a:gd name="connsiteX361" fmla="*/ 3708864 w 4662849"/>
              <a:gd name="connsiteY361" fmla="*/ 3046914 h 5714181"/>
              <a:gd name="connsiteX362" fmla="*/ 3708864 w 4662849"/>
              <a:gd name="connsiteY362" fmla="*/ 3046914 h 5714181"/>
              <a:gd name="connsiteX363" fmla="*/ 3708864 w 4662849"/>
              <a:gd name="connsiteY363" fmla="*/ 3046914 h 5714181"/>
              <a:gd name="connsiteX364" fmla="*/ 3708864 w 4662849"/>
              <a:gd name="connsiteY364" fmla="*/ 3046914 h 5714181"/>
              <a:gd name="connsiteX365" fmla="*/ 3669926 w 4662849"/>
              <a:gd name="connsiteY365" fmla="*/ 3095587 h 5714181"/>
              <a:gd name="connsiteX366" fmla="*/ 3314614 w 4662849"/>
              <a:gd name="connsiteY366" fmla="*/ 3421695 h 5714181"/>
              <a:gd name="connsiteX367" fmla="*/ 3270809 w 4662849"/>
              <a:gd name="connsiteY367" fmla="*/ 3441163 h 5714181"/>
              <a:gd name="connsiteX368" fmla="*/ 3265942 w 4662849"/>
              <a:gd name="connsiteY368" fmla="*/ 3373022 h 5714181"/>
              <a:gd name="connsiteX369" fmla="*/ 3265942 w 4662849"/>
              <a:gd name="connsiteY369" fmla="*/ 3373022 h 5714181"/>
              <a:gd name="connsiteX370" fmla="*/ 3669926 w 4662849"/>
              <a:gd name="connsiteY370" fmla="*/ 3095587 h 5714181"/>
              <a:gd name="connsiteX371" fmla="*/ 3300012 w 4662849"/>
              <a:gd name="connsiteY371" fmla="*/ 3285411 h 5714181"/>
              <a:gd name="connsiteX372" fmla="*/ 3314614 w 4662849"/>
              <a:gd name="connsiteY372" fmla="*/ 2998241 h 5714181"/>
              <a:gd name="connsiteX373" fmla="*/ 3582314 w 4662849"/>
              <a:gd name="connsiteY373" fmla="*/ 2686736 h 5714181"/>
              <a:gd name="connsiteX374" fmla="*/ 3582314 w 4662849"/>
              <a:gd name="connsiteY374" fmla="*/ 2686736 h 5714181"/>
              <a:gd name="connsiteX375" fmla="*/ 3514173 w 4662849"/>
              <a:gd name="connsiteY375" fmla="*/ 3027445 h 5714181"/>
              <a:gd name="connsiteX376" fmla="*/ 3436296 w 4662849"/>
              <a:gd name="connsiteY376" fmla="*/ 3192932 h 5714181"/>
              <a:gd name="connsiteX377" fmla="*/ 3300012 w 4662849"/>
              <a:gd name="connsiteY377" fmla="*/ 3285411 h 5714181"/>
              <a:gd name="connsiteX378" fmla="*/ 3645589 w 4662849"/>
              <a:gd name="connsiteY378" fmla="*/ 2482310 h 5714181"/>
              <a:gd name="connsiteX379" fmla="*/ 3319482 w 4662849"/>
              <a:gd name="connsiteY379" fmla="*/ 2920365 h 5714181"/>
              <a:gd name="connsiteX380" fmla="*/ 3319482 w 4662849"/>
              <a:gd name="connsiteY380" fmla="*/ 2910631 h 5714181"/>
              <a:gd name="connsiteX381" fmla="*/ 3300012 w 4662849"/>
              <a:gd name="connsiteY381" fmla="*/ 2847356 h 5714181"/>
              <a:gd name="connsiteX382" fmla="*/ 3592049 w 4662849"/>
              <a:gd name="connsiteY382" fmla="*/ 2487178 h 5714181"/>
              <a:gd name="connsiteX383" fmla="*/ 3738067 w 4662849"/>
              <a:gd name="connsiteY383" fmla="*/ 2302221 h 5714181"/>
              <a:gd name="connsiteX384" fmla="*/ 3801342 w 4662849"/>
              <a:gd name="connsiteY384" fmla="*/ 2268150 h 5714181"/>
              <a:gd name="connsiteX385" fmla="*/ 3815944 w 4662849"/>
              <a:gd name="connsiteY385" fmla="*/ 2273018 h 5714181"/>
              <a:gd name="connsiteX386" fmla="*/ 3645589 w 4662849"/>
              <a:gd name="connsiteY386" fmla="*/ 2482310 h 5714181"/>
              <a:gd name="connsiteX387" fmla="*/ 3134525 w 4662849"/>
              <a:gd name="connsiteY387" fmla="*/ 4648248 h 5714181"/>
              <a:gd name="connsiteX388" fmla="*/ 2623461 w 4662849"/>
              <a:gd name="connsiteY388" fmla="*/ 4808868 h 5714181"/>
              <a:gd name="connsiteX389" fmla="*/ 1542926 w 4662849"/>
              <a:gd name="connsiteY389" fmla="*/ 4648248 h 5714181"/>
              <a:gd name="connsiteX390" fmla="*/ 1542926 w 4662849"/>
              <a:gd name="connsiteY390" fmla="*/ 4589841 h 5714181"/>
              <a:gd name="connsiteX391" fmla="*/ 1815493 w 4662849"/>
              <a:gd name="connsiteY391" fmla="*/ 4404884 h 5714181"/>
              <a:gd name="connsiteX392" fmla="*/ 1839830 w 4662849"/>
              <a:gd name="connsiteY392" fmla="*/ 4419486 h 5714181"/>
              <a:gd name="connsiteX393" fmla="*/ 1834963 w 4662849"/>
              <a:gd name="connsiteY393" fmla="*/ 4492495 h 5714181"/>
              <a:gd name="connsiteX394" fmla="*/ 1869034 w 4662849"/>
              <a:gd name="connsiteY394" fmla="*/ 4536300 h 5714181"/>
              <a:gd name="connsiteX395" fmla="*/ 1912839 w 4662849"/>
              <a:gd name="connsiteY395" fmla="*/ 4502230 h 5714181"/>
              <a:gd name="connsiteX396" fmla="*/ 1937175 w 4662849"/>
              <a:gd name="connsiteY396" fmla="*/ 4190724 h 5714181"/>
              <a:gd name="connsiteX397" fmla="*/ 2112398 w 4662849"/>
              <a:gd name="connsiteY397" fmla="*/ 4059308 h 5714181"/>
              <a:gd name="connsiteX398" fmla="*/ 2350894 w 4662849"/>
              <a:gd name="connsiteY398" fmla="*/ 4083644 h 5714181"/>
              <a:gd name="connsiteX399" fmla="*/ 2589390 w 4662849"/>
              <a:gd name="connsiteY399" fmla="*/ 4059308 h 5714181"/>
              <a:gd name="connsiteX400" fmla="*/ 2706205 w 4662849"/>
              <a:gd name="connsiteY400" fmla="*/ 4146918 h 5714181"/>
              <a:gd name="connsiteX401" fmla="*/ 2730541 w 4662849"/>
              <a:gd name="connsiteY401" fmla="*/ 4502230 h 5714181"/>
              <a:gd name="connsiteX402" fmla="*/ 2774347 w 4662849"/>
              <a:gd name="connsiteY402" fmla="*/ 4536300 h 5714181"/>
              <a:gd name="connsiteX403" fmla="*/ 2808418 w 4662849"/>
              <a:gd name="connsiteY403" fmla="*/ 4492495 h 5714181"/>
              <a:gd name="connsiteX404" fmla="*/ 2803551 w 4662849"/>
              <a:gd name="connsiteY404" fmla="*/ 4419486 h 5714181"/>
              <a:gd name="connsiteX405" fmla="*/ 2827887 w 4662849"/>
              <a:gd name="connsiteY405" fmla="*/ 4404884 h 5714181"/>
              <a:gd name="connsiteX406" fmla="*/ 3139393 w 4662849"/>
              <a:gd name="connsiteY406" fmla="*/ 4614177 h 5714181"/>
              <a:gd name="connsiteX407" fmla="*/ 3134525 w 4662849"/>
              <a:gd name="connsiteY407" fmla="*/ 4648248 h 5714181"/>
              <a:gd name="connsiteX408" fmla="*/ 1776556 w 4662849"/>
              <a:gd name="connsiteY408" fmla="*/ 2662400 h 5714181"/>
              <a:gd name="connsiteX409" fmla="*/ 1912839 w 4662849"/>
              <a:gd name="connsiteY409" fmla="*/ 2482310 h 5714181"/>
              <a:gd name="connsiteX410" fmla="*/ 1776556 w 4662849"/>
              <a:gd name="connsiteY410" fmla="*/ 2302221 h 5714181"/>
              <a:gd name="connsiteX411" fmla="*/ 1640272 w 4662849"/>
              <a:gd name="connsiteY411" fmla="*/ 2482310 h 5714181"/>
              <a:gd name="connsiteX412" fmla="*/ 1776556 w 4662849"/>
              <a:gd name="connsiteY412" fmla="*/ 2662400 h 5714181"/>
              <a:gd name="connsiteX413" fmla="*/ 1737617 w 4662849"/>
              <a:gd name="connsiteY413" fmla="*/ 2389832 h 5714181"/>
              <a:gd name="connsiteX414" fmla="*/ 1776556 w 4662849"/>
              <a:gd name="connsiteY414" fmla="*/ 2428770 h 5714181"/>
              <a:gd name="connsiteX415" fmla="*/ 1737617 w 4662849"/>
              <a:gd name="connsiteY415" fmla="*/ 2467709 h 5714181"/>
              <a:gd name="connsiteX416" fmla="*/ 1698679 w 4662849"/>
              <a:gd name="connsiteY416" fmla="*/ 2428770 h 5714181"/>
              <a:gd name="connsiteX417" fmla="*/ 1737617 w 4662849"/>
              <a:gd name="connsiteY417" fmla="*/ 2389832 h 5714181"/>
              <a:gd name="connsiteX418" fmla="*/ 1538059 w 4662849"/>
              <a:gd name="connsiteY418" fmla="*/ 3236738 h 5714181"/>
              <a:gd name="connsiteX419" fmla="*/ 1518590 w 4662849"/>
              <a:gd name="connsiteY419" fmla="*/ 3236738 h 5714181"/>
              <a:gd name="connsiteX420" fmla="*/ 1518590 w 4662849"/>
              <a:gd name="connsiteY420" fmla="*/ 3275676 h 5714181"/>
              <a:gd name="connsiteX421" fmla="*/ 1538059 w 4662849"/>
              <a:gd name="connsiteY421" fmla="*/ 3275676 h 5714181"/>
              <a:gd name="connsiteX422" fmla="*/ 1538059 w 4662849"/>
              <a:gd name="connsiteY422" fmla="*/ 3236738 h 5714181"/>
              <a:gd name="connsiteX423" fmla="*/ 1533192 w 4662849"/>
              <a:gd name="connsiteY423" fmla="*/ 3163729 h 5714181"/>
              <a:gd name="connsiteX424" fmla="*/ 1513723 w 4662849"/>
              <a:gd name="connsiteY424" fmla="*/ 3163729 h 5714181"/>
              <a:gd name="connsiteX425" fmla="*/ 1513723 w 4662849"/>
              <a:gd name="connsiteY425" fmla="*/ 3202667 h 5714181"/>
              <a:gd name="connsiteX426" fmla="*/ 1533192 w 4662849"/>
              <a:gd name="connsiteY426" fmla="*/ 3202667 h 5714181"/>
              <a:gd name="connsiteX427" fmla="*/ 1533192 w 4662849"/>
              <a:gd name="connsiteY427" fmla="*/ 3163729 h 5714181"/>
              <a:gd name="connsiteX428" fmla="*/ 1547794 w 4662849"/>
              <a:gd name="connsiteY428" fmla="*/ 3489836 h 5714181"/>
              <a:gd name="connsiteX429" fmla="*/ 1547794 w 4662849"/>
              <a:gd name="connsiteY429" fmla="*/ 3465500 h 5714181"/>
              <a:gd name="connsiteX430" fmla="*/ 1528324 w 4662849"/>
              <a:gd name="connsiteY430" fmla="*/ 3465500 h 5714181"/>
              <a:gd name="connsiteX431" fmla="*/ 1528324 w 4662849"/>
              <a:gd name="connsiteY431" fmla="*/ 3489836 h 5714181"/>
              <a:gd name="connsiteX432" fmla="*/ 1528324 w 4662849"/>
              <a:gd name="connsiteY432" fmla="*/ 3504438 h 5714181"/>
              <a:gd name="connsiteX433" fmla="*/ 1547794 w 4662849"/>
              <a:gd name="connsiteY433" fmla="*/ 3504438 h 5714181"/>
              <a:gd name="connsiteX434" fmla="*/ 1547794 w 4662849"/>
              <a:gd name="connsiteY434" fmla="*/ 3489836 h 5714181"/>
              <a:gd name="connsiteX435" fmla="*/ 1542926 w 4662849"/>
              <a:gd name="connsiteY435" fmla="*/ 3387624 h 5714181"/>
              <a:gd name="connsiteX436" fmla="*/ 1523457 w 4662849"/>
              <a:gd name="connsiteY436" fmla="*/ 3387624 h 5714181"/>
              <a:gd name="connsiteX437" fmla="*/ 1523457 w 4662849"/>
              <a:gd name="connsiteY437" fmla="*/ 3426562 h 5714181"/>
              <a:gd name="connsiteX438" fmla="*/ 1542926 w 4662849"/>
              <a:gd name="connsiteY438" fmla="*/ 3426562 h 5714181"/>
              <a:gd name="connsiteX439" fmla="*/ 1542926 w 4662849"/>
              <a:gd name="connsiteY439" fmla="*/ 3387624 h 5714181"/>
              <a:gd name="connsiteX440" fmla="*/ 1542926 w 4662849"/>
              <a:gd name="connsiteY440" fmla="*/ 3314614 h 5714181"/>
              <a:gd name="connsiteX441" fmla="*/ 1523457 w 4662849"/>
              <a:gd name="connsiteY441" fmla="*/ 3314614 h 5714181"/>
              <a:gd name="connsiteX442" fmla="*/ 1523457 w 4662849"/>
              <a:gd name="connsiteY442" fmla="*/ 3353553 h 5714181"/>
              <a:gd name="connsiteX443" fmla="*/ 1542926 w 4662849"/>
              <a:gd name="connsiteY443" fmla="*/ 3353553 h 5714181"/>
              <a:gd name="connsiteX444" fmla="*/ 1542926 w 4662849"/>
              <a:gd name="connsiteY444" fmla="*/ 3314614 h 571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</a:cxnLst>
            <a:rect l="l" t="t" r="r" b="b"/>
            <a:pathLst>
              <a:path w="4662849" h="5714181">
                <a:moveTo>
                  <a:pt x="3173463" y="3416827"/>
                </a:moveTo>
                <a:lnTo>
                  <a:pt x="3153994" y="3416827"/>
                </a:lnTo>
                <a:lnTo>
                  <a:pt x="3153994" y="3455765"/>
                </a:lnTo>
                <a:lnTo>
                  <a:pt x="3173463" y="3455765"/>
                </a:lnTo>
                <a:lnTo>
                  <a:pt x="3173463" y="3416827"/>
                </a:lnTo>
                <a:close/>
                <a:moveTo>
                  <a:pt x="1523457" y="2934967"/>
                </a:moveTo>
                <a:lnTo>
                  <a:pt x="1503988" y="2934967"/>
                </a:lnTo>
                <a:lnTo>
                  <a:pt x="1503988" y="2973905"/>
                </a:lnTo>
                <a:lnTo>
                  <a:pt x="1523457" y="2973905"/>
                </a:lnTo>
                <a:lnTo>
                  <a:pt x="1523457" y="2934967"/>
                </a:lnTo>
                <a:close/>
                <a:moveTo>
                  <a:pt x="3178331" y="3251340"/>
                </a:moveTo>
                <a:lnTo>
                  <a:pt x="3158862" y="3251340"/>
                </a:lnTo>
                <a:lnTo>
                  <a:pt x="3158862" y="3290278"/>
                </a:lnTo>
                <a:lnTo>
                  <a:pt x="3178331" y="3290278"/>
                </a:lnTo>
                <a:lnTo>
                  <a:pt x="3178331" y="3251340"/>
                </a:lnTo>
                <a:close/>
                <a:moveTo>
                  <a:pt x="3158862" y="3587182"/>
                </a:moveTo>
                <a:lnTo>
                  <a:pt x="3158862" y="3577447"/>
                </a:lnTo>
                <a:lnTo>
                  <a:pt x="3139393" y="3577447"/>
                </a:lnTo>
                <a:lnTo>
                  <a:pt x="3139393" y="3587182"/>
                </a:lnTo>
                <a:cubicBezTo>
                  <a:pt x="3139393" y="3596916"/>
                  <a:pt x="3139393" y="3606651"/>
                  <a:pt x="3134525" y="3616386"/>
                </a:cubicBezTo>
                <a:lnTo>
                  <a:pt x="3153994" y="3621253"/>
                </a:lnTo>
                <a:cubicBezTo>
                  <a:pt x="3158862" y="3606651"/>
                  <a:pt x="3158862" y="3596916"/>
                  <a:pt x="3158862" y="3587182"/>
                </a:cubicBezTo>
                <a:close/>
                <a:moveTo>
                  <a:pt x="3168596" y="3494704"/>
                </a:moveTo>
                <a:lnTo>
                  <a:pt x="3149127" y="3494704"/>
                </a:lnTo>
                <a:lnTo>
                  <a:pt x="3149127" y="3533642"/>
                </a:lnTo>
                <a:lnTo>
                  <a:pt x="3168596" y="3533642"/>
                </a:lnTo>
                <a:lnTo>
                  <a:pt x="3168596" y="3494704"/>
                </a:lnTo>
                <a:close/>
                <a:moveTo>
                  <a:pt x="3178331" y="3334084"/>
                </a:moveTo>
                <a:lnTo>
                  <a:pt x="3158862" y="3334084"/>
                </a:lnTo>
                <a:lnTo>
                  <a:pt x="3158862" y="3373022"/>
                </a:lnTo>
                <a:lnTo>
                  <a:pt x="3178331" y="3373022"/>
                </a:lnTo>
                <a:lnTo>
                  <a:pt x="3178331" y="3334084"/>
                </a:lnTo>
                <a:close/>
                <a:moveTo>
                  <a:pt x="3192933" y="3007976"/>
                </a:moveTo>
                <a:lnTo>
                  <a:pt x="3173463" y="3007976"/>
                </a:lnTo>
                <a:lnTo>
                  <a:pt x="3173463" y="3046914"/>
                </a:lnTo>
                <a:lnTo>
                  <a:pt x="3192933" y="3046914"/>
                </a:lnTo>
                <a:lnTo>
                  <a:pt x="3192933" y="3007976"/>
                </a:lnTo>
                <a:close/>
                <a:moveTo>
                  <a:pt x="3197800" y="2930100"/>
                </a:moveTo>
                <a:lnTo>
                  <a:pt x="3178331" y="2930100"/>
                </a:lnTo>
                <a:lnTo>
                  <a:pt x="3178331" y="2969038"/>
                </a:lnTo>
                <a:lnTo>
                  <a:pt x="3197800" y="2969038"/>
                </a:lnTo>
                <a:lnTo>
                  <a:pt x="3197800" y="2930100"/>
                </a:lnTo>
                <a:close/>
                <a:moveTo>
                  <a:pt x="3183198" y="3173463"/>
                </a:moveTo>
                <a:lnTo>
                  <a:pt x="3163729" y="3173463"/>
                </a:lnTo>
                <a:lnTo>
                  <a:pt x="3163729" y="3212402"/>
                </a:lnTo>
                <a:lnTo>
                  <a:pt x="3183198" y="3212402"/>
                </a:lnTo>
                <a:lnTo>
                  <a:pt x="3183198" y="3173463"/>
                </a:lnTo>
                <a:close/>
                <a:moveTo>
                  <a:pt x="1528324" y="3012843"/>
                </a:moveTo>
                <a:lnTo>
                  <a:pt x="1508855" y="3012843"/>
                </a:lnTo>
                <a:lnTo>
                  <a:pt x="1508855" y="3051782"/>
                </a:lnTo>
                <a:lnTo>
                  <a:pt x="1528324" y="3051782"/>
                </a:lnTo>
                <a:lnTo>
                  <a:pt x="1528324" y="3012843"/>
                </a:lnTo>
                <a:close/>
                <a:moveTo>
                  <a:pt x="3188065" y="3090720"/>
                </a:moveTo>
                <a:lnTo>
                  <a:pt x="3168596" y="3090720"/>
                </a:lnTo>
                <a:lnTo>
                  <a:pt x="3168596" y="3129658"/>
                </a:lnTo>
                <a:lnTo>
                  <a:pt x="3188065" y="3129658"/>
                </a:lnTo>
                <a:lnTo>
                  <a:pt x="3188065" y="3090720"/>
                </a:lnTo>
                <a:close/>
                <a:moveTo>
                  <a:pt x="2910630" y="2302221"/>
                </a:moveTo>
                <a:cubicBezTo>
                  <a:pt x="2832754" y="2302221"/>
                  <a:pt x="2774347" y="2384965"/>
                  <a:pt x="2774347" y="2482310"/>
                </a:cubicBezTo>
                <a:cubicBezTo>
                  <a:pt x="2774347" y="2584523"/>
                  <a:pt x="2837621" y="2662400"/>
                  <a:pt x="2910630" y="2662400"/>
                </a:cubicBezTo>
                <a:cubicBezTo>
                  <a:pt x="2988507" y="2662400"/>
                  <a:pt x="3046914" y="2579656"/>
                  <a:pt x="3046914" y="2482310"/>
                </a:cubicBezTo>
                <a:cubicBezTo>
                  <a:pt x="3046914" y="2380098"/>
                  <a:pt x="2988507" y="2302221"/>
                  <a:pt x="2910630" y="2302221"/>
                </a:cubicBezTo>
                <a:close/>
                <a:moveTo>
                  <a:pt x="2881427" y="2467709"/>
                </a:moveTo>
                <a:cubicBezTo>
                  <a:pt x="2861958" y="2467709"/>
                  <a:pt x="2842489" y="2448239"/>
                  <a:pt x="2842489" y="2428770"/>
                </a:cubicBezTo>
                <a:cubicBezTo>
                  <a:pt x="2842489" y="2409301"/>
                  <a:pt x="2861958" y="2389832"/>
                  <a:pt x="2881427" y="2389832"/>
                </a:cubicBezTo>
                <a:cubicBezTo>
                  <a:pt x="2900896" y="2389832"/>
                  <a:pt x="2920365" y="2409301"/>
                  <a:pt x="2920365" y="2428770"/>
                </a:cubicBezTo>
                <a:cubicBezTo>
                  <a:pt x="2920365" y="2448239"/>
                  <a:pt x="2905763" y="2467709"/>
                  <a:pt x="2881427" y="2467709"/>
                </a:cubicBezTo>
                <a:close/>
                <a:moveTo>
                  <a:pt x="1552661" y="3538509"/>
                </a:moveTo>
                <a:lnTo>
                  <a:pt x="1533192" y="3543377"/>
                </a:lnTo>
                <a:cubicBezTo>
                  <a:pt x="1533192" y="3557978"/>
                  <a:pt x="1538059" y="3567713"/>
                  <a:pt x="1538059" y="3582315"/>
                </a:cubicBezTo>
                <a:lnTo>
                  <a:pt x="1557528" y="3577447"/>
                </a:lnTo>
                <a:cubicBezTo>
                  <a:pt x="1557528" y="3562845"/>
                  <a:pt x="1557528" y="3553111"/>
                  <a:pt x="1552661" y="3538509"/>
                </a:cubicBezTo>
                <a:close/>
                <a:moveTo>
                  <a:pt x="1552661" y="3616386"/>
                </a:moveTo>
                <a:cubicBezTo>
                  <a:pt x="1557528" y="3630987"/>
                  <a:pt x="1562395" y="3640722"/>
                  <a:pt x="1562395" y="3650456"/>
                </a:cubicBezTo>
                <a:lnTo>
                  <a:pt x="1581865" y="3645589"/>
                </a:lnTo>
                <a:cubicBezTo>
                  <a:pt x="1576997" y="3635854"/>
                  <a:pt x="1572130" y="3621253"/>
                  <a:pt x="1572130" y="3611518"/>
                </a:cubicBezTo>
                <a:lnTo>
                  <a:pt x="1552661" y="3616386"/>
                </a:lnTo>
                <a:close/>
                <a:moveTo>
                  <a:pt x="2642930" y="2044256"/>
                </a:moveTo>
                <a:cubicBezTo>
                  <a:pt x="2647798" y="2053990"/>
                  <a:pt x="2652665" y="2063725"/>
                  <a:pt x="2667267" y="2058857"/>
                </a:cubicBezTo>
                <a:cubicBezTo>
                  <a:pt x="2750011" y="2019919"/>
                  <a:pt x="2852223" y="2000450"/>
                  <a:pt x="2925232" y="1995583"/>
                </a:cubicBezTo>
                <a:cubicBezTo>
                  <a:pt x="2934967" y="1995583"/>
                  <a:pt x="2944702" y="1995583"/>
                  <a:pt x="2954436" y="1995583"/>
                </a:cubicBezTo>
                <a:cubicBezTo>
                  <a:pt x="2964171" y="1995583"/>
                  <a:pt x="2978772" y="2000450"/>
                  <a:pt x="2988507" y="2000450"/>
                </a:cubicBezTo>
                <a:cubicBezTo>
                  <a:pt x="2998242" y="2000450"/>
                  <a:pt x="3007976" y="2005317"/>
                  <a:pt x="3017711" y="2005317"/>
                </a:cubicBezTo>
                <a:cubicBezTo>
                  <a:pt x="3149127" y="2029654"/>
                  <a:pt x="3222136" y="2073459"/>
                  <a:pt x="3324349" y="2146468"/>
                </a:cubicBezTo>
                <a:cubicBezTo>
                  <a:pt x="3261074" y="2039388"/>
                  <a:pt x="3085853" y="1937176"/>
                  <a:pt x="2920365" y="1917707"/>
                </a:cubicBezTo>
                <a:cubicBezTo>
                  <a:pt x="2886294" y="1912839"/>
                  <a:pt x="2857090" y="1912839"/>
                  <a:pt x="2827887" y="1917707"/>
                </a:cubicBezTo>
                <a:cubicBezTo>
                  <a:pt x="2764612" y="1922574"/>
                  <a:pt x="2706205" y="1942043"/>
                  <a:pt x="2652665" y="1971246"/>
                </a:cubicBezTo>
                <a:cubicBezTo>
                  <a:pt x="2638063" y="1980981"/>
                  <a:pt x="2633196" y="1990716"/>
                  <a:pt x="2638063" y="2010185"/>
                </a:cubicBezTo>
                <a:lnTo>
                  <a:pt x="2642930" y="2044256"/>
                </a:lnTo>
                <a:close/>
                <a:moveTo>
                  <a:pt x="1528324" y="3085853"/>
                </a:moveTo>
                <a:lnTo>
                  <a:pt x="1508855" y="3085853"/>
                </a:lnTo>
                <a:lnTo>
                  <a:pt x="1508855" y="3124791"/>
                </a:lnTo>
                <a:lnTo>
                  <a:pt x="1528324" y="3124791"/>
                </a:lnTo>
                <a:lnTo>
                  <a:pt x="1528324" y="3085853"/>
                </a:lnTo>
                <a:close/>
                <a:moveTo>
                  <a:pt x="4628779" y="5490287"/>
                </a:moveTo>
                <a:cubicBezTo>
                  <a:pt x="4560637" y="5115506"/>
                  <a:pt x="4112848" y="4940284"/>
                  <a:pt x="3674793" y="4765063"/>
                </a:cubicBezTo>
                <a:lnTo>
                  <a:pt x="3611518" y="4740726"/>
                </a:lnTo>
                <a:cubicBezTo>
                  <a:pt x="3217269" y="4584973"/>
                  <a:pt x="2998242" y="4443823"/>
                  <a:pt x="2871692" y="4336742"/>
                </a:cubicBezTo>
                <a:cubicBezTo>
                  <a:pt x="2837621" y="4307539"/>
                  <a:pt x="2813285" y="4268600"/>
                  <a:pt x="2793816" y="4224795"/>
                </a:cubicBezTo>
                <a:cubicBezTo>
                  <a:pt x="2881427" y="4244264"/>
                  <a:pt x="2969038" y="4258866"/>
                  <a:pt x="3061516" y="4258866"/>
                </a:cubicBezTo>
                <a:cubicBezTo>
                  <a:pt x="3080985" y="4258866"/>
                  <a:pt x="3095587" y="4258866"/>
                  <a:pt x="3119923" y="4258866"/>
                </a:cubicBezTo>
                <a:lnTo>
                  <a:pt x="3129658" y="4258866"/>
                </a:lnTo>
                <a:lnTo>
                  <a:pt x="3129658" y="4258866"/>
                </a:lnTo>
                <a:lnTo>
                  <a:pt x="3192933" y="4253999"/>
                </a:lnTo>
                <a:cubicBezTo>
                  <a:pt x="3231871" y="4249132"/>
                  <a:pt x="3270809" y="4244264"/>
                  <a:pt x="3309747" y="4234530"/>
                </a:cubicBezTo>
                <a:lnTo>
                  <a:pt x="3324349" y="4229662"/>
                </a:lnTo>
                <a:lnTo>
                  <a:pt x="3334084" y="4219928"/>
                </a:lnTo>
                <a:cubicBezTo>
                  <a:pt x="3392491" y="4151786"/>
                  <a:pt x="3436296" y="4073909"/>
                  <a:pt x="3470367" y="4005768"/>
                </a:cubicBezTo>
                <a:cubicBezTo>
                  <a:pt x="3470367" y="4044706"/>
                  <a:pt x="3470367" y="4083644"/>
                  <a:pt x="3470367" y="4122582"/>
                </a:cubicBezTo>
                <a:lnTo>
                  <a:pt x="3470367" y="4180989"/>
                </a:lnTo>
                <a:lnTo>
                  <a:pt x="3523907" y="4156653"/>
                </a:lnTo>
                <a:cubicBezTo>
                  <a:pt x="3742935" y="4059308"/>
                  <a:pt x="3927891" y="3888953"/>
                  <a:pt x="4049573" y="3684527"/>
                </a:cubicBezTo>
                <a:cubicBezTo>
                  <a:pt x="4302671" y="3533642"/>
                  <a:pt x="4526566" y="3037180"/>
                  <a:pt x="4297804" y="2467709"/>
                </a:cubicBezTo>
                <a:lnTo>
                  <a:pt x="3733200" y="861508"/>
                </a:lnTo>
                <a:lnTo>
                  <a:pt x="3723466" y="822569"/>
                </a:lnTo>
                <a:cubicBezTo>
                  <a:pt x="3655324" y="618144"/>
                  <a:pt x="3514173" y="452657"/>
                  <a:pt x="3334084" y="350444"/>
                </a:cubicBezTo>
                <a:cubicBezTo>
                  <a:pt x="3251340" y="301771"/>
                  <a:pt x="3163729" y="267700"/>
                  <a:pt x="3066383" y="248231"/>
                </a:cubicBezTo>
                <a:cubicBezTo>
                  <a:pt x="3032312" y="233629"/>
                  <a:pt x="3003109" y="214160"/>
                  <a:pt x="2973905" y="194691"/>
                </a:cubicBezTo>
                <a:cubicBezTo>
                  <a:pt x="2750011" y="68142"/>
                  <a:pt x="2501780" y="0"/>
                  <a:pt x="2243814" y="0"/>
                </a:cubicBezTo>
                <a:cubicBezTo>
                  <a:pt x="1630537" y="0"/>
                  <a:pt x="1080535" y="384515"/>
                  <a:pt x="866375" y="953986"/>
                </a:cubicBezTo>
                <a:lnTo>
                  <a:pt x="769030" y="1265492"/>
                </a:lnTo>
                <a:lnTo>
                  <a:pt x="350444" y="2389832"/>
                </a:lnTo>
                <a:cubicBezTo>
                  <a:pt x="116815" y="2973905"/>
                  <a:pt x="345577" y="3553111"/>
                  <a:pt x="603542" y="3694262"/>
                </a:cubicBezTo>
                <a:cubicBezTo>
                  <a:pt x="725224" y="3908422"/>
                  <a:pt x="919915" y="4078777"/>
                  <a:pt x="1148677" y="4171255"/>
                </a:cubicBezTo>
                <a:lnTo>
                  <a:pt x="1236288" y="4205326"/>
                </a:lnTo>
                <a:lnTo>
                  <a:pt x="1202217" y="4117715"/>
                </a:lnTo>
                <a:cubicBezTo>
                  <a:pt x="1192483" y="4093378"/>
                  <a:pt x="1182748" y="4064175"/>
                  <a:pt x="1173013" y="4039838"/>
                </a:cubicBezTo>
                <a:cubicBezTo>
                  <a:pt x="1221686" y="4103113"/>
                  <a:pt x="1270359" y="4166388"/>
                  <a:pt x="1319032" y="4219928"/>
                </a:cubicBezTo>
                <a:lnTo>
                  <a:pt x="1328766" y="4229662"/>
                </a:lnTo>
                <a:lnTo>
                  <a:pt x="1343368" y="4234530"/>
                </a:lnTo>
                <a:cubicBezTo>
                  <a:pt x="1426112" y="4253999"/>
                  <a:pt x="1503988" y="4258866"/>
                  <a:pt x="1586732" y="4258866"/>
                </a:cubicBezTo>
                <a:cubicBezTo>
                  <a:pt x="1674343" y="4258866"/>
                  <a:pt x="1766821" y="4249132"/>
                  <a:pt x="1849565" y="4224795"/>
                </a:cubicBezTo>
                <a:cubicBezTo>
                  <a:pt x="1834963" y="4258866"/>
                  <a:pt x="1815493" y="4292937"/>
                  <a:pt x="1786290" y="4322141"/>
                </a:cubicBezTo>
                <a:cubicBezTo>
                  <a:pt x="1664608" y="4434088"/>
                  <a:pt x="1440713" y="4580106"/>
                  <a:pt x="1031862" y="4740726"/>
                </a:cubicBezTo>
                <a:lnTo>
                  <a:pt x="968588" y="4765063"/>
                </a:lnTo>
                <a:cubicBezTo>
                  <a:pt x="530533" y="4935417"/>
                  <a:pt x="82744" y="5115506"/>
                  <a:pt x="14602" y="5490287"/>
                </a:cubicBezTo>
                <a:cubicBezTo>
                  <a:pt x="9735" y="5524357"/>
                  <a:pt x="4867" y="5558428"/>
                  <a:pt x="0" y="5582765"/>
                </a:cubicBezTo>
                <a:cubicBezTo>
                  <a:pt x="19469" y="5611969"/>
                  <a:pt x="43805" y="5641172"/>
                  <a:pt x="68142" y="5670376"/>
                </a:cubicBezTo>
                <a:cubicBezTo>
                  <a:pt x="73009" y="5626570"/>
                  <a:pt x="82744" y="5573030"/>
                  <a:pt x="92478" y="5504888"/>
                </a:cubicBezTo>
                <a:cubicBezTo>
                  <a:pt x="150886" y="5173914"/>
                  <a:pt x="559737" y="5013294"/>
                  <a:pt x="997791" y="4842939"/>
                </a:cubicBezTo>
                <a:lnTo>
                  <a:pt x="1061066" y="4818603"/>
                </a:lnTo>
                <a:cubicBezTo>
                  <a:pt x="1153544" y="4784532"/>
                  <a:pt x="1236288" y="4745593"/>
                  <a:pt x="1314164" y="4711523"/>
                </a:cubicBezTo>
                <a:cubicBezTo>
                  <a:pt x="1372572" y="4682319"/>
                  <a:pt x="1440713" y="4682319"/>
                  <a:pt x="1499121" y="4711523"/>
                </a:cubicBezTo>
                <a:cubicBezTo>
                  <a:pt x="1742484" y="4828337"/>
                  <a:pt x="2102663" y="4906214"/>
                  <a:pt x="2404434" y="4906214"/>
                </a:cubicBezTo>
                <a:cubicBezTo>
                  <a:pt x="2492045" y="4906214"/>
                  <a:pt x="2574789" y="4901346"/>
                  <a:pt x="2642930" y="4886744"/>
                </a:cubicBezTo>
                <a:cubicBezTo>
                  <a:pt x="2881427" y="4838072"/>
                  <a:pt x="3071251" y="4765063"/>
                  <a:pt x="3178331" y="4721257"/>
                </a:cubicBezTo>
                <a:lnTo>
                  <a:pt x="3178331" y="4721257"/>
                </a:lnTo>
                <a:cubicBezTo>
                  <a:pt x="3241605" y="4692053"/>
                  <a:pt x="3300012" y="4696921"/>
                  <a:pt x="3407093" y="4740726"/>
                </a:cubicBezTo>
                <a:cubicBezTo>
                  <a:pt x="3407093" y="4740726"/>
                  <a:pt x="3407093" y="4740726"/>
                  <a:pt x="3411960" y="4740726"/>
                </a:cubicBezTo>
                <a:cubicBezTo>
                  <a:pt x="3470367" y="4765063"/>
                  <a:pt x="3528775" y="4794266"/>
                  <a:pt x="3596916" y="4818603"/>
                </a:cubicBezTo>
                <a:lnTo>
                  <a:pt x="3660191" y="4842939"/>
                </a:lnTo>
                <a:cubicBezTo>
                  <a:pt x="4093378" y="5013294"/>
                  <a:pt x="4507097" y="5173914"/>
                  <a:pt x="4565504" y="5504888"/>
                </a:cubicBezTo>
                <a:cubicBezTo>
                  <a:pt x="4580106" y="5597367"/>
                  <a:pt x="4589840" y="5660641"/>
                  <a:pt x="4594708" y="5714181"/>
                </a:cubicBezTo>
                <a:cubicBezTo>
                  <a:pt x="4619044" y="5689845"/>
                  <a:pt x="4643381" y="5660641"/>
                  <a:pt x="4662850" y="5631437"/>
                </a:cubicBezTo>
                <a:cubicBezTo>
                  <a:pt x="4648248" y="5587632"/>
                  <a:pt x="4638513" y="5543827"/>
                  <a:pt x="4628779" y="5490287"/>
                </a:cubicBezTo>
                <a:close/>
                <a:moveTo>
                  <a:pt x="1581865" y="4180989"/>
                </a:moveTo>
                <a:cubicBezTo>
                  <a:pt x="1508855" y="4180989"/>
                  <a:pt x="1440713" y="4171255"/>
                  <a:pt x="1367704" y="4156653"/>
                </a:cubicBezTo>
                <a:cubicBezTo>
                  <a:pt x="1265492" y="4078777"/>
                  <a:pt x="1134075" y="3932759"/>
                  <a:pt x="1109739" y="3874351"/>
                </a:cubicBezTo>
                <a:cubicBezTo>
                  <a:pt x="1095137" y="3961962"/>
                  <a:pt x="1124341" y="4083644"/>
                  <a:pt x="1124341" y="4083644"/>
                </a:cubicBezTo>
                <a:cubicBezTo>
                  <a:pt x="1065933" y="4054440"/>
                  <a:pt x="997791" y="4010635"/>
                  <a:pt x="944251" y="3966829"/>
                </a:cubicBezTo>
                <a:cubicBezTo>
                  <a:pt x="944251" y="3966829"/>
                  <a:pt x="944251" y="3966829"/>
                  <a:pt x="944251" y="3966829"/>
                </a:cubicBezTo>
                <a:cubicBezTo>
                  <a:pt x="832304" y="3879218"/>
                  <a:pt x="734959" y="3772138"/>
                  <a:pt x="661949" y="3645589"/>
                </a:cubicBezTo>
                <a:lnTo>
                  <a:pt x="657082" y="3635854"/>
                </a:lnTo>
                <a:lnTo>
                  <a:pt x="647348" y="3630987"/>
                </a:lnTo>
                <a:cubicBezTo>
                  <a:pt x="408851" y="3509305"/>
                  <a:pt x="199558" y="2969038"/>
                  <a:pt x="423453" y="2419036"/>
                </a:cubicBezTo>
                <a:lnTo>
                  <a:pt x="686286" y="1713281"/>
                </a:lnTo>
                <a:cubicBezTo>
                  <a:pt x="691153" y="1718148"/>
                  <a:pt x="686286" y="1713281"/>
                  <a:pt x="686286" y="1713281"/>
                </a:cubicBezTo>
                <a:lnTo>
                  <a:pt x="842039" y="1294695"/>
                </a:lnTo>
                <a:lnTo>
                  <a:pt x="900446" y="1143810"/>
                </a:lnTo>
                <a:lnTo>
                  <a:pt x="949119" y="988057"/>
                </a:lnTo>
                <a:cubicBezTo>
                  <a:pt x="1153544" y="442922"/>
                  <a:pt x="1674343" y="82744"/>
                  <a:pt x="2248681" y="82744"/>
                </a:cubicBezTo>
                <a:cubicBezTo>
                  <a:pt x="2492045" y="82744"/>
                  <a:pt x="2730541" y="146018"/>
                  <a:pt x="2939834" y="267700"/>
                </a:cubicBezTo>
                <a:cubicBezTo>
                  <a:pt x="2969038" y="282302"/>
                  <a:pt x="2998242" y="301771"/>
                  <a:pt x="3022578" y="321240"/>
                </a:cubicBezTo>
                <a:lnTo>
                  <a:pt x="3027445" y="326107"/>
                </a:lnTo>
                <a:lnTo>
                  <a:pt x="3027445" y="326107"/>
                </a:lnTo>
                <a:lnTo>
                  <a:pt x="3032312" y="330975"/>
                </a:lnTo>
                <a:lnTo>
                  <a:pt x="3042047" y="330975"/>
                </a:lnTo>
                <a:cubicBezTo>
                  <a:pt x="3129658" y="345577"/>
                  <a:pt x="3207534" y="374780"/>
                  <a:pt x="3285411" y="418586"/>
                </a:cubicBezTo>
                <a:cubicBezTo>
                  <a:pt x="3392491" y="481860"/>
                  <a:pt x="3480102" y="564604"/>
                  <a:pt x="3548244" y="671684"/>
                </a:cubicBezTo>
                <a:lnTo>
                  <a:pt x="3548244" y="671684"/>
                </a:lnTo>
                <a:cubicBezTo>
                  <a:pt x="3674793" y="837171"/>
                  <a:pt x="3777005" y="1275226"/>
                  <a:pt x="3884085" y="1547793"/>
                </a:cubicBezTo>
                <a:cubicBezTo>
                  <a:pt x="3996033" y="1820361"/>
                  <a:pt x="4064175" y="2019919"/>
                  <a:pt x="4122582" y="2224345"/>
                </a:cubicBezTo>
                <a:lnTo>
                  <a:pt x="4219928" y="2496912"/>
                </a:lnTo>
                <a:lnTo>
                  <a:pt x="4219928" y="2496912"/>
                </a:lnTo>
                <a:cubicBezTo>
                  <a:pt x="4438955" y="3032312"/>
                  <a:pt x="4229662" y="3494704"/>
                  <a:pt x="3996033" y="3621253"/>
                </a:cubicBezTo>
                <a:lnTo>
                  <a:pt x="3986298" y="3626120"/>
                </a:lnTo>
                <a:lnTo>
                  <a:pt x="3981431" y="3635854"/>
                </a:lnTo>
                <a:cubicBezTo>
                  <a:pt x="3879218" y="3815944"/>
                  <a:pt x="3728333" y="3966829"/>
                  <a:pt x="3543376" y="4059308"/>
                </a:cubicBezTo>
                <a:cubicBezTo>
                  <a:pt x="3543376" y="4010635"/>
                  <a:pt x="3533642" y="3913289"/>
                  <a:pt x="3489836" y="3815944"/>
                </a:cubicBezTo>
                <a:cubicBezTo>
                  <a:pt x="3475235" y="3869484"/>
                  <a:pt x="3377889" y="4059308"/>
                  <a:pt x="3275676" y="4156653"/>
                </a:cubicBezTo>
                <a:cubicBezTo>
                  <a:pt x="3265942" y="4156653"/>
                  <a:pt x="3251340" y="4161520"/>
                  <a:pt x="3241605" y="4161520"/>
                </a:cubicBezTo>
                <a:cubicBezTo>
                  <a:pt x="3241605" y="4161520"/>
                  <a:pt x="3241605" y="4161520"/>
                  <a:pt x="3241605" y="4161520"/>
                </a:cubicBezTo>
                <a:cubicBezTo>
                  <a:pt x="3188065" y="4171255"/>
                  <a:pt x="3134525" y="4176122"/>
                  <a:pt x="3080985" y="4176122"/>
                </a:cubicBezTo>
                <a:cubicBezTo>
                  <a:pt x="3076118" y="4176122"/>
                  <a:pt x="3066383" y="4176122"/>
                  <a:pt x="3061516" y="4176122"/>
                </a:cubicBezTo>
                <a:cubicBezTo>
                  <a:pt x="3061516" y="4176122"/>
                  <a:pt x="3061516" y="4176122"/>
                  <a:pt x="3061516" y="4176122"/>
                </a:cubicBezTo>
                <a:cubicBezTo>
                  <a:pt x="3037180" y="4176122"/>
                  <a:pt x="3017711" y="4176122"/>
                  <a:pt x="2993374" y="4171255"/>
                </a:cubicBezTo>
                <a:cubicBezTo>
                  <a:pt x="2983640" y="4171255"/>
                  <a:pt x="2973905" y="4171255"/>
                  <a:pt x="2964171" y="4166388"/>
                </a:cubicBezTo>
                <a:cubicBezTo>
                  <a:pt x="2954436" y="4166388"/>
                  <a:pt x="2939834" y="4161520"/>
                  <a:pt x="2930100" y="4161520"/>
                </a:cubicBezTo>
                <a:cubicBezTo>
                  <a:pt x="2915498" y="4161520"/>
                  <a:pt x="2905763" y="4156653"/>
                  <a:pt x="2891162" y="4156653"/>
                </a:cubicBezTo>
                <a:cubicBezTo>
                  <a:pt x="2876560" y="4156653"/>
                  <a:pt x="2866825" y="4151786"/>
                  <a:pt x="2852223" y="4151786"/>
                </a:cubicBezTo>
                <a:cubicBezTo>
                  <a:pt x="2842489" y="4151786"/>
                  <a:pt x="2832754" y="4146918"/>
                  <a:pt x="2827887" y="4146918"/>
                </a:cubicBezTo>
                <a:cubicBezTo>
                  <a:pt x="2827887" y="4146918"/>
                  <a:pt x="2827887" y="4146918"/>
                  <a:pt x="2827887" y="4146918"/>
                </a:cubicBezTo>
                <a:lnTo>
                  <a:pt x="2827887" y="4146918"/>
                </a:lnTo>
                <a:cubicBezTo>
                  <a:pt x="2813285" y="4142051"/>
                  <a:pt x="2798683" y="4137184"/>
                  <a:pt x="2779214" y="4132317"/>
                </a:cubicBezTo>
                <a:lnTo>
                  <a:pt x="2774347" y="4064175"/>
                </a:lnTo>
                <a:cubicBezTo>
                  <a:pt x="2769480" y="4020369"/>
                  <a:pt x="2798683" y="3976564"/>
                  <a:pt x="2837621" y="3957095"/>
                </a:cubicBezTo>
                <a:cubicBezTo>
                  <a:pt x="2993374" y="3888953"/>
                  <a:pt x="3115056" y="3801342"/>
                  <a:pt x="3178331" y="3742935"/>
                </a:cubicBezTo>
                <a:cubicBezTo>
                  <a:pt x="3217269" y="3708864"/>
                  <a:pt x="3246472" y="3665058"/>
                  <a:pt x="3261074" y="3621253"/>
                </a:cubicBezTo>
                <a:cubicBezTo>
                  <a:pt x="3280544" y="3572580"/>
                  <a:pt x="3309747" y="3523907"/>
                  <a:pt x="3343818" y="3480102"/>
                </a:cubicBezTo>
                <a:cubicBezTo>
                  <a:pt x="3348685" y="3470367"/>
                  <a:pt x="3358420" y="3460633"/>
                  <a:pt x="3363287" y="3455765"/>
                </a:cubicBezTo>
                <a:cubicBezTo>
                  <a:pt x="3480102" y="3387624"/>
                  <a:pt x="3626120" y="3241605"/>
                  <a:pt x="3718598" y="3119923"/>
                </a:cubicBezTo>
                <a:cubicBezTo>
                  <a:pt x="3747802" y="3085853"/>
                  <a:pt x="3757536" y="3037180"/>
                  <a:pt x="3757536" y="2993374"/>
                </a:cubicBezTo>
                <a:cubicBezTo>
                  <a:pt x="3874351" y="2881427"/>
                  <a:pt x="3961962" y="2735409"/>
                  <a:pt x="3961962" y="2599125"/>
                </a:cubicBezTo>
                <a:cubicBezTo>
                  <a:pt x="3961962" y="2501780"/>
                  <a:pt x="3932758" y="2414168"/>
                  <a:pt x="3888953" y="2346027"/>
                </a:cubicBezTo>
                <a:cubicBezTo>
                  <a:pt x="3893820" y="2321690"/>
                  <a:pt x="3893820" y="2292487"/>
                  <a:pt x="3879218" y="2263283"/>
                </a:cubicBezTo>
                <a:cubicBezTo>
                  <a:pt x="3869484" y="2234079"/>
                  <a:pt x="3840280" y="2214610"/>
                  <a:pt x="3811076" y="2204876"/>
                </a:cubicBezTo>
                <a:cubicBezTo>
                  <a:pt x="3801342" y="2200008"/>
                  <a:pt x="3781873" y="2200008"/>
                  <a:pt x="3742935" y="2219477"/>
                </a:cubicBezTo>
                <a:cubicBezTo>
                  <a:pt x="3742935" y="2219477"/>
                  <a:pt x="3742935" y="2219477"/>
                  <a:pt x="3742935" y="2219477"/>
                </a:cubicBezTo>
                <a:cubicBezTo>
                  <a:pt x="3786740" y="2161070"/>
                  <a:pt x="3786740" y="2092928"/>
                  <a:pt x="3786740" y="2092928"/>
                </a:cubicBezTo>
                <a:cubicBezTo>
                  <a:pt x="3733200" y="2180539"/>
                  <a:pt x="3587182" y="2282752"/>
                  <a:pt x="3587182" y="2282752"/>
                </a:cubicBezTo>
                <a:cubicBezTo>
                  <a:pt x="3587182" y="2282752"/>
                  <a:pt x="3582314" y="2282752"/>
                  <a:pt x="3582314" y="2282752"/>
                </a:cubicBezTo>
                <a:cubicBezTo>
                  <a:pt x="3596916" y="2214610"/>
                  <a:pt x="3596916" y="2136734"/>
                  <a:pt x="3587182" y="2049123"/>
                </a:cubicBezTo>
                <a:cubicBezTo>
                  <a:pt x="3572580" y="1946910"/>
                  <a:pt x="3548244" y="1854432"/>
                  <a:pt x="3509305" y="1781423"/>
                </a:cubicBezTo>
                <a:lnTo>
                  <a:pt x="3630987" y="1854432"/>
                </a:lnTo>
                <a:lnTo>
                  <a:pt x="3387623" y="1620803"/>
                </a:lnTo>
                <a:cubicBezTo>
                  <a:pt x="3197800" y="1435846"/>
                  <a:pt x="3027445" y="1226553"/>
                  <a:pt x="2896029" y="997791"/>
                </a:cubicBezTo>
                <a:lnTo>
                  <a:pt x="2866825" y="944251"/>
                </a:lnTo>
                <a:lnTo>
                  <a:pt x="2832754" y="992924"/>
                </a:lnTo>
                <a:cubicBezTo>
                  <a:pt x="2555320" y="1372572"/>
                  <a:pt x="2185407" y="1669475"/>
                  <a:pt x="1757086" y="1854432"/>
                </a:cubicBezTo>
                <a:cubicBezTo>
                  <a:pt x="1800892" y="1781423"/>
                  <a:pt x="1849565" y="1698679"/>
                  <a:pt x="1888503" y="1620803"/>
                </a:cubicBezTo>
                <a:lnTo>
                  <a:pt x="1976114" y="1445581"/>
                </a:lnTo>
                <a:lnTo>
                  <a:pt x="1825228" y="1572130"/>
                </a:lnTo>
                <a:cubicBezTo>
                  <a:pt x="1591599" y="1771688"/>
                  <a:pt x="1323899" y="1927441"/>
                  <a:pt x="1036730" y="2034521"/>
                </a:cubicBezTo>
                <a:cubicBezTo>
                  <a:pt x="1007526" y="2049123"/>
                  <a:pt x="997791" y="2078327"/>
                  <a:pt x="1007526" y="2126999"/>
                </a:cubicBezTo>
                <a:cubicBezTo>
                  <a:pt x="1022128" y="2195141"/>
                  <a:pt x="1041597" y="2263283"/>
                  <a:pt x="1061066" y="2336292"/>
                </a:cubicBezTo>
                <a:cubicBezTo>
                  <a:pt x="1051331" y="2331425"/>
                  <a:pt x="1041597" y="2316823"/>
                  <a:pt x="1022128" y="2297354"/>
                </a:cubicBezTo>
                <a:cubicBezTo>
                  <a:pt x="1007526" y="2277885"/>
                  <a:pt x="997791" y="2268150"/>
                  <a:pt x="988057" y="2258416"/>
                </a:cubicBezTo>
                <a:cubicBezTo>
                  <a:pt x="929650" y="2195141"/>
                  <a:pt x="861508" y="2102663"/>
                  <a:pt x="817702" y="2029654"/>
                </a:cubicBezTo>
                <a:cubicBezTo>
                  <a:pt x="817702" y="2034521"/>
                  <a:pt x="837171" y="2141601"/>
                  <a:pt x="871242" y="2204876"/>
                </a:cubicBezTo>
                <a:cubicBezTo>
                  <a:pt x="871242" y="2204876"/>
                  <a:pt x="871242" y="2204876"/>
                  <a:pt x="871242" y="2204876"/>
                </a:cubicBezTo>
                <a:cubicBezTo>
                  <a:pt x="871242" y="2204876"/>
                  <a:pt x="866375" y="2204876"/>
                  <a:pt x="866375" y="2204876"/>
                </a:cubicBezTo>
                <a:lnTo>
                  <a:pt x="871242" y="2224345"/>
                </a:lnTo>
                <a:cubicBezTo>
                  <a:pt x="851773" y="2224345"/>
                  <a:pt x="832304" y="2234079"/>
                  <a:pt x="822569" y="2263283"/>
                </a:cubicBezTo>
                <a:cubicBezTo>
                  <a:pt x="822569" y="2263283"/>
                  <a:pt x="822569" y="2268150"/>
                  <a:pt x="822569" y="2268150"/>
                </a:cubicBezTo>
                <a:cubicBezTo>
                  <a:pt x="739826" y="2336292"/>
                  <a:pt x="681419" y="2453107"/>
                  <a:pt x="681419" y="2594258"/>
                </a:cubicBezTo>
                <a:cubicBezTo>
                  <a:pt x="681419" y="2725674"/>
                  <a:pt x="764162" y="2871692"/>
                  <a:pt x="876110" y="2983640"/>
                </a:cubicBezTo>
                <a:cubicBezTo>
                  <a:pt x="880977" y="2988507"/>
                  <a:pt x="880977" y="2998241"/>
                  <a:pt x="885844" y="3003109"/>
                </a:cubicBezTo>
                <a:cubicBezTo>
                  <a:pt x="939384" y="3100454"/>
                  <a:pt x="1104871" y="3295145"/>
                  <a:pt x="1250890" y="3402225"/>
                </a:cubicBezTo>
                <a:cubicBezTo>
                  <a:pt x="1289828" y="3455765"/>
                  <a:pt x="1328766" y="3504438"/>
                  <a:pt x="1372572" y="3553111"/>
                </a:cubicBezTo>
                <a:cubicBezTo>
                  <a:pt x="1396908" y="3577447"/>
                  <a:pt x="1416377" y="3606651"/>
                  <a:pt x="1430979" y="3640722"/>
                </a:cubicBezTo>
                <a:cubicBezTo>
                  <a:pt x="1450448" y="3679660"/>
                  <a:pt x="1474784" y="3708864"/>
                  <a:pt x="1503988" y="3738068"/>
                </a:cubicBezTo>
                <a:cubicBezTo>
                  <a:pt x="1562395" y="3791607"/>
                  <a:pt x="1664608" y="3864617"/>
                  <a:pt x="1796025" y="3932759"/>
                </a:cubicBezTo>
                <a:cubicBezTo>
                  <a:pt x="1834963" y="3952227"/>
                  <a:pt x="1859299" y="3996033"/>
                  <a:pt x="1859299" y="4039838"/>
                </a:cubicBezTo>
                <a:lnTo>
                  <a:pt x="1854432" y="4132317"/>
                </a:lnTo>
                <a:cubicBezTo>
                  <a:pt x="1771688" y="4166388"/>
                  <a:pt x="1674343" y="4180989"/>
                  <a:pt x="1581865" y="4180989"/>
                </a:cubicBezTo>
                <a:close/>
                <a:moveTo>
                  <a:pt x="1596466" y="3684527"/>
                </a:moveTo>
                <a:lnTo>
                  <a:pt x="1576997" y="3689395"/>
                </a:lnTo>
                <a:cubicBezTo>
                  <a:pt x="1581865" y="3699129"/>
                  <a:pt x="1581865" y="3703996"/>
                  <a:pt x="1586732" y="3713731"/>
                </a:cubicBezTo>
                <a:cubicBezTo>
                  <a:pt x="1576997" y="3708864"/>
                  <a:pt x="1572130" y="3699129"/>
                  <a:pt x="1562395" y="3694262"/>
                </a:cubicBezTo>
                <a:cubicBezTo>
                  <a:pt x="1508855" y="3645589"/>
                  <a:pt x="1479652" y="3582315"/>
                  <a:pt x="1474784" y="3509305"/>
                </a:cubicBezTo>
                <a:lnTo>
                  <a:pt x="1445581" y="2905763"/>
                </a:lnTo>
                <a:cubicBezTo>
                  <a:pt x="1445581" y="2896029"/>
                  <a:pt x="1450448" y="2886294"/>
                  <a:pt x="1465050" y="2886294"/>
                </a:cubicBezTo>
                <a:lnTo>
                  <a:pt x="1499121" y="2881427"/>
                </a:lnTo>
                <a:lnTo>
                  <a:pt x="1499121" y="2900896"/>
                </a:lnTo>
                <a:lnTo>
                  <a:pt x="1518590" y="2900896"/>
                </a:lnTo>
                <a:lnTo>
                  <a:pt x="1518590" y="2881427"/>
                </a:lnTo>
                <a:lnTo>
                  <a:pt x="2336292" y="2818152"/>
                </a:lnTo>
                <a:lnTo>
                  <a:pt x="2336292" y="2818152"/>
                </a:lnTo>
                <a:cubicBezTo>
                  <a:pt x="2341159" y="2818152"/>
                  <a:pt x="2341159" y="2818152"/>
                  <a:pt x="2346027" y="2818152"/>
                </a:cubicBezTo>
                <a:cubicBezTo>
                  <a:pt x="2350894" y="2818152"/>
                  <a:pt x="2350894" y="2818152"/>
                  <a:pt x="2355761" y="2818152"/>
                </a:cubicBezTo>
                <a:lnTo>
                  <a:pt x="3183198" y="2881427"/>
                </a:lnTo>
                <a:lnTo>
                  <a:pt x="3183198" y="2886294"/>
                </a:lnTo>
                <a:lnTo>
                  <a:pt x="3202667" y="2886294"/>
                </a:lnTo>
                <a:lnTo>
                  <a:pt x="3202667" y="2881427"/>
                </a:lnTo>
                <a:lnTo>
                  <a:pt x="3227003" y="2881427"/>
                </a:lnTo>
                <a:cubicBezTo>
                  <a:pt x="3236738" y="2881427"/>
                  <a:pt x="3246472" y="2891162"/>
                  <a:pt x="3246472" y="2900896"/>
                </a:cubicBezTo>
                <a:lnTo>
                  <a:pt x="3217269" y="3504438"/>
                </a:lnTo>
                <a:cubicBezTo>
                  <a:pt x="3212402" y="3567713"/>
                  <a:pt x="3188065" y="3626120"/>
                  <a:pt x="3149127" y="3669926"/>
                </a:cubicBezTo>
                <a:cubicBezTo>
                  <a:pt x="3149127" y="3665058"/>
                  <a:pt x="3153994" y="3660191"/>
                  <a:pt x="3153994" y="3655324"/>
                </a:cubicBezTo>
                <a:lnTo>
                  <a:pt x="3134525" y="3650456"/>
                </a:lnTo>
                <a:cubicBezTo>
                  <a:pt x="3129658" y="3665058"/>
                  <a:pt x="3124791" y="3674793"/>
                  <a:pt x="3119923" y="3689395"/>
                </a:cubicBezTo>
                <a:lnTo>
                  <a:pt x="3124791" y="3694262"/>
                </a:lnTo>
                <a:cubicBezTo>
                  <a:pt x="3007976" y="3801342"/>
                  <a:pt x="2706205" y="3996033"/>
                  <a:pt x="2346027" y="3996033"/>
                </a:cubicBezTo>
                <a:cubicBezTo>
                  <a:pt x="2015052" y="3996033"/>
                  <a:pt x="1732750" y="3830545"/>
                  <a:pt x="1601333" y="3723466"/>
                </a:cubicBezTo>
                <a:lnTo>
                  <a:pt x="1611068" y="3718598"/>
                </a:lnTo>
                <a:cubicBezTo>
                  <a:pt x="1606201" y="3703996"/>
                  <a:pt x="1601333" y="3694262"/>
                  <a:pt x="1596466" y="3684527"/>
                </a:cubicBezTo>
                <a:close/>
                <a:moveTo>
                  <a:pt x="1143810" y="3231871"/>
                </a:moveTo>
                <a:cubicBezTo>
                  <a:pt x="1143810" y="3231871"/>
                  <a:pt x="1148677" y="3236738"/>
                  <a:pt x="1148677" y="3236738"/>
                </a:cubicBezTo>
                <a:cubicBezTo>
                  <a:pt x="1114606" y="3202667"/>
                  <a:pt x="1085402" y="3168596"/>
                  <a:pt x="1056199" y="3139393"/>
                </a:cubicBezTo>
                <a:cubicBezTo>
                  <a:pt x="1041597" y="3124791"/>
                  <a:pt x="1056199" y="3124791"/>
                  <a:pt x="1065933" y="3129658"/>
                </a:cubicBezTo>
                <a:cubicBezTo>
                  <a:pt x="1065933" y="3129658"/>
                  <a:pt x="1065933" y="3129658"/>
                  <a:pt x="1065933" y="3129658"/>
                </a:cubicBezTo>
                <a:cubicBezTo>
                  <a:pt x="1158412" y="3202667"/>
                  <a:pt x="1284961" y="3285411"/>
                  <a:pt x="1396908" y="3358420"/>
                </a:cubicBezTo>
                <a:lnTo>
                  <a:pt x="1401775" y="3431429"/>
                </a:lnTo>
                <a:cubicBezTo>
                  <a:pt x="1372572" y="3421695"/>
                  <a:pt x="1338501" y="3397358"/>
                  <a:pt x="1299562" y="3373022"/>
                </a:cubicBezTo>
                <a:cubicBezTo>
                  <a:pt x="1250890" y="3329216"/>
                  <a:pt x="1192483" y="3275676"/>
                  <a:pt x="1143810" y="3231871"/>
                </a:cubicBezTo>
                <a:cubicBezTo>
                  <a:pt x="1138942" y="3227004"/>
                  <a:pt x="1138942" y="3231871"/>
                  <a:pt x="1143810" y="3231871"/>
                </a:cubicBezTo>
                <a:close/>
                <a:moveTo>
                  <a:pt x="1367704" y="2910631"/>
                </a:moveTo>
                <a:lnTo>
                  <a:pt x="1367704" y="2920365"/>
                </a:lnTo>
                <a:cubicBezTo>
                  <a:pt x="1265492" y="2827887"/>
                  <a:pt x="1124341" y="2618594"/>
                  <a:pt x="1041597" y="2482310"/>
                </a:cubicBezTo>
                <a:cubicBezTo>
                  <a:pt x="973455" y="2365496"/>
                  <a:pt x="910180" y="2307089"/>
                  <a:pt x="876110" y="2282752"/>
                </a:cubicBezTo>
                <a:cubicBezTo>
                  <a:pt x="880977" y="2277885"/>
                  <a:pt x="890711" y="2277885"/>
                  <a:pt x="905313" y="2277885"/>
                </a:cubicBezTo>
                <a:cubicBezTo>
                  <a:pt x="915048" y="2282752"/>
                  <a:pt x="929650" y="2292487"/>
                  <a:pt x="944251" y="2307089"/>
                </a:cubicBezTo>
                <a:cubicBezTo>
                  <a:pt x="968588" y="2326558"/>
                  <a:pt x="1026995" y="2404434"/>
                  <a:pt x="1090270" y="2492045"/>
                </a:cubicBezTo>
                <a:cubicBezTo>
                  <a:pt x="1182748" y="2613727"/>
                  <a:pt x="1289828" y="2764612"/>
                  <a:pt x="1382306" y="2852223"/>
                </a:cubicBezTo>
                <a:cubicBezTo>
                  <a:pt x="1372572" y="2866825"/>
                  <a:pt x="1367704" y="2886294"/>
                  <a:pt x="1367704" y="2910631"/>
                </a:cubicBezTo>
                <a:close/>
                <a:moveTo>
                  <a:pt x="1387174" y="3285411"/>
                </a:moveTo>
                <a:cubicBezTo>
                  <a:pt x="1309297" y="3236738"/>
                  <a:pt x="1246022" y="3192932"/>
                  <a:pt x="1187615" y="3153995"/>
                </a:cubicBezTo>
                <a:cubicBezTo>
                  <a:pt x="1168146" y="3110189"/>
                  <a:pt x="1143810" y="3066383"/>
                  <a:pt x="1124341" y="3017711"/>
                </a:cubicBezTo>
                <a:cubicBezTo>
                  <a:pt x="1080535" y="2910631"/>
                  <a:pt x="1056199" y="2793816"/>
                  <a:pt x="1051331" y="2667267"/>
                </a:cubicBezTo>
                <a:lnTo>
                  <a:pt x="1051331" y="2608859"/>
                </a:lnTo>
                <a:cubicBezTo>
                  <a:pt x="1138942" y="2745143"/>
                  <a:pt x="1275226" y="2930100"/>
                  <a:pt x="1372572" y="2998241"/>
                </a:cubicBezTo>
                <a:lnTo>
                  <a:pt x="1387174" y="3285411"/>
                </a:lnTo>
                <a:close/>
                <a:moveTo>
                  <a:pt x="968588" y="2477443"/>
                </a:moveTo>
                <a:lnTo>
                  <a:pt x="973455" y="2672134"/>
                </a:lnTo>
                <a:cubicBezTo>
                  <a:pt x="978322" y="2803550"/>
                  <a:pt x="1002659" y="2925232"/>
                  <a:pt x="1046464" y="3037180"/>
                </a:cubicBezTo>
                <a:cubicBezTo>
                  <a:pt x="895579" y="2934967"/>
                  <a:pt x="759295" y="2754878"/>
                  <a:pt x="759295" y="2603992"/>
                </a:cubicBezTo>
                <a:cubicBezTo>
                  <a:pt x="759295" y="2487178"/>
                  <a:pt x="803100" y="2399567"/>
                  <a:pt x="861508" y="2350894"/>
                </a:cubicBezTo>
                <a:cubicBezTo>
                  <a:pt x="890711" y="2370363"/>
                  <a:pt x="929650" y="2409301"/>
                  <a:pt x="968588" y="2477443"/>
                </a:cubicBezTo>
                <a:close/>
                <a:moveTo>
                  <a:pt x="1211952" y="2550452"/>
                </a:moveTo>
                <a:lnTo>
                  <a:pt x="1192483" y="2496912"/>
                </a:lnTo>
                <a:cubicBezTo>
                  <a:pt x="1168146" y="2423903"/>
                  <a:pt x="1143810" y="2346027"/>
                  <a:pt x="1124341" y="2268150"/>
                </a:cubicBezTo>
                <a:cubicBezTo>
                  <a:pt x="1109739" y="2175672"/>
                  <a:pt x="1134075" y="2088061"/>
                  <a:pt x="1202217" y="2058857"/>
                </a:cubicBezTo>
                <a:lnTo>
                  <a:pt x="1202217" y="2058857"/>
                </a:lnTo>
                <a:cubicBezTo>
                  <a:pt x="1362837" y="1990716"/>
                  <a:pt x="1513723" y="1903105"/>
                  <a:pt x="1654874" y="1805759"/>
                </a:cubicBezTo>
                <a:cubicBezTo>
                  <a:pt x="1679210" y="1800892"/>
                  <a:pt x="1688944" y="1820361"/>
                  <a:pt x="1669475" y="1844697"/>
                </a:cubicBezTo>
                <a:cubicBezTo>
                  <a:pt x="1659741" y="1859299"/>
                  <a:pt x="1654874" y="1869034"/>
                  <a:pt x="1645139" y="1883636"/>
                </a:cubicBezTo>
                <a:cubicBezTo>
                  <a:pt x="1615935" y="1927441"/>
                  <a:pt x="1528324" y="2000450"/>
                  <a:pt x="1489386" y="2029654"/>
                </a:cubicBezTo>
                <a:lnTo>
                  <a:pt x="1489386" y="2029654"/>
                </a:lnTo>
                <a:cubicBezTo>
                  <a:pt x="1435846" y="2068592"/>
                  <a:pt x="1392041" y="2112398"/>
                  <a:pt x="1367704" y="2156203"/>
                </a:cubicBezTo>
                <a:cubicBezTo>
                  <a:pt x="1465050" y="2083194"/>
                  <a:pt x="1542926" y="2034521"/>
                  <a:pt x="1669475" y="2010185"/>
                </a:cubicBezTo>
                <a:cubicBezTo>
                  <a:pt x="1679210" y="2010185"/>
                  <a:pt x="1688944" y="2005317"/>
                  <a:pt x="1698679" y="2005317"/>
                </a:cubicBezTo>
                <a:cubicBezTo>
                  <a:pt x="1708414" y="2005317"/>
                  <a:pt x="1723016" y="2000450"/>
                  <a:pt x="1732750" y="2000450"/>
                </a:cubicBezTo>
                <a:cubicBezTo>
                  <a:pt x="1742484" y="2000450"/>
                  <a:pt x="1752219" y="2000450"/>
                  <a:pt x="1761954" y="2000450"/>
                </a:cubicBezTo>
                <a:cubicBezTo>
                  <a:pt x="1834963" y="2000450"/>
                  <a:pt x="1942043" y="2024786"/>
                  <a:pt x="2019919" y="2058857"/>
                </a:cubicBezTo>
                <a:cubicBezTo>
                  <a:pt x="2034521" y="2063725"/>
                  <a:pt x="2039388" y="2053990"/>
                  <a:pt x="2044256" y="2044256"/>
                </a:cubicBezTo>
                <a:lnTo>
                  <a:pt x="2053990" y="2015052"/>
                </a:lnTo>
                <a:cubicBezTo>
                  <a:pt x="2058857" y="1995583"/>
                  <a:pt x="2049123" y="1985848"/>
                  <a:pt x="2039388" y="1976114"/>
                </a:cubicBezTo>
                <a:cubicBezTo>
                  <a:pt x="1980981" y="1951777"/>
                  <a:pt x="1927441" y="1932308"/>
                  <a:pt x="1859299" y="1927441"/>
                </a:cubicBezTo>
                <a:cubicBezTo>
                  <a:pt x="1844697" y="1927441"/>
                  <a:pt x="1830095" y="1927441"/>
                  <a:pt x="1815493" y="1927441"/>
                </a:cubicBezTo>
                <a:cubicBezTo>
                  <a:pt x="2224345" y="1742485"/>
                  <a:pt x="2584523" y="1455315"/>
                  <a:pt x="2857090" y="1100004"/>
                </a:cubicBezTo>
                <a:cubicBezTo>
                  <a:pt x="2939834" y="1236288"/>
                  <a:pt x="3037180" y="1367704"/>
                  <a:pt x="3139393" y="1489386"/>
                </a:cubicBezTo>
                <a:lnTo>
                  <a:pt x="3329216" y="1693812"/>
                </a:lnTo>
                <a:cubicBezTo>
                  <a:pt x="3426562" y="1786290"/>
                  <a:pt x="3484969" y="1907972"/>
                  <a:pt x="3504438" y="2078327"/>
                </a:cubicBezTo>
                <a:cubicBezTo>
                  <a:pt x="3504438" y="2083194"/>
                  <a:pt x="3504438" y="2088061"/>
                  <a:pt x="3504438" y="2092928"/>
                </a:cubicBezTo>
                <a:lnTo>
                  <a:pt x="3504438" y="2092928"/>
                </a:lnTo>
                <a:cubicBezTo>
                  <a:pt x="3523907" y="2209743"/>
                  <a:pt x="3499571" y="2375230"/>
                  <a:pt x="3475235" y="2482310"/>
                </a:cubicBezTo>
                <a:cubicBezTo>
                  <a:pt x="3455765" y="2550452"/>
                  <a:pt x="3446031" y="2594258"/>
                  <a:pt x="3402225" y="2642930"/>
                </a:cubicBezTo>
                <a:cubicBezTo>
                  <a:pt x="3348685" y="2711072"/>
                  <a:pt x="3290278" y="2779214"/>
                  <a:pt x="3246472" y="2827887"/>
                </a:cubicBezTo>
                <a:cubicBezTo>
                  <a:pt x="3236738" y="2823020"/>
                  <a:pt x="3231871" y="2823020"/>
                  <a:pt x="3222136" y="2823020"/>
                </a:cubicBezTo>
                <a:lnTo>
                  <a:pt x="2350894" y="2754878"/>
                </a:lnTo>
                <a:cubicBezTo>
                  <a:pt x="2341159" y="2754878"/>
                  <a:pt x="2331425" y="2754878"/>
                  <a:pt x="2321690" y="2754878"/>
                </a:cubicBezTo>
                <a:lnTo>
                  <a:pt x="1450448" y="2823020"/>
                </a:lnTo>
                <a:cubicBezTo>
                  <a:pt x="1440713" y="2823020"/>
                  <a:pt x="1435846" y="2827887"/>
                  <a:pt x="1426112" y="2827887"/>
                </a:cubicBezTo>
                <a:cubicBezTo>
                  <a:pt x="1367704" y="2750011"/>
                  <a:pt x="1289828" y="2647798"/>
                  <a:pt x="1211952" y="2550452"/>
                </a:cubicBezTo>
                <a:close/>
                <a:moveTo>
                  <a:pt x="3596916" y="3032312"/>
                </a:moveTo>
                <a:cubicBezTo>
                  <a:pt x="3635854" y="2925232"/>
                  <a:pt x="3660191" y="2813285"/>
                  <a:pt x="3660191" y="2691603"/>
                </a:cubicBezTo>
                <a:lnTo>
                  <a:pt x="3665058" y="2560187"/>
                </a:lnTo>
                <a:cubicBezTo>
                  <a:pt x="3674793" y="2540718"/>
                  <a:pt x="3684527" y="2526116"/>
                  <a:pt x="3694262" y="2511514"/>
                </a:cubicBezTo>
                <a:cubicBezTo>
                  <a:pt x="3733200" y="2443372"/>
                  <a:pt x="3772138" y="2394699"/>
                  <a:pt x="3801342" y="2365496"/>
                </a:cubicBezTo>
                <a:cubicBezTo>
                  <a:pt x="3850015" y="2419036"/>
                  <a:pt x="3884085" y="2496912"/>
                  <a:pt x="3884085" y="2603992"/>
                </a:cubicBezTo>
                <a:cubicBezTo>
                  <a:pt x="3888953" y="2754878"/>
                  <a:pt x="3747802" y="2930100"/>
                  <a:pt x="3596916" y="3032312"/>
                </a:cubicBezTo>
                <a:close/>
                <a:moveTo>
                  <a:pt x="3708864" y="3046914"/>
                </a:moveTo>
                <a:cubicBezTo>
                  <a:pt x="3703996" y="3046914"/>
                  <a:pt x="3703996" y="3051782"/>
                  <a:pt x="3708864" y="3046914"/>
                </a:cubicBezTo>
                <a:lnTo>
                  <a:pt x="3708864" y="3046914"/>
                </a:lnTo>
                <a:cubicBezTo>
                  <a:pt x="3703996" y="3046914"/>
                  <a:pt x="3703996" y="3046914"/>
                  <a:pt x="3708864" y="3046914"/>
                </a:cubicBezTo>
                <a:close/>
                <a:moveTo>
                  <a:pt x="3669926" y="3095587"/>
                </a:moveTo>
                <a:cubicBezTo>
                  <a:pt x="3572580" y="3217269"/>
                  <a:pt x="3416827" y="3368154"/>
                  <a:pt x="3314614" y="3421695"/>
                </a:cubicBezTo>
                <a:cubicBezTo>
                  <a:pt x="3290278" y="3431429"/>
                  <a:pt x="3270809" y="3441163"/>
                  <a:pt x="3270809" y="3441163"/>
                </a:cubicBezTo>
                <a:lnTo>
                  <a:pt x="3265942" y="3373022"/>
                </a:lnTo>
                <a:lnTo>
                  <a:pt x="3265942" y="3373022"/>
                </a:lnTo>
                <a:cubicBezTo>
                  <a:pt x="3402225" y="3290278"/>
                  <a:pt x="3577447" y="3173463"/>
                  <a:pt x="3669926" y="3095587"/>
                </a:cubicBezTo>
                <a:close/>
                <a:moveTo>
                  <a:pt x="3300012" y="3285411"/>
                </a:moveTo>
                <a:lnTo>
                  <a:pt x="3314614" y="2998241"/>
                </a:lnTo>
                <a:cubicBezTo>
                  <a:pt x="3397358" y="2944702"/>
                  <a:pt x="3499571" y="2808418"/>
                  <a:pt x="3582314" y="2686736"/>
                </a:cubicBezTo>
                <a:lnTo>
                  <a:pt x="3582314" y="2686736"/>
                </a:lnTo>
                <a:cubicBezTo>
                  <a:pt x="3577447" y="2808418"/>
                  <a:pt x="3553111" y="2925232"/>
                  <a:pt x="3514173" y="3027445"/>
                </a:cubicBezTo>
                <a:cubicBezTo>
                  <a:pt x="3489836" y="3085853"/>
                  <a:pt x="3465500" y="3139393"/>
                  <a:pt x="3436296" y="3192932"/>
                </a:cubicBezTo>
                <a:cubicBezTo>
                  <a:pt x="3397358" y="3222136"/>
                  <a:pt x="3353553" y="3251340"/>
                  <a:pt x="3300012" y="3285411"/>
                </a:cubicBezTo>
                <a:close/>
                <a:moveTo>
                  <a:pt x="3645589" y="2482310"/>
                </a:moveTo>
                <a:cubicBezTo>
                  <a:pt x="3562845" y="2618594"/>
                  <a:pt x="3421694" y="2827887"/>
                  <a:pt x="3319482" y="2920365"/>
                </a:cubicBezTo>
                <a:lnTo>
                  <a:pt x="3319482" y="2910631"/>
                </a:lnTo>
                <a:cubicBezTo>
                  <a:pt x="3319482" y="2886294"/>
                  <a:pt x="3314614" y="2866825"/>
                  <a:pt x="3300012" y="2847356"/>
                </a:cubicBezTo>
                <a:cubicBezTo>
                  <a:pt x="3392491" y="2759745"/>
                  <a:pt x="3499571" y="2608859"/>
                  <a:pt x="3592049" y="2487178"/>
                </a:cubicBezTo>
                <a:cubicBezTo>
                  <a:pt x="3655324" y="2404434"/>
                  <a:pt x="3713731" y="2321690"/>
                  <a:pt x="3738067" y="2302221"/>
                </a:cubicBezTo>
                <a:cubicBezTo>
                  <a:pt x="3781873" y="2268150"/>
                  <a:pt x="3801342" y="2268150"/>
                  <a:pt x="3801342" y="2268150"/>
                </a:cubicBezTo>
                <a:cubicBezTo>
                  <a:pt x="3806209" y="2268150"/>
                  <a:pt x="3811076" y="2273018"/>
                  <a:pt x="3815944" y="2273018"/>
                </a:cubicBezTo>
                <a:cubicBezTo>
                  <a:pt x="3791607" y="2292487"/>
                  <a:pt x="3723466" y="2350894"/>
                  <a:pt x="3645589" y="2482310"/>
                </a:cubicBezTo>
                <a:close/>
                <a:moveTo>
                  <a:pt x="3134525" y="4648248"/>
                </a:moveTo>
                <a:cubicBezTo>
                  <a:pt x="3032312" y="4692053"/>
                  <a:pt x="2847356" y="4765063"/>
                  <a:pt x="2623461" y="4808868"/>
                </a:cubicBezTo>
                <a:cubicBezTo>
                  <a:pt x="2331425" y="4867275"/>
                  <a:pt x="1839830" y="4789399"/>
                  <a:pt x="1542926" y="4648248"/>
                </a:cubicBezTo>
                <a:cubicBezTo>
                  <a:pt x="1518590" y="4638514"/>
                  <a:pt x="1518590" y="4604442"/>
                  <a:pt x="1542926" y="4589841"/>
                </a:cubicBezTo>
                <a:cubicBezTo>
                  <a:pt x="1650006" y="4526566"/>
                  <a:pt x="1742484" y="4468159"/>
                  <a:pt x="1815493" y="4404884"/>
                </a:cubicBezTo>
                <a:cubicBezTo>
                  <a:pt x="1825228" y="4395150"/>
                  <a:pt x="1844697" y="4404884"/>
                  <a:pt x="1839830" y="4419486"/>
                </a:cubicBezTo>
                <a:lnTo>
                  <a:pt x="1834963" y="4492495"/>
                </a:lnTo>
                <a:cubicBezTo>
                  <a:pt x="1834963" y="4511964"/>
                  <a:pt x="1849565" y="4531433"/>
                  <a:pt x="1869034" y="4536300"/>
                </a:cubicBezTo>
                <a:cubicBezTo>
                  <a:pt x="1888503" y="4536300"/>
                  <a:pt x="1907972" y="4521699"/>
                  <a:pt x="1912839" y="4502230"/>
                </a:cubicBezTo>
                <a:lnTo>
                  <a:pt x="1937175" y="4190724"/>
                </a:lnTo>
                <a:cubicBezTo>
                  <a:pt x="1942043" y="4103113"/>
                  <a:pt x="2024786" y="4039838"/>
                  <a:pt x="2112398" y="4059308"/>
                </a:cubicBezTo>
                <a:cubicBezTo>
                  <a:pt x="2185407" y="4073909"/>
                  <a:pt x="2268150" y="4083644"/>
                  <a:pt x="2350894" y="4083644"/>
                </a:cubicBezTo>
                <a:cubicBezTo>
                  <a:pt x="2433638" y="4083644"/>
                  <a:pt x="2516381" y="4073909"/>
                  <a:pt x="2589390" y="4059308"/>
                </a:cubicBezTo>
                <a:cubicBezTo>
                  <a:pt x="2647798" y="4044706"/>
                  <a:pt x="2701338" y="4088511"/>
                  <a:pt x="2706205" y="4146918"/>
                </a:cubicBezTo>
                <a:lnTo>
                  <a:pt x="2730541" y="4502230"/>
                </a:lnTo>
                <a:cubicBezTo>
                  <a:pt x="2730541" y="4521699"/>
                  <a:pt x="2750011" y="4541168"/>
                  <a:pt x="2774347" y="4536300"/>
                </a:cubicBezTo>
                <a:cubicBezTo>
                  <a:pt x="2793816" y="4536300"/>
                  <a:pt x="2813285" y="4516832"/>
                  <a:pt x="2808418" y="4492495"/>
                </a:cubicBezTo>
                <a:lnTo>
                  <a:pt x="2803551" y="4419486"/>
                </a:lnTo>
                <a:cubicBezTo>
                  <a:pt x="2803551" y="4404884"/>
                  <a:pt x="2818152" y="4395150"/>
                  <a:pt x="2827887" y="4404884"/>
                </a:cubicBezTo>
                <a:cubicBezTo>
                  <a:pt x="2910630" y="4473026"/>
                  <a:pt x="3012843" y="4546035"/>
                  <a:pt x="3139393" y="4614177"/>
                </a:cubicBezTo>
                <a:cubicBezTo>
                  <a:pt x="3153994" y="4614177"/>
                  <a:pt x="3153994" y="4638514"/>
                  <a:pt x="3134525" y="4648248"/>
                </a:cubicBezTo>
                <a:close/>
                <a:moveTo>
                  <a:pt x="1776556" y="2662400"/>
                </a:moveTo>
                <a:cubicBezTo>
                  <a:pt x="1854432" y="2662400"/>
                  <a:pt x="1912839" y="2579656"/>
                  <a:pt x="1912839" y="2482310"/>
                </a:cubicBezTo>
                <a:cubicBezTo>
                  <a:pt x="1912839" y="2380098"/>
                  <a:pt x="1849565" y="2302221"/>
                  <a:pt x="1776556" y="2302221"/>
                </a:cubicBezTo>
                <a:cubicBezTo>
                  <a:pt x="1698679" y="2302221"/>
                  <a:pt x="1640272" y="2384965"/>
                  <a:pt x="1640272" y="2482310"/>
                </a:cubicBezTo>
                <a:cubicBezTo>
                  <a:pt x="1640272" y="2579656"/>
                  <a:pt x="1703546" y="2662400"/>
                  <a:pt x="1776556" y="2662400"/>
                </a:cubicBezTo>
                <a:close/>
                <a:moveTo>
                  <a:pt x="1737617" y="2389832"/>
                </a:moveTo>
                <a:cubicBezTo>
                  <a:pt x="1757086" y="2389832"/>
                  <a:pt x="1776556" y="2409301"/>
                  <a:pt x="1776556" y="2428770"/>
                </a:cubicBezTo>
                <a:cubicBezTo>
                  <a:pt x="1776556" y="2448239"/>
                  <a:pt x="1757086" y="2467709"/>
                  <a:pt x="1737617" y="2467709"/>
                </a:cubicBezTo>
                <a:cubicBezTo>
                  <a:pt x="1718148" y="2467709"/>
                  <a:pt x="1698679" y="2448239"/>
                  <a:pt x="1698679" y="2428770"/>
                </a:cubicBezTo>
                <a:cubicBezTo>
                  <a:pt x="1698679" y="2409301"/>
                  <a:pt x="1718148" y="2389832"/>
                  <a:pt x="1737617" y="2389832"/>
                </a:cubicBezTo>
                <a:close/>
                <a:moveTo>
                  <a:pt x="1538059" y="3236738"/>
                </a:moveTo>
                <a:lnTo>
                  <a:pt x="1518590" y="3236738"/>
                </a:lnTo>
                <a:lnTo>
                  <a:pt x="1518590" y="3275676"/>
                </a:lnTo>
                <a:lnTo>
                  <a:pt x="1538059" y="3275676"/>
                </a:lnTo>
                <a:lnTo>
                  <a:pt x="1538059" y="3236738"/>
                </a:lnTo>
                <a:close/>
                <a:moveTo>
                  <a:pt x="1533192" y="3163729"/>
                </a:moveTo>
                <a:lnTo>
                  <a:pt x="1513723" y="3163729"/>
                </a:lnTo>
                <a:lnTo>
                  <a:pt x="1513723" y="3202667"/>
                </a:lnTo>
                <a:lnTo>
                  <a:pt x="1533192" y="3202667"/>
                </a:lnTo>
                <a:lnTo>
                  <a:pt x="1533192" y="3163729"/>
                </a:lnTo>
                <a:close/>
                <a:moveTo>
                  <a:pt x="1547794" y="3489836"/>
                </a:moveTo>
                <a:lnTo>
                  <a:pt x="1547794" y="3465500"/>
                </a:lnTo>
                <a:lnTo>
                  <a:pt x="1528324" y="3465500"/>
                </a:lnTo>
                <a:lnTo>
                  <a:pt x="1528324" y="3489836"/>
                </a:lnTo>
                <a:cubicBezTo>
                  <a:pt x="1528324" y="3494704"/>
                  <a:pt x="1528324" y="3499571"/>
                  <a:pt x="1528324" y="3504438"/>
                </a:cubicBezTo>
                <a:lnTo>
                  <a:pt x="1547794" y="3504438"/>
                </a:lnTo>
                <a:cubicBezTo>
                  <a:pt x="1547794" y="3499571"/>
                  <a:pt x="1547794" y="3494704"/>
                  <a:pt x="1547794" y="3489836"/>
                </a:cubicBezTo>
                <a:close/>
                <a:moveTo>
                  <a:pt x="1542926" y="3387624"/>
                </a:moveTo>
                <a:lnTo>
                  <a:pt x="1523457" y="3387624"/>
                </a:lnTo>
                <a:lnTo>
                  <a:pt x="1523457" y="3426562"/>
                </a:lnTo>
                <a:lnTo>
                  <a:pt x="1542926" y="3426562"/>
                </a:lnTo>
                <a:lnTo>
                  <a:pt x="1542926" y="3387624"/>
                </a:lnTo>
                <a:close/>
                <a:moveTo>
                  <a:pt x="1542926" y="3314614"/>
                </a:moveTo>
                <a:lnTo>
                  <a:pt x="1523457" y="3314614"/>
                </a:lnTo>
                <a:lnTo>
                  <a:pt x="1523457" y="3353553"/>
                </a:lnTo>
                <a:lnTo>
                  <a:pt x="1542926" y="3353553"/>
                </a:lnTo>
                <a:lnTo>
                  <a:pt x="1542926" y="3314614"/>
                </a:lnTo>
                <a:close/>
              </a:path>
            </a:pathLst>
          </a:custGeom>
          <a:solidFill>
            <a:srgbClr val="231815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5" name="フリーフォーム: 図形 244">
            <a:extLst>
              <a:ext uri="{FF2B5EF4-FFF2-40B4-BE49-F238E27FC236}">
                <a16:creationId xmlns:a16="http://schemas.microsoft.com/office/drawing/2014/main" id="{2CDE9D7A-EC20-4D26-B200-8CE34AE74A3B}"/>
              </a:ext>
            </a:extLst>
          </p:cNvPr>
          <p:cNvSpPr/>
          <p:nvPr/>
        </p:nvSpPr>
        <p:spPr>
          <a:xfrm rot="5400000">
            <a:off x="4226370" y="6979687"/>
            <a:ext cx="19420427" cy="6614626"/>
          </a:xfrm>
          <a:custGeom>
            <a:avLst/>
            <a:gdLst>
              <a:gd name="connsiteX0" fmla="*/ 0 w 19420427"/>
              <a:gd name="connsiteY0" fmla="*/ 253097 h 6614626"/>
              <a:gd name="connsiteX1" fmla="*/ 0 w 19420427"/>
              <a:gd name="connsiteY1" fmla="*/ 6361528 h 6614626"/>
              <a:gd name="connsiteX2" fmla="*/ 253098 w 19420427"/>
              <a:gd name="connsiteY2" fmla="*/ 6614627 h 6614626"/>
              <a:gd name="connsiteX3" fmla="*/ 19167328 w 19420427"/>
              <a:gd name="connsiteY3" fmla="*/ 6614627 h 6614626"/>
              <a:gd name="connsiteX4" fmla="*/ 19420428 w 19420427"/>
              <a:gd name="connsiteY4" fmla="*/ 6361528 h 6614626"/>
              <a:gd name="connsiteX5" fmla="*/ 19420428 w 19420427"/>
              <a:gd name="connsiteY5" fmla="*/ 253097 h 6614626"/>
              <a:gd name="connsiteX6" fmla="*/ 19167328 w 19420427"/>
              <a:gd name="connsiteY6" fmla="*/ 0 h 6614626"/>
              <a:gd name="connsiteX7" fmla="*/ 253098 w 19420427"/>
              <a:gd name="connsiteY7" fmla="*/ 0 h 6614626"/>
              <a:gd name="connsiteX8" fmla="*/ 0 w 19420427"/>
              <a:gd name="connsiteY8" fmla="*/ 253097 h 6614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420427" h="6614626">
                <a:moveTo>
                  <a:pt x="0" y="253097"/>
                </a:moveTo>
                <a:lnTo>
                  <a:pt x="0" y="6361528"/>
                </a:lnTo>
                <a:cubicBezTo>
                  <a:pt x="0" y="6502680"/>
                  <a:pt x="111947" y="6614627"/>
                  <a:pt x="253098" y="6614627"/>
                </a:cubicBezTo>
                <a:lnTo>
                  <a:pt x="19167328" y="6614627"/>
                </a:lnTo>
                <a:cubicBezTo>
                  <a:pt x="19308480" y="6614627"/>
                  <a:pt x="19420428" y="6502680"/>
                  <a:pt x="19420428" y="6361528"/>
                </a:cubicBezTo>
                <a:lnTo>
                  <a:pt x="19420428" y="253097"/>
                </a:lnTo>
                <a:cubicBezTo>
                  <a:pt x="19420428" y="111947"/>
                  <a:pt x="19308480" y="0"/>
                  <a:pt x="19167328" y="0"/>
                </a:cubicBezTo>
                <a:lnTo>
                  <a:pt x="253098" y="0"/>
                </a:lnTo>
                <a:cubicBezTo>
                  <a:pt x="111947" y="0"/>
                  <a:pt x="0" y="111947"/>
                  <a:pt x="0" y="253097"/>
                </a:cubicBezTo>
                <a:close/>
              </a:path>
            </a:pathLst>
          </a:custGeom>
          <a:solidFill>
            <a:srgbClr val="C8E7E9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6" name="フリーフォーム: 図形 245">
            <a:extLst>
              <a:ext uri="{FF2B5EF4-FFF2-40B4-BE49-F238E27FC236}">
                <a16:creationId xmlns:a16="http://schemas.microsoft.com/office/drawing/2014/main" id="{FC58799D-6EEF-4EF7-A152-FFA8FBFB0419}"/>
              </a:ext>
            </a:extLst>
          </p:cNvPr>
          <p:cNvSpPr/>
          <p:nvPr/>
        </p:nvSpPr>
        <p:spPr>
          <a:xfrm rot="5400000">
            <a:off x="619718" y="1951791"/>
            <a:ext cx="9573929" cy="6823920"/>
          </a:xfrm>
          <a:custGeom>
            <a:avLst/>
            <a:gdLst>
              <a:gd name="connsiteX0" fmla="*/ 9320832 w 9573929"/>
              <a:gd name="connsiteY0" fmla="*/ 6823920 h 6823920"/>
              <a:gd name="connsiteX1" fmla="*/ 253098 w 9573929"/>
              <a:gd name="connsiteY1" fmla="*/ 6823920 h 6823920"/>
              <a:gd name="connsiteX2" fmla="*/ 0 w 9573929"/>
              <a:gd name="connsiteY2" fmla="*/ 6570822 h 6823920"/>
              <a:gd name="connsiteX3" fmla="*/ 0 w 9573929"/>
              <a:gd name="connsiteY3" fmla="*/ 253099 h 6823920"/>
              <a:gd name="connsiteX4" fmla="*/ 253098 w 9573929"/>
              <a:gd name="connsiteY4" fmla="*/ 0 h 6823920"/>
              <a:gd name="connsiteX5" fmla="*/ 9320832 w 9573929"/>
              <a:gd name="connsiteY5" fmla="*/ 0 h 6823920"/>
              <a:gd name="connsiteX6" fmla="*/ 9573930 w 9573929"/>
              <a:gd name="connsiteY6" fmla="*/ 253099 h 6823920"/>
              <a:gd name="connsiteX7" fmla="*/ 9573930 w 9573929"/>
              <a:gd name="connsiteY7" fmla="*/ 6570822 h 6823920"/>
              <a:gd name="connsiteX8" fmla="*/ 9320832 w 9573929"/>
              <a:gd name="connsiteY8" fmla="*/ 6823920 h 682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73929" h="6823920">
                <a:moveTo>
                  <a:pt x="9320832" y="6823920"/>
                </a:moveTo>
                <a:lnTo>
                  <a:pt x="253098" y="6823920"/>
                </a:lnTo>
                <a:cubicBezTo>
                  <a:pt x="111947" y="6823920"/>
                  <a:pt x="0" y="6711971"/>
                  <a:pt x="0" y="6570822"/>
                </a:cubicBezTo>
                <a:lnTo>
                  <a:pt x="0" y="253099"/>
                </a:lnTo>
                <a:cubicBezTo>
                  <a:pt x="0" y="111947"/>
                  <a:pt x="111947" y="0"/>
                  <a:pt x="253098" y="0"/>
                </a:cubicBezTo>
                <a:lnTo>
                  <a:pt x="9320832" y="0"/>
                </a:lnTo>
                <a:cubicBezTo>
                  <a:pt x="9461982" y="0"/>
                  <a:pt x="9573930" y="111947"/>
                  <a:pt x="9573930" y="253099"/>
                </a:cubicBezTo>
                <a:lnTo>
                  <a:pt x="9573930" y="6570822"/>
                </a:lnTo>
                <a:cubicBezTo>
                  <a:pt x="9569063" y="6707105"/>
                  <a:pt x="9457115" y="6823920"/>
                  <a:pt x="9320832" y="6823920"/>
                </a:cubicBezTo>
                <a:close/>
              </a:path>
            </a:pathLst>
          </a:custGeom>
          <a:solidFill>
            <a:srgbClr val="C8D5BB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7" name="フリーフォーム: 図形 246">
            <a:extLst>
              <a:ext uri="{FF2B5EF4-FFF2-40B4-BE49-F238E27FC236}">
                <a16:creationId xmlns:a16="http://schemas.microsoft.com/office/drawing/2014/main" id="{B1076A63-9594-40FF-B999-80B40BF1330E}"/>
              </a:ext>
            </a:extLst>
          </p:cNvPr>
          <p:cNvSpPr/>
          <p:nvPr/>
        </p:nvSpPr>
        <p:spPr>
          <a:xfrm rot="5400000">
            <a:off x="571045" y="11749615"/>
            <a:ext cx="9671275" cy="6823920"/>
          </a:xfrm>
          <a:custGeom>
            <a:avLst/>
            <a:gdLst>
              <a:gd name="connsiteX0" fmla="*/ 9418176 w 9671275"/>
              <a:gd name="connsiteY0" fmla="*/ 6823920 h 6823920"/>
              <a:gd name="connsiteX1" fmla="*/ 253098 w 9671275"/>
              <a:gd name="connsiteY1" fmla="*/ 6823920 h 6823920"/>
              <a:gd name="connsiteX2" fmla="*/ 0 w 9671275"/>
              <a:gd name="connsiteY2" fmla="*/ 6570822 h 6823920"/>
              <a:gd name="connsiteX3" fmla="*/ 0 w 9671275"/>
              <a:gd name="connsiteY3" fmla="*/ 253099 h 6823920"/>
              <a:gd name="connsiteX4" fmla="*/ 253098 w 9671275"/>
              <a:gd name="connsiteY4" fmla="*/ 0 h 6823920"/>
              <a:gd name="connsiteX5" fmla="*/ 9418176 w 9671275"/>
              <a:gd name="connsiteY5" fmla="*/ 0 h 6823920"/>
              <a:gd name="connsiteX6" fmla="*/ 9671275 w 9671275"/>
              <a:gd name="connsiteY6" fmla="*/ 253099 h 6823920"/>
              <a:gd name="connsiteX7" fmla="*/ 9671275 w 9671275"/>
              <a:gd name="connsiteY7" fmla="*/ 6570822 h 6823920"/>
              <a:gd name="connsiteX8" fmla="*/ 9418176 w 9671275"/>
              <a:gd name="connsiteY8" fmla="*/ 6823920 h 682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71275" h="6823920">
                <a:moveTo>
                  <a:pt x="9418176" y="6823920"/>
                </a:moveTo>
                <a:lnTo>
                  <a:pt x="253098" y="6823920"/>
                </a:lnTo>
                <a:cubicBezTo>
                  <a:pt x="111947" y="6823920"/>
                  <a:pt x="0" y="6711971"/>
                  <a:pt x="0" y="6570822"/>
                </a:cubicBezTo>
                <a:lnTo>
                  <a:pt x="0" y="253099"/>
                </a:lnTo>
                <a:cubicBezTo>
                  <a:pt x="0" y="111947"/>
                  <a:pt x="111947" y="0"/>
                  <a:pt x="253098" y="0"/>
                </a:cubicBezTo>
                <a:lnTo>
                  <a:pt x="9418176" y="0"/>
                </a:lnTo>
                <a:cubicBezTo>
                  <a:pt x="9559328" y="0"/>
                  <a:pt x="9671275" y="111947"/>
                  <a:pt x="9671275" y="253099"/>
                </a:cubicBezTo>
                <a:lnTo>
                  <a:pt x="9671275" y="6570822"/>
                </a:lnTo>
                <a:cubicBezTo>
                  <a:pt x="9671275" y="6707105"/>
                  <a:pt x="9559328" y="6823920"/>
                  <a:pt x="9418176" y="6823920"/>
                </a:cubicBezTo>
                <a:close/>
              </a:path>
            </a:pathLst>
          </a:custGeom>
          <a:solidFill>
            <a:srgbClr val="F2CBC2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4D024FB-A34D-4CEC-B445-7FB4A6888681}"/>
              </a:ext>
            </a:extLst>
          </p:cNvPr>
          <p:cNvSpPr txBox="1"/>
          <p:nvPr/>
        </p:nvSpPr>
        <p:spPr>
          <a:xfrm rot="5400000">
            <a:off x="13238418" y="2750061"/>
            <a:ext cx="5247478" cy="2031325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ノーズクリップを</a:t>
            </a:r>
            <a:endParaRPr lang="en-US" altLang="ja-JP" sz="4200" dirty="0">
              <a:solidFill>
                <a:srgbClr val="1F3D3D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上にしてゴムひもを</a:t>
            </a:r>
            <a:endParaRPr lang="en-US" altLang="ja-JP" sz="4200" dirty="0">
              <a:solidFill>
                <a:srgbClr val="1F3D3D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耳にかける</a:t>
            </a:r>
          </a:p>
        </p:txBody>
      </p:sp>
      <p:sp>
        <p:nvSpPr>
          <p:cNvPr id="225" name="テキスト ボックス 224">
            <a:extLst>
              <a:ext uri="{FF2B5EF4-FFF2-40B4-BE49-F238E27FC236}">
                <a16:creationId xmlns:a16="http://schemas.microsoft.com/office/drawing/2014/main" id="{706BA322-B9E9-4168-8347-02CDE0A458FA}"/>
              </a:ext>
            </a:extLst>
          </p:cNvPr>
          <p:cNvSpPr txBox="1"/>
          <p:nvPr/>
        </p:nvSpPr>
        <p:spPr>
          <a:xfrm rot="5400000">
            <a:off x="21414014" y="14374085"/>
            <a:ext cx="906070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47292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手のひらではなく、袖や上着の内側で口や鼻をおさえましょう</a:t>
            </a:r>
          </a:p>
        </p:txBody>
      </p:sp>
      <p:sp>
        <p:nvSpPr>
          <p:cNvPr id="226" name="テキスト ボックス 225">
            <a:extLst>
              <a:ext uri="{FF2B5EF4-FFF2-40B4-BE49-F238E27FC236}">
                <a16:creationId xmlns:a16="http://schemas.microsoft.com/office/drawing/2014/main" id="{267DD866-5F21-4A2D-9C18-21AB3B398A65}"/>
              </a:ext>
            </a:extLst>
          </p:cNvPr>
          <p:cNvSpPr txBox="1"/>
          <p:nvPr/>
        </p:nvSpPr>
        <p:spPr>
          <a:xfrm rot="5400000">
            <a:off x="13238417" y="9302790"/>
            <a:ext cx="5247480" cy="2031325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マスクを上下に</a:t>
            </a:r>
            <a:endParaRPr lang="en-US" altLang="ja-JP" sz="4200" dirty="0">
              <a:solidFill>
                <a:srgbClr val="1F3D3D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引っ張り、鼻と顎の</a:t>
            </a:r>
            <a:endParaRPr lang="en-US" altLang="ja-JP" sz="4200" dirty="0">
              <a:solidFill>
                <a:srgbClr val="1F3D3D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両方を覆う</a:t>
            </a:r>
          </a:p>
        </p:txBody>
      </p:sp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2739AFE8-20A5-4591-83C7-8710565ED8CE}"/>
              </a:ext>
            </a:extLst>
          </p:cNvPr>
          <p:cNvSpPr txBox="1"/>
          <p:nvPr/>
        </p:nvSpPr>
        <p:spPr>
          <a:xfrm rot="5400000">
            <a:off x="13084749" y="16157880"/>
            <a:ext cx="5237027" cy="2031325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隙間がないよう</a:t>
            </a:r>
            <a:endParaRPr lang="en-US" altLang="ja-JP" sz="4200" dirty="0">
              <a:solidFill>
                <a:srgbClr val="1F3D3D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ノーズクリップを</a:t>
            </a:r>
            <a:endParaRPr lang="en-US" altLang="ja-JP" sz="4200" dirty="0">
              <a:solidFill>
                <a:srgbClr val="1F3D3D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鼻に合わせて曲げる</a:t>
            </a:r>
          </a:p>
        </p:txBody>
      </p:sp>
      <p:sp>
        <p:nvSpPr>
          <p:cNvPr id="230" name="テキスト ボックス 229">
            <a:extLst>
              <a:ext uri="{FF2B5EF4-FFF2-40B4-BE49-F238E27FC236}">
                <a16:creationId xmlns:a16="http://schemas.microsoft.com/office/drawing/2014/main" id="{A48C2832-155F-4757-BD4A-FCD58D943C44}"/>
              </a:ext>
            </a:extLst>
          </p:cNvPr>
          <p:cNvSpPr txBox="1"/>
          <p:nvPr/>
        </p:nvSpPr>
        <p:spPr>
          <a:xfrm rot="5400000">
            <a:off x="22329563" y="4632451"/>
            <a:ext cx="7229610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572B3E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ティッシュやハンカチで</a:t>
            </a:r>
          </a:p>
          <a:p>
            <a:r>
              <a:rPr lang="ja-JP" altLang="en-US" sz="5000" dirty="0">
                <a:solidFill>
                  <a:srgbClr val="572B3E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口や鼻をおさえましょう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48E7EB0-5D2F-48AE-A8D6-2F7BD2C0F384}"/>
              </a:ext>
            </a:extLst>
          </p:cNvPr>
          <p:cNvSpPr txBox="1"/>
          <p:nvPr/>
        </p:nvSpPr>
        <p:spPr>
          <a:xfrm rot="5400000">
            <a:off x="28007836" y="13106207"/>
            <a:ext cx="1057212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9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正しい咳エチケット</a:t>
            </a:r>
          </a:p>
        </p:txBody>
      </p:sp>
      <p:sp>
        <p:nvSpPr>
          <p:cNvPr id="278" name="テキスト ボックス 277">
            <a:extLst>
              <a:ext uri="{FF2B5EF4-FFF2-40B4-BE49-F238E27FC236}">
                <a16:creationId xmlns:a16="http://schemas.microsoft.com/office/drawing/2014/main" id="{469D5326-DB8C-42BA-8873-4B761C86103B}"/>
              </a:ext>
            </a:extLst>
          </p:cNvPr>
          <p:cNvSpPr txBox="1"/>
          <p:nvPr/>
        </p:nvSpPr>
        <p:spPr>
          <a:xfrm rot="5400000">
            <a:off x="26225244" y="12674520"/>
            <a:ext cx="10033516" cy="2340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9000"/>
              </a:lnSpc>
            </a:pPr>
            <a:r>
              <a:rPr kumimoji="1" lang="ja-JP" altLang="en-US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くしゃみや咳が出るときは</a:t>
            </a:r>
            <a:endParaRPr kumimoji="1" lang="en-US" altLang="ja-JP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lnSpc>
                <a:spcPts val="9000"/>
              </a:lnSpc>
            </a:pPr>
            <a:r>
              <a:rPr lang="ja-JP" altLang="en-US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マスクをつけましょう</a:t>
            </a:r>
            <a:endParaRPr kumimoji="1" lang="ja-JP" altLang="en-US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03AA135-1064-4827-8E9D-0DA26F8EEAC2}"/>
              </a:ext>
            </a:extLst>
          </p:cNvPr>
          <p:cNvSpPr txBox="1"/>
          <p:nvPr/>
        </p:nvSpPr>
        <p:spPr>
          <a:xfrm rot="5400000">
            <a:off x="24714949" y="9748551"/>
            <a:ext cx="6750566" cy="10768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kumimoji="1" lang="ja-JP" altLang="en-US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マスクがない場合</a:t>
            </a:r>
          </a:p>
        </p:txBody>
      </p:sp>
      <p:sp>
        <p:nvSpPr>
          <p:cNvPr id="279" name="テキスト ボックス 278">
            <a:extLst>
              <a:ext uri="{FF2B5EF4-FFF2-40B4-BE49-F238E27FC236}">
                <a16:creationId xmlns:a16="http://schemas.microsoft.com/office/drawing/2014/main" id="{4ECA2918-C858-40DE-A57E-D14A10274876}"/>
              </a:ext>
            </a:extLst>
          </p:cNvPr>
          <p:cNvSpPr txBox="1"/>
          <p:nvPr/>
        </p:nvSpPr>
        <p:spPr>
          <a:xfrm rot="5400000">
            <a:off x="13766333" y="9748552"/>
            <a:ext cx="8392041" cy="10768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kumimoji="1" lang="ja-JP" altLang="en-US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正しいマスクの付け方</a:t>
            </a:r>
          </a:p>
        </p:txBody>
      </p:sp>
      <p:sp>
        <p:nvSpPr>
          <p:cNvPr id="254" name="テキスト ボックス 253">
            <a:extLst>
              <a:ext uri="{FF2B5EF4-FFF2-40B4-BE49-F238E27FC236}">
                <a16:creationId xmlns:a16="http://schemas.microsoft.com/office/drawing/2014/main" id="{CF574863-FBFE-4B05-A08C-94E905DA0FC6}"/>
              </a:ext>
            </a:extLst>
          </p:cNvPr>
          <p:cNvSpPr txBox="1"/>
          <p:nvPr/>
        </p:nvSpPr>
        <p:spPr>
          <a:xfrm rot="5400000">
            <a:off x="7507982" y="9748551"/>
            <a:ext cx="3914854" cy="10768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kumimoji="1" lang="en-US" altLang="ja-JP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NG</a:t>
            </a:r>
            <a:r>
              <a:rPr kumimoji="1" lang="ja-JP" altLang="en-US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の事例</a:t>
            </a: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3182752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228" name="テキスト ボックス 227">
            <a:extLst>
              <a:ext uri="{FF2B5EF4-FFF2-40B4-BE49-F238E27FC236}">
                <a16:creationId xmlns:a16="http://schemas.microsoft.com/office/drawing/2014/main" id="{00921370-060F-4A7F-B5DD-271B9C4B4D73}"/>
              </a:ext>
            </a:extLst>
          </p:cNvPr>
          <p:cNvSpPr txBox="1"/>
          <p:nvPr/>
        </p:nvSpPr>
        <p:spPr>
          <a:xfrm rot="5400000">
            <a:off x="3575019" y="4932864"/>
            <a:ext cx="8602879" cy="86177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000" dirty="0">
                <a:solidFill>
                  <a:srgbClr val="414836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咳やくしゃみを手でおさえる</a:t>
            </a:r>
          </a:p>
        </p:txBody>
      </p:sp>
      <p:sp>
        <p:nvSpPr>
          <p:cNvPr id="229" name="テキスト ボックス 228">
            <a:extLst>
              <a:ext uri="{FF2B5EF4-FFF2-40B4-BE49-F238E27FC236}">
                <a16:creationId xmlns:a16="http://schemas.microsoft.com/office/drawing/2014/main" id="{074E30E0-7265-42C7-BD32-519F6EB89F1C}"/>
              </a:ext>
            </a:extLst>
          </p:cNvPr>
          <p:cNvSpPr txBox="1"/>
          <p:nvPr/>
        </p:nvSpPr>
        <p:spPr>
          <a:xfrm rot="5400000">
            <a:off x="3333525" y="14730688"/>
            <a:ext cx="9106079" cy="86177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000" dirty="0">
                <a:solidFill>
                  <a:srgbClr val="5E2E24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何もせずに咳やくしゃみをする</a:t>
            </a:r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E3695895-4D1F-4347-951E-5A6F4D2E1C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12830278" y="7624602"/>
            <a:ext cx="18641663" cy="5597366"/>
          </a:xfrm>
          <a:prstGeom prst="rect">
            <a:avLst/>
          </a:prstGeom>
        </p:spPr>
      </p:pic>
      <p:pic>
        <p:nvPicPr>
          <p:cNvPr id="248" name="グラフィックス 247">
            <a:extLst>
              <a:ext uri="{FF2B5EF4-FFF2-40B4-BE49-F238E27FC236}">
                <a16:creationId xmlns:a16="http://schemas.microsoft.com/office/drawing/2014/main" id="{65C17439-C1C2-4E7C-9069-ECDC161D7C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4087640" y="8259679"/>
            <a:ext cx="17248174" cy="4164913"/>
          </a:xfrm>
          <a:prstGeom prst="rect">
            <a:avLst/>
          </a:prstGeom>
        </p:spPr>
      </p:pic>
      <p:pic>
        <p:nvPicPr>
          <p:cNvPr id="249" name="グラフィックス 248">
            <a:extLst>
              <a:ext uri="{FF2B5EF4-FFF2-40B4-BE49-F238E27FC236}">
                <a16:creationId xmlns:a16="http://schemas.microsoft.com/office/drawing/2014/main" id="{8BDFF4C8-C405-4055-BA0D-B8E897B3BA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-4624772" y="7771889"/>
            <a:ext cx="18495645" cy="5256657"/>
          </a:xfrm>
          <a:prstGeom prst="rect">
            <a:avLst/>
          </a:prstGeom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107</Words>
  <Application>Microsoft Office PowerPoint</Application>
  <PresentationFormat>ユーザー設定</PresentationFormat>
  <Paragraphs>21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游ゴシック</vt:lpstr>
      <vt:lpstr>Yu Gothic Medium</vt:lpstr>
      <vt:lpstr>Yu Gothic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2025-03-19T06:19:04Z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