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E74"/>
    <a:srgbClr val="BB0516"/>
    <a:srgbClr val="FF5B5F"/>
    <a:srgbClr val="F0E7E0"/>
    <a:srgbClr val="DFCBBB"/>
    <a:srgbClr val="7A000A"/>
    <a:srgbClr val="FF7C80"/>
    <a:srgbClr val="315562"/>
    <a:srgbClr val="E8F173"/>
    <a:srgbClr val="C9D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79A0F0D5-5B4B-4AD4-8BD2-2905696A9B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76643" y="18567920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1002" y="-8001001"/>
            <a:ext cx="20573999" cy="36576002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1343AB6B-9DFD-43E6-B5C6-3706529F02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7840159" y="-4898898"/>
            <a:ext cx="19615118" cy="30371796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2969384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4940339" y="11245919"/>
            <a:ext cx="1128848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DD3D652-16B7-4F73-9FEF-CCDD7D4EBDCB}"/>
              </a:ext>
            </a:extLst>
          </p:cNvPr>
          <p:cNvSpPr txBox="1"/>
          <p:nvPr/>
        </p:nvSpPr>
        <p:spPr>
          <a:xfrm rot="5400000">
            <a:off x="7108863" y="11245919"/>
            <a:ext cx="1128848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 rot="5400000">
            <a:off x="19513308" y="11750214"/>
            <a:ext cx="8416554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 rot="5400000">
            <a:off x="24612011" y="11902615"/>
            <a:ext cx="8416554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82338F-6BCD-4E2E-A799-7A8D7BD748A0}"/>
              </a:ext>
            </a:extLst>
          </p:cNvPr>
          <p:cNvSpPr txBox="1"/>
          <p:nvPr/>
        </p:nvSpPr>
        <p:spPr>
          <a:xfrm rot="5400000">
            <a:off x="13013096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8780784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 rot="5400000">
            <a:off x="23772063" y="11159342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71A9580-8D54-459A-AF1C-8FC4C010F4A1}"/>
              </a:ext>
            </a:extLst>
          </p:cNvPr>
          <p:cNvSpPr txBox="1"/>
          <p:nvPr/>
        </p:nvSpPr>
        <p:spPr>
          <a:xfrm rot="5400000">
            <a:off x="6786799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 rot="5400000">
            <a:off x="27385304" y="9471392"/>
            <a:ext cx="14410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r>
              <a:rPr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 rot="5400000">
            <a:off x="30539680" y="9748551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83E7886-E1D5-41F9-891E-441E3D4A4E7B}"/>
              </a:ext>
            </a:extLst>
          </p:cNvPr>
          <p:cNvSpPr txBox="1"/>
          <p:nvPr/>
        </p:nvSpPr>
        <p:spPr>
          <a:xfrm rot="5400000">
            <a:off x="15099475" y="9748551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572EF71-A922-4192-9476-85273A09593F}"/>
              </a:ext>
            </a:extLst>
          </p:cNvPr>
          <p:cNvSpPr txBox="1"/>
          <p:nvPr/>
        </p:nvSpPr>
        <p:spPr>
          <a:xfrm rot="5400000">
            <a:off x="17842333" y="11750216"/>
            <a:ext cx="841655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8A8E67F-3EA4-4622-85D8-2C64BC84E893}"/>
              </a:ext>
            </a:extLst>
          </p:cNvPr>
          <p:cNvSpPr txBox="1"/>
          <p:nvPr/>
        </p:nvSpPr>
        <p:spPr>
          <a:xfrm rot="5400000">
            <a:off x="22980795" y="11902616"/>
            <a:ext cx="8416554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01426F9-6E04-4453-A0BC-4437C96D8C06}"/>
              </a:ext>
            </a:extLst>
          </p:cNvPr>
          <p:cNvSpPr txBox="1"/>
          <p:nvPr/>
        </p:nvSpPr>
        <p:spPr>
          <a:xfrm rot="5400000">
            <a:off x="-1459995" y="11245919"/>
            <a:ext cx="1128848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631B76A-5EEC-48EC-BFA3-FC2042706B5B}"/>
              </a:ext>
            </a:extLst>
          </p:cNvPr>
          <p:cNvSpPr txBox="1"/>
          <p:nvPr/>
        </p:nvSpPr>
        <p:spPr>
          <a:xfrm rot="5400000">
            <a:off x="708529" y="11245919"/>
            <a:ext cx="1128848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C4EDE377-3D5A-4A7E-999C-93C0B6BF1AF1}"/>
              </a:ext>
            </a:extLst>
          </p:cNvPr>
          <p:cNvSpPr/>
          <p:nvPr/>
        </p:nvSpPr>
        <p:spPr>
          <a:xfrm rot="5400000">
            <a:off x="27089614" y="5551109"/>
            <a:ext cx="3470367" cy="1104871"/>
          </a:xfrm>
          <a:custGeom>
            <a:avLst/>
            <a:gdLst>
              <a:gd name="connsiteX0" fmla="*/ 121682 w 3470367"/>
              <a:gd name="connsiteY0" fmla="*/ 1104872 h 1104871"/>
              <a:gd name="connsiteX1" fmla="*/ 3348686 w 3470367"/>
              <a:gd name="connsiteY1" fmla="*/ 1104872 h 1104871"/>
              <a:gd name="connsiteX2" fmla="*/ 3470368 w 3470367"/>
              <a:gd name="connsiteY2" fmla="*/ 983190 h 1104871"/>
              <a:gd name="connsiteX3" fmla="*/ 3470368 w 3470367"/>
              <a:gd name="connsiteY3" fmla="*/ 121682 h 1104871"/>
              <a:gd name="connsiteX4" fmla="*/ 3348686 w 3470367"/>
              <a:gd name="connsiteY4" fmla="*/ 0 h 1104871"/>
              <a:gd name="connsiteX5" fmla="*/ 121682 w 3470367"/>
              <a:gd name="connsiteY5" fmla="*/ 0 h 1104871"/>
              <a:gd name="connsiteX6" fmla="*/ 0 w 3470367"/>
              <a:gd name="connsiteY6" fmla="*/ 121682 h 1104871"/>
              <a:gd name="connsiteX7" fmla="*/ 0 w 3470367"/>
              <a:gd name="connsiteY7" fmla="*/ 983190 h 1104871"/>
              <a:gd name="connsiteX8" fmla="*/ 121682 w 3470367"/>
              <a:gd name="connsiteY8" fmla="*/ 1104872 h 110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104871">
                <a:moveTo>
                  <a:pt x="121682" y="1104872"/>
                </a:moveTo>
                <a:lnTo>
                  <a:pt x="3348686" y="1104872"/>
                </a:lnTo>
                <a:cubicBezTo>
                  <a:pt x="3416827" y="1104872"/>
                  <a:pt x="3470368" y="1051331"/>
                  <a:pt x="3470368" y="983190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983190"/>
                </a:lnTo>
                <a:cubicBezTo>
                  <a:pt x="0" y="1046464"/>
                  <a:pt x="53540" y="1104872"/>
                  <a:pt x="121682" y="1104872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9C659D79-77CE-4C62-8E6F-13A02338F99E}"/>
              </a:ext>
            </a:extLst>
          </p:cNvPr>
          <p:cNvSpPr/>
          <p:nvPr/>
        </p:nvSpPr>
        <p:spPr>
          <a:xfrm rot="5400000">
            <a:off x="25403102" y="5588060"/>
            <a:ext cx="3470367" cy="1100004"/>
          </a:xfrm>
          <a:custGeom>
            <a:avLst/>
            <a:gdLst>
              <a:gd name="connsiteX0" fmla="*/ 121682 w 3470367"/>
              <a:gd name="connsiteY0" fmla="*/ 1100004 h 1100004"/>
              <a:gd name="connsiteX1" fmla="*/ 3348686 w 3470367"/>
              <a:gd name="connsiteY1" fmla="*/ 1100004 h 1100004"/>
              <a:gd name="connsiteX2" fmla="*/ 3470368 w 3470367"/>
              <a:gd name="connsiteY2" fmla="*/ 978322 h 1100004"/>
              <a:gd name="connsiteX3" fmla="*/ 3470368 w 3470367"/>
              <a:gd name="connsiteY3" fmla="*/ 121682 h 1100004"/>
              <a:gd name="connsiteX4" fmla="*/ 3348686 w 3470367"/>
              <a:gd name="connsiteY4" fmla="*/ 0 h 1100004"/>
              <a:gd name="connsiteX5" fmla="*/ 121682 w 3470367"/>
              <a:gd name="connsiteY5" fmla="*/ 0 h 1100004"/>
              <a:gd name="connsiteX6" fmla="*/ 0 w 3470367"/>
              <a:gd name="connsiteY6" fmla="*/ 121682 h 1100004"/>
              <a:gd name="connsiteX7" fmla="*/ 0 w 3470367"/>
              <a:gd name="connsiteY7" fmla="*/ 983190 h 1100004"/>
              <a:gd name="connsiteX8" fmla="*/ 121682 w 3470367"/>
              <a:gd name="connsiteY8" fmla="*/ 1100004 h 110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100004">
                <a:moveTo>
                  <a:pt x="121682" y="1100004"/>
                </a:moveTo>
                <a:lnTo>
                  <a:pt x="3348686" y="1100004"/>
                </a:lnTo>
                <a:cubicBezTo>
                  <a:pt x="3416827" y="1100004"/>
                  <a:pt x="3470368" y="1046464"/>
                  <a:pt x="3470368" y="97832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983190"/>
                </a:lnTo>
                <a:cubicBezTo>
                  <a:pt x="0" y="1046464"/>
                  <a:pt x="53540" y="1100004"/>
                  <a:pt x="121682" y="110000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1EB648B9-5FCC-4894-B151-6B173F5ACCF7}"/>
              </a:ext>
            </a:extLst>
          </p:cNvPr>
          <p:cNvSpPr/>
          <p:nvPr/>
        </p:nvSpPr>
        <p:spPr>
          <a:xfrm rot="5400000">
            <a:off x="10966766" y="3704052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03DA34C0-92F1-4BEC-9928-264AE928AEDE}"/>
              </a:ext>
            </a:extLst>
          </p:cNvPr>
          <p:cNvSpPr/>
          <p:nvPr/>
        </p:nvSpPr>
        <p:spPr>
          <a:xfrm rot="5400000">
            <a:off x="8771625" y="3704052"/>
            <a:ext cx="3470367" cy="1226552"/>
          </a:xfrm>
          <a:custGeom>
            <a:avLst/>
            <a:gdLst>
              <a:gd name="connsiteX0" fmla="*/ 121682 w 3470367"/>
              <a:gd name="connsiteY0" fmla="*/ 1226552 h 1226552"/>
              <a:gd name="connsiteX1" fmla="*/ 3348686 w 3470367"/>
              <a:gd name="connsiteY1" fmla="*/ 1226552 h 1226552"/>
              <a:gd name="connsiteX2" fmla="*/ 3470368 w 3470367"/>
              <a:gd name="connsiteY2" fmla="*/ 1104871 h 1226552"/>
              <a:gd name="connsiteX3" fmla="*/ 3470368 w 3470367"/>
              <a:gd name="connsiteY3" fmla="*/ 121682 h 1226552"/>
              <a:gd name="connsiteX4" fmla="*/ 3348686 w 3470367"/>
              <a:gd name="connsiteY4" fmla="*/ 0 h 1226552"/>
              <a:gd name="connsiteX5" fmla="*/ 121682 w 3470367"/>
              <a:gd name="connsiteY5" fmla="*/ 0 h 1226552"/>
              <a:gd name="connsiteX6" fmla="*/ 0 w 3470367"/>
              <a:gd name="connsiteY6" fmla="*/ 121682 h 1226552"/>
              <a:gd name="connsiteX7" fmla="*/ 0 w 3470367"/>
              <a:gd name="connsiteY7" fmla="*/ 1104871 h 1226552"/>
              <a:gd name="connsiteX8" fmla="*/ 121682 w 3470367"/>
              <a:gd name="connsiteY8" fmla="*/ 1226552 h 122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2">
                <a:moveTo>
                  <a:pt x="121682" y="1226552"/>
                </a:moveTo>
                <a:lnTo>
                  <a:pt x="3348686" y="1226552"/>
                </a:lnTo>
                <a:cubicBezTo>
                  <a:pt x="3416827" y="1226552"/>
                  <a:pt x="3470368" y="1173014"/>
                  <a:pt x="3470368" y="1104871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1"/>
                </a:lnTo>
                <a:cubicBezTo>
                  <a:pt x="0" y="1173014"/>
                  <a:pt x="53540" y="1226552"/>
                  <a:pt x="121682" y="1226552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5" name="フリーフォーム: 図形 704">
            <a:extLst>
              <a:ext uri="{FF2B5EF4-FFF2-40B4-BE49-F238E27FC236}">
                <a16:creationId xmlns:a16="http://schemas.microsoft.com/office/drawing/2014/main" id="{7F9FAEB5-261F-4FBB-A471-B4029046B009}"/>
              </a:ext>
            </a:extLst>
          </p:cNvPr>
          <p:cNvSpPr/>
          <p:nvPr/>
        </p:nvSpPr>
        <p:spPr>
          <a:xfrm rot="5400000">
            <a:off x="4503025" y="3704052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73014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6" name="フリーフォーム: 図形 705">
            <a:extLst>
              <a:ext uri="{FF2B5EF4-FFF2-40B4-BE49-F238E27FC236}">
                <a16:creationId xmlns:a16="http://schemas.microsoft.com/office/drawing/2014/main" id="{A09713F2-1720-4657-B0C2-6919206A7E54}"/>
              </a:ext>
            </a:extLst>
          </p:cNvPr>
          <p:cNvSpPr/>
          <p:nvPr/>
        </p:nvSpPr>
        <p:spPr>
          <a:xfrm rot="5400000">
            <a:off x="2303016" y="3704052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2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15" name="フリーフォーム: 図形 714">
            <a:extLst>
              <a:ext uri="{FF2B5EF4-FFF2-40B4-BE49-F238E27FC236}">
                <a16:creationId xmlns:a16="http://schemas.microsoft.com/office/drawing/2014/main" id="{6E5955D5-9898-43EE-AD29-BD5A06A67FAB}"/>
              </a:ext>
            </a:extLst>
          </p:cNvPr>
          <p:cNvSpPr/>
          <p:nvPr/>
        </p:nvSpPr>
        <p:spPr>
          <a:xfrm rot="5400000">
            <a:off x="21978975" y="5585627"/>
            <a:ext cx="3470367" cy="1104871"/>
          </a:xfrm>
          <a:custGeom>
            <a:avLst/>
            <a:gdLst>
              <a:gd name="connsiteX0" fmla="*/ 121682 w 3470367"/>
              <a:gd name="connsiteY0" fmla="*/ 1104871 h 1104871"/>
              <a:gd name="connsiteX1" fmla="*/ 3348686 w 3470367"/>
              <a:gd name="connsiteY1" fmla="*/ 1104871 h 1104871"/>
              <a:gd name="connsiteX2" fmla="*/ 3470368 w 3470367"/>
              <a:gd name="connsiteY2" fmla="*/ 983189 h 1104871"/>
              <a:gd name="connsiteX3" fmla="*/ 3470368 w 3470367"/>
              <a:gd name="connsiteY3" fmla="*/ 121682 h 1104871"/>
              <a:gd name="connsiteX4" fmla="*/ 3348686 w 3470367"/>
              <a:gd name="connsiteY4" fmla="*/ 0 h 1104871"/>
              <a:gd name="connsiteX5" fmla="*/ 121682 w 3470367"/>
              <a:gd name="connsiteY5" fmla="*/ 0 h 1104871"/>
              <a:gd name="connsiteX6" fmla="*/ 0 w 3470367"/>
              <a:gd name="connsiteY6" fmla="*/ 121682 h 1104871"/>
              <a:gd name="connsiteX7" fmla="*/ 0 w 3470367"/>
              <a:gd name="connsiteY7" fmla="*/ 983189 h 1104871"/>
              <a:gd name="connsiteX8" fmla="*/ 121682 w 3470367"/>
              <a:gd name="connsiteY8" fmla="*/ 1104871 h 110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104871">
                <a:moveTo>
                  <a:pt x="121682" y="1104871"/>
                </a:moveTo>
                <a:lnTo>
                  <a:pt x="3348686" y="1104871"/>
                </a:lnTo>
                <a:cubicBezTo>
                  <a:pt x="3416827" y="1104871"/>
                  <a:pt x="3470368" y="1051331"/>
                  <a:pt x="3470368" y="983189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983189"/>
                </a:lnTo>
                <a:cubicBezTo>
                  <a:pt x="0" y="1046464"/>
                  <a:pt x="53540" y="1104871"/>
                  <a:pt x="121682" y="1104871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16" name="フリーフォーム: 図形 715">
            <a:extLst>
              <a:ext uri="{FF2B5EF4-FFF2-40B4-BE49-F238E27FC236}">
                <a16:creationId xmlns:a16="http://schemas.microsoft.com/office/drawing/2014/main" id="{39E378C3-1DDB-4BA2-B746-46AD84C8396F}"/>
              </a:ext>
            </a:extLst>
          </p:cNvPr>
          <p:cNvSpPr/>
          <p:nvPr/>
        </p:nvSpPr>
        <p:spPr>
          <a:xfrm rot="5400000">
            <a:off x="20294897" y="5585627"/>
            <a:ext cx="3470367" cy="1104871"/>
          </a:xfrm>
          <a:custGeom>
            <a:avLst/>
            <a:gdLst>
              <a:gd name="connsiteX0" fmla="*/ 121682 w 3470367"/>
              <a:gd name="connsiteY0" fmla="*/ 1104871 h 1104871"/>
              <a:gd name="connsiteX1" fmla="*/ 3348686 w 3470367"/>
              <a:gd name="connsiteY1" fmla="*/ 1104871 h 1104871"/>
              <a:gd name="connsiteX2" fmla="*/ 3470368 w 3470367"/>
              <a:gd name="connsiteY2" fmla="*/ 983189 h 1104871"/>
              <a:gd name="connsiteX3" fmla="*/ 3470368 w 3470367"/>
              <a:gd name="connsiteY3" fmla="*/ 121682 h 1104871"/>
              <a:gd name="connsiteX4" fmla="*/ 3348686 w 3470367"/>
              <a:gd name="connsiteY4" fmla="*/ 0 h 1104871"/>
              <a:gd name="connsiteX5" fmla="*/ 121682 w 3470367"/>
              <a:gd name="connsiteY5" fmla="*/ 0 h 1104871"/>
              <a:gd name="connsiteX6" fmla="*/ 0 w 3470367"/>
              <a:gd name="connsiteY6" fmla="*/ 121682 h 1104871"/>
              <a:gd name="connsiteX7" fmla="*/ 0 w 3470367"/>
              <a:gd name="connsiteY7" fmla="*/ 983189 h 1104871"/>
              <a:gd name="connsiteX8" fmla="*/ 121682 w 3470367"/>
              <a:gd name="connsiteY8" fmla="*/ 1104871 h 110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104871">
                <a:moveTo>
                  <a:pt x="121682" y="1104871"/>
                </a:moveTo>
                <a:lnTo>
                  <a:pt x="3348686" y="1104871"/>
                </a:lnTo>
                <a:cubicBezTo>
                  <a:pt x="3416827" y="1104871"/>
                  <a:pt x="3470368" y="1051331"/>
                  <a:pt x="3470368" y="983189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983189"/>
                </a:lnTo>
                <a:cubicBezTo>
                  <a:pt x="0" y="1051331"/>
                  <a:pt x="53540" y="1104871"/>
                  <a:pt x="121682" y="1104871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E7F1129-0B86-4EA4-8060-A73E777C7FA3}"/>
              </a:ext>
            </a:extLst>
          </p:cNvPr>
          <p:cNvSpPr txBox="1"/>
          <p:nvPr/>
        </p:nvSpPr>
        <p:spPr>
          <a:xfrm rot="5400000">
            <a:off x="27602947" y="5641879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03920F2B-CBDC-4643-B887-90E9D521A5DF}"/>
              </a:ext>
            </a:extLst>
          </p:cNvPr>
          <p:cNvSpPr txBox="1"/>
          <p:nvPr/>
        </p:nvSpPr>
        <p:spPr>
          <a:xfrm rot="5400000">
            <a:off x="25625411" y="564187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F5DD8382-F721-4EE0-A71F-40CED7F50C6E}"/>
              </a:ext>
            </a:extLst>
          </p:cNvPr>
          <p:cNvSpPr txBox="1"/>
          <p:nvPr/>
        </p:nvSpPr>
        <p:spPr>
          <a:xfrm rot="5400000">
            <a:off x="22496154" y="5641879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C54156D-21D1-4BEA-9275-0A6372761155}"/>
              </a:ext>
            </a:extLst>
          </p:cNvPr>
          <p:cNvSpPr txBox="1"/>
          <p:nvPr/>
        </p:nvSpPr>
        <p:spPr>
          <a:xfrm rot="5400000">
            <a:off x="20518618" y="564187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EA4FD293-3FC9-4025-A5FE-1401A0EE8348}"/>
              </a:ext>
            </a:extLst>
          </p:cNvPr>
          <p:cNvSpPr txBox="1"/>
          <p:nvPr/>
        </p:nvSpPr>
        <p:spPr>
          <a:xfrm rot="5400000">
            <a:off x="11471817" y="3838379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AA14D556-7B1C-4B62-BA4D-90DD8BA13A98}"/>
              </a:ext>
            </a:extLst>
          </p:cNvPr>
          <p:cNvSpPr txBox="1"/>
          <p:nvPr/>
        </p:nvSpPr>
        <p:spPr>
          <a:xfrm rot="5400000">
            <a:off x="9009031" y="383838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F3D627A2-011A-4196-B7FD-65661A0A10DD}"/>
              </a:ext>
            </a:extLst>
          </p:cNvPr>
          <p:cNvSpPr txBox="1"/>
          <p:nvPr/>
        </p:nvSpPr>
        <p:spPr>
          <a:xfrm rot="5400000">
            <a:off x="4990422" y="3838379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58E1D65-FFD0-4B02-9721-1810CE814A92}"/>
              </a:ext>
            </a:extLst>
          </p:cNvPr>
          <p:cNvSpPr txBox="1"/>
          <p:nvPr/>
        </p:nvSpPr>
        <p:spPr>
          <a:xfrm rot="5400000">
            <a:off x="2527636" y="383838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24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