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4C"/>
    <a:srgbClr val="892C1E"/>
    <a:srgbClr val="007584"/>
    <a:srgbClr val="954016"/>
    <a:srgbClr val="942D51"/>
    <a:srgbClr val="004867"/>
    <a:srgbClr val="F5E1D2"/>
    <a:srgbClr val="005548"/>
    <a:srgbClr val="005E6E"/>
    <a:srgbClr val="C45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4" autoAdjust="0"/>
    <p:restoredTop sz="94660"/>
  </p:normalViewPr>
  <p:slideViewPr>
    <p:cSldViewPr showGuides="1">
      <p:cViewPr varScale="1">
        <p:scale>
          <a:sx n="30" d="100"/>
          <a:sy n="30" d="100"/>
        </p:scale>
        <p:origin x="162" y="10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uon_01sec">
            <a:hlinkClick r:id="" action="ppaction://media"/>
            <a:extLst>
              <a:ext uri="{FF2B5EF4-FFF2-40B4-BE49-F238E27FC236}">
                <a16:creationId xmlns:a16="http://schemas.microsoft.com/office/drawing/2014/main" id="{ED6CB87F-7425-4EE0-96A6-AD3A4EB6A3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970388" y="18625300"/>
            <a:ext cx="406400" cy="406400"/>
          </a:xfrm>
          <a:prstGeom prst="rect">
            <a:avLst/>
          </a:prstGeom>
        </p:spPr>
      </p:pic>
      <p:sp>
        <p:nvSpPr>
          <p:cNvPr id="120" name="フリーフォーム: 図形 119">
            <a:extLst>
              <a:ext uri="{FF2B5EF4-FFF2-40B4-BE49-F238E27FC236}">
                <a16:creationId xmlns:a16="http://schemas.microsoft.com/office/drawing/2014/main" id="{ECA3FD78-D506-4378-B6ED-ABC057D0C76B}"/>
              </a:ext>
            </a:extLst>
          </p:cNvPr>
          <p:cNvSpPr/>
          <p:nvPr/>
        </p:nvSpPr>
        <p:spPr>
          <a:xfrm rot="5400000">
            <a:off x="25697377" y="9851379"/>
            <a:ext cx="9992516" cy="11048714"/>
          </a:xfrm>
          <a:custGeom>
            <a:avLst/>
            <a:gdLst>
              <a:gd name="connsiteX0" fmla="*/ 9476585 w 9992516"/>
              <a:gd name="connsiteY0" fmla="*/ 11048714 h 11048714"/>
              <a:gd name="connsiteX1" fmla="*/ 515931 w 9992516"/>
              <a:gd name="connsiteY1" fmla="*/ 11048714 h 11048714"/>
              <a:gd name="connsiteX2" fmla="*/ 0 w 9992516"/>
              <a:gd name="connsiteY2" fmla="*/ 10532783 h 11048714"/>
              <a:gd name="connsiteX3" fmla="*/ 0 w 9992516"/>
              <a:gd name="connsiteY3" fmla="*/ 515931 h 11048714"/>
              <a:gd name="connsiteX4" fmla="*/ 515931 w 9992516"/>
              <a:gd name="connsiteY4" fmla="*/ 0 h 11048714"/>
              <a:gd name="connsiteX5" fmla="*/ 9476585 w 9992516"/>
              <a:gd name="connsiteY5" fmla="*/ 0 h 11048714"/>
              <a:gd name="connsiteX6" fmla="*/ 9992516 w 9992516"/>
              <a:gd name="connsiteY6" fmla="*/ 515931 h 11048714"/>
              <a:gd name="connsiteX7" fmla="*/ 9992516 w 9992516"/>
              <a:gd name="connsiteY7" fmla="*/ 10532783 h 11048714"/>
              <a:gd name="connsiteX8" fmla="*/ 9476585 w 9992516"/>
              <a:gd name="connsiteY8" fmla="*/ 11048714 h 110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92516" h="11048714">
                <a:moveTo>
                  <a:pt x="9476585" y="11048714"/>
                </a:moveTo>
                <a:lnTo>
                  <a:pt x="515931" y="11048714"/>
                </a:lnTo>
                <a:cubicBezTo>
                  <a:pt x="228763" y="11048714"/>
                  <a:pt x="0" y="10815085"/>
                  <a:pt x="0" y="10532783"/>
                </a:cubicBezTo>
                <a:lnTo>
                  <a:pt x="0" y="515931"/>
                </a:lnTo>
                <a:cubicBezTo>
                  <a:pt x="0" y="233629"/>
                  <a:pt x="228763" y="0"/>
                  <a:pt x="515931" y="0"/>
                </a:cubicBezTo>
                <a:lnTo>
                  <a:pt x="9476585" y="0"/>
                </a:lnTo>
                <a:cubicBezTo>
                  <a:pt x="9763754" y="0"/>
                  <a:pt x="9992516" y="233629"/>
                  <a:pt x="9992516" y="515931"/>
                </a:cubicBezTo>
                <a:lnTo>
                  <a:pt x="9992516" y="10532783"/>
                </a:lnTo>
                <a:cubicBezTo>
                  <a:pt x="9992516" y="10815085"/>
                  <a:pt x="9763754" y="11048714"/>
                  <a:pt x="9476585" y="11048714"/>
                </a:cubicBezTo>
                <a:close/>
              </a:path>
            </a:pathLst>
          </a:custGeom>
          <a:solidFill>
            <a:srgbClr val="FADCE9"/>
          </a:solidFill>
          <a:ln w="4865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1" name="フリーフォーム: 図形 120">
            <a:extLst>
              <a:ext uri="{FF2B5EF4-FFF2-40B4-BE49-F238E27FC236}">
                <a16:creationId xmlns:a16="http://schemas.microsoft.com/office/drawing/2014/main" id="{453FDAC4-7D18-4DDA-A6E9-974AFB7EF404}"/>
              </a:ext>
            </a:extLst>
          </p:cNvPr>
          <p:cNvSpPr/>
          <p:nvPr/>
        </p:nvSpPr>
        <p:spPr>
          <a:xfrm rot="5400000">
            <a:off x="2869821" y="-389330"/>
            <a:ext cx="9895244" cy="11048714"/>
          </a:xfrm>
          <a:custGeom>
            <a:avLst/>
            <a:gdLst>
              <a:gd name="connsiteX0" fmla="*/ 9379239 w 9895244"/>
              <a:gd name="connsiteY0" fmla="*/ 11048714 h 11048714"/>
              <a:gd name="connsiteX1" fmla="*/ 515931 w 9895244"/>
              <a:gd name="connsiteY1" fmla="*/ 11048714 h 11048714"/>
              <a:gd name="connsiteX2" fmla="*/ 0 w 9895244"/>
              <a:gd name="connsiteY2" fmla="*/ 10532784 h 11048714"/>
              <a:gd name="connsiteX3" fmla="*/ 0 w 9895244"/>
              <a:gd name="connsiteY3" fmla="*/ 515931 h 11048714"/>
              <a:gd name="connsiteX4" fmla="*/ 515931 w 9895244"/>
              <a:gd name="connsiteY4" fmla="*/ 0 h 11048714"/>
              <a:gd name="connsiteX5" fmla="*/ 9379239 w 9895244"/>
              <a:gd name="connsiteY5" fmla="*/ 0 h 11048714"/>
              <a:gd name="connsiteX6" fmla="*/ 9895170 w 9895244"/>
              <a:gd name="connsiteY6" fmla="*/ 515931 h 11048714"/>
              <a:gd name="connsiteX7" fmla="*/ 9895170 w 9895244"/>
              <a:gd name="connsiteY7" fmla="*/ 10532784 h 11048714"/>
              <a:gd name="connsiteX8" fmla="*/ 9379239 w 9895244"/>
              <a:gd name="connsiteY8" fmla="*/ 11048714 h 110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95244" h="11048714">
                <a:moveTo>
                  <a:pt x="9379239" y="11048714"/>
                </a:moveTo>
                <a:lnTo>
                  <a:pt x="515931" y="11048714"/>
                </a:lnTo>
                <a:cubicBezTo>
                  <a:pt x="233629" y="11048714"/>
                  <a:pt x="0" y="10815086"/>
                  <a:pt x="0" y="10532784"/>
                </a:cubicBezTo>
                <a:lnTo>
                  <a:pt x="0" y="515931"/>
                </a:lnTo>
                <a:cubicBezTo>
                  <a:pt x="0" y="228763"/>
                  <a:pt x="233629" y="0"/>
                  <a:pt x="515931" y="0"/>
                </a:cubicBezTo>
                <a:lnTo>
                  <a:pt x="9379239" y="0"/>
                </a:lnTo>
                <a:cubicBezTo>
                  <a:pt x="9666408" y="0"/>
                  <a:pt x="9895170" y="233629"/>
                  <a:pt x="9895170" y="515931"/>
                </a:cubicBezTo>
                <a:lnTo>
                  <a:pt x="9895170" y="10532784"/>
                </a:lnTo>
                <a:cubicBezTo>
                  <a:pt x="9900037" y="10815086"/>
                  <a:pt x="9666408" y="11048714"/>
                  <a:pt x="9379239" y="11048714"/>
                </a:cubicBezTo>
                <a:close/>
              </a:path>
            </a:pathLst>
          </a:custGeom>
          <a:solidFill>
            <a:srgbClr val="BEDFC2"/>
          </a:solidFill>
          <a:ln w="4865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2" name="フリーフォーム: 図形 121">
            <a:extLst>
              <a:ext uri="{FF2B5EF4-FFF2-40B4-BE49-F238E27FC236}">
                <a16:creationId xmlns:a16="http://schemas.microsoft.com/office/drawing/2014/main" id="{DF3408F1-1FDE-43FE-9CC2-0118CDF7BE74}"/>
              </a:ext>
            </a:extLst>
          </p:cNvPr>
          <p:cNvSpPr/>
          <p:nvPr/>
        </p:nvSpPr>
        <p:spPr>
          <a:xfrm rot="5400000">
            <a:off x="2821185" y="9851379"/>
            <a:ext cx="9992516" cy="11048714"/>
          </a:xfrm>
          <a:custGeom>
            <a:avLst/>
            <a:gdLst>
              <a:gd name="connsiteX0" fmla="*/ 9476585 w 9992516"/>
              <a:gd name="connsiteY0" fmla="*/ 11048714 h 11048714"/>
              <a:gd name="connsiteX1" fmla="*/ 515931 w 9992516"/>
              <a:gd name="connsiteY1" fmla="*/ 11048714 h 11048714"/>
              <a:gd name="connsiteX2" fmla="*/ 0 w 9992516"/>
              <a:gd name="connsiteY2" fmla="*/ 10532784 h 11048714"/>
              <a:gd name="connsiteX3" fmla="*/ 0 w 9992516"/>
              <a:gd name="connsiteY3" fmla="*/ 515931 h 11048714"/>
              <a:gd name="connsiteX4" fmla="*/ 515931 w 9992516"/>
              <a:gd name="connsiteY4" fmla="*/ 0 h 11048714"/>
              <a:gd name="connsiteX5" fmla="*/ 9476585 w 9992516"/>
              <a:gd name="connsiteY5" fmla="*/ 0 h 11048714"/>
              <a:gd name="connsiteX6" fmla="*/ 9992516 w 9992516"/>
              <a:gd name="connsiteY6" fmla="*/ 515931 h 11048714"/>
              <a:gd name="connsiteX7" fmla="*/ 9992516 w 9992516"/>
              <a:gd name="connsiteY7" fmla="*/ 10532784 h 11048714"/>
              <a:gd name="connsiteX8" fmla="*/ 9476585 w 9992516"/>
              <a:gd name="connsiteY8" fmla="*/ 11048714 h 110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92516" h="11048714">
                <a:moveTo>
                  <a:pt x="9476585" y="11048714"/>
                </a:moveTo>
                <a:lnTo>
                  <a:pt x="515931" y="11048714"/>
                </a:lnTo>
                <a:cubicBezTo>
                  <a:pt x="228763" y="11048714"/>
                  <a:pt x="0" y="10815086"/>
                  <a:pt x="0" y="10532784"/>
                </a:cubicBezTo>
                <a:lnTo>
                  <a:pt x="0" y="515931"/>
                </a:lnTo>
                <a:cubicBezTo>
                  <a:pt x="0" y="228763"/>
                  <a:pt x="233629" y="0"/>
                  <a:pt x="515931" y="0"/>
                </a:cubicBezTo>
                <a:lnTo>
                  <a:pt x="9476585" y="0"/>
                </a:lnTo>
                <a:cubicBezTo>
                  <a:pt x="9763754" y="0"/>
                  <a:pt x="9992516" y="233629"/>
                  <a:pt x="9992516" y="515931"/>
                </a:cubicBezTo>
                <a:lnTo>
                  <a:pt x="9992516" y="10532784"/>
                </a:lnTo>
                <a:cubicBezTo>
                  <a:pt x="9992516" y="10815086"/>
                  <a:pt x="9763754" y="11048714"/>
                  <a:pt x="9476585" y="11048714"/>
                </a:cubicBezTo>
                <a:close/>
              </a:path>
            </a:pathLst>
          </a:custGeom>
          <a:solidFill>
            <a:srgbClr val="F5B2B2"/>
          </a:solidFill>
          <a:ln w="4865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3" name="フリーフォーム: 図形 122">
            <a:extLst>
              <a:ext uri="{FF2B5EF4-FFF2-40B4-BE49-F238E27FC236}">
                <a16:creationId xmlns:a16="http://schemas.microsoft.com/office/drawing/2014/main" id="{5FE747E8-2D80-4C4D-B89A-354F95174309}"/>
              </a:ext>
            </a:extLst>
          </p:cNvPr>
          <p:cNvSpPr/>
          <p:nvPr/>
        </p:nvSpPr>
        <p:spPr>
          <a:xfrm rot="5400000">
            <a:off x="14259281" y="9851379"/>
            <a:ext cx="9992516" cy="11048714"/>
          </a:xfrm>
          <a:custGeom>
            <a:avLst/>
            <a:gdLst>
              <a:gd name="connsiteX0" fmla="*/ 515931 w 9992516"/>
              <a:gd name="connsiteY0" fmla="*/ 0 h 11048714"/>
              <a:gd name="connsiteX1" fmla="*/ 9476585 w 9992516"/>
              <a:gd name="connsiteY1" fmla="*/ 0 h 11048714"/>
              <a:gd name="connsiteX2" fmla="*/ 9992516 w 9992516"/>
              <a:gd name="connsiteY2" fmla="*/ 515931 h 11048714"/>
              <a:gd name="connsiteX3" fmla="*/ 9992516 w 9992516"/>
              <a:gd name="connsiteY3" fmla="*/ 10532783 h 11048714"/>
              <a:gd name="connsiteX4" fmla="*/ 9476585 w 9992516"/>
              <a:gd name="connsiteY4" fmla="*/ 11048714 h 11048714"/>
              <a:gd name="connsiteX5" fmla="*/ 515931 w 9992516"/>
              <a:gd name="connsiteY5" fmla="*/ 11048714 h 11048714"/>
              <a:gd name="connsiteX6" fmla="*/ 0 w 9992516"/>
              <a:gd name="connsiteY6" fmla="*/ 10532783 h 11048714"/>
              <a:gd name="connsiteX7" fmla="*/ 0 w 9992516"/>
              <a:gd name="connsiteY7" fmla="*/ 515931 h 11048714"/>
              <a:gd name="connsiteX8" fmla="*/ 515931 w 9992516"/>
              <a:gd name="connsiteY8" fmla="*/ 0 h 110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92516" h="11048714">
                <a:moveTo>
                  <a:pt x="515931" y="0"/>
                </a:moveTo>
                <a:lnTo>
                  <a:pt x="9476585" y="0"/>
                </a:lnTo>
                <a:cubicBezTo>
                  <a:pt x="9763754" y="0"/>
                  <a:pt x="9992516" y="233629"/>
                  <a:pt x="9992516" y="515931"/>
                </a:cubicBezTo>
                <a:lnTo>
                  <a:pt x="9992516" y="10532783"/>
                </a:lnTo>
                <a:cubicBezTo>
                  <a:pt x="9992516" y="10819952"/>
                  <a:pt x="9758886" y="11048714"/>
                  <a:pt x="9476585" y="11048714"/>
                </a:cubicBezTo>
                <a:lnTo>
                  <a:pt x="515931" y="11048714"/>
                </a:lnTo>
                <a:cubicBezTo>
                  <a:pt x="228763" y="11048714"/>
                  <a:pt x="0" y="10815086"/>
                  <a:pt x="0" y="10532783"/>
                </a:cubicBezTo>
                <a:lnTo>
                  <a:pt x="0" y="515931"/>
                </a:lnTo>
                <a:cubicBezTo>
                  <a:pt x="0" y="233629"/>
                  <a:pt x="228763" y="0"/>
                  <a:pt x="515931" y="0"/>
                </a:cubicBezTo>
                <a:close/>
              </a:path>
            </a:pathLst>
          </a:custGeom>
          <a:solidFill>
            <a:srgbClr val="C8E7E7"/>
          </a:solidFill>
          <a:ln w="4865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4" name="フリーフォーム: 図形 123">
            <a:extLst>
              <a:ext uri="{FF2B5EF4-FFF2-40B4-BE49-F238E27FC236}">
                <a16:creationId xmlns:a16="http://schemas.microsoft.com/office/drawing/2014/main" id="{B6522757-02BE-40F1-874C-27EAAFB32B7B}"/>
              </a:ext>
            </a:extLst>
          </p:cNvPr>
          <p:cNvSpPr/>
          <p:nvPr/>
        </p:nvSpPr>
        <p:spPr>
          <a:xfrm rot="5400000">
            <a:off x="14307954" y="-389330"/>
            <a:ext cx="9895170" cy="11048714"/>
          </a:xfrm>
          <a:custGeom>
            <a:avLst/>
            <a:gdLst>
              <a:gd name="connsiteX0" fmla="*/ 515931 w 9895170"/>
              <a:gd name="connsiteY0" fmla="*/ 0 h 11048714"/>
              <a:gd name="connsiteX1" fmla="*/ 9379239 w 9895170"/>
              <a:gd name="connsiteY1" fmla="*/ 0 h 11048714"/>
              <a:gd name="connsiteX2" fmla="*/ 9895170 w 9895170"/>
              <a:gd name="connsiteY2" fmla="*/ 515931 h 11048714"/>
              <a:gd name="connsiteX3" fmla="*/ 9895170 w 9895170"/>
              <a:gd name="connsiteY3" fmla="*/ 10532783 h 11048714"/>
              <a:gd name="connsiteX4" fmla="*/ 9379239 w 9895170"/>
              <a:gd name="connsiteY4" fmla="*/ 11048714 h 11048714"/>
              <a:gd name="connsiteX5" fmla="*/ 515931 w 9895170"/>
              <a:gd name="connsiteY5" fmla="*/ 11048714 h 11048714"/>
              <a:gd name="connsiteX6" fmla="*/ 0 w 9895170"/>
              <a:gd name="connsiteY6" fmla="*/ 10532783 h 11048714"/>
              <a:gd name="connsiteX7" fmla="*/ 0 w 9895170"/>
              <a:gd name="connsiteY7" fmla="*/ 515931 h 11048714"/>
              <a:gd name="connsiteX8" fmla="*/ 515931 w 9895170"/>
              <a:gd name="connsiteY8" fmla="*/ 0 h 110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95170" h="11048714">
                <a:moveTo>
                  <a:pt x="515931" y="0"/>
                </a:moveTo>
                <a:lnTo>
                  <a:pt x="9379239" y="0"/>
                </a:lnTo>
                <a:cubicBezTo>
                  <a:pt x="9666408" y="0"/>
                  <a:pt x="9895170" y="233629"/>
                  <a:pt x="9895170" y="515931"/>
                </a:cubicBezTo>
                <a:lnTo>
                  <a:pt x="9895170" y="10532783"/>
                </a:lnTo>
                <a:cubicBezTo>
                  <a:pt x="9895170" y="10819952"/>
                  <a:pt x="9661541" y="11048714"/>
                  <a:pt x="9379239" y="11048714"/>
                </a:cubicBezTo>
                <a:lnTo>
                  <a:pt x="515931" y="11048714"/>
                </a:lnTo>
                <a:cubicBezTo>
                  <a:pt x="233629" y="11048714"/>
                  <a:pt x="0" y="10815086"/>
                  <a:pt x="0" y="10532783"/>
                </a:cubicBezTo>
                <a:lnTo>
                  <a:pt x="0" y="515931"/>
                </a:lnTo>
                <a:cubicBezTo>
                  <a:pt x="0" y="233629"/>
                  <a:pt x="233629" y="0"/>
                  <a:pt x="515931" y="0"/>
                </a:cubicBezTo>
                <a:close/>
              </a:path>
            </a:pathLst>
          </a:custGeom>
          <a:solidFill>
            <a:srgbClr val="F8C5A3"/>
          </a:solidFill>
          <a:ln w="4865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109" name="グラフィックス 108">
            <a:extLst>
              <a:ext uri="{FF2B5EF4-FFF2-40B4-BE49-F238E27FC236}">
                <a16:creationId xmlns:a16="http://schemas.microsoft.com/office/drawing/2014/main" id="{448B0BB0-3E37-43ED-A7B9-38FB73531A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004532" y="4189419"/>
            <a:ext cx="1800000" cy="1800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93143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D9DC8F15-8746-4B5B-865F-EE8879C46FF5}"/>
              </a:ext>
            </a:extLst>
          </p:cNvPr>
          <p:cNvSpPr/>
          <p:nvPr/>
        </p:nvSpPr>
        <p:spPr>
          <a:xfrm rot="5400000">
            <a:off x="26516291" y="3702139"/>
            <a:ext cx="2774561" cy="2774561"/>
          </a:xfrm>
          <a:custGeom>
            <a:avLst/>
            <a:gdLst>
              <a:gd name="connsiteX0" fmla="*/ 1196502 w 2393004"/>
              <a:gd name="connsiteY0" fmla="*/ 0 h 2393004"/>
              <a:gd name="connsiteX1" fmla="*/ 0 w 2393004"/>
              <a:gd name="connsiteY1" fmla="*/ 1196502 h 2393004"/>
              <a:gd name="connsiteX2" fmla="*/ 1196502 w 2393004"/>
              <a:gd name="connsiteY2" fmla="*/ 2393004 h 2393004"/>
              <a:gd name="connsiteX3" fmla="*/ 2393004 w 2393004"/>
              <a:gd name="connsiteY3" fmla="*/ 1196502 h 2393004"/>
              <a:gd name="connsiteX4" fmla="*/ 1196502 w 2393004"/>
              <a:gd name="connsiteY4" fmla="*/ 0 h 2393004"/>
              <a:gd name="connsiteX5" fmla="*/ 1196502 w 2393004"/>
              <a:gd name="connsiteY5" fmla="*/ 199417 h 2393004"/>
              <a:gd name="connsiteX6" fmla="*/ 1828800 w 2393004"/>
              <a:gd name="connsiteY6" fmla="*/ 428017 h 2393004"/>
              <a:gd name="connsiteX7" fmla="*/ 423153 w 2393004"/>
              <a:gd name="connsiteY7" fmla="*/ 1828800 h 2393004"/>
              <a:gd name="connsiteX8" fmla="*/ 194553 w 2393004"/>
              <a:gd name="connsiteY8" fmla="*/ 1196502 h 2393004"/>
              <a:gd name="connsiteX9" fmla="*/ 1196502 w 2393004"/>
              <a:gd name="connsiteY9" fmla="*/ 199417 h 2393004"/>
              <a:gd name="connsiteX10" fmla="*/ 1196502 w 2393004"/>
              <a:gd name="connsiteY10" fmla="*/ 2193587 h 2393004"/>
              <a:gd name="connsiteX11" fmla="*/ 564204 w 2393004"/>
              <a:gd name="connsiteY11" fmla="*/ 1964987 h 2393004"/>
              <a:gd name="connsiteX12" fmla="*/ 1969851 w 2393004"/>
              <a:gd name="connsiteY12" fmla="*/ 559340 h 2393004"/>
              <a:gd name="connsiteX13" fmla="*/ 2198451 w 2393004"/>
              <a:gd name="connsiteY13" fmla="*/ 1191638 h 2393004"/>
              <a:gd name="connsiteX14" fmla="*/ 1196502 w 2393004"/>
              <a:gd name="connsiteY14" fmla="*/ 2193587 h 239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3004" h="2393004">
                <a:moveTo>
                  <a:pt x="1196502" y="0"/>
                </a:moveTo>
                <a:cubicBezTo>
                  <a:pt x="535021" y="0"/>
                  <a:pt x="0" y="535021"/>
                  <a:pt x="0" y="1196502"/>
                </a:cubicBezTo>
                <a:cubicBezTo>
                  <a:pt x="0" y="1857983"/>
                  <a:pt x="535021" y="2393004"/>
                  <a:pt x="1196502" y="2393004"/>
                </a:cubicBezTo>
                <a:cubicBezTo>
                  <a:pt x="1857983" y="2393004"/>
                  <a:pt x="2393004" y="1857983"/>
                  <a:pt x="2393004" y="1196502"/>
                </a:cubicBezTo>
                <a:cubicBezTo>
                  <a:pt x="2393004" y="535021"/>
                  <a:pt x="1857983" y="0"/>
                  <a:pt x="1196502" y="0"/>
                </a:cubicBezTo>
                <a:close/>
                <a:moveTo>
                  <a:pt x="1196502" y="199417"/>
                </a:moveTo>
                <a:cubicBezTo>
                  <a:pt x="1434830" y="199417"/>
                  <a:pt x="1658566" y="282102"/>
                  <a:pt x="1828800" y="428017"/>
                </a:cubicBezTo>
                <a:lnTo>
                  <a:pt x="423153" y="1828800"/>
                </a:lnTo>
                <a:cubicBezTo>
                  <a:pt x="282102" y="1658566"/>
                  <a:pt x="194553" y="1434830"/>
                  <a:pt x="194553" y="1196502"/>
                </a:cubicBezTo>
                <a:cubicBezTo>
                  <a:pt x="199417" y="646890"/>
                  <a:pt x="646889" y="199417"/>
                  <a:pt x="1196502" y="199417"/>
                </a:cubicBezTo>
                <a:close/>
                <a:moveTo>
                  <a:pt x="1196502" y="2193587"/>
                </a:moveTo>
                <a:cubicBezTo>
                  <a:pt x="958174" y="2193587"/>
                  <a:pt x="734438" y="2110902"/>
                  <a:pt x="564204" y="1964987"/>
                </a:cubicBezTo>
                <a:lnTo>
                  <a:pt x="1969851" y="559340"/>
                </a:lnTo>
                <a:cubicBezTo>
                  <a:pt x="2110902" y="729575"/>
                  <a:pt x="2198451" y="953310"/>
                  <a:pt x="2198451" y="1191638"/>
                </a:cubicBezTo>
                <a:cubicBezTo>
                  <a:pt x="2193587" y="1746115"/>
                  <a:pt x="1746115" y="2193587"/>
                  <a:pt x="1196502" y="2193587"/>
                </a:cubicBezTo>
                <a:close/>
              </a:path>
            </a:pathLst>
          </a:custGeom>
          <a:solidFill>
            <a:srgbClr val="FF0000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 rot="5400000">
            <a:off x="29160532" y="4226247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 rot="5400000">
            <a:off x="30899654" y="4226247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 rot="5400000">
            <a:off x="27499496" y="4580190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 rot="5400000">
            <a:off x="22062858" y="447330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95401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 rot="5400000">
            <a:off x="20011015" y="14714017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00758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8000" b="1" dirty="0">
              <a:solidFill>
                <a:srgbClr val="00758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 rot="5400000">
            <a:off x="32900543" y="14714017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942D5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 rot="5400000">
            <a:off x="8186262" y="14098464"/>
            <a:ext cx="63401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endParaRPr kumimoji="1" lang="en-US" altLang="ja-JP" sz="8000" b="1" dirty="0">
              <a:solidFill>
                <a:srgbClr val="892C1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8000" b="1" dirty="0">
              <a:solidFill>
                <a:srgbClr val="892C1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 rot="5400000">
            <a:off x="7570708" y="4011643"/>
            <a:ext cx="7879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8000" b="1" dirty="0">
              <a:solidFill>
                <a:srgbClr val="00744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267D4D81-B290-4A37-BBEC-D9DBDEE11F8F}"/>
              </a:ext>
            </a:extLst>
          </p:cNvPr>
          <p:cNvSpPr/>
          <p:nvPr/>
        </p:nvSpPr>
        <p:spPr>
          <a:xfrm rot="5400000">
            <a:off x="10691317" y="3815996"/>
            <a:ext cx="9315963" cy="2638063"/>
          </a:xfrm>
          <a:custGeom>
            <a:avLst/>
            <a:gdLst>
              <a:gd name="connsiteX0" fmla="*/ 9014193 w 9315963"/>
              <a:gd name="connsiteY0" fmla="*/ 0 h 2638063"/>
              <a:gd name="connsiteX1" fmla="*/ 301771 w 9315963"/>
              <a:gd name="connsiteY1" fmla="*/ 0 h 2638063"/>
              <a:gd name="connsiteX2" fmla="*/ 0 w 9315963"/>
              <a:gd name="connsiteY2" fmla="*/ 301771 h 2638063"/>
              <a:gd name="connsiteX3" fmla="*/ 0 w 9315963"/>
              <a:gd name="connsiteY3" fmla="*/ 2336292 h 2638063"/>
              <a:gd name="connsiteX4" fmla="*/ 301771 w 9315963"/>
              <a:gd name="connsiteY4" fmla="*/ 2638064 h 2638063"/>
              <a:gd name="connsiteX5" fmla="*/ 9014193 w 9315963"/>
              <a:gd name="connsiteY5" fmla="*/ 2638064 h 2638063"/>
              <a:gd name="connsiteX6" fmla="*/ 9315964 w 9315963"/>
              <a:gd name="connsiteY6" fmla="*/ 2336292 h 2638063"/>
              <a:gd name="connsiteX7" fmla="*/ 9315964 w 9315963"/>
              <a:gd name="connsiteY7" fmla="*/ 301771 h 2638063"/>
              <a:gd name="connsiteX8" fmla="*/ 9014193 w 9315963"/>
              <a:gd name="connsiteY8" fmla="*/ 0 h 263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15963" h="2638063">
                <a:moveTo>
                  <a:pt x="9014193" y="0"/>
                </a:moveTo>
                <a:lnTo>
                  <a:pt x="301771" y="0"/>
                </a:lnTo>
                <a:cubicBezTo>
                  <a:pt x="136284" y="0"/>
                  <a:pt x="0" y="136284"/>
                  <a:pt x="0" y="301771"/>
                </a:cubicBezTo>
                <a:lnTo>
                  <a:pt x="0" y="2336292"/>
                </a:lnTo>
                <a:cubicBezTo>
                  <a:pt x="0" y="2501779"/>
                  <a:pt x="136284" y="2638064"/>
                  <a:pt x="301771" y="2638064"/>
                </a:cubicBezTo>
                <a:lnTo>
                  <a:pt x="9014193" y="2638064"/>
                </a:lnTo>
                <a:cubicBezTo>
                  <a:pt x="9179681" y="2638064"/>
                  <a:pt x="9315964" y="2501779"/>
                  <a:pt x="9315964" y="2336292"/>
                </a:cubicBezTo>
                <a:lnTo>
                  <a:pt x="9315964" y="301771"/>
                </a:lnTo>
                <a:cubicBezTo>
                  <a:pt x="9315964" y="136284"/>
                  <a:pt x="9179681" y="0"/>
                  <a:pt x="9014193" y="0"/>
                </a:cubicBezTo>
                <a:close/>
              </a:path>
            </a:pathLst>
          </a:custGeom>
          <a:solidFill>
            <a:srgbClr val="FCE4DF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1B97D9BB-08F4-4FF8-9F71-9FA76C6D277A}"/>
              </a:ext>
            </a:extLst>
          </p:cNvPr>
          <p:cNvSpPr/>
          <p:nvPr/>
        </p:nvSpPr>
        <p:spPr>
          <a:xfrm rot="5400000">
            <a:off x="10700578" y="14056705"/>
            <a:ext cx="9315963" cy="2638063"/>
          </a:xfrm>
          <a:custGeom>
            <a:avLst/>
            <a:gdLst>
              <a:gd name="connsiteX0" fmla="*/ 9014194 w 9315963"/>
              <a:gd name="connsiteY0" fmla="*/ 0 h 2638063"/>
              <a:gd name="connsiteX1" fmla="*/ 301772 w 9315963"/>
              <a:gd name="connsiteY1" fmla="*/ 0 h 2638063"/>
              <a:gd name="connsiteX2" fmla="*/ 0 w 9315963"/>
              <a:gd name="connsiteY2" fmla="*/ 301771 h 2638063"/>
              <a:gd name="connsiteX3" fmla="*/ 0 w 9315963"/>
              <a:gd name="connsiteY3" fmla="*/ 2336292 h 2638063"/>
              <a:gd name="connsiteX4" fmla="*/ 301772 w 9315963"/>
              <a:gd name="connsiteY4" fmla="*/ 2638064 h 2638063"/>
              <a:gd name="connsiteX5" fmla="*/ 9014194 w 9315963"/>
              <a:gd name="connsiteY5" fmla="*/ 2638064 h 2638063"/>
              <a:gd name="connsiteX6" fmla="*/ 9315964 w 9315963"/>
              <a:gd name="connsiteY6" fmla="*/ 2336292 h 2638063"/>
              <a:gd name="connsiteX7" fmla="*/ 9315964 w 9315963"/>
              <a:gd name="connsiteY7" fmla="*/ 301771 h 2638063"/>
              <a:gd name="connsiteX8" fmla="*/ 9014194 w 9315963"/>
              <a:gd name="connsiteY8" fmla="*/ 0 h 263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15963" h="2638063">
                <a:moveTo>
                  <a:pt x="9014194" y="0"/>
                </a:moveTo>
                <a:lnTo>
                  <a:pt x="301772" y="0"/>
                </a:lnTo>
                <a:cubicBezTo>
                  <a:pt x="136284" y="0"/>
                  <a:pt x="0" y="136284"/>
                  <a:pt x="0" y="301771"/>
                </a:cubicBezTo>
                <a:lnTo>
                  <a:pt x="0" y="2336292"/>
                </a:lnTo>
                <a:cubicBezTo>
                  <a:pt x="0" y="2501779"/>
                  <a:pt x="136284" y="2638064"/>
                  <a:pt x="301772" y="2638064"/>
                </a:cubicBezTo>
                <a:lnTo>
                  <a:pt x="9014194" y="2638064"/>
                </a:lnTo>
                <a:cubicBezTo>
                  <a:pt x="9179681" y="2638064"/>
                  <a:pt x="9315964" y="2501779"/>
                  <a:pt x="9315964" y="2336292"/>
                </a:cubicBezTo>
                <a:lnTo>
                  <a:pt x="9315964" y="301771"/>
                </a:lnTo>
                <a:cubicBezTo>
                  <a:pt x="9311098" y="136284"/>
                  <a:pt x="9179681" y="0"/>
                  <a:pt x="9014194" y="0"/>
                </a:cubicBezTo>
                <a:close/>
              </a:path>
            </a:pathLst>
          </a:custGeom>
          <a:solidFill>
            <a:srgbClr val="EDF7F5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653CBE5D-3F6C-4291-9C5F-197243E8EE44}"/>
              </a:ext>
            </a:extLst>
          </p:cNvPr>
          <p:cNvSpPr/>
          <p:nvPr/>
        </p:nvSpPr>
        <p:spPr>
          <a:xfrm rot="5400000">
            <a:off x="22176083" y="14056705"/>
            <a:ext cx="9315963" cy="2638063"/>
          </a:xfrm>
          <a:custGeom>
            <a:avLst/>
            <a:gdLst>
              <a:gd name="connsiteX0" fmla="*/ 9014194 w 9315963"/>
              <a:gd name="connsiteY0" fmla="*/ 0 h 2638063"/>
              <a:gd name="connsiteX1" fmla="*/ 301772 w 9315963"/>
              <a:gd name="connsiteY1" fmla="*/ 0 h 2638063"/>
              <a:gd name="connsiteX2" fmla="*/ 0 w 9315963"/>
              <a:gd name="connsiteY2" fmla="*/ 301771 h 2638063"/>
              <a:gd name="connsiteX3" fmla="*/ 0 w 9315963"/>
              <a:gd name="connsiteY3" fmla="*/ 2336292 h 2638063"/>
              <a:gd name="connsiteX4" fmla="*/ 301772 w 9315963"/>
              <a:gd name="connsiteY4" fmla="*/ 2638063 h 2638063"/>
              <a:gd name="connsiteX5" fmla="*/ 9014194 w 9315963"/>
              <a:gd name="connsiteY5" fmla="*/ 2638063 h 2638063"/>
              <a:gd name="connsiteX6" fmla="*/ 9315964 w 9315963"/>
              <a:gd name="connsiteY6" fmla="*/ 2336292 h 2638063"/>
              <a:gd name="connsiteX7" fmla="*/ 9315964 w 9315963"/>
              <a:gd name="connsiteY7" fmla="*/ 301771 h 2638063"/>
              <a:gd name="connsiteX8" fmla="*/ 9014194 w 9315963"/>
              <a:gd name="connsiteY8" fmla="*/ 0 h 263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15963" h="2638063">
                <a:moveTo>
                  <a:pt x="9014194" y="0"/>
                </a:moveTo>
                <a:lnTo>
                  <a:pt x="301772" y="0"/>
                </a:lnTo>
                <a:cubicBezTo>
                  <a:pt x="136284" y="0"/>
                  <a:pt x="0" y="136284"/>
                  <a:pt x="0" y="301771"/>
                </a:cubicBezTo>
                <a:lnTo>
                  <a:pt x="0" y="2336292"/>
                </a:lnTo>
                <a:cubicBezTo>
                  <a:pt x="0" y="2501780"/>
                  <a:pt x="136284" y="2638063"/>
                  <a:pt x="301772" y="2638063"/>
                </a:cubicBezTo>
                <a:lnTo>
                  <a:pt x="9014194" y="2638063"/>
                </a:lnTo>
                <a:cubicBezTo>
                  <a:pt x="9179681" y="2638063"/>
                  <a:pt x="9315964" y="2501780"/>
                  <a:pt x="9315964" y="2336292"/>
                </a:cubicBezTo>
                <a:lnTo>
                  <a:pt x="9315964" y="301771"/>
                </a:lnTo>
                <a:cubicBezTo>
                  <a:pt x="9311098" y="136284"/>
                  <a:pt x="9179681" y="0"/>
                  <a:pt x="9014194" y="0"/>
                </a:cubicBezTo>
                <a:close/>
              </a:path>
            </a:pathLst>
          </a:custGeom>
          <a:solidFill>
            <a:srgbClr val="FEF7FA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EDB111F0-FF21-46C4-AB5F-F2676B7A5914}"/>
              </a:ext>
            </a:extLst>
          </p:cNvPr>
          <p:cNvSpPr/>
          <p:nvPr/>
        </p:nvSpPr>
        <p:spPr>
          <a:xfrm rot="5400000">
            <a:off x="-722461" y="3815996"/>
            <a:ext cx="9315963" cy="2638063"/>
          </a:xfrm>
          <a:custGeom>
            <a:avLst/>
            <a:gdLst>
              <a:gd name="connsiteX0" fmla="*/ 9014193 w 9315963"/>
              <a:gd name="connsiteY0" fmla="*/ 0 h 2638063"/>
              <a:gd name="connsiteX1" fmla="*/ 301771 w 9315963"/>
              <a:gd name="connsiteY1" fmla="*/ 0 h 2638063"/>
              <a:gd name="connsiteX2" fmla="*/ 0 w 9315963"/>
              <a:gd name="connsiteY2" fmla="*/ 301772 h 2638063"/>
              <a:gd name="connsiteX3" fmla="*/ 0 w 9315963"/>
              <a:gd name="connsiteY3" fmla="*/ 2336292 h 2638063"/>
              <a:gd name="connsiteX4" fmla="*/ 301771 w 9315963"/>
              <a:gd name="connsiteY4" fmla="*/ 2638064 h 2638063"/>
              <a:gd name="connsiteX5" fmla="*/ 9014193 w 9315963"/>
              <a:gd name="connsiteY5" fmla="*/ 2638064 h 2638063"/>
              <a:gd name="connsiteX6" fmla="*/ 9315964 w 9315963"/>
              <a:gd name="connsiteY6" fmla="*/ 2336292 h 2638063"/>
              <a:gd name="connsiteX7" fmla="*/ 9315964 w 9315963"/>
              <a:gd name="connsiteY7" fmla="*/ 301772 h 2638063"/>
              <a:gd name="connsiteX8" fmla="*/ 9014193 w 9315963"/>
              <a:gd name="connsiteY8" fmla="*/ 0 h 263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15963" h="2638063">
                <a:moveTo>
                  <a:pt x="9014193" y="0"/>
                </a:moveTo>
                <a:lnTo>
                  <a:pt x="301771" y="0"/>
                </a:lnTo>
                <a:cubicBezTo>
                  <a:pt x="136284" y="0"/>
                  <a:pt x="0" y="136283"/>
                  <a:pt x="0" y="301772"/>
                </a:cubicBezTo>
                <a:lnTo>
                  <a:pt x="0" y="2336292"/>
                </a:lnTo>
                <a:cubicBezTo>
                  <a:pt x="0" y="2501781"/>
                  <a:pt x="136284" y="2638064"/>
                  <a:pt x="301771" y="2638064"/>
                </a:cubicBezTo>
                <a:lnTo>
                  <a:pt x="9014193" y="2638064"/>
                </a:lnTo>
                <a:cubicBezTo>
                  <a:pt x="9179681" y="2638064"/>
                  <a:pt x="9315964" y="2501781"/>
                  <a:pt x="9315964" y="2336292"/>
                </a:cubicBezTo>
                <a:lnTo>
                  <a:pt x="9315964" y="301772"/>
                </a:lnTo>
                <a:cubicBezTo>
                  <a:pt x="9315964" y="136283"/>
                  <a:pt x="9179681" y="0"/>
                  <a:pt x="9014193" y="0"/>
                </a:cubicBezTo>
                <a:close/>
              </a:path>
            </a:pathLst>
          </a:custGeom>
          <a:solidFill>
            <a:srgbClr val="EBF5EC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EED8159-FB09-4E23-8644-7EC7892E5565}"/>
              </a:ext>
            </a:extLst>
          </p:cNvPr>
          <p:cNvSpPr/>
          <p:nvPr/>
        </p:nvSpPr>
        <p:spPr>
          <a:xfrm rot="5400000">
            <a:off x="-722461" y="14056705"/>
            <a:ext cx="9315963" cy="2638063"/>
          </a:xfrm>
          <a:custGeom>
            <a:avLst/>
            <a:gdLst>
              <a:gd name="connsiteX0" fmla="*/ 9014194 w 9315963"/>
              <a:gd name="connsiteY0" fmla="*/ 0 h 2638063"/>
              <a:gd name="connsiteX1" fmla="*/ 301772 w 9315963"/>
              <a:gd name="connsiteY1" fmla="*/ 0 h 2638063"/>
              <a:gd name="connsiteX2" fmla="*/ 0 w 9315963"/>
              <a:gd name="connsiteY2" fmla="*/ 301772 h 2638063"/>
              <a:gd name="connsiteX3" fmla="*/ 0 w 9315963"/>
              <a:gd name="connsiteY3" fmla="*/ 2336292 h 2638063"/>
              <a:gd name="connsiteX4" fmla="*/ 301772 w 9315963"/>
              <a:gd name="connsiteY4" fmla="*/ 2638064 h 2638063"/>
              <a:gd name="connsiteX5" fmla="*/ 9014194 w 9315963"/>
              <a:gd name="connsiteY5" fmla="*/ 2638064 h 2638063"/>
              <a:gd name="connsiteX6" fmla="*/ 9315964 w 9315963"/>
              <a:gd name="connsiteY6" fmla="*/ 2336292 h 2638063"/>
              <a:gd name="connsiteX7" fmla="*/ 9315964 w 9315963"/>
              <a:gd name="connsiteY7" fmla="*/ 301772 h 2638063"/>
              <a:gd name="connsiteX8" fmla="*/ 9014194 w 9315963"/>
              <a:gd name="connsiteY8" fmla="*/ 0 h 263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15963" h="2638063">
                <a:moveTo>
                  <a:pt x="9014194" y="0"/>
                </a:moveTo>
                <a:lnTo>
                  <a:pt x="301772" y="0"/>
                </a:lnTo>
                <a:cubicBezTo>
                  <a:pt x="136284" y="0"/>
                  <a:pt x="0" y="136283"/>
                  <a:pt x="0" y="301772"/>
                </a:cubicBezTo>
                <a:lnTo>
                  <a:pt x="0" y="2336292"/>
                </a:lnTo>
                <a:cubicBezTo>
                  <a:pt x="0" y="2501781"/>
                  <a:pt x="136284" y="2638064"/>
                  <a:pt x="301772" y="2638064"/>
                </a:cubicBezTo>
                <a:lnTo>
                  <a:pt x="9014194" y="2638064"/>
                </a:lnTo>
                <a:cubicBezTo>
                  <a:pt x="9179681" y="2638064"/>
                  <a:pt x="9315964" y="2501781"/>
                  <a:pt x="9315964" y="2336292"/>
                </a:cubicBezTo>
                <a:lnTo>
                  <a:pt x="9315964" y="301772"/>
                </a:lnTo>
                <a:cubicBezTo>
                  <a:pt x="9311098" y="136283"/>
                  <a:pt x="9179681" y="0"/>
                  <a:pt x="9014194" y="0"/>
                </a:cubicBezTo>
                <a:close/>
              </a:path>
            </a:pathLst>
          </a:custGeom>
          <a:solidFill>
            <a:srgbClr val="FBE3E3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6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 rot="5400000">
            <a:off x="28459206" y="13244377"/>
            <a:ext cx="5261359" cy="4262718"/>
            <a:chOff x="21424920" y="-3068105"/>
            <a:chExt cx="5261359" cy="4262718"/>
          </a:xfrm>
          <a:solidFill>
            <a:schemeClr val="accent1"/>
          </a:solidFill>
        </p:grpSpPr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856B25FA-5568-4376-8473-401D81204B7B}"/>
                </a:ext>
              </a:extLst>
            </p:cNvPr>
            <p:cNvSpPr/>
            <p:nvPr/>
          </p:nvSpPr>
          <p:spPr>
            <a:xfrm>
              <a:off x="21750091" y="-2314692"/>
              <a:ext cx="1747351" cy="2331983"/>
            </a:xfrm>
            <a:custGeom>
              <a:avLst/>
              <a:gdLst>
                <a:gd name="connsiteX0" fmla="*/ 1426112 w 1747351"/>
                <a:gd name="connsiteY0" fmla="*/ 1119473 h 2331983"/>
                <a:gd name="connsiteX1" fmla="*/ 68142 w 1747351"/>
                <a:gd name="connsiteY1" fmla="*/ 1903105 h 2331983"/>
                <a:gd name="connsiteX2" fmla="*/ 0 w 1747351"/>
                <a:gd name="connsiteY2" fmla="*/ 1927441 h 2331983"/>
                <a:gd name="connsiteX3" fmla="*/ 19469 w 1747351"/>
                <a:gd name="connsiteY3" fmla="*/ 2058857 h 2331983"/>
                <a:gd name="connsiteX4" fmla="*/ 131416 w 1747351"/>
                <a:gd name="connsiteY4" fmla="*/ 2019919 h 2331983"/>
                <a:gd name="connsiteX5" fmla="*/ 141151 w 1747351"/>
                <a:gd name="connsiteY5" fmla="*/ 2015052 h 2331983"/>
                <a:gd name="connsiteX6" fmla="*/ 184957 w 1747351"/>
                <a:gd name="connsiteY6" fmla="*/ 2190274 h 2331983"/>
                <a:gd name="connsiteX7" fmla="*/ 598675 w 1747351"/>
                <a:gd name="connsiteY7" fmla="*/ 2292487 h 2331983"/>
                <a:gd name="connsiteX8" fmla="*/ 924782 w 1747351"/>
                <a:gd name="connsiteY8" fmla="*/ 2102663 h 2331983"/>
                <a:gd name="connsiteX9" fmla="*/ 924782 w 1747351"/>
                <a:gd name="connsiteY9" fmla="*/ 2102663 h 2331983"/>
                <a:gd name="connsiteX10" fmla="*/ 846906 w 1747351"/>
                <a:gd name="connsiteY10" fmla="*/ 1995583 h 2331983"/>
                <a:gd name="connsiteX11" fmla="*/ 525666 w 1747351"/>
                <a:gd name="connsiteY11" fmla="*/ 2180539 h 2331983"/>
                <a:gd name="connsiteX12" fmla="*/ 296903 w 1747351"/>
                <a:gd name="connsiteY12" fmla="*/ 2126999 h 2331983"/>
                <a:gd name="connsiteX13" fmla="*/ 355311 w 1747351"/>
                <a:gd name="connsiteY13" fmla="*/ 1888503 h 2331983"/>
                <a:gd name="connsiteX14" fmla="*/ 1489386 w 1747351"/>
                <a:gd name="connsiteY14" fmla="*/ 1236288 h 2331983"/>
                <a:gd name="connsiteX15" fmla="*/ 1518590 w 1747351"/>
                <a:gd name="connsiteY15" fmla="*/ 1148677 h 2331983"/>
                <a:gd name="connsiteX16" fmla="*/ 1426112 w 1747351"/>
                <a:gd name="connsiteY16" fmla="*/ 1119473 h 2331983"/>
                <a:gd name="connsiteX17" fmla="*/ 1567262 w 1747351"/>
                <a:gd name="connsiteY17" fmla="*/ 34071 h 2331983"/>
                <a:gd name="connsiteX18" fmla="*/ 1567262 w 1747351"/>
                <a:gd name="connsiteY18" fmla="*/ 34071 h 2331983"/>
                <a:gd name="connsiteX19" fmla="*/ 1508855 w 1747351"/>
                <a:gd name="connsiteY19" fmla="*/ 0 h 2331983"/>
                <a:gd name="connsiteX20" fmla="*/ 1051331 w 1747351"/>
                <a:gd name="connsiteY20" fmla="*/ 0 h 2331983"/>
                <a:gd name="connsiteX21" fmla="*/ 949119 w 1747351"/>
                <a:gd name="connsiteY21" fmla="*/ 131416 h 2331983"/>
                <a:gd name="connsiteX22" fmla="*/ 1124340 w 1747351"/>
                <a:gd name="connsiteY22" fmla="*/ 131416 h 2331983"/>
                <a:gd name="connsiteX23" fmla="*/ 1143810 w 1747351"/>
                <a:gd name="connsiteY23" fmla="*/ 199558 h 2331983"/>
                <a:gd name="connsiteX24" fmla="*/ 238496 w 1747351"/>
                <a:gd name="connsiteY24" fmla="*/ 720357 h 2331983"/>
                <a:gd name="connsiteX25" fmla="*/ 277435 w 1747351"/>
                <a:gd name="connsiteY25" fmla="*/ 783631 h 2331983"/>
                <a:gd name="connsiteX26" fmla="*/ 287169 w 1747351"/>
                <a:gd name="connsiteY26" fmla="*/ 846906 h 2331983"/>
                <a:gd name="connsiteX27" fmla="*/ 1299562 w 1747351"/>
                <a:gd name="connsiteY27" fmla="*/ 262833 h 2331983"/>
                <a:gd name="connsiteX28" fmla="*/ 1601333 w 1747351"/>
                <a:gd name="connsiteY28" fmla="*/ 301771 h 2331983"/>
                <a:gd name="connsiteX29" fmla="*/ 1747352 w 1747351"/>
                <a:gd name="connsiteY29" fmla="*/ 262833 h 2331983"/>
                <a:gd name="connsiteX30" fmla="*/ 1567262 w 1747351"/>
                <a:gd name="connsiteY30" fmla="*/ 34071 h 2331983"/>
                <a:gd name="connsiteX31" fmla="*/ 1284960 w 1747351"/>
                <a:gd name="connsiteY31" fmla="*/ 744693 h 2331983"/>
                <a:gd name="connsiteX32" fmla="*/ 1192482 w 1747351"/>
                <a:gd name="connsiteY32" fmla="*/ 715490 h 2331983"/>
                <a:gd name="connsiteX33" fmla="*/ 248231 w 1747351"/>
                <a:gd name="connsiteY33" fmla="*/ 1260624 h 2331983"/>
                <a:gd name="connsiteX34" fmla="*/ 92478 w 1747351"/>
                <a:gd name="connsiteY34" fmla="*/ 1503988 h 2331983"/>
                <a:gd name="connsiteX35" fmla="*/ 1260624 w 1747351"/>
                <a:gd name="connsiteY35" fmla="*/ 832304 h 2331983"/>
                <a:gd name="connsiteX36" fmla="*/ 1284960 w 1747351"/>
                <a:gd name="connsiteY36" fmla="*/ 744693 h 233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7351" h="2331983">
                  <a:moveTo>
                    <a:pt x="1426112" y="1119473"/>
                  </a:moveTo>
                  <a:lnTo>
                    <a:pt x="68142" y="1903105"/>
                  </a:lnTo>
                  <a:cubicBezTo>
                    <a:pt x="43805" y="1917707"/>
                    <a:pt x="24336" y="1922574"/>
                    <a:pt x="0" y="1927441"/>
                  </a:cubicBezTo>
                  <a:lnTo>
                    <a:pt x="19469" y="2058857"/>
                  </a:lnTo>
                  <a:cubicBezTo>
                    <a:pt x="58407" y="2053990"/>
                    <a:pt x="97346" y="2039388"/>
                    <a:pt x="131416" y="2019919"/>
                  </a:cubicBezTo>
                  <a:lnTo>
                    <a:pt x="141151" y="2015052"/>
                  </a:lnTo>
                  <a:cubicBezTo>
                    <a:pt x="136284" y="2073459"/>
                    <a:pt x="150885" y="2136734"/>
                    <a:pt x="184957" y="2190274"/>
                  </a:cubicBezTo>
                  <a:cubicBezTo>
                    <a:pt x="267700" y="2331425"/>
                    <a:pt x="452657" y="2370363"/>
                    <a:pt x="598675" y="2292487"/>
                  </a:cubicBezTo>
                  <a:lnTo>
                    <a:pt x="924782" y="2102663"/>
                  </a:lnTo>
                  <a:cubicBezTo>
                    <a:pt x="924782" y="2102663"/>
                    <a:pt x="924782" y="2102663"/>
                    <a:pt x="924782" y="2102663"/>
                  </a:cubicBezTo>
                  <a:cubicBezTo>
                    <a:pt x="910180" y="2092928"/>
                    <a:pt x="876110" y="2044256"/>
                    <a:pt x="846906" y="1995583"/>
                  </a:cubicBezTo>
                  <a:lnTo>
                    <a:pt x="525666" y="2180539"/>
                  </a:lnTo>
                  <a:cubicBezTo>
                    <a:pt x="447789" y="2224345"/>
                    <a:pt x="345576" y="2204876"/>
                    <a:pt x="296903" y="2126999"/>
                  </a:cubicBezTo>
                  <a:cubicBezTo>
                    <a:pt x="243364" y="2044256"/>
                    <a:pt x="272567" y="1937176"/>
                    <a:pt x="355311" y="1888503"/>
                  </a:cubicBezTo>
                  <a:lnTo>
                    <a:pt x="1489386" y="1236288"/>
                  </a:lnTo>
                  <a:cubicBezTo>
                    <a:pt x="1518590" y="1216819"/>
                    <a:pt x="1533192" y="1182748"/>
                    <a:pt x="1518590" y="1148677"/>
                  </a:cubicBezTo>
                  <a:cubicBezTo>
                    <a:pt x="1503988" y="1114606"/>
                    <a:pt x="1460183" y="1100004"/>
                    <a:pt x="1426112" y="1119473"/>
                  </a:cubicBezTo>
                  <a:close/>
                  <a:moveTo>
                    <a:pt x="1567262" y="34071"/>
                  </a:moveTo>
                  <a:lnTo>
                    <a:pt x="1567262" y="34071"/>
                  </a:lnTo>
                  <a:cubicBezTo>
                    <a:pt x="1557528" y="14602"/>
                    <a:pt x="1533192" y="0"/>
                    <a:pt x="1508855" y="0"/>
                  </a:cubicBezTo>
                  <a:lnTo>
                    <a:pt x="1051331" y="0"/>
                  </a:lnTo>
                  <a:cubicBezTo>
                    <a:pt x="1012393" y="43805"/>
                    <a:pt x="978322" y="92478"/>
                    <a:pt x="949119" y="131416"/>
                  </a:cubicBezTo>
                  <a:lnTo>
                    <a:pt x="1124340" y="131416"/>
                  </a:lnTo>
                  <a:cubicBezTo>
                    <a:pt x="1163279" y="131416"/>
                    <a:pt x="1177880" y="180089"/>
                    <a:pt x="1143810" y="199558"/>
                  </a:cubicBezTo>
                  <a:lnTo>
                    <a:pt x="238496" y="720357"/>
                  </a:lnTo>
                  <a:lnTo>
                    <a:pt x="277435" y="783631"/>
                  </a:lnTo>
                  <a:lnTo>
                    <a:pt x="287169" y="846906"/>
                  </a:lnTo>
                  <a:lnTo>
                    <a:pt x="1299562" y="262833"/>
                  </a:lnTo>
                  <a:cubicBezTo>
                    <a:pt x="1396908" y="204426"/>
                    <a:pt x="1518590" y="223895"/>
                    <a:pt x="1601333" y="301771"/>
                  </a:cubicBezTo>
                  <a:cubicBezTo>
                    <a:pt x="1645139" y="282302"/>
                    <a:pt x="1693812" y="272567"/>
                    <a:pt x="1747352" y="262833"/>
                  </a:cubicBezTo>
                  <a:cubicBezTo>
                    <a:pt x="1679210" y="199558"/>
                    <a:pt x="1620803" y="121682"/>
                    <a:pt x="1567262" y="34071"/>
                  </a:cubicBezTo>
                  <a:close/>
                  <a:moveTo>
                    <a:pt x="1284960" y="744693"/>
                  </a:moveTo>
                  <a:cubicBezTo>
                    <a:pt x="1270358" y="710622"/>
                    <a:pt x="1226553" y="696020"/>
                    <a:pt x="1192482" y="715490"/>
                  </a:cubicBezTo>
                  <a:lnTo>
                    <a:pt x="248231" y="1260624"/>
                  </a:lnTo>
                  <a:lnTo>
                    <a:pt x="92478" y="1503988"/>
                  </a:lnTo>
                  <a:lnTo>
                    <a:pt x="1260624" y="832304"/>
                  </a:lnTo>
                  <a:cubicBezTo>
                    <a:pt x="1284960" y="812835"/>
                    <a:pt x="1299562" y="778764"/>
                    <a:pt x="1284960" y="744693"/>
                  </a:cubicBezTo>
                  <a:close/>
                </a:path>
              </a:pathLst>
            </a:custGeom>
            <a:solidFill>
              <a:srgbClr val="F4B4D0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A25D574B-FE6F-46C7-B765-078A2B58EFA6}"/>
                </a:ext>
              </a:extLst>
            </p:cNvPr>
            <p:cNvSpPr/>
            <p:nvPr/>
          </p:nvSpPr>
          <p:spPr>
            <a:xfrm>
              <a:off x="21424920" y="-3068105"/>
              <a:ext cx="5261359" cy="4262718"/>
            </a:xfrm>
            <a:custGeom>
              <a:avLst/>
              <a:gdLst>
                <a:gd name="connsiteX0" fmla="*/ 203490 w 5261359"/>
                <a:gd name="connsiteY0" fmla="*/ 1040583 h 4262718"/>
                <a:gd name="connsiteX1" fmla="*/ 261897 w 5261359"/>
                <a:gd name="connsiteY1" fmla="*/ 982175 h 4262718"/>
                <a:gd name="connsiteX2" fmla="*/ 203490 w 5261359"/>
                <a:gd name="connsiteY2" fmla="*/ 923768 h 4262718"/>
                <a:gd name="connsiteX3" fmla="*/ 145083 w 5261359"/>
                <a:gd name="connsiteY3" fmla="*/ 982175 h 4262718"/>
                <a:gd name="connsiteX4" fmla="*/ 203490 w 5261359"/>
                <a:gd name="connsiteY4" fmla="*/ 1040583 h 4262718"/>
                <a:gd name="connsiteX5" fmla="*/ 5255722 w 5261359"/>
                <a:gd name="connsiteY5" fmla="*/ 2067578 h 4262718"/>
                <a:gd name="connsiteX6" fmla="*/ 5163244 w 5261359"/>
                <a:gd name="connsiteY6" fmla="*/ 2038374 h 4262718"/>
                <a:gd name="connsiteX7" fmla="*/ 4515895 w 5261359"/>
                <a:gd name="connsiteY7" fmla="*/ 2413154 h 4262718"/>
                <a:gd name="connsiteX8" fmla="*/ 4355276 w 5261359"/>
                <a:gd name="connsiteY8" fmla="*/ 2534836 h 4262718"/>
                <a:gd name="connsiteX9" fmla="*/ 3922089 w 5261359"/>
                <a:gd name="connsiteY9" fmla="*/ 2943687 h 4262718"/>
                <a:gd name="connsiteX10" fmla="*/ 3815008 w 5261359"/>
                <a:gd name="connsiteY10" fmla="*/ 3026431 h 4262718"/>
                <a:gd name="connsiteX11" fmla="*/ 2530048 w 5261359"/>
                <a:gd name="connsiteY11" fmla="*/ 3766257 h 4262718"/>
                <a:gd name="connsiteX12" fmla="*/ 2349958 w 5261359"/>
                <a:gd name="connsiteY12" fmla="*/ 3727318 h 4262718"/>
                <a:gd name="connsiteX13" fmla="*/ 2340223 w 5261359"/>
                <a:gd name="connsiteY13" fmla="*/ 3615371 h 4262718"/>
                <a:gd name="connsiteX14" fmla="*/ 2398631 w 5261359"/>
                <a:gd name="connsiteY14" fmla="*/ 3547229 h 4262718"/>
                <a:gd name="connsiteX15" fmla="*/ 3118988 w 5261359"/>
                <a:gd name="connsiteY15" fmla="*/ 3128644 h 4262718"/>
                <a:gd name="connsiteX16" fmla="*/ 3148191 w 5261359"/>
                <a:gd name="connsiteY16" fmla="*/ 3041033 h 4262718"/>
                <a:gd name="connsiteX17" fmla="*/ 3055713 w 5261359"/>
                <a:gd name="connsiteY17" fmla="*/ 3011829 h 4262718"/>
                <a:gd name="connsiteX18" fmla="*/ 1926505 w 5261359"/>
                <a:gd name="connsiteY18" fmla="*/ 3664044 h 4262718"/>
                <a:gd name="connsiteX19" fmla="*/ 1702611 w 5261359"/>
                <a:gd name="connsiteY19" fmla="*/ 3620239 h 4262718"/>
                <a:gd name="connsiteX20" fmla="*/ 1756150 w 5261359"/>
                <a:gd name="connsiteY20" fmla="*/ 3376875 h 4262718"/>
                <a:gd name="connsiteX21" fmla="*/ 2890226 w 5261359"/>
                <a:gd name="connsiteY21" fmla="*/ 2724660 h 4262718"/>
                <a:gd name="connsiteX22" fmla="*/ 2919430 w 5261359"/>
                <a:gd name="connsiteY22" fmla="*/ 2637049 h 4262718"/>
                <a:gd name="connsiteX23" fmla="*/ 2826952 w 5261359"/>
                <a:gd name="connsiteY23" fmla="*/ 2607845 h 4262718"/>
                <a:gd name="connsiteX24" fmla="*/ 1468981 w 5261359"/>
                <a:gd name="connsiteY24" fmla="*/ 3391476 h 4262718"/>
                <a:gd name="connsiteX25" fmla="*/ 1245086 w 5261359"/>
                <a:gd name="connsiteY25" fmla="*/ 3347671 h 4262718"/>
                <a:gd name="connsiteX26" fmla="*/ 1298627 w 5261359"/>
                <a:gd name="connsiteY26" fmla="*/ 3104307 h 4262718"/>
                <a:gd name="connsiteX27" fmla="*/ 2656597 w 5261359"/>
                <a:gd name="connsiteY27" fmla="*/ 2320676 h 4262718"/>
                <a:gd name="connsiteX28" fmla="*/ 2685800 w 5261359"/>
                <a:gd name="connsiteY28" fmla="*/ 2233065 h 4262718"/>
                <a:gd name="connsiteX29" fmla="*/ 2593322 w 5261359"/>
                <a:gd name="connsiteY29" fmla="*/ 2203861 h 4262718"/>
                <a:gd name="connsiteX30" fmla="*/ 1464114 w 5261359"/>
                <a:gd name="connsiteY30" fmla="*/ 2856076 h 4262718"/>
                <a:gd name="connsiteX31" fmla="*/ 1240220 w 5261359"/>
                <a:gd name="connsiteY31" fmla="*/ 2812271 h 4262718"/>
                <a:gd name="connsiteX32" fmla="*/ 1293759 w 5261359"/>
                <a:gd name="connsiteY32" fmla="*/ 2568907 h 4262718"/>
                <a:gd name="connsiteX33" fmla="*/ 3128722 w 5261359"/>
                <a:gd name="connsiteY33" fmla="*/ 1507841 h 4262718"/>
                <a:gd name="connsiteX34" fmla="*/ 3157926 w 5261359"/>
                <a:gd name="connsiteY34" fmla="*/ 1420230 h 4262718"/>
                <a:gd name="connsiteX35" fmla="*/ 3065448 w 5261359"/>
                <a:gd name="connsiteY35" fmla="*/ 1391026 h 4262718"/>
                <a:gd name="connsiteX36" fmla="*/ 3055713 w 5261359"/>
                <a:gd name="connsiteY36" fmla="*/ 1395894 h 4262718"/>
                <a:gd name="connsiteX37" fmla="*/ 2719871 w 5261359"/>
                <a:gd name="connsiteY37" fmla="*/ 1488372 h 4262718"/>
                <a:gd name="connsiteX38" fmla="*/ 2009249 w 5261359"/>
                <a:gd name="connsiteY38" fmla="*/ 1488372 h 4262718"/>
                <a:gd name="connsiteX39" fmla="*/ 1834027 w 5261359"/>
                <a:gd name="connsiteY39" fmla="*/ 1381292 h 4262718"/>
                <a:gd name="connsiteX40" fmla="*/ 1824293 w 5261359"/>
                <a:gd name="connsiteY40" fmla="*/ 1356955 h 4262718"/>
                <a:gd name="connsiteX41" fmla="*/ 2009249 w 5261359"/>
                <a:gd name="connsiteY41" fmla="*/ 1098990 h 4262718"/>
                <a:gd name="connsiteX42" fmla="*/ 3922089 w 5261359"/>
                <a:gd name="connsiteY42" fmla="*/ 1094123 h 4262718"/>
                <a:gd name="connsiteX43" fmla="*/ 4204390 w 5261359"/>
                <a:gd name="connsiteY43" fmla="*/ 1021113 h 4262718"/>
                <a:gd name="connsiteX44" fmla="*/ 4486691 w 5261359"/>
                <a:gd name="connsiteY44" fmla="*/ 855626 h 4262718"/>
                <a:gd name="connsiteX45" fmla="*/ 4515895 w 5261359"/>
                <a:gd name="connsiteY45" fmla="*/ 768015 h 4262718"/>
                <a:gd name="connsiteX46" fmla="*/ 4423417 w 5261359"/>
                <a:gd name="connsiteY46" fmla="*/ 738812 h 4262718"/>
                <a:gd name="connsiteX47" fmla="*/ 4136248 w 5261359"/>
                <a:gd name="connsiteY47" fmla="*/ 904299 h 4262718"/>
                <a:gd name="connsiteX48" fmla="*/ 3922089 w 5261359"/>
                <a:gd name="connsiteY48" fmla="*/ 962706 h 4262718"/>
                <a:gd name="connsiteX49" fmla="*/ 3284475 w 5261359"/>
                <a:gd name="connsiteY49" fmla="*/ 962706 h 4262718"/>
                <a:gd name="connsiteX50" fmla="*/ 2856154 w 5261359"/>
                <a:gd name="connsiteY50" fmla="*/ 578191 h 4262718"/>
                <a:gd name="connsiteX51" fmla="*/ 2744207 w 5261359"/>
                <a:gd name="connsiteY51" fmla="*/ 592793 h 4262718"/>
                <a:gd name="connsiteX52" fmla="*/ 2593322 w 5261359"/>
                <a:gd name="connsiteY52" fmla="*/ 563590 h 4262718"/>
                <a:gd name="connsiteX53" fmla="*/ 2510579 w 5261359"/>
                <a:gd name="connsiteY53" fmla="*/ 510050 h 4262718"/>
                <a:gd name="connsiteX54" fmla="*/ 2481375 w 5261359"/>
                <a:gd name="connsiteY54" fmla="*/ 475979 h 4262718"/>
                <a:gd name="connsiteX55" fmla="*/ 2418100 w 5261359"/>
                <a:gd name="connsiteY55" fmla="*/ 432173 h 4262718"/>
                <a:gd name="connsiteX56" fmla="*/ 2388896 w 5261359"/>
                <a:gd name="connsiteY56" fmla="*/ 437040 h 4262718"/>
                <a:gd name="connsiteX57" fmla="*/ 2359693 w 5261359"/>
                <a:gd name="connsiteY57" fmla="*/ 437040 h 4262718"/>
                <a:gd name="connsiteX58" fmla="*/ 2038452 w 5261359"/>
                <a:gd name="connsiteY58" fmla="*/ 378633 h 4262718"/>
                <a:gd name="connsiteX59" fmla="*/ 1293759 w 5261359"/>
                <a:gd name="connsiteY59" fmla="*/ 758281 h 4262718"/>
                <a:gd name="connsiteX60" fmla="*/ 933581 w 5261359"/>
                <a:gd name="connsiteY60" fmla="*/ 758281 h 4262718"/>
                <a:gd name="connsiteX61" fmla="*/ 758359 w 5261359"/>
                <a:gd name="connsiteY61" fmla="*/ 651201 h 4262718"/>
                <a:gd name="connsiteX62" fmla="*/ 748625 w 5261359"/>
                <a:gd name="connsiteY62" fmla="*/ 626864 h 4262718"/>
                <a:gd name="connsiteX63" fmla="*/ 933581 w 5261359"/>
                <a:gd name="connsiteY63" fmla="*/ 368899 h 4262718"/>
                <a:gd name="connsiteX64" fmla="*/ 2846420 w 5261359"/>
                <a:gd name="connsiteY64" fmla="*/ 364031 h 4262718"/>
                <a:gd name="connsiteX65" fmla="*/ 3128722 w 5261359"/>
                <a:gd name="connsiteY65" fmla="*/ 291022 h 4262718"/>
                <a:gd name="connsiteX66" fmla="*/ 3411025 w 5261359"/>
                <a:gd name="connsiteY66" fmla="*/ 125535 h 4262718"/>
                <a:gd name="connsiteX67" fmla="*/ 3440227 w 5261359"/>
                <a:gd name="connsiteY67" fmla="*/ 37924 h 4262718"/>
                <a:gd name="connsiteX68" fmla="*/ 3347749 w 5261359"/>
                <a:gd name="connsiteY68" fmla="*/ 8720 h 4262718"/>
                <a:gd name="connsiteX69" fmla="*/ 3060580 w 5261359"/>
                <a:gd name="connsiteY69" fmla="*/ 174208 h 4262718"/>
                <a:gd name="connsiteX70" fmla="*/ 2846420 w 5261359"/>
                <a:gd name="connsiteY70" fmla="*/ 232615 h 4262718"/>
                <a:gd name="connsiteX71" fmla="*/ 933581 w 5261359"/>
                <a:gd name="connsiteY71" fmla="*/ 237482 h 4262718"/>
                <a:gd name="connsiteX72" fmla="*/ 607474 w 5261359"/>
                <a:gd name="connsiteY72" fmla="*/ 563590 h 4262718"/>
                <a:gd name="connsiteX73" fmla="*/ 651279 w 5261359"/>
                <a:gd name="connsiteY73" fmla="*/ 724210 h 4262718"/>
                <a:gd name="connsiteX74" fmla="*/ 704819 w 5261359"/>
                <a:gd name="connsiteY74" fmla="*/ 792352 h 4262718"/>
                <a:gd name="connsiteX75" fmla="*/ 933581 w 5261359"/>
                <a:gd name="connsiteY75" fmla="*/ 889697 h 4262718"/>
                <a:gd name="connsiteX76" fmla="*/ 1211016 w 5261359"/>
                <a:gd name="connsiteY76" fmla="*/ 889697 h 4262718"/>
                <a:gd name="connsiteX77" fmla="*/ 1069865 w 5261359"/>
                <a:gd name="connsiteY77" fmla="*/ 991910 h 4262718"/>
                <a:gd name="connsiteX78" fmla="*/ 1060130 w 5261359"/>
                <a:gd name="connsiteY78" fmla="*/ 991910 h 4262718"/>
                <a:gd name="connsiteX79" fmla="*/ 870306 w 5261359"/>
                <a:gd name="connsiteY79" fmla="*/ 982175 h 4262718"/>
                <a:gd name="connsiteX80" fmla="*/ 656147 w 5261359"/>
                <a:gd name="connsiteY80" fmla="*/ 962706 h 4262718"/>
                <a:gd name="connsiteX81" fmla="*/ 485792 w 5261359"/>
                <a:gd name="connsiteY81" fmla="*/ 1064919 h 4262718"/>
                <a:gd name="connsiteX82" fmla="*/ 407915 w 5261359"/>
                <a:gd name="connsiteY82" fmla="*/ 1089255 h 4262718"/>
                <a:gd name="connsiteX83" fmla="*/ 368977 w 5261359"/>
                <a:gd name="connsiteY83" fmla="*/ 1089255 h 4262718"/>
                <a:gd name="connsiteX84" fmla="*/ 281366 w 5261359"/>
                <a:gd name="connsiteY84" fmla="*/ 1181734 h 4262718"/>
                <a:gd name="connsiteX85" fmla="*/ 359243 w 5261359"/>
                <a:gd name="connsiteY85" fmla="*/ 1298548 h 4262718"/>
                <a:gd name="connsiteX86" fmla="*/ 359243 w 5261359"/>
                <a:gd name="connsiteY86" fmla="*/ 1298548 h 4262718"/>
                <a:gd name="connsiteX87" fmla="*/ 403048 w 5261359"/>
                <a:gd name="connsiteY87" fmla="*/ 1347221 h 4262718"/>
                <a:gd name="connsiteX88" fmla="*/ 403048 w 5261359"/>
                <a:gd name="connsiteY88" fmla="*/ 1347221 h 4262718"/>
                <a:gd name="connsiteX89" fmla="*/ 490659 w 5261359"/>
                <a:gd name="connsiteY89" fmla="*/ 1522443 h 4262718"/>
                <a:gd name="connsiteX90" fmla="*/ 154817 w 5261359"/>
                <a:gd name="connsiteY90" fmla="*/ 1717134 h 4262718"/>
                <a:gd name="connsiteX91" fmla="*/ 38002 w 5261359"/>
                <a:gd name="connsiteY91" fmla="*/ 2121118 h 4262718"/>
                <a:gd name="connsiteX92" fmla="*/ 169419 w 5261359"/>
                <a:gd name="connsiteY92" fmla="*/ 2247667 h 4262718"/>
                <a:gd name="connsiteX93" fmla="*/ 164552 w 5261359"/>
                <a:gd name="connsiteY93" fmla="*/ 2247667 h 4262718"/>
                <a:gd name="connsiteX94" fmla="*/ 42870 w 5261359"/>
                <a:gd name="connsiteY94" fmla="*/ 2651651 h 4262718"/>
                <a:gd name="connsiteX95" fmla="*/ 261897 w 5261359"/>
                <a:gd name="connsiteY95" fmla="*/ 2807404 h 4262718"/>
                <a:gd name="connsiteX96" fmla="*/ 1288892 w 5261359"/>
                <a:gd name="connsiteY96" fmla="*/ 3795460 h 4262718"/>
                <a:gd name="connsiteX97" fmla="*/ 1658805 w 5261359"/>
                <a:gd name="connsiteY97" fmla="*/ 3756522 h 4262718"/>
                <a:gd name="connsiteX98" fmla="*/ 1872965 w 5261359"/>
                <a:gd name="connsiteY98" fmla="*/ 3810062 h 4262718"/>
                <a:gd name="connsiteX99" fmla="*/ 2466773 w 5261359"/>
                <a:gd name="connsiteY99" fmla="*/ 4262719 h 4262718"/>
                <a:gd name="connsiteX100" fmla="*/ 2763676 w 5261359"/>
                <a:gd name="connsiteY100" fmla="*/ 4184842 h 4262718"/>
                <a:gd name="connsiteX101" fmla="*/ 2817217 w 5261359"/>
                <a:gd name="connsiteY101" fmla="*/ 4179975 h 4262718"/>
                <a:gd name="connsiteX102" fmla="*/ 2992439 w 5261359"/>
                <a:gd name="connsiteY102" fmla="*/ 4131302 h 4262718"/>
                <a:gd name="connsiteX103" fmla="*/ 2997306 w 5261359"/>
                <a:gd name="connsiteY103" fmla="*/ 4121568 h 4262718"/>
                <a:gd name="connsiteX104" fmla="*/ 3016775 w 5261359"/>
                <a:gd name="connsiteY104" fmla="*/ 4121568 h 4262718"/>
                <a:gd name="connsiteX105" fmla="*/ 3045979 w 5261359"/>
                <a:gd name="connsiteY105" fmla="*/ 4145904 h 4262718"/>
                <a:gd name="connsiteX106" fmla="*/ 3118988 w 5261359"/>
                <a:gd name="connsiteY106" fmla="*/ 4131302 h 4262718"/>
                <a:gd name="connsiteX107" fmla="*/ 3118988 w 5261359"/>
                <a:gd name="connsiteY107" fmla="*/ 4024222 h 4262718"/>
                <a:gd name="connsiteX108" fmla="*/ 3041111 w 5261359"/>
                <a:gd name="connsiteY108" fmla="*/ 4019355 h 4262718"/>
                <a:gd name="connsiteX109" fmla="*/ 3026509 w 5261359"/>
                <a:gd name="connsiteY109" fmla="*/ 4009621 h 4262718"/>
                <a:gd name="connsiteX110" fmla="*/ 3016775 w 5261359"/>
                <a:gd name="connsiteY110" fmla="*/ 3970682 h 4262718"/>
                <a:gd name="connsiteX111" fmla="*/ 3016775 w 5261359"/>
                <a:gd name="connsiteY111" fmla="*/ 3922009 h 4262718"/>
                <a:gd name="connsiteX112" fmla="*/ 3084917 w 5261359"/>
                <a:gd name="connsiteY112" fmla="*/ 3639708 h 4262718"/>
                <a:gd name="connsiteX113" fmla="*/ 3080049 w 5261359"/>
                <a:gd name="connsiteY113" fmla="*/ 3586167 h 4262718"/>
                <a:gd name="connsiteX114" fmla="*/ 3878282 w 5261359"/>
                <a:gd name="connsiteY114" fmla="*/ 3123776 h 4262718"/>
                <a:gd name="connsiteX115" fmla="*/ 4009699 w 5261359"/>
                <a:gd name="connsiteY115" fmla="*/ 3026431 h 4262718"/>
                <a:gd name="connsiteX116" fmla="*/ 4442886 w 5261359"/>
                <a:gd name="connsiteY116" fmla="*/ 2617580 h 4262718"/>
                <a:gd name="connsiteX117" fmla="*/ 4579171 w 5261359"/>
                <a:gd name="connsiteY117" fmla="*/ 2515367 h 4262718"/>
                <a:gd name="connsiteX118" fmla="*/ 5221650 w 5261359"/>
                <a:gd name="connsiteY118" fmla="*/ 2145454 h 4262718"/>
                <a:gd name="connsiteX119" fmla="*/ 5255722 w 5261359"/>
                <a:gd name="connsiteY119" fmla="*/ 2067578 h 4262718"/>
                <a:gd name="connsiteX120" fmla="*/ 159684 w 5261359"/>
                <a:gd name="connsiteY120" fmla="*/ 2072445 h 4262718"/>
                <a:gd name="connsiteX121" fmla="*/ 218092 w 5261359"/>
                <a:gd name="connsiteY121" fmla="*/ 1833948 h 4262718"/>
                <a:gd name="connsiteX122" fmla="*/ 568536 w 5261359"/>
                <a:gd name="connsiteY122" fmla="*/ 1634390 h 4262718"/>
                <a:gd name="connsiteX123" fmla="*/ 568536 w 5261359"/>
                <a:gd name="connsiteY123" fmla="*/ 1653859 h 4262718"/>
                <a:gd name="connsiteX124" fmla="*/ 568536 w 5261359"/>
                <a:gd name="connsiteY124" fmla="*/ 1653859 h 4262718"/>
                <a:gd name="connsiteX125" fmla="*/ 583137 w 5261359"/>
                <a:gd name="connsiteY125" fmla="*/ 1785276 h 4262718"/>
                <a:gd name="connsiteX126" fmla="*/ 529597 w 5261359"/>
                <a:gd name="connsiteY126" fmla="*/ 1979967 h 4262718"/>
                <a:gd name="connsiteX127" fmla="*/ 446854 w 5261359"/>
                <a:gd name="connsiteY127" fmla="*/ 2087047 h 4262718"/>
                <a:gd name="connsiteX128" fmla="*/ 393313 w 5261359"/>
                <a:gd name="connsiteY128" fmla="*/ 2121118 h 4262718"/>
                <a:gd name="connsiteX129" fmla="*/ 159684 w 5261359"/>
                <a:gd name="connsiteY129" fmla="*/ 2072445 h 4262718"/>
                <a:gd name="connsiteX130" fmla="*/ 257029 w 5261359"/>
                <a:gd name="connsiteY130" fmla="*/ 2671120 h 4262718"/>
                <a:gd name="connsiteX131" fmla="*/ 164552 w 5261359"/>
                <a:gd name="connsiteY131" fmla="*/ 2602978 h 4262718"/>
                <a:gd name="connsiteX132" fmla="*/ 222959 w 5261359"/>
                <a:gd name="connsiteY132" fmla="*/ 2364481 h 4262718"/>
                <a:gd name="connsiteX133" fmla="*/ 330039 w 5261359"/>
                <a:gd name="connsiteY133" fmla="*/ 2301207 h 4262718"/>
                <a:gd name="connsiteX134" fmla="*/ 257029 w 5261359"/>
                <a:gd name="connsiteY134" fmla="*/ 2671120 h 4262718"/>
                <a:gd name="connsiteX135" fmla="*/ 1322963 w 5261359"/>
                <a:gd name="connsiteY135" fmla="*/ 3693248 h 4262718"/>
                <a:gd name="connsiteX136" fmla="*/ 364110 w 5261359"/>
                <a:gd name="connsiteY136" fmla="*/ 2744129 h 4262718"/>
                <a:gd name="connsiteX137" fmla="*/ 1352166 w 5261359"/>
                <a:gd name="connsiteY137" fmla="*/ 1707399 h 4262718"/>
                <a:gd name="connsiteX138" fmla="*/ 1405707 w 5261359"/>
                <a:gd name="connsiteY138" fmla="*/ 1658726 h 4262718"/>
                <a:gd name="connsiteX139" fmla="*/ 1352166 w 5261359"/>
                <a:gd name="connsiteY139" fmla="*/ 1600319 h 4262718"/>
                <a:gd name="connsiteX140" fmla="*/ 738890 w 5261359"/>
                <a:gd name="connsiteY140" fmla="*/ 1785276 h 4262718"/>
                <a:gd name="connsiteX141" fmla="*/ 675615 w 5261359"/>
                <a:gd name="connsiteY141" fmla="*/ 1760939 h 4262718"/>
                <a:gd name="connsiteX142" fmla="*/ 665881 w 5261359"/>
                <a:gd name="connsiteY142" fmla="*/ 1653859 h 4262718"/>
                <a:gd name="connsiteX143" fmla="*/ 719421 w 5261359"/>
                <a:gd name="connsiteY143" fmla="*/ 1410496 h 4262718"/>
                <a:gd name="connsiteX144" fmla="*/ 695084 w 5261359"/>
                <a:gd name="connsiteY144" fmla="*/ 1342354 h 4262718"/>
                <a:gd name="connsiteX145" fmla="*/ 622075 w 5261359"/>
                <a:gd name="connsiteY145" fmla="*/ 1366690 h 4262718"/>
                <a:gd name="connsiteX146" fmla="*/ 607474 w 5261359"/>
                <a:gd name="connsiteY146" fmla="*/ 1405628 h 4262718"/>
                <a:gd name="connsiteX147" fmla="*/ 529597 w 5261359"/>
                <a:gd name="connsiteY147" fmla="*/ 1410496 h 4262718"/>
                <a:gd name="connsiteX148" fmla="*/ 500393 w 5261359"/>
                <a:gd name="connsiteY148" fmla="*/ 1249875 h 4262718"/>
                <a:gd name="connsiteX149" fmla="*/ 675615 w 5261359"/>
                <a:gd name="connsiteY149" fmla="*/ 1064919 h 4262718"/>
                <a:gd name="connsiteX150" fmla="*/ 943316 w 5261359"/>
                <a:gd name="connsiteY150" fmla="*/ 1196335 h 4262718"/>
                <a:gd name="connsiteX151" fmla="*/ 1001723 w 5261359"/>
                <a:gd name="connsiteY151" fmla="*/ 1230406 h 4262718"/>
                <a:gd name="connsiteX152" fmla="*/ 1040661 w 5261359"/>
                <a:gd name="connsiteY152" fmla="*/ 1157397 h 4262718"/>
                <a:gd name="connsiteX153" fmla="*/ 1021192 w 5261359"/>
                <a:gd name="connsiteY153" fmla="*/ 1118459 h 4262718"/>
                <a:gd name="connsiteX154" fmla="*/ 1259688 w 5261359"/>
                <a:gd name="connsiteY154" fmla="*/ 1069786 h 4262718"/>
                <a:gd name="connsiteX155" fmla="*/ 1434911 w 5261359"/>
                <a:gd name="connsiteY155" fmla="*/ 1094123 h 4262718"/>
                <a:gd name="connsiteX156" fmla="*/ 1498185 w 5261359"/>
                <a:gd name="connsiteY156" fmla="*/ 1069786 h 4262718"/>
                <a:gd name="connsiteX157" fmla="*/ 1468981 w 5261359"/>
                <a:gd name="connsiteY157" fmla="*/ 991910 h 4262718"/>
                <a:gd name="connsiteX158" fmla="*/ 1352166 w 5261359"/>
                <a:gd name="connsiteY158" fmla="*/ 967573 h 4262718"/>
                <a:gd name="connsiteX159" fmla="*/ 1318096 w 5261359"/>
                <a:gd name="connsiteY159" fmla="*/ 904299 h 4262718"/>
                <a:gd name="connsiteX160" fmla="*/ 2028718 w 5261359"/>
                <a:gd name="connsiteY160" fmla="*/ 480846 h 4262718"/>
                <a:gd name="connsiteX161" fmla="*/ 2724739 w 5261359"/>
                <a:gd name="connsiteY161" fmla="*/ 875095 h 4262718"/>
                <a:gd name="connsiteX162" fmla="*/ 2788013 w 5261359"/>
                <a:gd name="connsiteY162" fmla="*/ 899432 h 4262718"/>
                <a:gd name="connsiteX163" fmla="*/ 2817217 w 5261359"/>
                <a:gd name="connsiteY163" fmla="*/ 821555 h 4262718"/>
                <a:gd name="connsiteX164" fmla="*/ 2768544 w 5261359"/>
                <a:gd name="connsiteY164" fmla="*/ 748546 h 4262718"/>
                <a:gd name="connsiteX165" fmla="*/ 2797748 w 5261359"/>
                <a:gd name="connsiteY165" fmla="*/ 680404 h 4262718"/>
                <a:gd name="connsiteX166" fmla="*/ 2841553 w 5261359"/>
                <a:gd name="connsiteY166" fmla="*/ 675537 h 4262718"/>
                <a:gd name="connsiteX167" fmla="*/ 3162793 w 5261359"/>
                <a:gd name="connsiteY167" fmla="*/ 952972 h 4262718"/>
                <a:gd name="connsiteX168" fmla="*/ 1999514 w 5261359"/>
                <a:gd name="connsiteY168" fmla="*/ 957839 h 4262718"/>
                <a:gd name="connsiteX169" fmla="*/ 1673407 w 5261359"/>
                <a:gd name="connsiteY169" fmla="*/ 1283946 h 4262718"/>
                <a:gd name="connsiteX170" fmla="*/ 1717212 w 5261359"/>
                <a:gd name="connsiteY170" fmla="*/ 1444566 h 4262718"/>
                <a:gd name="connsiteX171" fmla="*/ 1770752 w 5261359"/>
                <a:gd name="connsiteY171" fmla="*/ 1512708 h 4262718"/>
                <a:gd name="connsiteX172" fmla="*/ 1999514 w 5261359"/>
                <a:gd name="connsiteY172" fmla="*/ 1610054 h 4262718"/>
                <a:gd name="connsiteX173" fmla="*/ 2525180 w 5261359"/>
                <a:gd name="connsiteY173" fmla="*/ 1610054 h 4262718"/>
                <a:gd name="connsiteX174" fmla="*/ 2544649 w 5261359"/>
                <a:gd name="connsiteY174" fmla="*/ 1678196 h 4262718"/>
                <a:gd name="connsiteX175" fmla="*/ 1230485 w 5261359"/>
                <a:gd name="connsiteY175" fmla="*/ 2437491 h 4262718"/>
                <a:gd name="connsiteX176" fmla="*/ 1113670 w 5261359"/>
                <a:gd name="connsiteY176" fmla="*/ 2841475 h 4262718"/>
                <a:gd name="connsiteX177" fmla="*/ 1245086 w 5261359"/>
                <a:gd name="connsiteY177" fmla="*/ 2968024 h 4262718"/>
                <a:gd name="connsiteX178" fmla="*/ 1240220 w 5261359"/>
                <a:gd name="connsiteY178" fmla="*/ 2968024 h 4262718"/>
                <a:gd name="connsiteX179" fmla="*/ 1118538 w 5261359"/>
                <a:gd name="connsiteY179" fmla="*/ 3372008 h 4262718"/>
                <a:gd name="connsiteX180" fmla="*/ 1532256 w 5261359"/>
                <a:gd name="connsiteY180" fmla="*/ 3493689 h 4262718"/>
                <a:gd name="connsiteX181" fmla="*/ 1541991 w 5261359"/>
                <a:gd name="connsiteY181" fmla="*/ 3488822 h 4262718"/>
                <a:gd name="connsiteX182" fmla="*/ 1580929 w 5261359"/>
                <a:gd name="connsiteY182" fmla="*/ 3664044 h 4262718"/>
                <a:gd name="connsiteX183" fmla="*/ 1322963 w 5261359"/>
                <a:gd name="connsiteY183" fmla="*/ 3693248 h 4262718"/>
                <a:gd name="connsiteX184" fmla="*/ 2466773 w 5261359"/>
                <a:gd name="connsiteY184" fmla="*/ 4160506 h 4262718"/>
                <a:gd name="connsiteX185" fmla="*/ 1970311 w 5261359"/>
                <a:gd name="connsiteY185" fmla="*/ 3780858 h 4262718"/>
                <a:gd name="connsiteX186" fmla="*/ 1989780 w 5261359"/>
                <a:gd name="connsiteY186" fmla="*/ 3771124 h 4262718"/>
                <a:gd name="connsiteX187" fmla="*/ 2194205 w 5261359"/>
                <a:gd name="connsiteY187" fmla="*/ 3649442 h 4262718"/>
                <a:gd name="connsiteX188" fmla="*/ 2228276 w 5261359"/>
                <a:gd name="connsiteY188" fmla="*/ 3775991 h 4262718"/>
                <a:gd name="connsiteX189" fmla="*/ 2233144 w 5261359"/>
                <a:gd name="connsiteY189" fmla="*/ 3780858 h 4262718"/>
                <a:gd name="connsiteX190" fmla="*/ 2593322 w 5261359"/>
                <a:gd name="connsiteY190" fmla="*/ 3863602 h 4262718"/>
                <a:gd name="connsiteX191" fmla="*/ 2977836 w 5261359"/>
                <a:gd name="connsiteY191" fmla="*/ 3644575 h 4262718"/>
                <a:gd name="connsiteX192" fmla="*/ 2466773 w 5261359"/>
                <a:gd name="connsiteY192" fmla="*/ 4160506 h 4262718"/>
                <a:gd name="connsiteX193" fmla="*/ 3274740 w 5261359"/>
                <a:gd name="connsiteY193" fmla="*/ 4019355 h 4262718"/>
                <a:gd name="connsiteX194" fmla="*/ 3221200 w 5261359"/>
                <a:gd name="connsiteY194" fmla="*/ 4024222 h 4262718"/>
                <a:gd name="connsiteX195" fmla="*/ 3226067 w 5261359"/>
                <a:gd name="connsiteY195" fmla="*/ 4077762 h 4262718"/>
                <a:gd name="connsiteX196" fmla="*/ 3279608 w 5261359"/>
                <a:gd name="connsiteY196" fmla="*/ 4072895 h 4262718"/>
                <a:gd name="connsiteX197" fmla="*/ 3274740 w 5261359"/>
                <a:gd name="connsiteY197" fmla="*/ 4019355 h 4262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5261359" h="4262718">
                  <a:moveTo>
                    <a:pt x="203490" y="1040583"/>
                  </a:moveTo>
                  <a:cubicBezTo>
                    <a:pt x="232693" y="1040583"/>
                    <a:pt x="261897" y="1016246"/>
                    <a:pt x="261897" y="982175"/>
                  </a:cubicBezTo>
                  <a:cubicBezTo>
                    <a:pt x="261897" y="952972"/>
                    <a:pt x="237561" y="923768"/>
                    <a:pt x="203490" y="923768"/>
                  </a:cubicBezTo>
                  <a:cubicBezTo>
                    <a:pt x="174286" y="923768"/>
                    <a:pt x="145083" y="948104"/>
                    <a:pt x="145083" y="982175"/>
                  </a:cubicBezTo>
                  <a:cubicBezTo>
                    <a:pt x="145083" y="1016246"/>
                    <a:pt x="169419" y="1040583"/>
                    <a:pt x="203490" y="1040583"/>
                  </a:cubicBezTo>
                  <a:close/>
                  <a:moveTo>
                    <a:pt x="5255722" y="2067578"/>
                  </a:moveTo>
                  <a:cubicBezTo>
                    <a:pt x="5241119" y="2033507"/>
                    <a:pt x="5197314" y="2018905"/>
                    <a:pt x="5163244" y="2038374"/>
                  </a:cubicBezTo>
                  <a:lnTo>
                    <a:pt x="4515895" y="2413154"/>
                  </a:lnTo>
                  <a:cubicBezTo>
                    <a:pt x="4457489" y="2447225"/>
                    <a:pt x="4403949" y="2486163"/>
                    <a:pt x="4355276" y="2534836"/>
                  </a:cubicBezTo>
                  <a:lnTo>
                    <a:pt x="3922089" y="2943687"/>
                  </a:lnTo>
                  <a:cubicBezTo>
                    <a:pt x="3888017" y="2972891"/>
                    <a:pt x="3853946" y="3002095"/>
                    <a:pt x="3815008" y="3026431"/>
                  </a:cubicBezTo>
                  <a:lnTo>
                    <a:pt x="2530048" y="3766257"/>
                  </a:lnTo>
                  <a:cubicBezTo>
                    <a:pt x="2466773" y="3805195"/>
                    <a:pt x="2384029" y="3785726"/>
                    <a:pt x="2349958" y="3727318"/>
                  </a:cubicBezTo>
                  <a:cubicBezTo>
                    <a:pt x="2330489" y="3693248"/>
                    <a:pt x="2325621" y="3649442"/>
                    <a:pt x="2340223" y="3615371"/>
                  </a:cubicBezTo>
                  <a:cubicBezTo>
                    <a:pt x="2349958" y="3586167"/>
                    <a:pt x="2374294" y="3561831"/>
                    <a:pt x="2398631" y="3547229"/>
                  </a:cubicBezTo>
                  <a:cubicBezTo>
                    <a:pt x="2510579" y="3483955"/>
                    <a:pt x="2992439" y="3201653"/>
                    <a:pt x="3118988" y="3128644"/>
                  </a:cubicBezTo>
                  <a:cubicBezTo>
                    <a:pt x="3148191" y="3109175"/>
                    <a:pt x="3162793" y="3075104"/>
                    <a:pt x="3148191" y="3041033"/>
                  </a:cubicBezTo>
                  <a:cubicBezTo>
                    <a:pt x="3133589" y="3006962"/>
                    <a:pt x="3089784" y="2992360"/>
                    <a:pt x="3055713" y="3011829"/>
                  </a:cubicBezTo>
                  <a:lnTo>
                    <a:pt x="1926505" y="3664044"/>
                  </a:lnTo>
                  <a:cubicBezTo>
                    <a:pt x="1848629" y="3707849"/>
                    <a:pt x="1751284" y="3688380"/>
                    <a:pt x="1702611" y="3620239"/>
                  </a:cubicBezTo>
                  <a:cubicBezTo>
                    <a:pt x="1644203" y="3537495"/>
                    <a:pt x="1668539" y="3425548"/>
                    <a:pt x="1756150" y="3376875"/>
                  </a:cubicBezTo>
                  <a:lnTo>
                    <a:pt x="2890226" y="2724660"/>
                  </a:lnTo>
                  <a:cubicBezTo>
                    <a:pt x="2919430" y="2705191"/>
                    <a:pt x="2934031" y="2671120"/>
                    <a:pt x="2919430" y="2637049"/>
                  </a:cubicBezTo>
                  <a:cubicBezTo>
                    <a:pt x="2904827" y="2602978"/>
                    <a:pt x="2861022" y="2588376"/>
                    <a:pt x="2826952" y="2607845"/>
                  </a:cubicBezTo>
                  <a:lnTo>
                    <a:pt x="1468981" y="3391476"/>
                  </a:lnTo>
                  <a:cubicBezTo>
                    <a:pt x="1391105" y="3435282"/>
                    <a:pt x="1293759" y="3415813"/>
                    <a:pt x="1245086" y="3347671"/>
                  </a:cubicBezTo>
                  <a:cubicBezTo>
                    <a:pt x="1186679" y="3264927"/>
                    <a:pt x="1211016" y="3152980"/>
                    <a:pt x="1298627" y="3104307"/>
                  </a:cubicBezTo>
                  <a:lnTo>
                    <a:pt x="2656597" y="2320676"/>
                  </a:lnTo>
                  <a:cubicBezTo>
                    <a:pt x="2685800" y="2301207"/>
                    <a:pt x="2700402" y="2267136"/>
                    <a:pt x="2685800" y="2233065"/>
                  </a:cubicBezTo>
                  <a:cubicBezTo>
                    <a:pt x="2671198" y="2198994"/>
                    <a:pt x="2627393" y="2184392"/>
                    <a:pt x="2593322" y="2203861"/>
                  </a:cubicBezTo>
                  <a:lnTo>
                    <a:pt x="1464114" y="2856076"/>
                  </a:lnTo>
                  <a:cubicBezTo>
                    <a:pt x="1386238" y="2899882"/>
                    <a:pt x="1288892" y="2880413"/>
                    <a:pt x="1240220" y="2812271"/>
                  </a:cubicBezTo>
                  <a:cubicBezTo>
                    <a:pt x="1181812" y="2729527"/>
                    <a:pt x="1206148" y="2617580"/>
                    <a:pt x="1293759" y="2568907"/>
                  </a:cubicBezTo>
                  <a:lnTo>
                    <a:pt x="3128722" y="1507841"/>
                  </a:lnTo>
                  <a:cubicBezTo>
                    <a:pt x="3157926" y="1488372"/>
                    <a:pt x="3172527" y="1454301"/>
                    <a:pt x="3157926" y="1420230"/>
                  </a:cubicBezTo>
                  <a:cubicBezTo>
                    <a:pt x="3143325" y="1386159"/>
                    <a:pt x="3099518" y="1371557"/>
                    <a:pt x="3065448" y="1391026"/>
                  </a:cubicBezTo>
                  <a:lnTo>
                    <a:pt x="3055713" y="1395894"/>
                  </a:lnTo>
                  <a:cubicBezTo>
                    <a:pt x="2953500" y="1454301"/>
                    <a:pt x="2836685" y="1488372"/>
                    <a:pt x="2719871" y="1488372"/>
                  </a:cubicBezTo>
                  <a:lnTo>
                    <a:pt x="2009249" y="1488372"/>
                  </a:lnTo>
                  <a:cubicBezTo>
                    <a:pt x="1936239" y="1488372"/>
                    <a:pt x="1872965" y="1449434"/>
                    <a:pt x="1834027" y="1381292"/>
                  </a:cubicBezTo>
                  <a:cubicBezTo>
                    <a:pt x="1829159" y="1371557"/>
                    <a:pt x="1824293" y="1366690"/>
                    <a:pt x="1824293" y="1356955"/>
                  </a:cubicBezTo>
                  <a:cubicBezTo>
                    <a:pt x="1780487" y="1225539"/>
                    <a:pt x="1882700" y="1098990"/>
                    <a:pt x="2009249" y="1098990"/>
                  </a:cubicBezTo>
                  <a:lnTo>
                    <a:pt x="3922089" y="1094123"/>
                  </a:lnTo>
                  <a:cubicBezTo>
                    <a:pt x="4019434" y="1094123"/>
                    <a:pt x="4116780" y="1069786"/>
                    <a:pt x="4204390" y="1021113"/>
                  </a:cubicBezTo>
                  <a:lnTo>
                    <a:pt x="4486691" y="855626"/>
                  </a:lnTo>
                  <a:cubicBezTo>
                    <a:pt x="4515895" y="836157"/>
                    <a:pt x="4530498" y="802086"/>
                    <a:pt x="4515895" y="768015"/>
                  </a:cubicBezTo>
                  <a:cubicBezTo>
                    <a:pt x="4501294" y="733944"/>
                    <a:pt x="4457489" y="719342"/>
                    <a:pt x="4423417" y="738812"/>
                  </a:cubicBezTo>
                  <a:lnTo>
                    <a:pt x="4136248" y="904299"/>
                  </a:lnTo>
                  <a:cubicBezTo>
                    <a:pt x="4072973" y="943237"/>
                    <a:pt x="3995098" y="962706"/>
                    <a:pt x="3922089" y="962706"/>
                  </a:cubicBezTo>
                  <a:lnTo>
                    <a:pt x="3284475" y="962706"/>
                  </a:lnTo>
                  <a:cubicBezTo>
                    <a:pt x="3260139" y="748546"/>
                    <a:pt x="3080049" y="578191"/>
                    <a:pt x="2856154" y="578191"/>
                  </a:cubicBezTo>
                  <a:cubicBezTo>
                    <a:pt x="2817217" y="578191"/>
                    <a:pt x="2778279" y="583059"/>
                    <a:pt x="2744207" y="592793"/>
                  </a:cubicBezTo>
                  <a:cubicBezTo>
                    <a:pt x="2690667" y="607395"/>
                    <a:pt x="2637127" y="597661"/>
                    <a:pt x="2593322" y="563590"/>
                  </a:cubicBezTo>
                  <a:cubicBezTo>
                    <a:pt x="2568985" y="544121"/>
                    <a:pt x="2539781" y="524651"/>
                    <a:pt x="2510579" y="510050"/>
                  </a:cubicBezTo>
                  <a:cubicBezTo>
                    <a:pt x="2495976" y="500315"/>
                    <a:pt x="2486242" y="490580"/>
                    <a:pt x="2481375" y="475979"/>
                  </a:cubicBezTo>
                  <a:cubicBezTo>
                    <a:pt x="2471640" y="451642"/>
                    <a:pt x="2447303" y="432173"/>
                    <a:pt x="2418100" y="432173"/>
                  </a:cubicBezTo>
                  <a:cubicBezTo>
                    <a:pt x="2408366" y="432173"/>
                    <a:pt x="2398631" y="437040"/>
                    <a:pt x="2388896" y="437040"/>
                  </a:cubicBezTo>
                  <a:cubicBezTo>
                    <a:pt x="2379162" y="441908"/>
                    <a:pt x="2369427" y="441908"/>
                    <a:pt x="2359693" y="437040"/>
                  </a:cubicBezTo>
                  <a:cubicBezTo>
                    <a:pt x="2257480" y="398102"/>
                    <a:pt x="2150400" y="378633"/>
                    <a:pt x="2038452" y="378633"/>
                  </a:cubicBezTo>
                  <a:cubicBezTo>
                    <a:pt x="1736682" y="378633"/>
                    <a:pt x="1464114" y="524651"/>
                    <a:pt x="1293759" y="758281"/>
                  </a:cubicBezTo>
                  <a:lnTo>
                    <a:pt x="933581" y="758281"/>
                  </a:lnTo>
                  <a:cubicBezTo>
                    <a:pt x="860572" y="758281"/>
                    <a:pt x="797297" y="719342"/>
                    <a:pt x="758359" y="651201"/>
                  </a:cubicBezTo>
                  <a:cubicBezTo>
                    <a:pt x="753492" y="641466"/>
                    <a:pt x="748625" y="636599"/>
                    <a:pt x="748625" y="626864"/>
                  </a:cubicBezTo>
                  <a:cubicBezTo>
                    <a:pt x="704819" y="495448"/>
                    <a:pt x="807032" y="368899"/>
                    <a:pt x="933581" y="368899"/>
                  </a:cubicBezTo>
                  <a:lnTo>
                    <a:pt x="2846420" y="364031"/>
                  </a:lnTo>
                  <a:cubicBezTo>
                    <a:pt x="2943766" y="364031"/>
                    <a:pt x="3041111" y="339695"/>
                    <a:pt x="3128722" y="291022"/>
                  </a:cubicBezTo>
                  <a:lnTo>
                    <a:pt x="3411025" y="125535"/>
                  </a:lnTo>
                  <a:cubicBezTo>
                    <a:pt x="3440227" y="106066"/>
                    <a:pt x="3454830" y="71995"/>
                    <a:pt x="3440227" y="37924"/>
                  </a:cubicBezTo>
                  <a:cubicBezTo>
                    <a:pt x="3425626" y="3853"/>
                    <a:pt x="3381821" y="-10749"/>
                    <a:pt x="3347749" y="8720"/>
                  </a:cubicBezTo>
                  <a:lnTo>
                    <a:pt x="3060580" y="174208"/>
                  </a:lnTo>
                  <a:cubicBezTo>
                    <a:pt x="2997306" y="213146"/>
                    <a:pt x="2919430" y="232615"/>
                    <a:pt x="2846420" y="232615"/>
                  </a:cubicBezTo>
                  <a:lnTo>
                    <a:pt x="933581" y="237482"/>
                  </a:lnTo>
                  <a:cubicBezTo>
                    <a:pt x="753492" y="237482"/>
                    <a:pt x="607474" y="383500"/>
                    <a:pt x="607474" y="563590"/>
                  </a:cubicBezTo>
                  <a:cubicBezTo>
                    <a:pt x="607474" y="621997"/>
                    <a:pt x="622075" y="675537"/>
                    <a:pt x="651279" y="724210"/>
                  </a:cubicBezTo>
                  <a:cubicBezTo>
                    <a:pt x="665881" y="748546"/>
                    <a:pt x="680483" y="772882"/>
                    <a:pt x="704819" y="792352"/>
                  </a:cubicBezTo>
                  <a:cubicBezTo>
                    <a:pt x="768093" y="855626"/>
                    <a:pt x="845970" y="889697"/>
                    <a:pt x="933581" y="889697"/>
                  </a:cubicBezTo>
                  <a:lnTo>
                    <a:pt x="1211016" y="889697"/>
                  </a:lnTo>
                  <a:cubicBezTo>
                    <a:pt x="1176945" y="938370"/>
                    <a:pt x="1128272" y="972441"/>
                    <a:pt x="1069865" y="991910"/>
                  </a:cubicBezTo>
                  <a:cubicBezTo>
                    <a:pt x="1064997" y="991910"/>
                    <a:pt x="1064997" y="991910"/>
                    <a:pt x="1060130" y="991910"/>
                  </a:cubicBezTo>
                  <a:cubicBezTo>
                    <a:pt x="996856" y="1011379"/>
                    <a:pt x="928714" y="1006512"/>
                    <a:pt x="870306" y="982175"/>
                  </a:cubicBezTo>
                  <a:cubicBezTo>
                    <a:pt x="807032" y="952972"/>
                    <a:pt x="729156" y="948104"/>
                    <a:pt x="656147" y="962706"/>
                  </a:cubicBezTo>
                  <a:cubicBezTo>
                    <a:pt x="588004" y="977308"/>
                    <a:pt x="529597" y="1016246"/>
                    <a:pt x="485792" y="1064919"/>
                  </a:cubicBezTo>
                  <a:cubicBezTo>
                    <a:pt x="466322" y="1084388"/>
                    <a:pt x="437119" y="1094123"/>
                    <a:pt x="407915" y="1089255"/>
                  </a:cubicBezTo>
                  <a:cubicBezTo>
                    <a:pt x="393313" y="1084388"/>
                    <a:pt x="383579" y="1084388"/>
                    <a:pt x="368977" y="1089255"/>
                  </a:cubicBezTo>
                  <a:cubicBezTo>
                    <a:pt x="320304" y="1098990"/>
                    <a:pt x="286233" y="1137928"/>
                    <a:pt x="281366" y="1181734"/>
                  </a:cubicBezTo>
                  <a:cubicBezTo>
                    <a:pt x="276499" y="1235274"/>
                    <a:pt x="310570" y="1283946"/>
                    <a:pt x="359243" y="1298548"/>
                  </a:cubicBezTo>
                  <a:lnTo>
                    <a:pt x="359243" y="1298548"/>
                  </a:lnTo>
                  <a:cubicBezTo>
                    <a:pt x="378711" y="1303415"/>
                    <a:pt x="398181" y="1308283"/>
                    <a:pt x="403048" y="1347221"/>
                  </a:cubicBezTo>
                  <a:cubicBezTo>
                    <a:pt x="403048" y="1347221"/>
                    <a:pt x="403048" y="1347221"/>
                    <a:pt x="403048" y="1347221"/>
                  </a:cubicBezTo>
                  <a:cubicBezTo>
                    <a:pt x="412783" y="1415363"/>
                    <a:pt x="446854" y="1473770"/>
                    <a:pt x="490659" y="1522443"/>
                  </a:cubicBezTo>
                  <a:lnTo>
                    <a:pt x="154817" y="1717134"/>
                  </a:lnTo>
                  <a:cubicBezTo>
                    <a:pt x="13666" y="1799878"/>
                    <a:pt x="-44741" y="1979967"/>
                    <a:pt x="38002" y="2121118"/>
                  </a:cubicBezTo>
                  <a:cubicBezTo>
                    <a:pt x="67206" y="2179525"/>
                    <a:pt x="115879" y="2218463"/>
                    <a:pt x="169419" y="2247667"/>
                  </a:cubicBezTo>
                  <a:lnTo>
                    <a:pt x="164552" y="2247667"/>
                  </a:lnTo>
                  <a:cubicBezTo>
                    <a:pt x="23401" y="2330411"/>
                    <a:pt x="-35007" y="2505632"/>
                    <a:pt x="42870" y="2651651"/>
                  </a:cubicBezTo>
                  <a:cubicBezTo>
                    <a:pt x="86675" y="2739262"/>
                    <a:pt x="169419" y="2792802"/>
                    <a:pt x="261897" y="2807404"/>
                  </a:cubicBezTo>
                  <a:cubicBezTo>
                    <a:pt x="315437" y="3342804"/>
                    <a:pt x="743757" y="3761390"/>
                    <a:pt x="1288892" y="3795460"/>
                  </a:cubicBezTo>
                  <a:cubicBezTo>
                    <a:pt x="1415441" y="3805195"/>
                    <a:pt x="1541991" y="3790593"/>
                    <a:pt x="1658805" y="3756522"/>
                  </a:cubicBezTo>
                  <a:cubicBezTo>
                    <a:pt x="1717212" y="3800328"/>
                    <a:pt x="1795089" y="3819797"/>
                    <a:pt x="1872965" y="3810062"/>
                  </a:cubicBezTo>
                  <a:cubicBezTo>
                    <a:pt x="1945975" y="4077762"/>
                    <a:pt x="2189338" y="4262719"/>
                    <a:pt x="2466773" y="4262719"/>
                  </a:cubicBezTo>
                  <a:cubicBezTo>
                    <a:pt x="2573853" y="4262719"/>
                    <a:pt x="2676066" y="4233515"/>
                    <a:pt x="2763676" y="4184842"/>
                  </a:cubicBezTo>
                  <a:cubicBezTo>
                    <a:pt x="2778279" y="4175108"/>
                    <a:pt x="2797748" y="4175108"/>
                    <a:pt x="2817217" y="4179975"/>
                  </a:cubicBezTo>
                  <a:cubicBezTo>
                    <a:pt x="2880491" y="4204312"/>
                    <a:pt x="2948634" y="4189710"/>
                    <a:pt x="2992439" y="4131302"/>
                  </a:cubicBezTo>
                  <a:cubicBezTo>
                    <a:pt x="2992439" y="4126435"/>
                    <a:pt x="2997306" y="4126435"/>
                    <a:pt x="2997306" y="4121568"/>
                  </a:cubicBezTo>
                  <a:cubicBezTo>
                    <a:pt x="3002172" y="4116700"/>
                    <a:pt x="3011908" y="4116700"/>
                    <a:pt x="3016775" y="4121568"/>
                  </a:cubicBezTo>
                  <a:cubicBezTo>
                    <a:pt x="3021643" y="4131302"/>
                    <a:pt x="3031376" y="4141037"/>
                    <a:pt x="3045979" y="4145904"/>
                  </a:cubicBezTo>
                  <a:cubicBezTo>
                    <a:pt x="3070315" y="4155639"/>
                    <a:pt x="3099518" y="4150772"/>
                    <a:pt x="3118988" y="4131302"/>
                  </a:cubicBezTo>
                  <a:cubicBezTo>
                    <a:pt x="3153058" y="4102099"/>
                    <a:pt x="3148191" y="4048559"/>
                    <a:pt x="3118988" y="4024222"/>
                  </a:cubicBezTo>
                  <a:cubicBezTo>
                    <a:pt x="3094652" y="4004753"/>
                    <a:pt x="3065448" y="4004753"/>
                    <a:pt x="3041111" y="4019355"/>
                  </a:cubicBezTo>
                  <a:cubicBezTo>
                    <a:pt x="3036244" y="4024222"/>
                    <a:pt x="3026509" y="4019355"/>
                    <a:pt x="3026509" y="4009621"/>
                  </a:cubicBezTo>
                  <a:cubicBezTo>
                    <a:pt x="3026509" y="3995019"/>
                    <a:pt x="3021643" y="3985284"/>
                    <a:pt x="3016775" y="3970682"/>
                  </a:cubicBezTo>
                  <a:cubicBezTo>
                    <a:pt x="3011908" y="3956081"/>
                    <a:pt x="3011908" y="3936611"/>
                    <a:pt x="3016775" y="3922009"/>
                  </a:cubicBezTo>
                  <a:cubicBezTo>
                    <a:pt x="3060580" y="3839266"/>
                    <a:pt x="3084917" y="3741920"/>
                    <a:pt x="3084917" y="3639708"/>
                  </a:cubicBezTo>
                  <a:cubicBezTo>
                    <a:pt x="3084917" y="3620239"/>
                    <a:pt x="3084917" y="3600769"/>
                    <a:pt x="3080049" y="3586167"/>
                  </a:cubicBezTo>
                  <a:lnTo>
                    <a:pt x="3878282" y="3123776"/>
                  </a:lnTo>
                  <a:cubicBezTo>
                    <a:pt x="3926955" y="3094573"/>
                    <a:pt x="3970761" y="3065369"/>
                    <a:pt x="4009699" y="3026431"/>
                  </a:cubicBezTo>
                  <a:lnTo>
                    <a:pt x="4442886" y="2617580"/>
                  </a:lnTo>
                  <a:cubicBezTo>
                    <a:pt x="4486691" y="2578642"/>
                    <a:pt x="4530498" y="2544571"/>
                    <a:pt x="4579171" y="2515367"/>
                  </a:cubicBezTo>
                  <a:lnTo>
                    <a:pt x="5221650" y="2145454"/>
                  </a:lnTo>
                  <a:cubicBezTo>
                    <a:pt x="5255722" y="2135720"/>
                    <a:pt x="5270323" y="2096781"/>
                    <a:pt x="5255722" y="2067578"/>
                  </a:cubicBezTo>
                  <a:close/>
                  <a:moveTo>
                    <a:pt x="159684" y="2072445"/>
                  </a:moveTo>
                  <a:cubicBezTo>
                    <a:pt x="106144" y="1989701"/>
                    <a:pt x="135348" y="1882621"/>
                    <a:pt x="218092" y="1833948"/>
                  </a:cubicBezTo>
                  <a:lnTo>
                    <a:pt x="568536" y="1634390"/>
                  </a:lnTo>
                  <a:cubicBezTo>
                    <a:pt x="568536" y="1639257"/>
                    <a:pt x="568536" y="1648992"/>
                    <a:pt x="568536" y="1653859"/>
                  </a:cubicBezTo>
                  <a:lnTo>
                    <a:pt x="568536" y="1653859"/>
                  </a:lnTo>
                  <a:cubicBezTo>
                    <a:pt x="568536" y="1697665"/>
                    <a:pt x="573402" y="1741470"/>
                    <a:pt x="583137" y="1785276"/>
                  </a:cubicBezTo>
                  <a:cubicBezTo>
                    <a:pt x="597739" y="1853417"/>
                    <a:pt x="578270" y="1926427"/>
                    <a:pt x="529597" y="1979967"/>
                  </a:cubicBezTo>
                  <a:cubicBezTo>
                    <a:pt x="500393" y="2014038"/>
                    <a:pt x="471190" y="2052976"/>
                    <a:pt x="446854" y="2087047"/>
                  </a:cubicBezTo>
                  <a:lnTo>
                    <a:pt x="393313" y="2121118"/>
                  </a:lnTo>
                  <a:cubicBezTo>
                    <a:pt x="310570" y="2169790"/>
                    <a:pt x="208357" y="2145454"/>
                    <a:pt x="159684" y="2072445"/>
                  </a:cubicBezTo>
                  <a:close/>
                  <a:moveTo>
                    <a:pt x="257029" y="2671120"/>
                  </a:moveTo>
                  <a:cubicBezTo>
                    <a:pt x="222959" y="2661385"/>
                    <a:pt x="188888" y="2637049"/>
                    <a:pt x="164552" y="2602978"/>
                  </a:cubicBezTo>
                  <a:cubicBezTo>
                    <a:pt x="111011" y="2520234"/>
                    <a:pt x="140215" y="2413154"/>
                    <a:pt x="222959" y="2364481"/>
                  </a:cubicBezTo>
                  <a:lnTo>
                    <a:pt x="330039" y="2301207"/>
                  </a:lnTo>
                  <a:cubicBezTo>
                    <a:pt x="286233" y="2422889"/>
                    <a:pt x="261897" y="2544571"/>
                    <a:pt x="257029" y="2671120"/>
                  </a:cubicBezTo>
                  <a:close/>
                  <a:moveTo>
                    <a:pt x="1322963" y="3693248"/>
                  </a:moveTo>
                  <a:cubicBezTo>
                    <a:pt x="807032" y="3678646"/>
                    <a:pt x="383579" y="3260060"/>
                    <a:pt x="364110" y="2744129"/>
                  </a:cubicBezTo>
                  <a:cubicBezTo>
                    <a:pt x="339774" y="2179525"/>
                    <a:pt x="792430" y="1712267"/>
                    <a:pt x="1352166" y="1707399"/>
                  </a:cubicBezTo>
                  <a:cubicBezTo>
                    <a:pt x="1381370" y="1707399"/>
                    <a:pt x="1405707" y="1687930"/>
                    <a:pt x="1405707" y="1658726"/>
                  </a:cubicBezTo>
                  <a:cubicBezTo>
                    <a:pt x="1410574" y="1629523"/>
                    <a:pt x="1386238" y="1600319"/>
                    <a:pt x="1352166" y="1600319"/>
                  </a:cubicBezTo>
                  <a:cubicBezTo>
                    <a:pt x="1123405" y="1600319"/>
                    <a:pt x="914112" y="1668461"/>
                    <a:pt x="738890" y="1785276"/>
                  </a:cubicBezTo>
                  <a:cubicBezTo>
                    <a:pt x="714554" y="1799878"/>
                    <a:pt x="680483" y="1785276"/>
                    <a:pt x="675615" y="1760939"/>
                  </a:cubicBezTo>
                  <a:cubicBezTo>
                    <a:pt x="670748" y="1726868"/>
                    <a:pt x="665881" y="1687930"/>
                    <a:pt x="665881" y="1653859"/>
                  </a:cubicBezTo>
                  <a:cubicBezTo>
                    <a:pt x="665881" y="1571116"/>
                    <a:pt x="685350" y="1488372"/>
                    <a:pt x="719421" y="1410496"/>
                  </a:cubicBezTo>
                  <a:cubicBezTo>
                    <a:pt x="729156" y="1386159"/>
                    <a:pt x="724288" y="1352088"/>
                    <a:pt x="695084" y="1342354"/>
                  </a:cubicBezTo>
                  <a:cubicBezTo>
                    <a:pt x="665881" y="1327752"/>
                    <a:pt x="636677" y="1337486"/>
                    <a:pt x="622075" y="1366690"/>
                  </a:cubicBezTo>
                  <a:cubicBezTo>
                    <a:pt x="617208" y="1376425"/>
                    <a:pt x="612341" y="1391026"/>
                    <a:pt x="607474" y="1405628"/>
                  </a:cubicBezTo>
                  <a:cubicBezTo>
                    <a:pt x="592872" y="1439699"/>
                    <a:pt x="549066" y="1444566"/>
                    <a:pt x="529597" y="1410496"/>
                  </a:cubicBezTo>
                  <a:cubicBezTo>
                    <a:pt x="500393" y="1366690"/>
                    <a:pt x="490659" y="1308283"/>
                    <a:pt x="500393" y="1249875"/>
                  </a:cubicBezTo>
                  <a:cubicBezTo>
                    <a:pt x="514995" y="1157397"/>
                    <a:pt x="583137" y="1084388"/>
                    <a:pt x="675615" y="1064919"/>
                  </a:cubicBezTo>
                  <a:cubicBezTo>
                    <a:pt x="787563" y="1040583"/>
                    <a:pt x="899510" y="1094123"/>
                    <a:pt x="943316" y="1196335"/>
                  </a:cubicBezTo>
                  <a:cubicBezTo>
                    <a:pt x="953050" y="1220672"/>
                    <a:pt x="977386" y="1235274"/>
                    <a:pt x="1001723" y="1230406"/>
                  </a:cubicBezTo>
                  <a:cubicBezTo>
                    <a:pt x="1035793" y="1225539"/>
                    <a:pt x="1055263" y="1186601"/>
                    <a:pt x="1040661" y="1157397"/>
                  </a:cubicBezTo>
                  <a:cubicBezTo>
                    <a:pt x="1035793" y="1142795"/>
                    <a:pt x="1026059" y="1133061"/>
                    <a:pt x="1021192" y="1118459"/>
                  </a:cubicBezTo>
                  <a:cubicBezTo>
                    <a:pt x="1094201" y="1084388"/>
                    <a:pt x="1176945" y="1069786"/>
                    <a:pt x="1259688" y="1069786"/>
                  </a:cubicBezTo>
                  <a:cubicBezTo>
                    <a:pt x="1318096" y="1069786"/>
                    <a:pt x="1376503" y="1079521"/>
                    <a:pt x="1434911" y="1094123"/>
                  </a:cubicBezTo>
                  <a:cubicBezTo>
                    <a:pt x="1459247" y="1103857"/>
                    <a:pt x="1483583" y="1094123"/>
                    <a:pt x="1498185" y="1069786"/>
                  </a:cubicBezTo>
                  <a:cubicBezTo>
                    <a:pt x="1512787" y="1040583"/>
                    <a:pt x="1498185" y="1001644"/>
                    <a:pt x="1468981" y="991910"/>
                  </a:cubicBezTo>
                  <a:cubicBezTo>
                    <a:pt x="1430043" y="982175"/>
                    <a:pt x="1391105" y="972441"/>
                    <a:pt x="1352166" y="967573"/>
                  </a:cubicBezTo>
                  <a:cubicBezTo>
                    <a:pt x="1322963" y="962706"/>
                    <a:pt x="1303494" y="928635"/>
                    <a:pt x="1318096" y="904299"/>
                  </a:cubicBezTo>
                  <a:cubicBezTo>
                    <a:pt x="1459247" y="646333"/>
                    <a:pt x="1726947" y="480846"/>
                    <a:pt x="2028718" y="480846"/>
                  </a:cubicBezTo>
                  <a:cubicBezTo>
                    <a:pt x="2311020" y="480846"/>
                    <a:pt x="2578720" y="631731"/>
                    <a:pt x="2724739" y="875095"/>
                  </a:cubicBezTo>
                  <a:cubicBezTo>
                    <a:pt x="2739340" y="894564"/>
                    <a:pt x="2763676" y="909166"/>
                    <a:pt x="2788013" y="899432"/>
                  </a:cubicBezTo>
                  <a:cubicBezTo>
                    <a:pt x="2822084" y="889697"/>
                    <a:pt x="2831818" y="850759"/>
                    <a:pt x="2817217" y="821555"/>
                  </a:cubicBezTo>
                  <a:cubicBezTo>
                    <a:pt x="2802615" y="797219"/>
                    <a:pt x="2788013" y="772882"/>
                    <a:pt x="2768544" y="748546"/>
                  </a:cubicBezTo>
                  <a:cubicBezTo>
                    <a:pt x="2749075" y="724210"/>
                    <a:pt x="2763676" y="685272"/>
                    <a:pt x="2797748" y="680404"/>
                  </a:cubicBezTo>
                  <a:cubicBezTo>
                    <a:pt x="2812349" y="680404"/>
                    <a:pt x="2826952" y="675537"/>
                    <a:pt x="2841553" y="675537"/>
                  </a:cubicBezTo>
                  <a:cubicBezTo>
                    <a:pt x="3007040" y="675537"/>
                    <a:pt x="3138457" y="797219"/>
                    <a:pt x="3162793" y="952972"/>
                  </a:cubicBezTo>
                  <a:lnTo>
                    <a:pt x="1999514" y="957839"/>
                  </a:lnTo>
                  <a:cubicBezTo>
                    <a:pt x="1819425" y="957839"/>
                    <a:pt x="1673407" y="1103857"/>
                    <a:pt x="1673407" y="1283946"/>
                  </a:cubicBezTo>
                  <a:cubicBezTo>
                    <a:pt x="1673407" y="1342354"/>
                    <a:pt x="1688009" y="1395894"/>
                    <a:pt x="1717212" y="1444566"/>
                  </a:cubicBezTo>
                  <a:cubicBezTo>
                    <a:pt x="1731814" y="1468903"/>
                    <a:pt x="1746416" y="1493239"/>
                    <a:pt x="1770752" y="1512708"/>
                  </a:cubicBezTo>
                  <a:cubicBezTo>
                    <a:pt x="1834027" y="1575983"/>
                    <a:pt x="1911903" y="1610054"/>
                    <a:pt x="1999514" y="1610054"/>
                  </a:cubicBezTo>
                  <a:lnTo>
                    <a:pt x="2525180" y="1610054"/>
                  </a:lnTo>
                  <a:cubicBezTo>
                    <a:pt x="2564118" y="1610054"/>
                    <a:pt x="2578720" y="1658726"/>
                    <a:pt x="2544649" y="1678196"/>
                  </a:cubicBezTo>
                  <a:lnTo>
                    <a:pt x="1230485" y="2437491"/>
                  </a:lnTo>
                  <a:cubicBezTo>
                    <a:pt x="1089334" y="2520234"/>
                    <a:pt x="1030927" y="2700323"/>
                    <a:pt x="1113670" y="2841475"/>
                  </a:cubicBezTo>
                  <a:cubicBezTo>
                    <a:pt x="1142874" y="2899882"/>
                    <a:pt x="1191547" y="2938820"/>
                    <a:pt x="1245086" y="2968024"/>
                  </a:cubicBezTo>
                  <a:lnTo>
                    <a:pt x="1240220" y="2968024"/>
                  </a:lnTo>
                  <a:cubicBezTo>
                    <a:pt x="1099068" y="3050767"/>
                    <a:pt x="1040661" y="3225989"/>
                    <a:pt x="1118538" y="3372008"/>
                  </a:cubicBezTo>
                  <a:cubicBezTo>
                    <a:pt x="1196414" y="3522893"/>
                    <a:pt x="1386238" y="3576433"/>
                    <a:pt x="1532256" y="3493689"/>
                  </a:cubicBezTo>
                  <a:lnTo>
                    <a:pt x="1541991" y="3488822"/>
                  </a:lnTo>
                  <a:cubicBezTo>
                    <a:pt x="1537123" y="3547229"/>
                    <a:pt x="1551725" y="3610504"/>
                    <a:pt x="1580929" y="3664044"/>
                  </a:cubicBezTo>
                  <a:cubicBezTo>
                    <a:pt x="1498185" y="3688380"/>
                    <a:pt x="1410574" y="3698115"/>
                    <a:pt x="1322963" y="3693248"/>
                  </a:cubicBezTo>
                  <a:close/>
                  <a:moveTo>
                    <a:pt x="2466773" y="4160506"/>
                  </a:moveTo>
                  <a:cubicBezTo>
                    <a:pt x="2233144" y="4160506"/>
                    <a:pt x="2033585" y="4004753"/>
                    <a:pt x="1970311" y="3780858"/>
                  </a:cubicBezTo>
                  <a:cubicBezTo>
                    <a:pt x="1975178" y="3775991"/>
                    <a:pt x="1984912" y="3775991"/>
                    <a:pt x="1989780" y="3771124"/>
                  </a:cubicBezTo>
                  <a:lnTo>
                    <a:pt x="2194205" y="3649442"/>
                  </a:lnTo>
                  <a:cubicBezTo>
                    <a:pt x="2194205" y="3693248"/>
                    <a:pt x="2203940" y="3737053"/>
                    <a:pt x="2228276" y="3775991"/>
                  </a:cubicBezTo>
                  <a:cubicBezTo>
                    <a:pt x="2228276" y="3775991"/>
                    <a:pt x="2233144" y="3780858"/>
                    <a:pt x="2233144" y="3780858"/>
                  </a:cubicBezTo>
                  <a:cubicBezTo>
                    <a:pt x="2306153" y="3897673"/>
                    <a:pt x="2466773" y="3936611"/>
                    <a:pt x="2593322" y="3863602"/>
                  </a:cubicBezTo>
                  <a:lnTo>
                    <a:pt x="2977836" y="3644575"/>
                  </a:lnTo>
                  <a:cubicBezTo>
                    <a:pt x="2977836" y="3931744"/>
                    <a:pt x="2749075" y="4160506"/>
                    <a:pt x="2466773" y="4160506"/>
                  </a:cubicBezTo>
                  <a:close/>
                  <a:moveTo>
                    <a:pt x="3274740" y="4019355"/>
                  </a:moveTo>
                  <a:cubicBezTo>
                    <a:pt x="3260139" y="4004753"/>
                    <a:pt x="3230935" y="4009621"/>
                    <a:pt x="3221200" y="4024222"/>
                  </a:cubicBezTo>
                  <a:cubicBezTo>
                    <a:pt x="3206599" y="4038824"/>
                    <a:pt x="3211466" y="4068028"/>
                    <a:pt x="3226067" y="4077762"/>
                  </a:cubicBezTo>
                  <a:cubicBezTo>
                    <a:pt x="3240670" y="4087497"/>
                    <a:pt x="3269873" y="4087497"/>
                    <a:pt x="3279608" y="4072895"/>
                  </a:cubicBezTo>
                  <a:cubicBezTo>
                    <a:pt x="3294209" y="4058293"/>
                    <a:pt x="3289343" y="4033957"/>
                    <a:pt x="3274740" y="4019355"/>
                  </a:cubicBezTo>
                  <a:close/>
                </a:path>
              </a:pathLst>
            </a:custGeom>
            <a:solidFill>
              <a:srgbClr val="942D51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9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 rot="5400000">
            <a:off x="16145425" y="13927722"/>
            <a:ext cx="6814185" cy="2896028"/>
            <a:chOff x="20650087" y="9152608"/>
            <a:chExt cx="6814185" cy="2896028"/>
          </a:xfrm>
          <a:solidFill>
            <a:schemeClr val="accent1"/>
          </a:solidFill>
        </p:grpSpPr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7247497B-BE10-42FB-BCCA-6DC49CB31033}"/>
                </a:ext>
              </a:extLst>
            </p:cNvPr>
            <p:cNvSpPr/>
            <p:nvPr/>
          </p:nvSpPr>
          <p:spPr>
            <a:xfrm>
              <a:off x="20650087" y="9245085"/>
              <a:ext cx="1357970" cy="2715938"/>
            </a:xfrm>
            <a:custGeom>
              <a:avLst/>
              <a:gdLst>
                <a:gd name="connsiteX0" fmla="*/ 1357970 w 1357970"/>
                <a:gd name="connsiteY0" fmla="*/ 131416 h 2715938"/>
                <a:gd name="connsiteX1" fmla="*/ 1357970 w 1357970"/>
                <a:gd name="connsiteY1" fmla="*/ 0 h 2715938"/>
                <a:gd name="connsiteX2" fmla="*/ 0 w 1357970"/>
                <a:gd name="connsiteY2" fmla="*/ 1357970 h 2715938"/>
                <a:gd name="connsiteX3" fmla="*/ 1357970 w 1357970"/>
                <a:gd name="connsiteY3" fmla="*/ 2715939 h 2715938"/>
                <a:gd name="connsiteX4" fmla="*/ 1357970 w 1357970"/>
                <a:gd name="connsiteY4" fmla="*/ 2579656 h 2715938"/>
                <a:gd name="connsiteX5" fmla="*/ 131416 w 1357970"/>
                <a:gd name="connsiteY5" fmla="*/ 1353102 h 2715938"/>
                <a:gd name="connsiteX6" fmla="*/ 1357970 w 1357970"/>
                <a:gd name="connsiteY6" fmla="*/ 131416 h 27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970" h="2715938">
                  <a:moveTo>
                    <a:pt x="1357970" y="131416"/>
                  </a:moveTo>
                  <a:lnTo>
                    <a:pt x="1357970" y="0"/>
                  </a:lnTo>
                  <a:cubicBezTo>
                    <a:pt x="608409" y="0"/>
                    <a:pt x="0" y="608409"/>
                    <a:pt x="0" y="1357970"/>
                  </a:cubicBezTo>
                  <a:cubicBezTo>
                    <a:pt x="0" y="2107530"/>
                    <a:pt x="608409" y="2715939"/>
                    <a:pt x="1357970" y="2715939"/>
                  </a:cubicBezTo>
                  <a:lnTo>
                    <a:pt x="1357970" y="2579656"/>
                  </a:lnTo>
                  <a:cubicBezTo>
                    <a:pt x="681419" y="2579656"/>
                    <a:pt x="131416" y="2029654"/>
                    <a:pt x="131416" y="1353102"/>
                  </a:cubicBezTo>
                  <a:cubicBezTo>
                    <a:pt x="131416" y="676551"/>
                    <a:pt x="681419" y="131416"/>
                    <a:pt x="1357970" y="131416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FF073107-1540-4F06-9A8F-84055399DB96}"/>
                </a:ext>
              </a:extLst>
            </p:cNvPr>
            <p:cNvSpPr/>
            <p:nvPr/>
          </p:nvSpPr>
          <p:spPr>
            <a:xfrm>
              <a:off x="22008057" y="9245085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4 w 82743"/>
                <a:gd name="connsiteY1" fmla="*/ 0 h 131416"/>
                <a:gd name="connsiteX2" fmla="*/ 82744 w 82743"/>
                <a:gd name="connsiteY2" fmla="*/ 131416 h 131416"/>
                <a:gd name="connsiteX3" fmla="*/ 0 w 82743"/>
                <a:gd name="connsiteY3" fmla="*/ 131416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4" y="0"/>
                  </a:lnTo>
                  <a:lnTo>
                    <a:pt x="82744" y="131416"/>
                  </a:lnTo>
                  <a:lnTo>
                    <a:pt x="0" y="131416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CAE1E3E4-071D-4EC4-98B0-BA86187367B0}"/>
                </a:ext>
              </a:extLst>
            </p:cNvPr>
            <p:cNvSpPr/>
            <p:nvPr/>
          </p:nvSpPr>
          <p:spPr>
            <a:xfrm>
              <a:off x="22008057" y="11824741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4 w 82743"/>
                <a:gd name="connsiteY1" fmla="*/ 0 h 131416"/>
                <a:gd name="connsiteX2" fmla="*/ 82744 w 82743"/>
                <a:gd name="connsiteY2" fmla="*/ 131417 h 131416"/>
                <a:gd name="connsiteX3" fmla="*/ 0 w 82743"/>
                <a:gd name="connsiteY3" fmla="*/ 131417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4" y="0"/>
                  </a:lnTo>
                  <a:lnTo>
                    <a:pt x="82744" y="131417"/>
                  </a:lnTo>
                  <a:lnTo>
                    <a:pt x="0" y="131417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F03044F1-A998-4B12-BE0A-8E6653334FC7}"/>
                </a:ext>
              </a:extLst>
            </p:cNvPr>
            <p:cNvSpPr/>
            <p:nvPr/>
          </p:nvSpPr>
          <p:spPr>
            <a:xfrm>
              <a:off x="26106302" y="9245085"/>
              <a:ext cx="1357970" cy="2715938"/>
            </a:xfrm>
            <a:custGeom>
              <a:avLst/>
              <a:gdLst>
                <a:gd name="connsiteX0" fmla="*/ 0 w 1357970"/>
                <a:gd name="connsiteY0" fmla="*/ 131416 h 2715938"/>
                <a:gd name="connsiteX1" fmla="*/ 0 w 1357970"/>
                <a:gd name="connsiteY1" fmla="*/ 0 h 2715938"/>
                <a:gd name="connsiteX2" fmla="*/ 1357971 w 1357970"/>
                <a:gd name="connsiteY2" fmla="*/ 1357970 h 2715938"/>
                <a:gd name="connsiteX3" fmla="*/ 0 w 1357970"/>
                <a:gd name="connsiteY3" fmla="*/ 2715939 h 2715938"/>
                <a:gd name="connsiteX4" fmla="*/ 0 w 1357970"/>
                <a:gd name="connsiteY4" fmla="*/ 2579656 h 2715938"/>
                <a:gd name="connsiteX5" fmla="*/ 1226554 w 1357970"/>
                <a:gd name="connsiteY5" fmla="*/ 1353102 h 2715938"/>
                <a:gd name="connsiteX6" fmla="*/ 0 w 1357970"/>
                <a:gd name="connsiteY6" fmla="*/ 131416 h 27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970" h="2715938">
                  <a:moveTo>
                    <a:pt x="0" y="131416"/>
                  </a:moveTo>
                  <a:lnTo>
                    <a:pt x="0" y="0"/>
                  </a:lnTo>
                  <a:cubicBezTo>
                    <a:pt x="749562" y="0"/>
                    <a:pt x="1357971" y="608409"/>
                    <a:pt x="1357971" y="1357970"/>
                  </a:cubicBezTo>
                  <a:cubicBezTo>
                    <a:pt x="1357971" y="2107530"/>
                    <a:pt x="749562" y="2715939"/>
                    <a:pt x="0" y="2715939"/>
                  </a:cubicBezTo>
                  <a:lnTo>
                    <a:pt x="0" y="2579656"/>
                  </a:lnTo>
                  <a:cubicBezTo>
                    <a:pt x="676552" y="2579656"/>
                    <a:pt x="1226554" y="2029654"/>
                    <a:pt x="1226554" y="1353102"/>
                  </a:cubicBezTo>
                  <a:cubicBezTo>
                    <a:pt x="1226554" y="676551"/>
                    <a:pt x="676552" y="131416"/>
                    <a:pt x="0" y="131416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D6FC89FE-F73E-4A82-BCE9-774622796B6B}"/>
                </a:ext>
              </a:extLst>
            </p:cNvPr>
            <p:cNvSpPr/>
            <p:nvPr/>
          </p:nvSpPr>
          <p:spPr>
            <a:xfrm rot="-10800000">
              <a:off x="26021806" y="9242895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5 w 82743"/>
                <a:gd name="connsiteY1" fmla="*/ 0 h 131416"/>
                <a:gd name="connsiteX2" fmla="*/ 82745 w 82743"/>
                <a:gd name="connsiteY2" fmla="*/ 131416 h 131416"/>
                <a:gd name="connsiteX3" fmla="*/ 0 w 82743"/>
                <a:gd name="connsiteY3" fmla="*/ 131416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5" y="0"/>
                  </a:lnTo>
                  <a:lnTo>
                    <a:pt x="82745" y="131416"/>
                  </a:lnTo>
                  <a:lnTo>
                    <a:pt x="0" y="131416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74B88377-D983-4025-8B3B-5AA9B4966A78}"/>
                </a:ext>
              </a:extLst>
            </p:cNvPr>
            <p:cNvSpPr/>
            <p:nvPr/>
          </p:nvSpPr>
          <p:spPr>
            <a:xfrm rot="-10800000">
              <a:off x="26021806" y="11824839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5 w 82743"/>
                <a:gd name="connsiteY1" fmla="*/ 0 h 131416"/>
                <a:gd name="connsiteX2" fmla="*/ 82745 w 82743"/>
                <a:gd name="connsiteY2" fmla="*/ 131417 h 131416"/>
                <a:gd name="connsiteX3" fmla="*/ 0 w 82743"/>
                <a:gd name="connsiteY3" fmla="*/ 131417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5" y="0"/>
                  </a:lnTo>
                  <a:lnTo>
                    <a:pt x="82745" y="131417"/>
                  </a:lnTo>
                  <a:lnTo>
                    <a:pt x="0" y="131417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A191EF64-DD6F-48A0-A593-643D761085E4}"/>
                </a:ext>
              </a:extLst>
            </p:cNvPr>
            <p:cNvSpPr/>
            <p:nvPr/>
          </p:nvSpPr>
          <p:spPr>
            <a:xfrm>
              <a:off x="22071331" y="9152608"/>
              <a:ext cx="3971696" cy="2896028"/>
            </a:xfrm>
            <a:custGeom>
              <a:avLst/>
              <a:gdLst>
                <a:gd name="connsiteX0" fmla="*/ 3879219 w 3971696"/>
                <a:gd name="connsiteY0" fmla="*/ 0 h 2896028"/>
                <a:gd name="connsiteX1" fmla="*/ 92479 w 3971696"/>
                <a:gd name="connsiteY1" fmla="*/ 0 h 2896028"/>
                <a:gd name="connsiteX2" fmla="*/ 0 w 3971696"/>
                <a:gd name="connsiteY2" fmla="*/ 92478 h 2896028"/>
                <a:gd name="connsiteX3" fmla="*/ 0 w 3971696"/>
                <a:gd name="connsiteY3" fmla="*/ 2803551 h 2896028"/>
                <a:gd name="connsiteX4" fmla="*/ 92479 w 3971696"/>
                <a:gd name="connsiteY4" fmla="*/ 2896029 h 2896028"/>
                <a:gd name="connsiteX5" fmla="*/ 3879219 w 3971696"/>
                <a:gd name="connsiteY5" fmla="*/ 2896029 h 2896028"/>
                <a:gd name="connsiteX6" fmla="*/ 3971697 w 3971696"/>
                <a:gd name="connsiteY6" fmla="*/ 2803551 h 2896028"/>
                <a:gd name="connsiteX7" fmla="*/ 3971697 w 3971696"/>
                <a:gd name="connsiteY7" fmla="*/ 92478 h 2896028"/>
                <a:gd name="connsiteX8" fmla="*/ 3879219 w 3971696"/>
                <a:gd name="connsiteY8" fmla="*/ 0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1696" h="2896028">
                  <a:moveTo>
                    <a:pt x="3879219" y="0"/>
                  </a:moveTo>
                  <a:lnTo>
                    <a:pt x="92479" y="0"/>
                  </a:lnTo>
                  <a:cubicBezTo>
                    <a:pt x="43806" y="0"/>
                    <a:pt x="0" y="38938"/>
                    <a:pt x="0" y="92478"/>
                  </a:cubicBezTo>
                  <a:lnTo>
                    <a:pt x="0" y="2803551"/>
                  </a:lnTo>
                  <a:cubicBezTo>
                    <a:pt x="0" y="2852224"/>
                    <a:pt x="38938" y="2896029"/>
                    <a:pt x="92479" y="2896029"/>
                  </a:cubicBezTo>
                  <a:lnTo>
                    <a:pt x="3879219" y="2896029"/>
                  </a:lnTo>
                  <a:cubicBezTo>
                    <a:pt x="3927892" y="2896029"/>
                    <a:pt x="3971697" y="2857090"/>
                    <a:pt x="3971697" y="2803551"/>
                  </a:cubicBezTo>
                  <a:lnTo>
                    <a:pt x="3971697" y="92478"/>
                  </a:lnTo>
                  <a:cubicBezTo>
                    <a:pt x="3971697" y="38938"/>
                    <a:pt x="3932759" y="0"/>
                    <a:pt x="3879219" y="0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8715E025-8685-4B72-A557-09B84A259DCC}"/>
                </a:ext>
              </a:extLst>
            </p:cNvPr>
            <p:cNvSpPr/>
            <p:nvPr/>
          </p:nvSpPr>
          <p:spPr>
            <a:xfrm>
              <a:off x="22674874" y="9824291"/>
              <a:ext cx="2769479" cy="1547794"/>
            </a:xfrm>
            <a:custGeom>
              <a:avLst/>
              <a:gdLst>
                <a:gd name="connsiteX0" fmla="*/ 2667267 w 2769479"/>
                <a:gd name="connsiteY0" fmla="*/ 676551 h 1547794"/>
                <a:gd name="connsiteX1" fmla="*/ 97346 w 2769479"/>
                <a:gd name="connsiteY1" fmla="*/ 676551 h 1547794"/>
                <a:gd name="connsiteX2" fmla="*/ 0 w 2769479"/>
                <a:gd name="connsiteY2" fmla="*/ 773896 h 1547794"/>
                <a:gd name="connsiteX3" fmla="*/ 97346 w 2769479"/>
                <a:gd name="connsiteY3" fmla="*/ 871242 h 1547794"/>
                <a:gd name="connsiteX4" fmla="*/ 2667267 w 2769479"/>
                <a:gd name="connsiteY4" fmla="*/ 871242 h 1547794"/>
                <a:gd name="connsiteX5" fmla="*/ 2764613 w 2769479"/>
                <a:gd name="connsiteY5" fmla="*/ 773896 h 1547794"/>
                <a:gd name="connsiteX6" fmla="*/ 2667267 w 2769479"/>
                <a:gd name="connsiteY6" fmla="*/ 676551 h 1547794"/>
                <a:gd name="connsiteX7" fmla="*/ 2711072 w 2769479"/>
                <a:gd name="connsiteY7" fmla="*/ 1353103 h 1547794"/>
                <a:gd name="connsiteX8" fmla="*/ 58407 w 2769479"/>
                <a:gd name="connsiteY8" fmla="*/ 1353103 h 1547794"/>
                <a:gd name="connsiteX9" fmla="*/ 4867 w 2769479"/>
                <a:gd name="connsiteY9" fmla="*/ 1406642 h 1547794"/>
                <a:gd name="connsiteX10" fmla="*/ 4867 w 2769479"/>
                <a:gd name="connsiteY10" fmla="*/ 1450449 h 1547794"/>
                <a:gd name="connsiteX11" fmla="*/ 102212 w 2769479"/>
                <a:gd name="connsiteY11" fmla="*/ 1547794 h 1547794"/>
                <a:gd name="connsiteX12" fmla="*/ 2672135 w 2769479"/>
                <a:gd name="connsiteY12" fmla="*/ 1547794 h 1547794"/>
                <a:gd name="connsiteX13" fmla="*/ 2769480 w 2769479"/>
                <a:gd name="connsiteY13" fmla="*/ 1450449 h 1547794"/>
                <a:gd name="connsiteX14" fmla="*/ 2769480 w 2769479"/>
                <a:gd name="connsiteY14" fmla="*/ 1406642 h 1547794"/>
                <a:gd name="connsiteX15" fmla="*/ 2711072 w 2769479"/>
                <a:gd name="connsiteY15" fmla="*/ 1353103 h 1547794"/>
                <a:gd name="connsiteX16" fmla="*/ 2667267 w 2769479"/>
                <a:gd name="connsiteY16" fmla="*/ 0 h 1547794"/>
                <a:gd name="connsiteX17" fmla="*/ 97346 w 2769479"/>
                <a:gd name="connsiteY17" fmla="*/ 0 h 1547794"/>
                <a:gd name="connsiteX18" fmla="*/ 0 w 2769479"/>
                <a:gd name="connsiteY18" fmla="*/ 97346 h 1547794"/>
                <a:gd name="connsiteX19" fmla="*/ 0 w 2769479"/>
                <a:gd name="connsiteY19" fmla="*/ 141151 h 1547794"/>
                <a:gd name="connsiteX20" fmla="*/ 53540 w 2769479"/>
                <a:gd name="connsiteY20" fmla="*/ 194691 h 1547794"/>
                <a:gd name="connsiteX21" fmla="*/ 2706205 w 2769479"/>
                <a:gd name="connsiteY21" fmla="*/ 194691 h 1547794"/>
                <a:gd name="connsiteX22" fmla="*/ 2759745 w 2769479"/>
                <a:gd name="connsiteY22" fmla="*/ 141151 h 1547794"/>
                <a:gd name="connsiteX23" fmla="*/ 2759745 w 2769479"/>
                <a:gd name="connsiteY23" fmla="*/ 97346 h 1547794"/>
                <a:gd name="connsiteX24" fmla="*/ 2667267 w 2769479"/>
                <a:gd name="connsiteY24" fmla="*/ 0 h 154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9479" h="1547794">
                  <a:moveTo>
                    <a:pt x="2667267" y="676551"/>
                  </a:moveTo>
                  <a:lnTo>
                    <a:pt x="97346" y="676551"/>
                  </a:lnTo>
                  <a:cubicBezTo>
                    <a:pt x="43805" y="676551"/>
                    <a:pt x="0" y="720358"/>
                    <a:pt x="0" y="773896"/>
                  </a:cubicBezTo>
                  <a:cubicBezTo>
                    <a:pt x="0" y="827437"/>
                    <a:pt x="43805" y="871242"/>
                    <a:pt x="97346" y="871242"/>
                  </a:cubicBezTo>
                  <a:lnTo>
                    <a:pt x="2667267" y="871242"/>
                  </a:lnTo>
                  <a:cubicBezTo>
                    <a:pt x="2720807" y="871242"/>
                    <a:pt x="2764613" y="827437"/>
                    <a:pt x="2764613" y="773896"/>
                  </a:cubicBezTo>
                  <a:cubicBezTo>
                    <a:pt x="2764613" y="720358"/>
                    <a:pt x="2720807" y="676551"/>
                    <a:pt x="2667267" y="676551"/>
                  </a:cubicBezTo>
                  <a:close/>
                  <a:moveTo>
                    <a:pt x="2711072" y="1353103"/>
                  </a:moveTo>
                  <a:lnTo>
                    <a:pt x="58407" y="1353103"/>
                  </a:lnTo>
                  <a:cubicBezTo>
                    <a:pt x="29203" y="1353103"/>
                    <a:pt x="4867" y="1377440"/>
                    <a:pt x="4867" y="1406642"/>
                  </a:cubicBezTo>
                  <a:lnTo>
                    <a:pt x="4867" y="1450449"/>
                  </a:lnTo>
                  <a:cubicBezTo>
                    <a:pt x="4867" y="1503988"/>
                    <a:pt x="48673" y="1547794"/>
                    <a:pt x="102212" y="1547794"/>
                  </a:cubicBezTo>
                  <a:lnTo>
                    <a:pt x="2672135" y="1547794"/>
                  </a:lnTo>
                  <a:cubicBezTo>
                    <a:pt x="2725673" y="1547794"/>
                    <a:pt x="2769480" y="1503988"/>
                    <a:pt x="2769480" y="1450449"/>
                  </a:cubicBezTo>
                  <a:lnTo>
                    <a:pt x="2769480" y="1406642"/>
                  </a:lnTo>
                  <a:cubicBezTo>
                    <a:pt x="2764613" y="1382306"/>
                    <a:pt x="2740276" y="1353103"/>
                    <a:pt x="2711072" y="1353103"/>
                  </a:cubicBezTo>
                  <a:close/>
                  <a:moveTo>
                    <a:pt x="2667267" y="0"/>
                  </a:moveTo>
                  <a:lnTo>
                    <a:pt x="97346" y="0"/>
                  </a:lnTo>
                  <a:cubicBezTo>
                    <a:pt x="43805" y="0"/>
                    <a:pt x="0" y="43805"/>
                    <a:pt x="0" y="97346"/>
                  </a:cubicBezTo>
                  <a:lnTo>
                    <a:pt x="0" y="141151"/>
                  </a:lnTo>
                  <a:cubicBezTo>
                    <a:pt x="0" y="170355"/>
                    <a:pt x="24336" y="194691"/>
                    <a:pt x="53540" y="194691"/>
                  </a:cubicBezTo>
                  <a:lnTo>
                    <a:pt x="2706205" y="194691"/>
                  </a:lnTo>
                  <a:cubicBezTo>
                    <a:pt x="2735409" y="194691"/>
                    <a:pt x="2759745" y="170355"/>
                    <a:pt x="2759745" y="141151"/>
                  </a:cubicBezTo>
                  <a:lnTo>
                    <a:pt x="2759745" y="97346"/>
                  </a:lnTo>
                  <a:cubicBezTo>
                    <a:pt x="2764613" y="43805"/>
                    <a:pt x="2720807" y="0"/>
                    <a:pt x="2667267" y="0"/>
                  </a:cubicBez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8A714945-EBFF-4C6B-A18A-C9B00799373E}"/>
                </a:ext>
              </a:extLst>
            </p:cNvPr>
            <p:cNvSpPr/>
            <p:nvPr/>
          </p:nvSpPr>
          <p:spPr>
            <a:xfrm>
              <a:off x="22227084" y="9152608"/>
              <a:ext cx="38937" cy="2896028"/>
            </a:xfrm>
            <a:custGeom>
              <a:avLst/>
              <a:gdLst>
                <a:gd name="connsiteX0" fmla="*/ 0 w 38937"/>
                <a:gd name="connsiteY0" fmla="*/ 1547793 h 2896028"/>
                <a:gd name="connsiteX1" fmla="*/ 14601 w 38937"/>
                <a:gd name="connsiteY1" fmla="*/ 1562396 h 2896028"/>
                <a:gd name="connsiteX2" fmla="*/ 24336 w 38937"/>
                <a:gd name="connsiteY2" fmla="*/ 1562396 h 2896028"/>
                <a:gd name="connsiteX3" fmla="*/ 38938 w 38937"/>
                <a:gd name="connsiteY3" fmla="*/ 1547793 h 2896028"/>
                <a:gd name="connsiteX4" fmla="*/ 38938 w 38937"/>
                <a:gd name="connsiteY4" fmla="*/ 1499120 h 2896028"/>
                <a:gd name="connsiteX5" fmla="*/ 24336 w 38937"/>
                <a:gd name="connsiteY5" fmla="*/ 1484519 h 2896028"/>
                <a:gd name="connsiteX6" fmla="*/ 14601 w 38937"/>
                <a:gd name="connsiteY6" fmla="*/ 1484519 h 2896028"/>
                <a:gd name="connsiteX7" fmla="*/ 0 w 38937"/>
                <a:gd name="connsiteY7" fmla="*/ 1499120 h 2896028"/>
                <a:gd name="connsiteX8" fmla="*/ 0 w 38937"/>
                <a:gd name="connsiteY8" fmla="*/ 1547793 h 2896028"/>
                <a:gd name="connsiteX9" fmla="*/ 0 w 38937"/>
                <a:gd name="connsiteY9" fmla="*/ 2005317 h 2896028"/>
                <a:gd name="connsiteX10" fmla="*/ 14601 w 38937"/>
                <a:gd name="connsiteY10" fmla="*/ 2019919 h 2896028"/>
                <a:gd name="connsiteX11" fmla="*/ 24336 w 38937"/>
                <a:gd name="connsiteY11" fmla="*/ 2019919 h 2896028"/>
                <a:gd name="connsiteX12" fmla="*/ 38938 w 38937"/>
                <a:gd name="connsiteY12" fmla="*/ 2005317 h 2896028"/>
                <a:gd name="connsiteX13" fmla="*/ 38938 w 38937"/>
                <a:gd name="connsiteY13" fmla="*/ 1956644 h 2896028"/>
                <a:gd name="connsiteX14" fmla="*/ 24336 w 38937"/>
                <a:gd name="connsiteY14" fmla="*/ 1942043 h 2896028"/>
                <a:gd name="connsiteX15" fmla="*/ 14601 w 38937"/>
                <a:gd name="connsiteY15" fmla="*/ 1942043 h 2896028"/>
                <a:gd name="connsiteX16" fmla="*/ 0 w 38937"/>
                <a:gd name="connsiteY16" fmla="*/ 1956644 h 2896028"/>
                <a:gd name="connsiteX17" fmla="*/ 0 w 38937"/>
                <a:gd name="connsiteY17" fmla="*/ 2005317 h 2896028"/>
                <a:gd name="connsiteX18" fmla="*/ 0 w 38937"/>
                <a:gd name="connsiteY18" fmla="*/ 1698679 h 2896028"/>
                <a:gd name="connsiteX19" fmla="*/ 14601 w 38937"/>
                <a:gd name="connsiteY19" fmla="*/ 1713280 h 2896028"/>
                <a:gd name="connsiteX20" fmla="*/ 24336 w 38937"/>
                <a:gd name="connsiteY20" fmla="*/ 1713280 h 2896028"/>
                <a:gd name="connsiteX21" fmla="*/ 38938 w 38937"/>
                <a:gd name="connsiteY21" fmla="*/ 1698679 h 2896028"/>
                <a:gd name="connsiteX22" fmla="*/ 38938 w 38937"/>
                <a:gd name="connsiteY22" fmla="*/ 1650006 h 2896028"/>
                <a:gd name="connsiteX23" fmla="*/ 24336 w 38937"/>
                <a:gd name="connsiteY23" fmla="*/ 1635405 h 2896028"/>
                <a:gd name="connsiteX24" fmla="*/ 14601 w 38937"/>
                <a:gd name="connsiteY24" fmla="*/ 1635405 h 2896028"/>
                <a:gd name="connsiteX25" fmla="*/ 0 w 38937"/>
                <a:gd name="connsiteY25" fmla="*/ 1650006 h 2896028"/>
                <a:gd name="connsiteX26" fmla="*/ 0 w 38937"/>
                <a:gd name="connsiteY26" fmla="*/ 1698679 h 2896028"/>
                <a:gd name="connsiteX27" fmla="*/ 0 w 38937"/>
                <a:gd name="connsiteY27" fmla="*/ 1854432 h 2896028"/>
                <a:gd name="connsiteX28" fmla="*/ 14601 w 38937"/>
                <a:gd name="connsiteY28" fmla="*/ 1869033 h 2896028"/>
                <a:gd name="connsiteX29" fmla="*/ 24336 w 38937"/>
                <a:gd name="connsiteY29" fmla="*/ 1869033 h 2896028"/>
                <a:gd name="connsiteX30" fmla="*/ 38938 w 38937"/>
                <a:gd name="connsiteY30" fmla="*/ 1854432 h 2896028"/>
                <a:gd name="connsiteX31" fmla="*/ 38938 w 38937"/>
                <a:gd name="connsiteY31" fmla="*/ 1805759 h 2896028"/>
                <a:gd name="connsiteX32" fmla="*/ 24336 w 38937"/>
                <a:gd name="connsiteY32" fmla="*/ 1791157 h 2896028"/>
                <a:gd name="connsiteX33" fmla="*/ 14601 w 38937"/>
                <a:gd name="connsiteY33" fmla="*/ 1791157 h 2896028"/>
                <a:gd name="connsiteX34" fmla="*/ 0 w 38937"/>
                <a:gd name="connsiteY34" fmla="*/ 1805759 h 2896028"/>
                <a:gd name="connsiteX35" fmla="*/ 0 w 38937"/>
                <a:gd name="connsiteY35" fmla="*/ 1854432 h 2896028"/>
                <a:gd name="connsiteX36" fmla="*/ 0 w 38937"/>
                <a:gd name="connsiteY36" fmla="*/ 2156202 h 2896028"/>
                <a:gd name="connsiteX37" fmla="*/ 14601 w 38937"/>
                <a:gd name="connsiteY37" fmla="*/ 2170805 h 2896028"/>
                <a:gd name="connsiteX38" fmla="*/ 24336 w 38937"/>
                <a:gd name="connsiteY38" fmla="*/ 2170805 h 2896028"/>
                <a:gd name="connsiteX39" fmla="*/ 38938 w 38937"/>
                <a:gd name="connsiteY39" fmla="*/ 2156202 h 2896028"/>
                <a:gd name="connsiteX40" fmla="*/ 38938 w 38937"/>
                <a:gd name="connsiteY40" fmla="*/ 2107530 h 2896028"/>
                <a:gd name="connsiteX41" fmla="*/ 24336 w 38937"/>
                <a:gd name="connsiteY41" fmla="*/ 2092928 h 2896028"/>
                <a:gd name="connsiteX42" fmla="*/ 14601 w 38937"/>
                <a:gd name="connsiteY42" fmla="*/ 2092928 h 2896028"/>
                <a:gd name="connsiteX43" fmla="*/ 0 w 38937"/>
                <a:gd name="connsiteY43" fmla="*/ 2107530 h 2896028"/>
                <a:gd name="connsiteX44" fmla="*/ 0 w 38937"/>
                <a:gd name="connsiteY44" fmla="*/ 2156202 h 2896028"/>
                <a:gd name="connsiteX45" fmla="*/ 0 w 38937"/>
                <a:gd name="connsiteY45" fmla="*/ 2764612 h 2896028"/>
                <a:gd name="connsiteX46" fmla="*/ 14601 w 38937"/>
                <a:gd name="connsiteY46" fmla="*/ 2779214 h 2896028"/>
                <a:gd name="connsiteX47" fmla="*/ 24336 w 38937"/>
                <a:gd name="connsiteY47" fmla="*/ 2779214 h 2896028"/>
                <a:gd name="connsiteX48" fmla="*/ 38938 w 38937"/>
                <a:gd name="connsiteY48" fmla="*/ 2764612 h 2896028"/>
                <a:gd name="connsiteX49" fmla="*/ 38938 w 38937"/>
                <a:gd name="connsiteY49" fmla="*/ 2715939 h 2896028"/>
                <a:gd name="connsiteX50" fmla="*/ 24336 w 38937"/>
                <a:gd name="connsiteY50" fmla="*/ 2701338 h 2896028"/>
                <a:gd name="connsiteX51" fmla="*/ 14601 w 38937"/>
                <a:gd name="connsiteY51" fmla="*/ 2701338 h 2896028"/>
                <a:gd name="connsiteX52" fmla="*/ 0 w 38937"/>
                <a:gd name="connsiteY52" fmla="*/ 2715939 h 2896028"/>
                <a:gd name="connsiteX53" fmla="*/ 0 w 38937"/>
                <a:gd name="connsiteY53" fmla="*/ 2764612 h 2896028"/>
                <a:gd name="connsiteX54" fmla="*/ 0 w 38937"/>
                <a:gd name="connsiteY54" fmla="*/ 2881426 h 2896028"/>
                <a:gd name="connsiteX55" fmla="*/ 14601 w 38937"/>
                <a:gd name="connsiteY55" fmla="*/ 2896029 h 2896028"/>
                <a:gd name="connsiteX56" fmla="*/ 24336 w 38937"/>
                <a:gd name="connsiteY56" fmla="*/ 2896029 h 2896028"/>
                <a:gd name="connsiteX57" fmla="*/ 38938 w 38937"/>
                <a:gd name="connsiteY57" fmla="*/ 2881426 h 2896028"/>
                <a:gd name="connsiteX58" fmla="*/ 38938 w 38937"/>
                <a:gd name="connsiteY58" fmla="*/ 2871692 h 2896028"/>
                <a:gd name="connsiteX59" fmla="*/ 24336 w 38937"/>
                <a:gd name="connsiteY59" fmla="*/ 2857090 h 2896028"/>
                <a:gd name="connsiteX60" fmla="*/ 14601 w 38937"/>
                <a:gd name="connsiteY60" fmla="*/ 2857090 h 2896028"/>
                <a:gd name="connsiteX61" fmla="*/ 0 w 38937"/>
                <a:gd name="connsiteY61" fmla="*/ 2871692 h 2896028"/>
                <a:gd name="connsiteX62" fmla="*/ 0 w 38937"/>
                <a:gd name="connsiteY62" fmla="*/ 2881426 h 2896028"/>
                <a:gd name="connsiteX63" fmla="*/ 0 w 38937"/>
                <a:gd name="connsiteY63" fmla="*/ 2311956 h 2896028"/>
                <a:gd name="connsiteX64" fmla="*/ 14601 w 38937"/>
                <a:gd name="connsiteY64" fmla="*/ 2326557 h 2896028"/>
                <a:gd name="connsiteX65" fmla="*/ 24336 w 38937"/>
                <a:gd name="connsiteY65" fmla="*/ 2326557 h 2896028"/>
                <a:gd name="connsiteX66" fmla="*/ 38938 w 38937"/>
                <a:gd name="connsiteY66" fmla="*/ 2311956 h 2896028"/>
                <a:gd name="connsiteX67" fmla="*/ 38938 w 38937"/>
                <a:gd name="connsiteY67" fmla="*/ 2263283 h 2896028"/>
                <a:gd name="connsiteX68" fmla="*/ 24336 w 38937"/>
                <a:gd name="connsiteY68" fmla="*/ 2248680 h 2896028"/>
                <a:gd name="connsiteX69" fmla="*/ 14601 w 38937"/>
                <a:gd name="connsiteY69" fmla="*/ 2248680 h 2896028"/>
                <a:gd name="connsiteX70" fmla="*/ 0 w 38937"/>
                <a:gd name="connsiteY70" fmla="*/ 2263283 h 2896028"/>
                <a:gd name="connsiteX71" fmla="*/ 0 w 38937"/>
                <a:gd name="connsiteY71" fmla="*/ 2311956 h 2896028"/>
                <a:gd name="connsiteX72" fmla="*/ 0 w 38937"/>
                <a:gd name="connsiteY72" fmla="*/ 2462842 h 2896028"/>
                <a:gd name="connsiteX73" fmla="*/ 14601 w 38937"/>
                <a:gd name="connsiteY73" fmla="*/ 2477443 h 2896028"/>
                <a:gd name="connsiteX74" fmla="*/ 24336 w 38937"/>
                <a:gd name="connsiteY74" fmla="*/ 2477443 h 2896028"/>
                <a:gd name="connsiteX75" fmla="*/ 38938 w 38937"/>
                <a:gd name="connsiteY75" fmla="*/ 2462842 h 2896028"/>
                <a:gd name="connsiteX76" fmla="*/ 38938 w 38937"/>
                <a:gd name="connsiteY76" fmla="*/ 2414169 h 2896028"/>
                <a:gd name="connsiteX77" fmla="*/ 24336 w 38937"/>
                <a:gd name="connsiteY77" fmla="*/ 2399566 h 2896028"/>
                <a:gd name="connsiteX78" fmla="*/ 14601 w 38937"/>
                <a:gd name="connsiteY78" fmla="*/ 2399566 h 2896028"/>
                <a:gd name="connsiteX79" fmla="*/ 0 w 38937"/>
                <a:gd name="connsiteY79" fmla="*/ 2414169 h 2896028"/>
                <a:gd name="connsiteX80" fmla="*/ 0 w 38937"/>
                <a:gd name="connsiteY80" fmla="*/ 2462842 h 2896028"/>
                <a:gd name="connsiteX81" fmla="*/ 0 w 38937"/>
                <a:gd name="connsiteY81" fmla="*/ 2613726 h 2896028"/>
                <a:gd name="connsiteX82" fmla="*/ 14601 w 38937"/>
                <a:gd name="connsiteY82" fmla="*/ 2628329 h 2896028"/>
                <a:gd name="connsiteX83" fmla="*/ 24336 w 38937"/>
                <a:gd name="connsiteY83" fmla="*/ 2628329 h 2896028"/>
                <a:gd name="connsiteX84" fmla="*/ 38938 w 38937"/>
                <a:gd name="connsiteY84" fmla="*/ 2613726 h 2896028"/>
                <a:gd name="connsiteX85" fmla="*/ 38938 w 38937"/>
                <a:gd name="connsiteY85" fmla="*/ 2565053 h 2896028"/>
                <a:gd name="connsiteX86" fmla="*/ 24336 w 38937"/>
                <a:gd name="connsiteY86" fmla="*/ 2550452 h 2896028"/>
                <a:gd name="connsiteX87" fmla="*/ 14601 w 38937"/>
                <a:gd name="connsiteY87" fmla="*/ 2550452 h 2896028"/>
                <a:gd name="connsiteX88" fmla="*/ 0 w 38937"/>
                <a:gd name="connsiteY88" fmla="*/ 2565053 h 2896028"/>
                <a:gd name="connsiteX89" fmla="*/ 0 w 38937"/>
                <a:gd name="connsiteY89" fmla="*/ 2613726 h 2896028"/>
                <a:gd name="connsiteX90" fmla="*/ 0 w 38937"/>
                <a:gd name="connsiteY90" fmla="*/ 481860 h 2896028"/>
                <a:gd name="connsiteX91" fmla="*/ 14601 w 38937"/>
                <a:gd name="connsiteY91" fmla="*/ 496461 h 2896028"/>
                <a:gd name="connsiteX92" fmla="*/ 24336 w 38937"/>
                <a:gd name="connsiteY92" fmla="*/ 496461 h 2896028"/>
                <a:gd name="connsiteX93" fmla="*/ 38938 w 38937"/>
                <a:gd name="connsiteY93" fmla="*/ 481860 h 2896028"/>
                <a:gd name="connsiteX94" fmla="*/ 38938 w 38937"/>
                <a:gd name="connsiteY94" fmla="*/ 433187 h 2896028"/>
                <a:gd name="connsiteX95" fmla="*/ 24336 w 38937"/>
                <a:gd name="connsiteY95" fmla="*/ 418586 h 2896028"/>
                <a:gd name="connsiteX96" fmla="*/ 14601 w 38937"/>
                <a:gd name="connsiteY96" fmla="*/ 418586 h 2896028"/>
                <a:gd name="connsiteX97" fmla="*/ 0 w 38937"/>
                <a:gd name="connsiteY97" fmla="*/ 433187 h 2896028"/>
                <a:gd name="connsiteX98" fmla="*/ 0 w 38937"/>
                <a:gd name="connsiteY98" fmla="*/ 481860 h 2896028"/>
                <a:gd name="connsiteX99" fmla="*/ 0 w 38937"/>
                <a:gd name="connsiteY99" fmla="*/ 632746 h 2896028"/>
                <a:gd name="connsiteX100" fmla="*/ 14601 w 38937"/>
                <a:gd name="connsiteY100" fmla="*/ 647347 h 2896028"/>
                <a:gd name="connsiteX101" fmla="*/ 24336 w 38937"/>
                <a:gd name="connsiteY101" fmla="*/ 647347 h 2896028"/>
                <a:gd name="connsiteX102" fmla="*/ 38938 w 38937"/>
                <a:gd name="connsiteY102" fmla="*/ 632746 h 2896028"/>
                <a:gd name="connsiteX103" fmla="*/ 38938 w 38937"/>
                <a:gd name="connsiteY103" fmla="*/ 584073 h 2896028"/>
                <a:gd name="connsiteX104" fmla="*/ 24336 w 38937"/>
                <a:gd name="connsiteY104" fmla="*/ 569470 h 2896028"/>
                <a:gd name="connsiteX105" fmla="*/ 14601 w 38937"/>
                <a:gd name="connsiteY105" fmla="*/ 569470 h 2896028"/>
                <a:gd name="connsiteX106" fmla="*/ 0 w 38937"/>
                <a:gd name="connsiteY106" fmla="*/ 584073 h 2896028"/>
                <a:gd name="connsiteX107" fmla="*/ 0 w 38937"/>
                <a:gd name="connsiteY107" fmla="*/ 632746 h 2896028"/>
                <a:gd name="connsiteX108" fmla="*/ 0 w 38937"/>
                <a:gd name="connsiteY108" fmla="*/ 330974 h 2896028"/>
                <a:gd name="connsiteX109" fmla="*/ 14601 w 38937"/>
                <a:gd name="connsiteY109" fmla="*/ 345577 h 2896028"/>
                <a:gd name="connsiteX110" fmla="*/ 24336 w 38937"/>
                <a:gd name="connsiteY110" fmla="*/ 345577 h 2896028"/>
                <a:gd name="connsiteX111" fmla="*/ 38938 w 38937"/>
                <a:gd name="connsiteY111" fmla="*/ 330974 h 2896028"/>
                <a:gd name="connsiteX112" fmla="*/ 38938 w 38937"/>
                <a:gd name="connsiteY112" fmla="*/ 282301 h 2896028"/>
                <a:gd name="connsiteX113" fmla="*/ 24336 w 38937"/>
                <a:gd name="connsiteY113" fmla="*/ 267700 h 2896028"/>
                <a:gd name="connsiteX114" fmla="*/ 14601 w 38937"/>
                <a:gd name="connsiteY114" fmla="*/ 267700 h 2896028"/>
                <a:gd name="connsiteX115" fmla="*/ 0 w 38937"/>
                <a:gd name="connsiteY115" fmla="*/ 282301 h 2896028"/>
                <a:gd name="connsiteX116" fmla="*/ 0 w 38937"/>
                <a:gd name="connsiteY116" fmla="*/ 330974 h 2896028"/>
                <a:gd name="connsiteX117" fmla="*/ 0 w 38937"/>
                <a:gd name="connsiteY117" fmla="*/ 175221 h 2896028"/>
                <a:gd name="connsiteX118" fmla="*/ 14601 w 38937"/>
                <a:gd name="connsiteY118" fmla="*/ 189823 h 2896028"/>
                <a:gd name="connsiteX119" fmla="*/ 24336 w 38937"/>
                <a:gd name="connsiteY119" fmla="*/ 189823 h 2896028"/>
                <a:gd name="connsiteX120" fmla="*/ 38938 w 38937"/>
                <a:gd name="connsiteY120" fmla="*/ 175221 h 2896028"/>
                <a:gd name="connsiteX121" fmla="*/ 38938 w 38937"/>
                <a:gd name="connsiteY121" fmla="*/ 126549 h 2896028"/>
                <a:gd name="connsiteX122" fmla="*/ 24336 w 38937"/>
                <a:gd name="connsiteY122" fmla="*/ 111947 h 2896028"/>
                <a:gd name="connsiteX123" fmla="*/ 14601 w 38937"/>
                <a:gd name="connsiteY123" fmla="*/ 111947 h 2896028"/>
                <a:gd name="connsiteX124" fmla="*/ 0 w 38937"/>
                <a:gd name="connsiteY124" fmla="*/ 126549 h 2896028"/>
                <a:gd name="connsiteX125" fmla="*/ 0 w 38937"/>
                <a:gd name="connsiteY125" fmla="*/ 175221 h 2896028"/>
                <a:gd name="connsiteX126" fmla="*/ 14601 w 38937"/>
                <a:gd name="connsiteY126" fmla="*/ 0 h 2896028"/>
                <a:gd name="connsiteX127" fmla="*/ 0 w 38937"/>
                <a:gd name="connsiteY127" fmla="*/ 14601 h 2896028"/>
                <a:gd name="connsiteX128" fmla="*/ 0 w 38937"/>
                <a:gd name="connsiteY128" fmla="*/ 24336 h 2896028"/>
                <a:gd name="connsiteX129" fmla="*/ 14601 w 38937"/>
                <a:gd name="connsiteY129" fmla="*/ 38938 h 2896028"/>
                <a:gd name="connsiteX130" fmla="*/ 24336 w 38937"/>
                <a:gd name="connsiteY130" fmla="*/ 38938 h 2896028"/>
                <a:gd name="connsiteX131" fmla="*/ 38938 w 38937"/>
                <a:gd name="connsiteY131" fmla="*/ 24336 h 2896028"/>
                <a:gd name="connsiteX132" fmla="*/ 38938 w 38937"/>
                <a:gd name="connsiteY132" fmla="*/ 14601 h 2896028"/>
                <a:gd name="connsiteX133" fmla="*/ 24336 w 38937"/>
                <a:gd name="connsiteY133" fmla="*/ 0 h 2896028"/>
                <a:gd name="connsiteX134" fmla="*/ 14601 w 38937"/>
                <a:gd name="connsiteY134" fmla="*/ 0 h 2896028"/>
                <a:gd name="connsiteX135" fmla="*/ 0 w 38937"/>
                <a:gd name="connsiteY135" fmla="*/ 1396907 h 2896028"/>
                <a:gd name="connsiteX136" fmla="*/ 14601 w 38937"/>
                <a:gd name="connsiteY136" fmla="*/ 1411510 h 2896028"/>
                <a:gd name="connsiteX137" fmla="*/ 24336 w 38937"/>
                <a:gd name="connsiteY137" fmla="*/ 1411510 h 2896028"/>
                <a:gd name="connsiteX138" fmla="*/ 38938 w 38937"/>
                <a:gd name="connsiteY138" fmla="*/ 1396907 h 2896028"/>
                <a:gd name="connsiteX139" fmla="*/ 38938 w 38937"/>
                <a:gd name="connsiteY139" fmla="*/ 1348234 h 2896028"/>
                <a:gd name="connsiteX140" fmla="*/ 24336 w 38937"/>
                <a:gd name="connsiteY140" fmla="*/ 1333633 h 2896028"/>
                <a:gd name="connsiteX141" fmla="*/ 14601 w 38937"/>
                <a:gd name="connsiteY141" fmla="*/ 1333633 h 2896028"/>
                <a:gd name="connsiteX142" fmla="*/ 0 w 38937"/>
                <a:gd name="connsiteY142" fmla="*/ 1348234 h 2896028"/>
                <a:gd name="connsiteX143" fmla="*/ 0 w 38937"/>
                <a:gd name="connsiteY143" fmla="*/ 1396907 h 2896028"/>
                <a:gd name="connsiteX144" fmla="*/ 0 w 38937"/>
                <a:gd name="connsiteY144" fmla="*/ 1241155 h 2896028"/>
                <a:gd name="connsiteX145" fmla="*/ 14601 w 38937"/>
                <a:gd name="connsiteY145" fmla="*/ 1255756 h 2896028"/>
                <a:gd name="connsiteX146" fmla="*/ 24336 w 38937"/>
                <a:gd name="connsiteY146" fmla="*/ 1255756 h 2896028"/>
                <a:gd name="connsiteX147" fmla="*/ 38938 w 38937"/>
                <a:gd name="connsiteY147" fmla="*/ 1241155 h 2896028"/>
                <a:gd name="connsiteX148" fmla="*/ 38938 w 38937"/>
                <a:gd name="connsiteY148" fmla="*/ 1192482 h 2896028"/>
                <a:gd name="connsiteX149" fmla="*/ 24336 w 38937"/>
                <a:gd name="connsiteY149" fmla="*/ 1177880 h 2896028"/>
                <a:gd name="connsiteX150" fmla="*/ 14601 w 38937"/>
                <a:gd name="connsiteY150" fmla="*/ 1177880 h 2896028"/>
                <a:gd name="connsiteX151" fmla="*/ 0 w 38937"/>
                <a:gd name="connsiteY151" fmla="*/ 1192482 h 2896028"/>
                <a:gd name="connsiteX152" fmla="*/ 0 w 38937"/>
                <a:gd name="connsiteY152" fmla="*/ 1241155 h 2896028"/>
                <a:gd name="connsiteX153" fmla="*/ 0 w 38937"/>
                <a:gd name="connsiteY153" fmla="*/ 1090269 h 2896028"/>
                <a:gd name="connsiteX154" fmla="*/ 14601 w 38937"/>
                <a:gd name="connsiteY154" fmla="*/ 1104871 h 2896028"/>
                <a:gd name="connsiteX155" fmla="*/ 24336 w 38937"/>
                <a:gd name="connsiteY155" fmla="*/ 1104871 h 2896028"/>
                <a:gd name="connsiteX156" fmla="*/ 38938 w 38937"/>
                <a:gd name="connsiteY156" fmla="*/ 1090269 h 2896028"/>
                <a:gd name="connsiteX157" fmla="*/ 38938 w 38937"/>
                <a:gd name="connsiteY157" fmla="*/ 1041597 h 2896028"/>
                <a:gd name="connsiteX158" fmla="*/ 24336 w 38937"/>
                <a:gd name="connsiteY158" fmla="*/ 1026995 h 2896028"/>
                <a:gd name="connsiteX159" fmla="*/ 14601 w 38937"/>
                <a:gd name="connsiteY159" fmla="*/ 1026995 h 2896028"/>
                <a:gd name="connsiteX160" fmla="*/ 0 w 38937"/>
                <a:gd name="connsiteY160" fmla="*/ 1041597 h 2896028"/>
                <a:gd name="connsiteX161" fmla="*/ 0 w 38937"/>
                <a:gd name="connsiteY161" fmla="*/ 1090269 h 2896028"/>
                <a:gd name="connsiteX162" fmla="*/ 0 w 38937"/>
                <a:gd name="connsiteY162" fmla="*/ 939384 h 2896028"/>
                <a:gd name="connsiteX163" fmla="*/ 14601 w 38937"/>
                <a:gd name="connsiteY163" fmla="*/ 953986 h 2896028"/>
                <a:gd name="connsiteX164" fmla="*/ 24336 w 38937"/>
                <a:gd name="connsiteY164" fmla="*/ 953986 h 2896028"/>
                <a:gd name="connsiteX165" fmla="*/ 38938 w 38937"/>
                <a:gd name="connsiteY165" fmla="*/ 939384 h 2896028"/>
                <a:gd name="connsiteX166" fmla="*/ 38938 w 38937"/>
                <a:gd name="connsiteY166" fmla="*/ 890711 h 2896028"/>
                <a:gd name="connsiteX167" fmla="*/ 24336 w 38937"/>
                <a:gd name="connsiteY167" fmla="*/ 876110 h 2896028"/>
                <a:gd name="connsiteX168" fmla="*/ 14601 w 38937"/>
                <a:gd name="connsiteY168" fmla="*/ 876110 h 2896028"/>
                <a:gd name="connsiteX169" fmla="*/ 0 w 38937"/>
                <a:gd name="connsiteY169" fmla="*/ 890711 h 2896028"/>
                <a:gd name="connsiteX170" fmla="*/ 0 w 38937"/>
                <a:gd name="connsiteY170" fmla="*/ 939384 h 2896028"/>
                <a:gd name="connsiteX171" fmla="*/ 0 w 38937"/>
                <a:gd name="connsiteY171" fmla="*/ 788498 h 2896028"/>
                <a:gd name="connsiteX172" fmla="*/ 14601 w 38937"/>
                <a:gd name="connsiteY172" fmla="*/ 803100 h 2896028"/>
                <a:gd name="connsiteX173" fmla="*/ 24336 w 38937"/>
                <a:gd name="connsiteY173" fmla="*/ 803100 h 2896028"/>
                <a:gd name="connsiteX174" fmla="*/ 38938 w 38937"/>
                <a:gd name="connsiteY174" fmla="*/ 788498 h 2896028"/>
                <a:gd name="connsiteX175" fmla="*/ 38938 w 38937"/>
                <a:gd name="connsiteY175" fmla="*/ 739825 h 2896028"/>
                <a:gd name="connsiteX176" fmla="*/ 24336 w 38937"/>
                <a:gd name="connsiteY176" fmla="*/ 725224 h 2896028"/>
                <a:gd name="connsiteX177" fmla="*/ 14601 w 38937"/>
                <a:gd name="connsiteY177" fmla="*/ 725224 h 2896028"/>
                <a:gd name="connsiteX178" fmla="*/ 0 w 38937"/>
                <a:gd name="connsiteY178" fmla="*/ 739825 h 2896028"/>
                <a:gd name="connsiteX179" fmla="*/ 0 w 38937"/>
                <a:gd name="connsiteY179" fmla="*/ 788498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37" h="2896028">
                  <a:moveTo>
                    <a:pt x="0" y="1547793"/>
                  </a:moveTo>
                  <a:cubicBezTo>
                    <a:pt x="0" y="1557528"/>
                    <a:pt x="4867" y="1562396"/>
                    <a:pt x="14601" y="1562396"/>
                  </a:cubicBezTo>
                  <a:lnTo>
                    <a:pt x="24336" y="1562396"/>
                  </a:lnTo>
                  <a:cubicBezTo>
                    <a:pt x="34071" y="1562396"/>
                    <a:pt x="38938" y="1557528"/>
                    <a:pt x="38938" y="1547793"/>
                  </a:cubicBezTo>
                  <a:lnTo>
                    <a:pt x="38938" y="1499120"/>
                  </a:lnTo>
                  <a:cubicBezTo>
                    <a:pt x="38938" y="1489387"/>
                    <a:pt x="34071" y="1484519"/>
                    <a:pt x="24336" y="1484519"/>
                  </a:cubicBezTo>
                  <a:lnTo>
                    <a:pt x="14601" y="1484519"/>
                  </a:lnTo>
                  <a:cubicBezTo>
                    <a:pt x="4867" y="1484519"/>
                    <a:pt x="0" y="1489387"/>
                    <a:pt x="0" y="1499120"/>
                  </a:cubicBezTo>
                  <a:lnTo>
                    <a:pt x="0" y="1547793"/>
                  </a:lnTo>
                  <a:close/>
                  <a:moveTo>
                    <a:pt x="0" y="2005317"/>
                  </a:moveTo>
                  <a:cubicBezTo>
                    <a:pt x="0" y="2015052"/>
                    <a:pt x="4867" y="2019919"/>
                    <a:pt x="14601" y="2019919"/>
                  </a:cubicBezTo>
                  <a:lnTo>
                    <a:pt x="24336" y="2019919"/>
                  </a:lnTo>
                  <a:cubicBezTo>
                    <a:pt x="34071" y="2019919"/>
                    <a:pt x="38938" y="2015052"/>
                    <a:pt x="38938" y="2005317"/>
                  </a:cubicBezTo>
                  <a:lnTo>
                    <a:pt x="38938" y="1956644"/>
                  </a:lnTo>
                  <a:cubicBezTo>
                    <a:pt x="38938" y="1946910"/>
                    <a:pt x="34071" y="1942043"/>
                    <a:pt x="24336" y="1942043"/>
                  </a:cubicBezTo>
                  <a:lnTo>
                    <a:pt x="14601" y="1942043"/>
                  </a:lnTo>
                  <a:cubicBezTo>
                    <a:pt x="4867" y="1942043"/>
                    <a:pt x="0" y="1946910"/>
                    <a:pt x="0" y="1956644"/>
                  </a:cubicBezTo>
                  <a:lnTo>
                    <a:pt x="0" y="2005317"/>
                  </a:lnTo>
                  <a:close/>
                  <a:moveTo>
                    <a:pt x="0" y="1698679"/>
                  </a:moveTo>
                  <a:cubicBezTo>
                    <a:pt x="0" y="1708414"/>
                    <a:pt x="4867" y="1713280"/>
                    <a:pt x="14601" y="1713280"/>
                  </a:cubicBezTo>
                  <a:lnTo>
                    <a:pt x="24336" y="1713280"/>
                  </a:lnTo>
                  <a:cubicBezTo>
                    <a:pt x="34071" y="1713280"/>
                    <a:pt x="38938" y="1708414"/>
                    <a:pt x="38938" y="1698679"/>
                  </a:cubicBezTo>
                  <a:lnTo>
                    <a:pt x="38938" y="1650006"/>
                  </a:lnTo>
                  <a:cubicBezTo>
                    <a:pt x="38938" y="1640271"/>
                    <a:pt x="34071" y="1635405"/>
                    <a:pt x="24336" y="1635405"/>
                  </a:cubicBezTo>
                  <a:lnTo>
                    <a:pt x="14601" y="1635405"/>
                  </a:lnTo>
                  <a:cubicBezTo>
                    <a:pt x="4867" y="1635405"/>
                    <a:pt x="0" y="1640271"/>
                    <a:pt x="0" y="1650006"/>
                  </a:cubicBezTo>
                  <a:lnTo>
                    <a:pt x="0" y="1698679"/>
                  </a:lnTo>
                  <a:close/>
                  <a:moveTo>
                    <a:pt x="0" y="1854432"/>
                  </a:moveTo>
                  <a:cubicBezTo>
                    <a:pt x="0" y="1864166"/>
                    <a:pt x="4867" y="1869033"/>
                    <a:pt x="14601" y="1869033"/>
                  </a:cubicBezTo>
                  <a:lnTo>
                    <a:pt x="24336" y="1869033"/>
                  </a:lnTo>
                  <a:cubicBezTo>
                    <a:pt x="34071" y="1869033"/>
                    <a:pt x="38938" y="1864166"/>
                    <a:pt x="38938" y="1854432"/>
                  </a:cubicBezTo>
                  <a:lnTo>
                    <a:pt x="38938" y="1805759"/>
                  </a:lnTo>
                  <a:cubicBezTo>
                    <a:pt x="38938" y="1796024"/>
                    <a:pt x="34071" y="1791157"/>
                    <a:pt x="24336" y="1791157"/>
                  </a:cubicBezTo>
                  <a:lnTo>
                    <a:pt x="14601" y="1791157"/>
                  </a:lnTo>
                  <a:cubicBezTo>
                    <a:pt x="4867" y="1791157"/>
                    <a:pt x="0" y="1796024"/>
                    <a:pt x="0" y="1805759"/>
                  </a:cubicBezTo>
                  <a:lnTo>
                    <a:pt x="0" y="1854432"/>
                  </a:lnTo>
                  <a:close/>
                  <a:moveTo>
                    <a:pt x="0" y="2156202"/>
                  </a:moveTo>
                  <a:cubicBezTo>
                    <a:pt x="0" y="2165938"/>
                    <a:pt x="4867" y="2170805"/>
                    <a:pt x="14601" y="2170805"/>
                  </a:cubicBezTo>
                  <a:lnTo>
                    <a:pt x="24336" y="2170805"/>
                  </a:lnTo>
                  <a:cubicBezTo>
                    <a:pt x="34071" y="2170805"/>
                    <a:pt x="38938" y="2165938"/>
                    <a:pt x="38938" y="2156202"/>
                  </a:cubicBezTo>
                  <a:lnTo>
                    <a:pt x="38938" y="2107530"/>
                  </a:lnTo>
                  <a:cubicBezTo>
                    <a:pt x="38938" y="2097796"/>
                    <a:pt x="34071" y="2092928"/>
                    <a:pt x="24336" y="2092928"/>
                  </a:cubicBezTo>
                  <a:lnTo>
                    <a:pt x="14601" y="2092928"/>
                  </a:lnTo>
                  <a:cubicBezTo>
                    <a:pt x="4867" y="2092928"/>
                    <a:pt x="0" y="2097796"/>
                    <a:pt x="0" y="2107530"/>
                  </a:cubicBezTo>
                  <a:lnTo>
                    <a:pt x="0" y="2156202"/>
                  </a:lnTo>
                  <a:close/>
                  <a:moveTo>
                    <a:pt x="0" y="2764612"/>
                  </a:moveTo>
                  <a:cubicBezTo>
                    <a:pt x="0" y="2774347"/>
                    <a:pt x="4867" y="2779214"/>
                    <a:pt x="14601" y="2779214"/>
                  </a:cubicBezTo>
                  <a:lnTo>
                    <a:pt x="24336" y="2779214"/>
                  </a:lnTo>
                  <a:cubicBezTo>
                    <a:pt x="34071" y="2779214"/>
                    <a:pt x="38938" y="2774347"/>
                    <a:pt x="38938" y="2764612"/>
                  </a:cubicBezTo>
                  <a:lnTo>
                    <a:pt x="38938" y="2715939"/>
                  </a:lnTo>
                  <a:cubicBezTo>
                    <a:pt x="38938" y="2706205"/>
                    <a:pt x="34071" y="2701338"/>
                    <a:pt x="24336" y="2701338"/>
                  </a:cubicBezTo>
                  <a:lnTo>
                    <a:pt x="14601" y="2701338"/>
                  </a:lnTo>
                  <a:cubicBezTo>
                    <a:pt x="4867" y="2701338"/>
                    <a:pt x="0" y="2706205"/>
                    <a:pt x="0" y="2715939"/>
                  </a:cubicBezTo>
                  <a:lnTo>
                    <a:pt x="0" y="2764612"/>
                  </a:lnTo>
                  <a:close/>
                  <a:moveTo>
                    <a:pt x="0" y="2881426"/>
                  </a:moveTo>
                  <a:cubicBezTo>
                    <a:pt x="0" y="2891161"/>
                    <a:pt x="4867" y="2896029"/>
                    <a:pt x="14601" y="2896029"/>
                  </a:cubicBezTo>
                  <a:lnTo>
                    <a:pt x="24336" y="2896029"/>
                  </a:lnTo>
                  <a:cubicBezTo>
                    <a:pt x="34071" y="2896029"/>
                    <a:pt x="38938" y="2891161"/>
                    <a:pt x="38938" y="2881426"/>
                  </a:cubicBezTo>
                  <a:lnTo>
                    <a:pt x="38938" y="2871692"/>
                  </a:lnTo>
                  <a:cubicBezTo>
                    <a:pt x="38938" y="2861957"/>
                    <a:pt x="34071" y="2857090"/>
                    <a:pt x="24336" y="2857090"/>
                  </a:cubicBezTo>
                  <a:lnTo>
                    <a:pt x="14601" y="2857090"/>
                  </a:lnTo>
                  <a:cubicBezTo>
                    <a:pt x="4867" y="2857090"/>
                    <a:pt x="0" y="2861957"/>
                    <a:pt x="0" y="2871692"/>
                  </a:cubicBezTo>
                  <a:lnTo>
                    <a:pt x="0" y="2881426"/>
                  </a:lnTo>
                  <a:close/>
                  <a:moveTo>
                    <a:pt x="0" y="2311956"/>
                  </a:moveTo>
                  <a:cubicBezTo>
                    <a:pt x="0" y="2321689"/>
                    <a:pt x="4867" y="2326557"/>
                    <a:pt x="14601" y="2326557"/>
                  </a:cubicBezTo>
                  <a:lnTo>
                    <a:pt x="24336" y="2326557"/>
                  </a:lnTo>
                  <a:cubicBezTo>
                    <a:pt x="34071" y="2326557"/>
                    <a:pt x="38938" y="2321689"/>
                    <a:pt x="38938" y="2311956"/>
                  </a:cubicBezTo>
                  <a:lnTo>
                    <a:pt x="38938" y="2263283"/>
                  </a:lnTo>
                  <a:cubicBezTo>
                    <a:pt x="38938" y="2253548"/>
                    <a:pt x="34071" y="2248680"/>
                    <a:pt x="24336" y="2248680"/>
                  </a:cubicBezTo>
                  <a:lnTo>
                    <a:pt x="14601" y="2248680"/>
                  </a:lnTo>
                  <a:cubicBezTo>
                    <a:pt x="4867" y="2248680"/>
                    <a:pt x="0" y="2253548"/>
                    <a:pt x="0" y="2263283"/>
                  </a:cubicBezTo>
                  <a:lnTo>
                    <a:pt x="0" y="2311956"/>
                  </a:lnTo>
                  <a:close/>
                  <a:moveTo>
                    <a:pt x="0" y="2462842"/>
                  </a:moveTo>
                  <a:cubicBezTo>
                    <a:pt x="0" y="2472575"/>
                    <a:pt x="4867" y="2477443"/>
                    <a:pt x="14601" y="2477443"/>
                  </a:cubicBezTo>
                  <a:lnTo>
                    <a:pt x="24336" y="2477443"/>
                  </a:lnTo>
                  <a:cubicBezTo>
                    <a:pt x="34071" y="2477443"/>
                    <a:pt x="38938" y="2472575"/>
                    <a:pt x="38938" y="2462842"/>
                  </a:cubicBezTo>
                  <a:lnTo>
                    <a:pt x="38938" y="2414169"/>
                  </a:lnTo>
                  <a:cubicBezTo>
                    <a:pt x="38938" y="2404434"/>
                    <a:pt x="34071" y="2399566"/>
                    <a:pt x="24336" y="2399566"/>
                  </a:cubicBezTo>
                  <a:lnTo>
                    <a:pt x="14601" y="2399566"/>
                  </a:lnTo>
                  <a:cubicBezTo>
                    <a:pt x="4867" y="2399566"/>
                    <a:pt x="0" y="2404434"/>
                    <a:pt x="0" y="2414169"/>
                  </a:cubicBezTo>
                  <a:lnTo>
                    <a:pt x="0" y="2462842"/>
                  </a:lnTo>
                  <a:close/>
                  <a:moveTo>
                    <a:pt x="0" y="2613726"/>
                  </a:moveTo>
                  <a:cubicBezTo>
                    <a:pt x="0" y="2623461"/>
                    <a:pt x="4867" y="2628329"/>
                    <a:pt x="14601" y="2628329"/>
                  </a:cubicBezTo>
                  <a:lnTo>
                    <a:pt x="24336" y="2628329"/>
                  </a:lnTo>
                  <a:cubicBezTo>
                    <a:pt x="34071" y="2628329"/>
                    <a:pt x="38938" y="2623461"/>
                    <a:pt x="38938" y="2613726"/>
                  </a:cubicBezTo>
                  <a:lnTo>
                    <a:pt x="38938" y="2565053"/>
                  </a:lnTo>
                  <a:cubicBezTo>
                    <a:pt x="38938" y="2555320"/>
                    <a:pt x="34071" y="2550452"/>
                    <a:pt x="24336" y="2550452"/>
                  </a:cubicBezTo>
                  <a:lnTo>
                    <a:pt x="14601" y="2550452"/>
                  </a:lnTo>
                  <a:cubicBezTo>
                    <a:pt x="4867" y="2550452"/>
                    <a:pt x="0" y="2555320"/>
                    <a:pt x="0" y="2565053"/>
                  </a:cubicBezTo>
                  <a:lnTo>
                    <a:pt x="0" y="2613726"/>
                  </a:lnTo>
                  <a:close/>
                  <a:moveTo>
                    <a:pt x="0" y="481860"/>
                  </a:moveTo>
                  <a:cubicBezTo>
                    <a:pt x="0" y="491595"/>
                    <a:pt x="4867" y="496461"/>
                    <a:pt x="14601" y="496461"/>
                  </a:cubicBezTo>
                  <a:lnTo>
                    <a:pt x="24336" y="496461"/>
                  </a:lnTo>
                  <a:cubicBezTo>
                    <a:pt x="34071" y="496461"/>
                    <a:pt x="38938" y="491595"/>
                    <a:pt x="38938" y="481860"/>
                  </a:cubicBezTo>
                  <a:lnTo>
                    <a:pt x="38938" y="433187"/>
                  </a:lnTo>
                  <a:cubicBezTo>
                    <a:pt x="38938" y="423452"/>
                    <a:pt x="34071" y="418586"/>
                    <a:pt x="24336" y="418586"/>
                  </a:cubicBezTo>
                  <a:lnTo>
                    <a:pt x="14601" y="418586"/>
                  </a:lnTo>
                  <a:cubicBezTo>
                    <a:pt x="4867" y="418586"/>
                    <a:pt x="0" y="423452"/>
                    <a:pt x="0" y="433187"/>
                  </a:cubicBezTo>
                  <a:lnTo>
                    <a:pt x="0" y="481860"/>
                  </a:lnTo>
                  <a:close/>
                  <a:moveTo>
                    <a:pt x="0" y="632746"/>
                  </a:moveTo>
                  <a:cubicBezTo>
                    <a:pt x="0" y="642479"/>
                    <a:pt x="4867" y="647347"/>
                    <a:pt x="14601" y="647347"/>
                  </a:cubicBezTo>
                  <a:lnTo>
                    <a:pt x="24336" y="647347"/>
                  </a:lnTo>
                  <a:cubicBezTo>
                    <a:pt x="34071" y="647347"/>
                    <a:pt x="38938" y="642479"/>
                    <a:pt x="38938" y="632746"/>
                  </a:cubicBezTo>
                  <a:lnTo>
                    <a:pt x="38938" y="584073"/>
                  </a:lnTo>
                  <a:cubicBezTo>
                    <a:pt x="38938" y="574338"/>
                    <a:pt x="34071" y="569470"/>
                    <a:pt x="24336" y="569470"/>
                  </a:cubicBezTo>
                  <a:lnTo>
                    <a:pt x="14601" y="569470"/>
                  </a:lnTo>
                  <a:cubicBezTo>
                    <a:pt x="4867" y="569470"/>
                    <a:pt x="0" y="574338"/>
                    <a:pt x="0" y="584073"/>
                  </a:cubicBezTo>
                  <a:lnTo>
                    <a:pt x="0" y="632746"/>
                  </a:lnTo>
                  <a:close/>
                  <a:moveTo>
                    <a:pt x="0" y="330974"/>
                  </a:moveTo>
                  <a:cubicBezTo>
                    <a:pt x="0" y="340709"/>
                    <a:pt x="4867" y="345577"/>
                    <a:pt x="14601" y="345577"/>
                  </a:cubicBezTo>
                  <a:lnTo>
                    <a:pt x="24336" y="345577"/>
                  </a:lnTo>
                  <a:cubicBezTo>
                    <a:pt x="34071" y="345577"/>
                    <a:pt x="38938" y="340709"/>
                    <a:pt x="38938" y="330974"/>
                  </a:cubicBezTo>
                  <a:lnTo>
                    <a:pt x="38938" y="282301"/>
                  </a:lnTo>
                  <a:cubicBezTo>
                    <a:pt x="38938" y="272568"/>
                    <a:pt x="34071" y="267700"/>
                    <a:pt x="24336" y="267700"/>
                  </a:cubicBezTo>
                  <a:lnTo>
                    <a:pt x="14601" y="267700"/>
                  </a:lnTo>
                  <a:cubicBezTo>
                    <a:pt x="4867" y="267700"/>
                    <a:pt x="0" y="272568"/>
                    <a:pt x="0" y="282301"/>
                  </a:cubicBezTo>
                  <a:lnTo>
                    <a:pt x="0" y="330974"/>
                  </a:lnTo>
                  <a:close/>
                  <a:moveTo>
                    <a:pt x="0" y="175221"/>
                  </a:moveTo>
                  <a:cubicBezTo>
                    <a:pt x="0" y="184956"/>
                    <a:pt x="4867" y="189823"/>
                    <a:pt x="14601" y="189823"/>
                  </a:cubicBezTo>
                  <a:lnTo>
                    <a:pt x="24336" y="189823"/>
                  </a:lnTo>
                  <a:cubicBezTo>
                    <a:pt x="34071" y="189823"/>
                    <a:pt x="38938" y="184956"/>
                    <a:pt x="38938" y="175221"/>
                  </a:cubicBezTo>
                  <a:lnTo>
                    <a:pt x="38938" y="126549"/>
                  </a:lnTo>
                  <a:cubicBezTo>
                    <a:pt x="38938" y="116814"/>
                    <a:pt x="34071" y="111947"/>
                    <a:pt x="24336" y="111947"/>
                  </a:cubicBezTo>
                  <a:lnTo>
                    <a:pt x="14601" y="111947"/>
                  </a:lnTo>
                  <a:cubicBezTo>
                    <a:pt x="4867" y="111947"/>
                    <a:pt x="0" y="116814"/>
                    <a:pt x="0" y="126549"/>
                  </a:cubicBezTo>
                  <a:lnTo>
                    <a:pt x="0" y="175221"/>
                  </a:lnTo>
                  <a:close/>
                  <a:moveTo>
                    <a:pt x="14601" y="0"/>
                  </a:moveTo>
                  <a:cubicBezTo>
                    <a:pt x="4867" y="0"/>
                    <a:pt x="0" y="4867"/>
                    <a:pt x="0" y="14601"/>
                  </a:cubicBezTo>
                  <a:lnTo>
                    <a:pt x="0" y="24336"/>
                  </a:lnTo>
                  <a:cubicBezTo>
                    <a:pt x="0" y="34071"/>
                    <a:pt x="4867" y="38938"/>
                    <a:pt x="14601" y="38938"/>
                  </a:cubicBezTo>
                  <a:lnTo>
                    <a:pt x="24336" y="38938"/>
                  </a:lnTo>
                  <a:cubicBezTo>
                    <a:pt x="34071" y="38938"/>
                    <a:pt x="38938" y="34071"/>
                    <a:pt x="38938" y="24336"/>
                  </a:cubicBezTo>
                  <a:lnTo>
                    <a:pt x="38938" y="14601"/>
                  </a:lnTo>
                  <a:cubicBezTo>
                    <a:pt x="38938" y="4867"/>
                    <a:pt x="34071" y="0"/>
                    <a:pt x="24336" y="0"/>
                  </a:cubicBezTo>
                  <a:lnTo>
                    <a:pt x="14601" y="0"/>
                  </a:lnTo>
                  <a:close/>
                  <a:moveTo>
                    <a:pt x="0" y="1396907"/>
                  </a:moveTo>
                  <a:cubicBezTo>
                    <a:pt x="0" y="1406642"/>
                    <a:pt x="4867" y="1411510"/>
                    <a:pt x="14601" y="1411510"/>
                  </a:cubicBezTo>
                  <a:lnTo>
                    <a:pt x="24336" y="1411510"/>
                  </a:lnTo>
                  <a:cubicBezTo>
                    <a:pt x="34071" y="1411510"/>
                    <a:pt x="38938" y="1406642"/>
                    <a:pt x="38938" y="1396907"/>
                  </a:cubicBezTo>
                  <a:lnTo>
                    <a:pt x="38938" y="1348234"/>
                  </a:lnTo>
                  <a:cubicBezTo>
                    <a:pt x="38938" y="1338501"/>
                    <a:pt x="34071" y="1333633"/>
                    <a:pt x="24336" y="1333633"/>
                  </a:cubicBezTo>
                  <a:lnTo>
                    <a:pt x="14601" y="1333633"/>
                  </a:lnTo>
                  <a:cubicBezTo>
                    <a:pt x="4867" y="1333633"/>
                    <a:pt x="0" y="1338501"/>
                    <a:pt x="0" y="1348234"/>
                  </a:cubicBezTo>
                  <a:lnTo>
                    <a:pt x="0" y="1396907"/>
                  </a:lnTo>
                  <a:close/>
                  <a:moveTo>
                    <a:pt x="0" y="1241155"/>
                  </a:moveTo>
                  <a:cubicBezTo>
                    <a:pt x="0" y="1250889"/>
                    <a:pt x="4867" y="1255756"/>
                    <a:pt x="14601" y="1255756"/>
                  </a:cubicBezTo>
                  <a:lnTo>
                    <a:pt x="24336" y="1255756"/>
                  </a:lnTo>
                  <a:cubicBezTo>
                    <a:pt x="34071" y="1255756"/>
                    <a:pt x="38938" y="1250889"/>
                    <a:pt x="38938" y="1241155"/>
                  </a:cubicBezTo>
                  <a:lnTo>
                    <a:pt x="38938" y="1192482"/>
                  </a:lnTo>
                  <a:cubicBezTo>
                    <a:pt x="38938" y="1182747"/>
                    <a:pt x="34071" y="1177880"/>
                    <a:pt x="24336" y="1177880"/>
                  </a:cubicBezTo>
                  <a:lnTo>
                    <a:pt x="14601" y="1177880"/>
                  </a:lnTo>
                  <a:cubicBezTo>
                    <a:pt x="4867" y="1177880"/>
                    <a:pt x="0" y="1182747"/>
                    <a:pt x="0" y="1192482"/>
                  </a:cubicBezTo>
                  <a:lnTo>
                    <a:pt x="0" y="1241155"/>
                  </a:lnTo>
                  <a:close/>
                  <a:moveTo>
                    <a:pt x="0" y="1090269"/>
                  </a:moveTo>
                  <a:cubicBezTo>
                    <a:pt x="0" y="1100005"/>
                    <a:pt x="4867" y="1104871"/>
                    <a:pt x="14601" y="1104871"/>
                  </a:cubicBezTo>
                  <a:lnTo>
                    <a:pt x="24336" y="1104871"/>
                  </a:lnTo>
                  <a:cubicBezTo>
                    <a:pt x="34071" y="1104871"/>
                    <a:pt x="38938" y="1100005"/>
                    <a:pt x="38938" y="1090269"/>
                  </a:cubicBezTo>
                  <a:lnTo>
                    <a:pt x="38938" y="1041597"/>
                  </a:lnTo>
                  <a:cubicBezTo>
                    <a:pt x="38938" y="1031861"/>
                    <a:pt x="34071" y="1026995"/>
                    <a:pt x="24336" y="1026995"/>
                  </a:cubicBezTo>
                  <a:lnTo>
                    <a:pt x="14601" y="1026995"/>
                  </a:lnTo>
                  <a:cubicBezTo>
                    <a:pt x="4867" y="1026995"/>
                    <a:pt x="0" y="1031861"/>
                    <a:pt x="0" y="1041597"/>
                  </a:cubicBezTo>
                  <a:lnTo>
                    <a:pt x="0" y="1090269"/>
                  </a:lnTo>
                  <a:close/>
                  <a:moveTo>
                    <a:pt x="0" y="939384"/>
                  </a:moveTo>
                  <a:cubicBezTo>
                    <a:pt x="0" y="949119"/>
                    <a:pt x="4867" y="953986"/>
                    <a:pt x="14601" y="953986"/>
                  </a:cubicBezTo>
                  <a:lnTo>
                    <a:pt x="24336" y="953986"/>
                  </a:lnTo>
                  <a:cubicBezTo>
                    <a:pt x="34071" y="953986"/>
                    <a:pt x="38938" y="949119"/>
                    <a:pt x="38938" y="939384"/>
                  </a:cubicBezTo>
                  <a:lnTo>
                    <a:pt x="38938" y="890711"/>
                  </a:lnTo>
                  <a:cubicBezTo>
                    <a:pt x="38938" y="880977"/>
                    <a:pt x="34071" y="876110"/>
                    <a:pt x="24336" y="876110"/>
                  </a:cubicBezTo>
                  <a:lnTo>
                    <a:pt x="14601" y="876110"/>
                  </a:lnTo>
                  <a:cubicBezTo>
                    <a:pt x="4867" y="876110"/>
                    <a:pt x="0" y="880977"/>
                    <a:pt x="0" y="890711"/>
                  </a:cubicBezTo>
                  <a:lnTo>
                    <a:pt x="0" y="939384"/>
                  </a:lnTo>
                  <a:close/>
                  <a:moveTo>
                    <a:pt x="0" y="788498"/>
                  </a:moveTo>
                  <a:cubicBezTo>
                    <a:pt x="0" y="798233"/>
                    <a:pt x="4867" y="803100"/>
                    <a:pt x="14601" y="803100"/>
                  </a:cubicBezTo>
                  <a:lnTo>
                    <a:pt x="24336" y="803100"/>
                  </a:lnTo>
                  <a:cubicBezTo>
                    <a:pt x="34071" y="803100"/>
                    <a:pt x="38938" y="798233"/>
                    <a:pt x="38938" y="788498"/>
                  </a:cubicBezTo>
                  <a:lnTo>
                    <a:pt x="38938" y="739825"/>
                  </a:lnTo>
                  <a:cubicBezTo>
                    <a:pt x="38938" y="730091"/>
                    <a:pt x="34071" y="725224"/>
                    <a:pt x="24336" y="725224"/>
                  </a:cubicBezTo>
                  <a:lnTo>
                    <a:pt x="14601" y="725224"/>
                  </a:lnTo>
                  <a:cubicBezTo>
                    <a:pt x="4867" y="725224"/>
                    <a:pt x="0" y="730091"/>
                    <a:pt x="0" y="739825"/>
                  </a:cubicBezTo>
                  <a:lnTo>
                    <a:pt x="0" y="788498"/>
                  </a:ln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6981F64D-771A-4019-933B-371EBFAA877A}"/>
                </a:ext>
              </a:extLst>
            </p:cNvPr>
            <p:cNvSpPr/>
            <p:nvPr/>
          </p:nvSpPr>
          <p:spPr>
            <a:xfrm>
              <a:off x="25848337" y="9152608"/>
              <a:ext cx="38937" cy="2896028"/>
            </a:xfrm>
            <a:custGeom>
              <a:avLst/>
              <a:gdLst>
                <a:gd name="connsiteX0" fmla="*/ 0 w 38937"/>
                <a:gd name="connsiteY0" fmla="*/ 1547793 h 2896028"/>
                <a:gd name="connsiteX1" fmla="*/ 14601 w 38937"/>
                <a:gd name="connsiteY1" fmla="*/ 1562396 h 2896028"/>
                <a:gd name="connsiteX2" fmla="*/ 24336 w 38937"/>
                <a:gd name="connsiteY2" fmla="*/ 1562396 h 2896028"/>
                <a:gd name="connsiteX3" fmla="*/ 38938 w 38937"/>
                <a:gd name="connsiteY3" fmla="*/ 1547793 h 2896028"/>
                <a:gd name="connsiteX4" fmla="*/ 38938 w 38937"/>
                <a:gd name="connsiteY4" fmla="*/ 1499120 h 2896028"/>
                <a:gd name="connsiteX5" fmla="*/ 24336 w 38937"/>
                <a:gd name="connsiteY5" fmla="*/ 1484519 h 2896028"/>
                <a:gd name="connsiteX6" fmla="*/ 14601 w 38937"/>
                <a:gd name="connsiteY6" fmla="*/ 1484519 h 2896028"/>
                <a:gd name="connsiteX7" fmla="*/ 0 w 38937"/>
                <a:gd name="connsiteY7" fmla="*/ 1499120 h 2896028"/>
                <a:gd name="connsiteX8" fmla="*/ 0 w 38937"/>
                <a:gd name="connsiteY8" fmla="*/ 1547793 h 2896028"/>
                <a:gd name="connsiteX9" fmla="*/ 0 w 38937"/>
                <a:gd name="connsiteY9" fmla="*/ 2005317 h 2896028"/>
                <a:gd name="connsiteX10" fmla="*/ 14601 w 38937"/>
                <a:gd name="connsiteY10" fmla="*/ 2019919 h 2896028"/>
                <a:gd name="connsiteX11" fmla="*/ 24336 w 38937"/>
                <a:gd name="connsiteY11" fmla="*/ 2019919 h 2896028"/>
                <a:gd name="connsiteX12" fmla="*/ 38938 w 38937"/>
                <a:gd name="connsiteY12" fmla="*/ 2005317 h 2896028"/>
                <a:gd name="connsiteX13" fmla="*/ 38938 w 38937"/>
                <a:gd name="connsiteY13" fmla="*/ 1956644 h 2896028"/>
                <a:gd name="connsiteX14" fmla="*/ 24336 w 38937"/>
                <a:gd name="connsiteY14" fmla="*/ 1942043 h 2896028"/>
                <a:gd name="connsiteX15" fmla="*/ 14601 w 38937"/>
                <a:gd name="connsiteY15" fmla="*/ 1942043 h 2896028"/>
                <a:gd name="connsiteX16" fmla="*/ 0 w 38937"/>
                <a:gd name="connsiteY16" fmla="*/ 1956644 h 2896028"/>
                <a:gd name="connsiteX17" fmla="*/ 0 w 38937"/>
                <a:gd name="connsiteY17" fmla="*/ 2005317 h 2896028"/>
                <a:gd name="connsiteX18" fmla="*/ 0 w 38937"/>
                <a:gd name="connsiteY18" fmla="*/ 1698679 h 2896028"/>
                <a:gd name="connsiteX19" fmla="*/ 14601 w 38937"/>
                <a:gd name="connsiteY19" fmla="*/ 1713280 h 2896028"/>
                <a:gd name="connsiteX20" fmla="*/ 24336 w 38937"/>
                <a:gd name="connsiteY20" fmla="*/ 1713280 h 2896028"/>
                <a:gd name="connsiteX21" fmla="*/ 38938 w 38937"/>
                <a:gd name="connsiteY21" fmla="*/ 1698679 h 2896028"/>
                <a:gd name="connsiteX22" fmla="*/ 38938 w 38937"/>
                <a:gd name="connsiteY22" fmla="*/ 1650006 h 2896028"/>
                <a:gd name="connsiteX23" fmla="*/ 24336 w 38937"/>
                <a:gd name="connsiteY23" fmla="*/ 1635405 h 2896028"/>
                <a:gd name="connsiteX24" fmla="*/ 14601 w 38937"/>
                <a:gd name="connsiteY24" fmla="*/ 1635405 h 2896028"/>
                <a:gd name="connsiteX25" fmla="*/ 0 w 38937"/>
                <a:gd name="connsiteY25" fmla="*/ 1650006 h 2896028"/>
                <a:gd name="connsiteX26" fmla="*/ 0 w 38937"/>
                <a:gd name="connsiteY26" fmla="*/ 1698679 h 2896028"/>
                <a:gd name="connsiteX27" fmla="*/ 0 w 38937"/>
                <a:gd name="connsiteY27" fmla="*/ 1854432 h 2896028"/>
                <a:gd name="connsiteX28" fmla="*/ 14601 w 38937"/>
                <a:gd name="connsiteY28" fmla="*/ 1869033 h 2896028"/>
                <a:gd name="connsiteX29" fmla="*/ 24336 w 38937"/>
                <a:gd name="connsiteY29" fmla="*/ 1869033 h 2896028"/>
                <a:gd name="connsiteX30" fmla="*/ 38938 w 38937"/>
                <a:gd name="connsiteY30" fmla="*/ 1854432 h 2896028"/>
                <a:gd name="connsiteX31" fmla="*/ 38938 w 38937"/>
                <a:gd name="connsiteY31" fmla="*/ 1805759 h 2896028"/>
                <a:gd name="connsiteX32" fmla="*/ 24336 w 38937"/>
                <a:gd name="connsiteY32" fmla="*/ 1791157 h 2896028"/>
                <a:gd name="connsiteX33" fmla="*/ 14601 w 38937"/>
                <a:gd name="connsiteY33" fmla="*/ 1791157 h 2896028"/>
                <a:gd name="connsiteX34" fmla="*/ 0 w 38937"/>
                <a:gd name="connsiteY34" fmla="*/ 1805759 h 2896028"/>
                <a:gd name="connsiteX35" fmla="*/ 0 w 38937"/>
                <a:gd name="connsiteY35" fmla="*/ 1854432 h 2896028"/>
                <a:gd name="connsiteX36" fmla="*/ 0 w 38937"/>
                <a:gd name="connsiteY36" fmla="*/ 2156202 h 2896028"/>
                <a:gd name="connsiteX37" fmla="*/ 14601 w 38937"/>
                <a:gd name="connsiteY37" fmla="*/ 2170805 h 2896028"/>
                <a:gd name="connsiteX38" fmla="*/ 24336 w 38937"/>
                <a:gd name="connsiteY38" fmla="*/ 2170805 h 2896028"/>
                <a:gd name="connsiteX39" fmla="*/ 38938 w 38937"/>
                <a:gd name="connsiteY39" fmla="*/ 2156202 h 2896028"/>
                <a:gd name="connsiteX40" fmla="*/ 38938 w 38937"/>
                <a:gd name="connsiteY40" fmla="*/ 2107530 h 2896028"/>
                <a:gd name="connsiteX41" fmla="*/ 24336 w 38937"/>
                <a:gd name="connsiteY41" fmla="*/ 2092928 h 2896028"/>
                <a:gd name="connsiteX42" fmla="*/ 14601 w 38937"/>
                <a:gd name="connsiteY42" fmla="*/ 2092928 h 2896028"/>
                <a:gd name="connsiteX43" fmla="*/ 0 w 38937"/>
                <a:gd name="connsiteY43" fmla="*/ 2107530 h 2896028"/>
                <a:gd name="connsiteX44" fmla="*/ 0 w 38937"/>
                <a:gd name="connsiteY44" fmla="*/ 2156202 h 2896028"/>
                <a:gd name="connsiteX45" fmla="*/ 0 w 38937"/>
                <a:gd name="connsiteY45" fmla="*/ 2764612 h 2896028"/>
                <a:gd name="connsiteX46" fmla="*/ 14601 w 38937"/>
                <a:gd name="connsiteY46" fmla="*/ 2779214 h 2896028"/>
                <a:gd name="connsiteX47" fmla="*/ 24336 w 38937"/>
                <a:gd name="connsiteY47" fmla="*/ 2779214 h 2896028"/>
                <a:gd name="connsiteX48" fmla="*/ 38938 w 38937"/>
                <a:gd name="connsiteY48" fmla="*/ 2764612 h 2896028"/>
                <a:gd name="connsiteX49" fmla="*/ 38938 w 38937"/>
                <a:gd name="connsiteY49" fmla="*/ 2715939 h 2896028"/>
                <a:gd name="connsiteX50" fmla="*/ 24336 w 38937"/>
                <a:gd name="connsiteY50" fmla="*/ 2701338 h 2896028"/>
                <a:gd name="connsiteX51" fmla="*/ 14601 w 38937"/>
                <a:gd name="connsiteY51" fmla="*/ 2701338 h 2896028"/>
                <a:gd name="connsiteX52" fmla="*/ 0 w 38937"/>
                <a:gd name="connsiteY52" fmla="*/ 2715939 h 2896028"/>
                <a:gd name="connsiteX53" fmla="*/ 0 w 38937"/>
                <a:gd name="connsiteY53" fmla="*/ 2764612 h 2896028"/>
                <a:gd name="connsiteX54" fmla="*/ 0 w 38937"/>
                <a:gd name="connsiteY54" fmla="*/ 2881426 h 2896028"/>
                <a:gd name="connsiteX55" fmla="*/ 14601 w 38937"/>
                <a:gd name="connsiteY55" fmla="*/ 2896029 h 2896028"/>
                <a:gd name="connsiteX56" fmla="*/ 24336 w 38937"/>
                <a:gd name="connsiteY56" fmla="*/ 2896029 h 2896028"/>
                <a:gd name="connsiteX57" fmla="*/ 38938 w 38937"/>
                <a:gd name="connsiteY57" fmla="*/ 2881426 h 2896028"/>
                <a:gd name="connsiteX58" fmla="*/ 38938 w 38937"/>
                <a:gd name="connsiteY58" fmla="*/ 2871692 h 2896028"/>
                <a:gd name="connsiteX59" fmla="*/ 24336 w 38937"/>
                <a:gd name="connsiteY59" fmla="*/ 2857090 h 2896028"/>
                <a:gd name="connsiteX60" fmla="*/ 14601 w 38937"/>
                <a:gd name="connsiteY60" fmla="*/ 2857090 h 2896028"/>
                <a:gd name="connsiteX61" fmla="*/ 0 w 38937"/>
                <a:gd name="connsiteY61" fmla="*/ 2871692 h 2896028"/>
                <a:gd name="connsiteX62" fmla="*/ 0 w 38937"/>
                <a:gd name="connsiteY62" fmla="*/ 2881426 h 2896028"/>
                <a:gd name="connsiteX63" fmla="*/ 0 w 38937"/>
                <a:gd name="connsiteY63" fmla="*/ 2311956 h 2896028"/>
                <a:gd name="connsiteX64" fmla="*/ 14601 w 38937"/>
                <a:gd name="connsiteY64" fmla="*/ 2326557 h 2896028"/>
                <a:gd name="connsiteX65" fmla="*/ 24336 w 38937"/>
                <a:gd name="connsiteY65" fmla="*/ 2326557 h 2896028"/>
                <a:gd name="connsiteX66" fmla="*/ 38938 w 38937"/>
                <a:gd name="connsiteY66" fmla="*/ 2311956 h 2896028"/>
                <a:gd name="connsiteX67" fmla="*/ 38938 w 38937"/>
                <a:gd name="connsiteY67" fmla="*/ 2263283 h 2896028"/>
                <a:gd name="connsiteX68" fmla="*/ 24336 w 38937"/>
                <a:gd name="connsiteY68" fmla="*/ 2248680 h 2896028"/>
                <a:gd name="connsiteX69" fmla="*/ 14601 w 38937"/>
                <a:gd name="connsiteY69" fmla="*/ 2248680 h 2896028"/>
                <a:gd name="connsiteX70" fmla="*/ 0 w 38937"/>
                <a:gd name="connsiteY70" fmla="*/ 2263283 h 2896028"/>
                <a:gd name="connsiteX71" fmla="*/ 0 w 38937"/>
                <a:gd name="connsiteY71" fmla="*/ 2311956 h 2896028"/>
                <a:gd name="connsiteX72" fmla="*/ 0 w 38937"/>
                <a:gd name="connsiteY72" fmla="*/ 2462842 h 2896028"/>
                <a:gd name="connsiteX73" fmla="*/ 14601 w 38937"/>
                <a:gd name="connsiteY73" fmla="*/ 2477443 h 2896028"/>
                <a:gd name="connsiteX74" fmla="*/ 24336 w 38937"/>
                <a:gd name="connsiteY74" fmla="*/ 2477443 h 2896028"/>
                <a:gd name="connsiteX75" fmla="*/ 38938 w 38937"/>
                <a:gd name="connsiteY75" fmla="*/ 2462842 h 2896028"/>
                <a:gd name="connsiteX76" fmla="*/ 38938 w 38937"/>
                <a:gd name="connsiteY76" fmla="*/ 2414169 h 2896028"/>
                <a:gd name="connsiteX77" fmla="*/ 24336 w 38937"/>
                <a:gd name="connsiteY77" fmla="*/ 2399566 h 2896028"/>
                <a:gd name="connsiteX78" fmla="*/ 14601 w 38937"/>
                <a:gd name="connsiteY78" fmla="*/ 2399566 h 2896028"/>
                <a:gd name="connsiteX79" fmla="*/ 0 w 38937"/>
                <a:gd name="connsiteY79" fmla="*/ 2414169 h 2896028"/>
                <a:gd name="connsiteX80" fmla="*/ 0 w 38937"/>
                <a:gd name="connsiteY80" fmla="*/ 2462842 h 2896028"/>
                <a:gd name="connsiteX81" fmla="*/ 0 w 38937"/>
                <a:gd name="connsiteY81" fmla="*/ 2613726 h 2896028"/>
                <a:gd name="connsiteX82" fmla="*/ 14601 w 38937"/>
                <a:gd name="connsiteY82" fmla="*/ 2628329 h 2896028"/>
                <a:gd name="connsiteX83" fmla="*/ 24336 w 38937"/>
                <a:gd name="connsiteY83" fmla="*/ 2628329 h 2896028"/>
                <a:gd name="connsiteX84" fmla="*/ 38938 w 38937"/>
                <a:gd name="connsiteY84" fmla="*/ 2613726 h 2896028"/>
                <a:gd name="connsiteX85" fmla="*/ 38938 w 38937"/>
                <a:gd name="connsiteY85" fmla="*/ 2565053 h 2896028"/>
                <a:gd name="connsiteX86" fmla="*/ 24336 w 38937"/>
                <a:gd name="connsiteY86" fmla="*/ 2550452 h 2896028"/>
                <a:gd name="connsiteX87" fmla="*/ 14601 w 38937"/>
                <a:gd name="connsiteY87" fmla="*/ 2550452 h 2896028"/>
                <a:gd name="connsiteX88" fmla="*/ 0 w 38937"/>
                <a:gd name="connsiteY88" fmla="*/ 2565053 h 2896028"/>
                <a:gd name="connsiteX89" fmla="*/ 0 w 38937"/>
                <a:gd name="connsiteY89" fmla="*/ 2613726 h 2896028"/>
                <a:gd name="connsiteX90" fmla="*/ 0 w 38937"/>
                <a:gd name="connsiteY90" fmla="*/ 481860 h 2896028"/>
                <a:gd name="connsiteX91" fmla="*/ 14601 w 38937"/>
                <a:gd name="connsiteY91" fmla="*/ 496461 h 2896028"/>
                <a:gd name="connsiteX92" fmla="*/ 24336 w 38937"/>
                <a:gd name="connsiteY92" fmla="*/ 496461 h 2896028"/>
                <a:gd name="connsiteX93" fmla="*/ 38938 w 38937"/>
                <a:gd name="connsiteY93" fmla="*/ 481860 h 2896028"/>
                <a:gd name="connsiteX94" fmla="*/ 38938 w 38937"/>
                <a:gd name="connsiteY94" fmla="*/ 433187 h 2896028"/>
                <a:gd name="connsiteX95" fmla="*/ 24336 w 38937"/>
                <a:gd name="connsiteY95" fmla="*/ 418586 h 2896028"/>
                <a:gd name="connsiteX96" fmla="*/ 14601 w 38937"/>
                <a:gd name="connsiteY96" fmla="*/ 418586 h 2896028"/>
                <a:gd name="connsiteX97" fmla="*/ 0 w 38937"/>
                <a:gd name="connsiteY97" fmla="*/ 433187 h 2896028"/>
                <a:gd name="connsiteX98" fmla="*/ 0 w 38937"/>
                <a:gd name="connsiteY98" fmla="*/ 481860 h 2896028"/>
                <a:gd name="connsiteX99" fmla="*/ 0 w 38937"/>
                <a:gd name="connsiteY99" fmla="*/ 632746 h 2896028"/>
                <a:gd name="connsiteX100" fmla="*/ 14601 w 38937"/>
                <a:gd name="connsiteY100" fmla="*/ 647347 h 2896028"/>
                <a:gd name="connsiteX101" fmla="*/ 24336 w 38937"/>
                <a:gd name="connsiteY101" fmla="*/ 647347 h 2896028"/>
                <a:gd name="connsiteX102" fmla="*/ 38938 w 38937"/>
                <a:gd name="connsiteY102" fmla="*/ 632746 h 2896028"/>
                <a:gd name="connsiteX103" fmla="*/ 38938 w 38937"/>
                <a:gd name="connsiteY103" fmla="*/ 584073 h 2896028"/>
                <a:gd name="connsiteX104" fmla="*/ 24336 w 38937"/>
                <a:gd name="connsiteY104" fmla="*/ 569470 h 2896028"/>
                <a:gd name="connsiteX105" fmla="*/ 14601 w 38937"/>
                <a:gd name="connsiteY105" fmla="*/ 569470 h 2896028"/>
                <a:gd name="connsiteX106" fmla="*/ 0 w 38937"/>
                <a:gd name="connsiteY106" fmla="*/ 584073 h 2896028"/>
                <a:gd name="connsiteX107" fmla="*/ 0 w 38937"/>
                <a:gd name="connsiteY107" fmla="*/ 632746 h 2896028"/>
                <a:gd name="connsiteX108" fmla="*/ 0 w 38937"/>
                <a:gd name="connsiteY108" fmla="*/ 330974 h 2896028"/>
                <a:gd name="connsiteX109" fmla="*/ 14601 w 38937"/>
                <a:gd name="connsiteY109" fmla="*/ 345577 h 2896028"/>
                <a:gd name="connsiteX110" fmla="*/ 24336 w 38937"/>
                <a:gd name="connsiteY110" fmla="*/ 345577 h 2896028"/>
                <a:gd name="connsiteX111" fmla="*/ 38938 w 38937"/>
                <a:gd name="connsiteY111" fmla="*/ 330974 h 2896028"/>
                <a:gd name="connsiteX112" fmla="*/ 38938 w 38937"/>
                <a:gd name="connsiteY112" fmla="*/ 282301 h 2896028"/>
                <a:gd name="connsiteX113" fmla="*/ 24336 w 38937"/>
                <a:gd name="connsiteY113" fmla="*/ 267700 h 2896028"/>
                <a:gd name="connsiteX114" fmla="*/ 14601 w 38937"/>
                <a:gd name="connsiteY114" fmla="*/ 267700 h 2896028"/>
                <a:gd name="connsiteX115" fmla="*/ 0 w 38937"/>
                <a:gd name="connsiteY115" fmla="*/ 282301 h 2896028"/>
                <a:gd name="connsiteX116" fmla="*/ 0 w 38937"/>
                <a:gd name="connsiteY116" fmla="*/ 330974 h 2896028"/>
                <a:gd name="connsiteX117" fmla="*/ 0 w 38937"/>
                <a:gd name="connsiteY117" fmla="*/ 175221 h 2896028"/>
                <a:gd name="connsiteX118" fmla="*/ 14601 w 38937"/>
                <a:gd name="connsiteY118" fmla="*/ 189823 h 2896028"/>
                <a:gd name="connsiteX119" fmla="*/ 24336 w 38937"/>
                <a:gd name="connsiteY119" fmla="*/ 189823 h 2896028"/>
                <a:gd name="connsiteX120" fmla="*/ 38938 w 38937"/>
                <a:gd name="connsiteY120" fmla="*/ 175221 h 2896028"/>
                <a:gd name="connsiteX121" fmla="*/ 38938 w 38937"/>
                <a:gd name="connsiteY121" fmla="*/ 126549 h 2896028"/>
                <a:gd name="connsiteX122" fmla="*/ 24336 w 38937"/>
                <a:gd name="connsiteY122" fmla="*/ 111947 h 2896028"/>
                <a:gd name="connsiteX123" fmla="*/ 14601 w 38937"/>
                <a:gd name="connsiteY123" fmla="*/ 111947 h 2896028"/>
                <a:gd name="connsiteX124" fmla="*/ 0 w 38937"/>
                <a:gd name="connsiteY124" fmla="*/ 126549 h 2896028"/>
                <a:gd name="connsiteX125" fmla="*/ 0 w 38937"/>
                <a:gd name="connsiteY125" fmla="*/ 175221 h 2896028"/>
                <a:gd name="connsiteX126" fmla="*/ 14601 w 38937"/>
                <a:gd name="connsiteY126" fmla="*/ 0 h 2896028"/>
                <a:gd name="connsiteX127" fmla="*/ 0 w 38937"/>
                <a:gd name="connsiteY127" fmla="*/ 14601 h 2896028"/>
                <a:gd name="connsiteX128" fmla="*/ 0 w 38937"/>
                <a:gd name="connsiteY128" fmla="*/ 24336 h 2896028"/>
                <a:gd name="connsiteX129" fmla="*/ 14601 w 38937"/>
                <a:gd name="connsiteY129" fmla="*/ 38938 h 2896028"/>
                <a:gd name="connsiteX130" fmla="*/ 24336 w 38937"/>
                <a:gd name="connsiteY130" fmla="*/ 38938 h 2896028"/>
                <a:gd name="connsiteX131" fmla="*/ 38938 w 38937"/>
                <a:gd name="connsiteY131" fmla="*/ 24336 h 2896028"/>
                <a:gd name="connsiteX132" fmla="*/ 38938 w 38937"/>
                <a:gd name="connsiteY132" fmla="*/ 14601 h 2896028"/>
                <a:gd name="connsiteX133" fmla="*/ 24336 w 38937"/>
                <a:gd name="connsiteY133" fmla="*/ 0 h 2896028"/>
                <a:gd name="connsiteX134" fmla="*/ 14601 w 38937"/>
                <a:gd name="connsiteY134" fmla="*/ 0 h 2896028"/>
                <a:gd name="connsiteX135" fmla="*/ 0 w 38937"/>
                <a:gd name="connsiteY135" fmla="*/ 1396907 h 2896028"/>
                <a:gd name="connsiteX136" fmla="*/ 14601 w 38937"/>
                <a:gd name="connsiteY136" fmla="*/ 1411510 h 2896028"/>
                <a:gd name="connsiteX137" fmla="*/ 24336 w 38937"/>
                <a:gd name="connsiteY137" fmla="*/ 1411510 h 2896028"/>
                <a:gd name="connsiteX138" fmla="*/ 38938 w 38937"/>
                <a:gd name="connsiteY138" fmla="*/ 1396907 h 2896028"/>
                <a:gd name="connsiteX139" fmla="*/ 38938 w 38937"/>
                <a:gd name="connsiteY139" fmla="*/ 1348234 h 2896028"/>
                <a:gd name="connsiteX140" fmla="*/ 24336 w 38937"/>
                <a:gd name="connsiteY140" fmla="*/ 1333633 h 2896028"/>
                <a:gd name="connsiteX141" fmla="*/ 14601 w 38937"/>
                <a:gd name="connsiteY141" fmla="*/ 1333633 h 2896028"/>
                <a:gd name="connsiteX142" fmla="*/ 0 w 38937"/>
                <a:gd name="connsiteY142" fmla="*/ 1348234 h 2896028"/>
                <a:gd name="connsiteX143" fmla="*/ 0 w 38937"/>
                <a:gd name="connsiteY143" fmla="*/ 1396907 h 2896028"/>
                <a:gd name="connsiteX144" fmla="*/ 0 w 38937"/>
                <a:gd name="connsiteY144" fmla="*/ 1241155 h 2896028"/>
                <a:gd name="connsiteX145" fmla="*/ 14601 w 38937"/>
                <a:gd name="connsiteY145" fmla="*/ 1255756 h 2896028"/>
                <a:gd name="connsiteX146" fmla="*/ 24336 w 38937"/>
                <a:gd name="connsiteY146" fmla="*/ 1255756 h 2896028"/>
                <a:gd name="connsiteX147" fmla="*/ 38938 w 38937"/>
                <a:gd name="connsiteY147" fmla="*/ 1241155 h 2896028"/>
                <a:gd name="connsiteX148" fmla="*/ 38938 w 38937"/>
                <a:gd name="connsiteY148" fmla="*/ 1192482 h 2896028"/>
                <a:gd name="connsiteX149" fmla="*/ 24336 w 38937"/>
                <a:gd name="connsiteY149" fmla="*/ 1177880 h 2896028"/>
                <a:gd name="connsiteX150" fmla="*/ 14601 w 38937"/>
                <a:gd name="connsiteY150" fmla="*/ 1177880 h 2896028"/>
                <a:gd name="connsiteX151" fmla="*/ 0 w 38937"/>
                <a:gd name="connsiteY151" fmla="*/ 1192482 h 2896028"/>
                <a:gd name="connsiteX152" fmla="*/ 0 w 38937"/>
                <a:gd name="connsiteY152" fmla="*/ 1241155 h 2896028"/>
                <a:gd name="connsiteX153" fmla="*/ 0 w 38937"/>
                <a:gd name="connsiteY153" fmla="*/ 1090269 h 2896028"/>
                <a:gd name="connsiteX154" fmla="*/ 14601 w 38937"/>
                <a:gd name="connsiteY154" fmla="*/ 1104871 h 2896028"/>
                <a:gd name="connsiteX155" fmla="*/ 24336 w 38937"/>
                <a:gd name="connsiteY155" fmla="*/ 1104871 h 2896028"/>
                <a:gd name="connsiteX156" fmla="*/ 38938 w 38937"/>
                <a:gd name="connsiteY156" fmla="*/ 1090269 h 2896028"/>
                <a:gd name="connsiteX157" fmla="*/ 38938 w 38937"/>
                <a:gd name="connsiteY157" fmla="*/ 1041597 h 2896028"/>
                <a:gd name="connsiteX158" fmla="*/ 24336 w 38937"/>
                <a:gd name="connsiteY158" fmla="*/ 1026995 h 2896028"/>
                <a:gd name="connsiteX159" fmla="*/ 14601 w 38937"/>
                <a:gd name="connsiteY159" fmla="*/ 1026995 h 2896028"/>
                <a:gd name="connsiteX160" fmla="*/ 0 w 38937"/>
                <a:gd name="connsiteY160" fmla="*/ 1041597 h 2896028"/>
                <a:gd name="connsiteX161" fmla="*/ 0 w 38937"/>
                <a:gd name="connsiteY161" fmla="*/ 1090269 h 2896028"/>
                <a:gd name="connsiteX162" fmla="*/ 0 w 38937"/>
                <a:gd name="connsiteY162" fmla="*/ 939384 h 2896028"/>
                <a:gd name="connsiteX163" fmla="*/ 14601 w 38937"/>
                <a:gd name="connsiteY163" fmla="*/ 953986 h 2896028"/>
                <a:gd name="connsiteX164" fmla="*/ 24336 w 38937"/>
                <a:gd name="connsiteY164" fmla="*/ 953986 h 2896028"/>
                <a:gd name="connsiteX165" fmla="*/ 38938 w 38937"/>
                <a:gd name="connsiteY165" fmla="*/ 939384 h 2896028"/>
                <a:gd name="connsiteX166" fmla="*/ 38938 w 38937"/>
                <a:gd name="connsiteY166" fmla="*/ 890711 h 2896028"/>
                <a:gd name="connsiteX167" fmla="*/ 24336 w 38937"/>
                <a:gd name="connsiteY167" fmla="*/ 876110 h 2896028"/>
                <a:gd name="connsiteX168" fmla="*/ 14601 w 38937"/>
                <a:gd name="connsiteY168" fmla="*/ 876110 h 2896028"/>
                <a:gd name="connsiteX169" fmla="*/ 0 w 38937"/>
                <a:gd name="connsiteY169" fmla="*/ 890711 h 2896028"/>
                <a:gd name="connsiteX170" fmla="*/ 0 w 38937"/>
                <a:gd name="connsiteY170" fmla="*/ 939384 h 2896028"/>
                <a:gd name="connsiteX171" fmla="*/ 0 w 38937"/>
                <a:gd name="connsiteY171" fmla="*/ 788498 h 2896028"/>
                <a:gd name="connsiteX172" fmla="*/ 14601 w 38937"/>
                <a:gd name="connsiteY172" fmla="*/ 803100 h 2896028"/>
                <a:gd name="connsiteX173" fmla="*/ 24336 w 38937"/>
                <a:gd name="connsiteY173" fmla="*/ 803100 h 2896028"/>
                <a:gd name="connsiteX174" fmla="*/ 38938 w 38937"/>
                <a:gd name="connsiteY174" fmla="*/ 788498 h 2896028"/>
                <a:gd name="connsiteX175" fmla="*/ 38938 w 38937"/>
                <a:gd name="connsiteY175" fmla="*/ 739825 h 2896028"/>
                <a:gd name="connsiteX176" fmla="*/ 24336 w 38937"/>
                <a:gd name="connsiteY176" fmla="*/ 725224 h 2896028"/>
                <a:gd name="connsiteX177" fmla="*/ 14601 w 38937"/>
                <a:gd name="connsiteY177" fmla="*/ 725224 h 2896028"/>
                <a:gd name="connsiteX178" fmla="*/ 0 w 38937"/>
                <a:gd name="connsiteY178" fmla="*/ 739825 h 2896028"/>
                <a:gd name="connsiteX179" fmla="*/ 0 w 38937"/>
                <a:gd name="connsiteY179" fmla="*/ 788498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37" h="2896028">
                  <a:moveTo>
                    <a:pt x="0" y="1547793"/>
                  </a:moveTo>
                  <a:cubicBezTo>
                    <a:pt x="0" y="1557528"/>
                    <a:pt x="4868" y="1562396"/>
                    <a:pt x="14601" y="1562396"/>
                  </a:cubicBezTo>
                  <a:lnTo>
                    <a:pt x="24336" y="1562396"/>
                  </a:lnTo>
                  <a:cubicBezTo>
                    <a:pt x="34072" y="1562396"/>
                    <a:pt x="38938" y="1557528"/>
                    <a:pt x="38938" y="1547793"/>
                  </a:cubicBezTo>
                  <a:lnTo>
                    <a:pt x="38938" y="1499120"/>
                  </a:lnTo>
                  <a:cubicBezTo>
                    <a:pt x="38938" y="1489387"/>
                    <a:pt x="34072" y="1484519"/>
                    <a:pt x="24336" y="1484519"/>
                  </a:cubicBezTo>
                  <a:lnTo>
                    <a:pt x="14601" y="1484519"/>
                  </a:lnTo>
                  <a:cubicBezTo>
                    <a:pt x="4868" y="1484519"/>
                    <a:pt x="0" y="1489387"/>
                    <a:pt x="0" y="1499120"/>
                  </a:cubicBezTo>
                  <a:lnTo>
                    <a:pt x="0" y="1547793"/>
                  </a:lnTo>
                  <a:close/>
                  <a:moveTo>
                    <a:pt x="0" y="2005317"/>
                  </a:moveTo>
                  <a:cubicBezTo>
                    <a:pt x="0" y="2015052"/>
                    <a:pt x="4868" y="2019919"/>
                    <a:pt x="14601" y="2019919"/>
                  </a:cubicBezTo>
                  <a:lnTo>
                    <a:pt x="24336" y="2019919"/>
                  </a:lnTo>
                  <a:cubicBezTo>
                    <a:pt x="34072" y="2019919"/>
                    <a:pt x="38938" y="2015052"/>
                    <a:pt x="38938" y="2005317"/>
                  </a:cubicBezTo>
                  <a:lnTo>
                    <a:pt x="38938" y="1956644"/>
                  </a:lnTo>
                  <a:cubicBezTo>
                    <a:pt x="38938" y="1946910"/>
                    <a:pt x="34072" y="1942043"/>
                    <a:pt x="24336" y="1942043"/>
                  </a:cubicBezTo>
                  <a:lnTo>
                    <a:pt x="14601" y="1942043"/>
                  </a:lnTo>
                  <a:cubicBezTo>
                    <a:pt x="4868" y="1942043"/>
                    <a:pt x="0" y="1946910"/>
                    <a:pt x="0" y="1956644"/>
                  </a:cubicBezTo>
                  <a:lnTo>
                    <a:pt x="0" y="2005317"/>
                  </a:lnTo>
                  <a:close/>
                  <a:moveTo>
                    <a:pt x="0" y="1698679"/>
                  </a:moveTo>
                  <a:cubicBezTo>
                    <a:pt x="0" y="1708414"/>
                    <a:pt x="4868" y="1713280"/>
                    <a:pt x="14601" y="1713280"/>
                  </a:cubicBezTo>
                  <a:lnTo>
                    <a:pt x="24336" y="1713280"/>
                  </a:lnTo>
                  <a:cubicBezTo>
                    <a:pt x="34072" y="1713280"/>
                    <a:pt x="38938" y="1708414"/>
                    <a:pt x="38938" y="1698679"/>
                  </a:cubicBezTo>
                  <a:lnTo>
                    <a:pt x="38938" y="1650006"/>
                  </a:lnTo>
                  <a:cubicBezTo>
                    <a:pt x="38938" y="1640271"/>
                    <a:pt x="34072" y="1635405"/>
                    <a:pt x="24336" y="1635405"/>
                  </a:cubicBezTo>
                  <a:lnTo>
                    <a:pt x="14601" y="1635405"/>
                  </a:lnTo>
                  <a:cubicBezTo>
                    <a:pt x="4868" y="1635405"/>
                    <a:pt x="0" y="1640271"/>
                    <a:pt x="0" y="1650006"/>
                  </a:cubicBezTo>
                  <a:lnTo>
                    <a:pt x="0" y="1698679"/>
                  </a:lnTo>
                  <a:close/>
                  <a:moveTo>
                    <a:pt x="0" y="1854432"/>
                  </a:moveTo>
                  <a:cubicBezTo>
                    <a:pt x="0" y="1864166"/>
                    <a:pt x="4868" y="1869033"/>
                    <a:pt x="14601" y="1869033"/>
                  </a:cubicBezTo>
                  <a:lnTo>
                    <a:pt x="24336" y="1869033"/>
                  </a:lnTo>
                  <a:cubicBezTo>
                    <a:pt x="34072" y="1869033"/>
                    <a:pt x="38938" y="1864166"/>
                    <a:pt x="38938" y="1854432"/>
                  </a:cubicBezTo>
                  <a:lnTo>
                    <a:pt x="38938" y="1805759"/>
                  </a:lnTo>
                  <a:cubicBezTo>
                    <a:pt x="38938" y="1796024"/>
                    <a:pt x="34072" y="1791157"/>
                    <a:pt x="24336" y="1791157"/>
                  </a:cubicBezTo>
                  <a:lnTo>
                    <a:pt x="14601" y="1791157"/>
                  </a:lnTo>
                  <a:cubicBezTo>
                    <a:pt x="4868" y="1791157"/>
                    <a:pt x="0" y="1796024"/>
                    <a:pt x="0" y="1805759"/>
                  </a:cubicBezTo>
                  <a:lnTo>
                    <a:pt x="0" y="1854432"/>
                  </a:lnTo>
                  <a:close/>
                  <a:moveTo>
                    <a:pt x="0" y="2156202"/>
                  </a:moveTo>
                  <a:cubicBezTo>
                    <a:pt x="0" y="2165938"/>
                    <a:pt x="4868" y="2170805"/>
                    <a:pt x="14601" y="2170805"/>
                  </a:cubicBezTo>
                  <a:lnTo>
                    <a:pt x="24336" y="2170805"/>
                  </a:lnTo>
                  <a:cubicBezTo>
                    <a:pt x="34072" y="2170805"/>
                    <a:pt x="38938" y="2165938"/>
                    <a:pt x="38938" y="2156202"/>
                  </a:cubicBezTo>
                  <a:lnTo>
                    <a:pt x="38938" y="2107530"/>
                  </a:lnTo>
                  <a:cubicBezTo>
                    <a:pt x="38938" y="2097796"/>
                    <a:pt x="34072" y="2092928"/>
                    <a:pt x="24336" y="2092928"/>
                  </a:cubicBezTo>
                  <a:lnTo>
                    <a:pt x="14601" y="2092928"/>
                  </a:lnTo>
                  <a:cubicBezTo>
                    <a:pt x="4868" y="2092928"/>
                    <a:pt x="0" y="2097796"/>
                    <a:pt x="0" y="2107530"/>
                  </a:cubicBezTo>
                  <a:lnTo>
                    <a:pt x="0" y="2156202"/>
                  </a:lnTo>
                  <a:close/>
                  <a:moveTo>
                    <a:pt x="0" y="2764612"/>
                  </a:moveTo>
                  <a:cubicBezTo>
                    <a:pt x="0" y="2774347"/>
                    <a:pt x="4868" y="2779214"/>
                    <a:pt x="14601" y="2779214"/>
                  </a:cubicBezTo>
                  <a:lnTo>
                    <a:pt x="24336" y="2779214"/>
                  </a:lnTo>
                  <a:cubicBezTo>
                    <a:pt x="34072" y="2779214"/>
                    <a:pt x="38938" y="2774347"/>
                    <a:pt x="38938" y="2764612"/>
                  </a:cubicBezTo>
                  <a:lnTo>
                    <a:pt x="38938" y="2715939"/>
                  </a:lnTo>
                  <a:cubicBezTo>
                    <a:pt x="38938" y="2706205"/>
                    <a:pt x="34072" y="2701338"/>
                    <a:pt x="24336" y="2701338"/>
                  </a:cubicBezTo>
                  <a:lnTo>
                    <a:pt x="14601" y="2701338"/>
                  </a:lnTo>
                  <a:cubicBezTo>
                    <a:pt x="4868" y="2701338"/>
                    <a:pt x="0" y="2706205"/>
                    <a:pt x="0" y="2715939"/>
                  </a:cubicBezTo>
                  <a:lnTo>
                    <a:pt x="0" y="2764612"/>
                  </a:lnTo>
                  <a:close/>
                  <a:moveTo>
                    <a:pt x="0" y="2881426"/>
                  </a:moveTo>
                  <a:cubicBezTo>
                    <a:pt x="0" y="2891161"/>
                    <a:pt x="4868" y="2896029"/>
                    <a:pt x="14601" y="2896029"/>
                  </a:cubicBezTo>
                  <a:lnTo>
                    <a:pt x="24336" y="2896029"/>
                  </a:lnTo>
                  <a:cubicBezTo>
                    <a:pt x="34072" y="2896029"/>
                    <a:pt x="38938" y="2891161"/>
                    <a:pt x="38938" y="2881426"/>
                  </a:cubicBezTo>
                  <a:lnTo>
                    <a:pt x="38938" y="2871692"/>
                  </a:lnTo>
                  <a:cubicBezTo>
                    <a:pt x="38938" y="2861957"/>
                    <a:pt x="34072" y="2857090"/>
                    <a:pt x="24336" y="2857090"/>
                  </a:cubicBezTo>
                  <a:lnTo>
                    <a:pt x="14601" y="2857090"/>
                  </a:lnTo>
                  <a:cubicBezTo>
                    <a:pt x="4868" y="2857090"/>
                    <a:pt x="0" y="2861957"/>
                    <a:pt x="0" y="2871692"/>
                  </a:cubicBezTo>
                  <a:lnTo>
                    <a:pt x="0" y="2881426"/>
                  </a:lnTo>
                  <a:close/>
                  <a:moveTo>
                    <a:pt x="0" y="2311956"/>
                  </a:moveTo>
                  <a:cubicBezTo>
                    <a:pt x="0" y="2321689"/>
                    <a:pt x="4868" y="2326557"/>
                    <a:pt x="14601" y="2326557"/>
                  </a:cubicBezTo>
                  <a:lnTo>
                    <a:pt x="24336" y="2326557"/>
                  </a:lnTo>
                  <a:cubicBezTo>
                    <a:pt x="34072" y="2326557"/>
                    <a:pt x="38938" y="2321689"/>
                    <a:pt x="38938" y="2311956"/>
                  </a:cubicBezTo>
                  <a:lnTo>
                    <a:pt x="38938" y="2263283"/>
                  </a:lnTo>
                  <a:cubicBezTo>
                    <a:pt x="38938" y="2253548"/>
                    <a:pt x="34072" y="2248680"/>
                    <a:pt x="24336" y="2248680"/>
                  </a:cubicBezTo>
                  <a:lnTo>
                    <a:pt x="14601" y="2248680"/>
                  </a:lnTo>
                  <a:cubicBezTo>
                    <a:pt x="4868" y="2248680"/>
                    <a:pt x="0" y="2253548"/>
                    <a:pt x="0" y="2263283"/>
                  </a:cubicBezTo>
                  <a:lnTo>
                    <a:pt x="0" y="2311956"/>
                  </a:lnTo>
                  <a:close/>
                  <a:moveTo>
                    <a:pt x="0" y="2462842"/>
                  </a:moveTo>
                  <a:cubicBezTo>
                    <a:pt x="0" y="2472575"/>
                    <a:pt x="4868" y="2477443"/>
                    <a:pt x="14601" y="2477443"/>
                  </a:cubicBezTo>
                  <a:lnTo>
                    <a:pt x="24336" y="2477443"/>
                  </a:lnTo>
                  <a:cubicBezTo>
                    <a:pt x="34072" y="2477443"/>
                    <a:pt x="38938" y="2472575"/>
                    <a:pt x="38938" y="2462842"/>
                  </a:cubicBezTo>
                  <a:lnTo>
                    <a:pt x="38938" y="2414169"/>
                  </a:lnTo>
                  <a:cubicBezTo>
                    <a:pt x="38938" y="2404434"/>
                    <a:pt x="34072" y="2399566"/>
                    <a:pt x="24336" y="2399566"/>
                  </a:cubicBezTo>
                  <a:lnTo>
                    <a:pt x="14601" y="2399566"/>
                  </a:lnTo>
                  <a:cubicBezTo>
                    <a:pt x="4868" y="2399566"/>
                    <a:pt x="0" y="2404434"/>
                    <a:pt x="0" y="2414169"/>
                  </a:cubicBezTo>
                  <a:lnTo>
                    <a:pt x="0" y="2462842"/>
                  </a:lnTo>
                  <a:close/>
                  <a:moveTo>
                    <a:pt x="0" y="2613726"/>
                  </a:moveTo>
                  <a:cubicBezTo>
                    <a:pt x="0" y="2623461"/>
                    <a:pt x="4868" y="2628329"/>
                    <a:pt x="14601" y="2628329"/>
                  </a:cubicBezTo>
                  <a:lnTo>
                    <a:pt x="24336" y="2628329"/>
                  </a:lnTo>
                  <a:cubicBezTo>
                    <a:pt x="34072" y="2628329"/>
                    <a:pt x="38938" y="2623461"/>
                    <a:pt x="38938" y="2613726"/>
                  </a:cubicBezTo>
                  <a:lnTo>
                    <a:pt x="38938" y="2565053"/>
                  </a:lnTo>
                  <a:cubicBezTo>
                    <a:pt x="38938" y="2555320"/>
                    <a:pt x="34072" y="2550452"/>
                    <a:pt x="24336" y="2550452"/>
                  </a:cubicBezTo>
                  <a:lnTo>
                    <a:pt x="14601" y="2550452"/>
                  </a:lnTo>
                  <a:cubicBezTo>
                    <a:pt x="4868" y="2550452"/>
                    <a:pt x="0" y="2555320"/>
                    <a:pt x="0" y="2565053"/>
                  </a:cubicBezTo>
                  <a:lnTo>
                    <a:pt x="0" y="2613726"/>
                  </a:lnTo>
                  <a:close/>
                  <a:moveTo>
                    <a:pt x="0" y="481860"/>
                  </a:moveTo>
                  <a:cubicBezTo>
                    <a:pt x="0" y="491595"/>
                    <a:pt x="4868" y="496461"/>
                    <a:pt x="14601" y="496461"/>
                  </a:cubicBezTo>
                  <a:lnTo>
                    <a:pt x="24336" y="496461"/>
                  </a:lnTo>
                  <a:cubicBezTo>
                    <a:pt x="34072" y="496461"/>
                    <a:pt x="38938" y="491595"/>
                    <a:pt x="38938" y="481860"/>
                  </a:cubicBezTo>
                  <a:lnTo>
                    <a:pt x="38938" y="433187"/>
                  </a:lnTo>
                  <a:cubicBezTo>
                    <a:pt x="38938" y="423452"/>
                    <a:pt x="34072" y="418586"/>
                    <a:pt x="24336" y="418586"/>
                  </a:cubicBezTo>
                  <a:lnTo>
                    <a:pt x="14601" y="418586"/>
                  </a:lnTo>
                  <a:cubicBezTo>
                    <a:pt x="4868" y="418586"/>
                    <a:pt x="0" y="423452"/>
                    <a:pt x="0" y="433187"/>
                  </a:cubicBezTo>
                  <a:lnTo>
                    <a:pt x="0" y="481860"/>
                  </a:lnTo>
                  <a:close/>
                  <a:moveTo>
                    <a:pt x="0" y="632746"/>
                  </a:moveTo>
                  <a:cubicBezTo>
                    <a:pt x="0" y="642479"/>
                    <a:pt x="4868" y="647347"/>
                    <a:pt x="14601" y="647347"/>
                  </a:cubicBezTo>
                  <a:lnTo>
                    <a:pt x="24336" y="647347"/>
                  </a:lnTo>
                  <a:cubicBezTo>
                    <a:pt x="34072" y="647347"/>
                    <a:pt x="38938" y="642479"/>
                    <a:pt x="38938" y="632746"/>
                  </a:cubicBezTo>
                  <a:lnTo>
                    <a:pt x="38938" y="584073"/>
                  </a:lnTo>
                  <a:cubicBezTo>
                    <a:pt x="38938" y="574338"/>
                    <a:pt x="34072" y="569470"/>
                    <a:pt x="24336" y="569470"/>
                  </a:cubicBezTo>
                  <a:lnTo>
                    <a:pt x="14601" y="569470"/>
                  </a:lnTo>
                  <a:cubicBezTo>
                    <a:pt x="4868" y="569470"/>
                    <a:pt x="0" y="574338"/>
                    <a:pt x="0" y="584073"/>
                  </a:cubicBezTo>
                  <a:lnTo>
                    <a:pt x="0" y="632746"/>
                  </a:lnTo>
                  <a:close/>
                  <a:moveTo>
                    <a:pt x="0" y="330974"/>
                  </a:moveTo>
                  <a:cubicBezTo>
                    <a:pt x="0" y="340709"/>
                    <a:pt x="4868" y="345577"/>
                    <a:pt x="14601" y="345577"/>
                  </a:cubicBezTo>
                  <a:lnTo>
                    <a:pt x="24336" y="345577"/>
                  </a:lnTo>
                  <a:cubicBezTo>
                    <a:pt x="34072" y="345577"/>
                    <a:pt x="38938" y="340709"/>
                    <a:pt x="38938" y="330974"/>
                  </a:cubicBezTo>
                  <a:lnTo>
                    <a:pt x="38938" y="282301"/>
                  </a:lnTo>
                  <a:cubicBezTo>
                    <a:pt x="38938" y="272568"/>
                    <a:pt x="34072" y="267700"/>
                    <a:pt x="24336" y="267700"/>
                  </a:cubicBezTo>
                  <a:lnTo>
                    <a:pt x="14601" y="267700"/>
                  </a:lnTo>
                  <a:cubicBezTo>
                    <a:pt x="4868" y="267700"/>
                    <a:pt x="0" y="272568"/>
                    <a:pt x="0" y="282301"/>
                  </a:cubicBezTo>
                  <a:lnTo>
                    <a:pt x="0" y="330974"/>
                  </a:lnTo>
                  <a:close/>
                  <a:moveTo>
                    <a:pt x="0" y="175221"/>
                  </a:moveTo>
                  <a:cubicBezTo>
                    <a:pt x="0" y="184956"/>
                    <a:pt x="4868" y="189823"/>
                    <a:pt x="14601" y="189823"/>
                  </a:cubicBezTo>
                  <a:lnTo>
                    <a:pt x="24336" y="189823"/>
                  </a:lnTo>
                  <a:cubicBezTo>
                    <a:pt x="34072" y="189823"/>
                    <a:pt x="38938" y="184956"/>
                    <a:pt x="38938" y="175221"/>
                  </a:cubicBezTo>
                  <a:lnTo>
                    <a:pt x="38938" y="126549"/>
                  </a:lnTo>
                  <a:cubicBezTo>
                    <a:pt x="38938" y="116814"/>
                    <a:pt x="34072" y="111947"/>
                    <a:pt x="24336" y="111947"/>
                  </a:cubicBezTo>
                  <a:lnTo>
                    <a:pt x="14601" y="111947"/>
                  </a:lnTo>
                  <a:cubicBezTo>
                    <a:pt x="4868" y="111947"/>
                    <a:pt x="0" y="116814"/>
                    <a:pt x="0" y="126549"/>
                  </a:cubicBezTo>
                  <a:lnTo>
                    <a:pt x="0" y="175221"/>
                  </a:lnTo>
                  <a:close/>
                  <a:moveTo>
                    <a:pt x="14601" y="0"/>
                  </a:moveTo>
                  <a:cubicBezTo>
                    <a:pt x="4868" y="0"/>
                    <a:pt x="0" y="4867"/>
                    <a:pt x="0" y="14601"/>
                  </a:cubicBezTo>
                  <a:lnTo>
                    <a:pt x="0" y="24336"/>
                  </a:lnTo>
                  <a:cubicBezTo>
                    <a:pt x="0" y="34071"/>
                    <a:pt x="4868" y="38938"/>
                    <a:pt x="14601" y="38938"/>
                  </a:cubicBezTo>
                  <a:lnTo>
                    <a:pt x="24336" y="38938"/>
                  </a:lnTo>
                  <a:cubicBezTo>
                    <a:pt x="34072" y="38938"/>
                    <a:pt x="38938" y="34071"/>
                    <a:pt x="38938" y="24336"/>
                  </a:cubicBezTo>
                  <a:lnTo>
                    <a:pt x="38938" y="14601"/>
                  </a:lnTo>
                  <a:cubicBezTo>
                    <a:pt x="38938" y="4867"/>
                    <a:pt x="34072" y="0"/>
                    <a:pt x="24336" y="0"/>
                  </a:cubicBezTo>
                  <a:lnTo>
                    <a:pt x="14601" y="0"/>
                  </a:lnTo>
                  <a:close/>
                  <a:moveTo>
                    <a:pt x="0" y="1396907"/>
                  </a:moveTo>
                  <a:cubicBezTo>
                    <a:pt x="0" y="1406642"/>
                    <a:pt x="4868" y="1411510"/>
                    <a:pt x="14601" y="1411510"/>
                  </a:cubicBezTo>
                  <a:lnTo>
                    <a:pt x="24336" y="1411510"/>
                  </a:lnTo>
                  <a:cubicBezTo>
                    <a:pt x="34072" y="1411510"/>
                    <a:pt x="38938" y="1406642"/>
                    <a:pt x="38938" y="1396907"/>
                  </a:cubicBezTo>
                  <a:lnTo>
                    <a:pt x="38938" y="1348234"/>
                  </a:lnTo>
                  <a:cubicBezTo>
                    <a:pt x="38938" y="1338501"/>
                    <a:pt x="34072" y="1333633"/>
                    <a:pt x="24336" y="1333633"/>
                  </a:cubicBezTo>
                  <a:lnTo>
                    <a:pt x="14601" y="1333633"/>
                  </a:lnTo>
                  <a:cubicBezTo>
                    <a:pt x="4868" y="1333633"/>
                    <a:pt x="0" y="1338501"/>
                    <a:pt x="0" y="1348234"/>
                  </a:cubicBezTo>
                  <a:lnTo>
                    <a:pt x="0" y="1396907"/>
                  </a:lnTo>
                  <a:close/>
                  <a:moveTo>
                    <a:pt x="0" y="1241155"/>
                  </a:moveTo>
                  <a:cubicBezTo>
                    <a:pt x="0" y="1250889"/>
                    <a:pt x="4868" y="1255756"/>
                    <a:pt x="14601" y="1255756"/>
                  </a:cubicBezTo>
                  <a:lnTo>
                    <a:pt x="24336" y="1255756"/>
                  </a:lnTo>
                  <a:cubicBezTo>
                    <a:pt x="34072" y="1255756"/>
                    <a:pt x="38938" y="1250889"/>
                    <a:pt x="38938" y="1241155"/>
                  </a:cubicBezTo>
                  <a:lnTo>
                    <a:pt x="38938" y="1192482"/>
                  </a:lnTo>
                  <a:cubicBezTo>
                    <a:pt x="38938" y="1182747"/>
                    <a:pt x="34072" y="1177880"/>
                    <a:pt x="24336" y="1177880"/>
                  </a:cubicBezTo>
                  <a:lnTo>
                    <a:pt x="14601" y="1177880"/>
                  </a:lnTo>
                  <a:cubicBezTo>
                    <a:pt x="4868" y="1177880"/>
                    <a:pt x="0" y="1182747"/>
                    <a:pt x="0" y="1192482"/>
                  </a:cubicBezTo>
                  <a:lnTo>
                    <a:pt x="0" y="1241155"/>
                  </a:lnTo>
                  <a:close/>
                  <a:moveTo>
                    <a:pt x="0" y="1090269"/>
                  </a:moveTo>
                  <a:cubicBezTo>
                    <a:pt x="0" y="1100005"/>
                    <a:pt x="4868" y="1104871"/>
                    <a:pt x="14601" y="1104871"/>
                  </a:cubicBezTo>
                  <a:lnTo>
                    <a:pt x="24336" y="1104871"/>
                  </a:lnTo>
                  <a:cubicBezTo>
                    <a:pt x="34072" y="1104871"/>
                    <a:pt x="38938" y="1100005"/>
                    <a:pt x="38938" y="1090269"/>
                  </a:cubicBezTo>
                  <a:lnTo>
                    <a:pt x="38938" y="1041597"/>
                  </a:lnTo>
                  <a:cubicBezTo>
                    <a:pt x="38938" y="1031861"/>
                    <a:pt x="34072" y="1026995"/>
                    <a:pt x="24336" y="1026995"/>
                  </a:cubicBezTo>
                  <a:lnTo>
                    <a:pt x="14601" y="1026995"/>
                  </a:lnTo>
                  <a:cubicBezTo>
                    <a:pt x="4868" y="1026995"/>
                    <a:pt x="0" y="1031861"/>
                    <a:pt x="0" y="1041597"/>
                  </a:cubicBezTo>
                  <a:lnTo>
                    <a:pt x="0" y="1090269"/>
                  </a:lnTo>
                  <a:close/>
                  <a:moveTo>
                    <a:pt x="0" y="939384"/>
                  </a:moveTo>
                  <a:cubicBezTo>
                    <a:pt x="0" y="949119"/>
                    <a:pt x="4868" y="953986"/>
                    <a:pt x="14601" y="953986"/>
                  </a:cubicBezTo>
                  <a:lnTo>
                    <a:pt x="24336" y="953986"/>
                  </a:lnTo>
                  <a:cubicBezTo>
                    <a:pt x="34072" y="953986"/>
                    <a:pt x="38938" y="949119"/>
                    <a:pt x="38938" y="939384"/>
                  </a:cubicBezTo>
                  <a:lnTo>
                    <a:pt x="38938" y="890711"/>
                  </a:lnTo>
                  <a:cubicBezTo>
                    <a:pt x="38938" y="880977"/>
                    <a:pt x="34072" y="876110"/>
                    <a:pt x="24336" y="876110"/>
                  </a:cubicBezTo>
                  <a:lnTo>
                    <a:pt x="14601" y="876110"/>
                  </a:lnTo>
                  <a:cubicBezTo>
                    <a:pt x="4868" y="876110"/>
                    <a:pt x="0" y="880977"/>
                    <a:pt x="0" y="890711"/>
                  </a:cubicBezTo>
                  <a:lnTo>
                    <a:pt x="0" y="939384"/>
                  </a:lnTo>
                  <a:close/>
                  <a:moveTo>
                    <a:pt x="0" y="788498"/>
                  </a:moveTo>
                  <a:cubicBezTo>
                    <a:pt x="0" y="798233"/>
                    <a:pt x="4868" y="803100"/>
                    <a:pt x="14601" y="803100"/>
                  </a:cubicBezTo>
                  <a:lnTo>
                    <a:pt x="24336" y="803100"/>
                  </a:lnTo>
                  <a:cubicBezTo>
                    <a:pt x="34072" y="803100"/>
                    <a:pt x="38938" y="798233"/>
                    <a:pt x="38938" y="788498"/>
                  </a:cubicBezTo>
                  <a:lnTo>
                    <a:pt x="38938" y="739825"/>
                  </a:lnTo>
                  <a:cubicBezTo>
                    <a:pt x="38938" y="730091"/>
                    <a:pt x="34072" y="725224"/>
                    <a:pt x="24336" y="725224"/>
                  </a:cubicBezTo>
                  <a:lnTo>
                    <a:pt x="14601" y="725224"/>
                  </a:lnTo>
                  <a:cubicBezTo>
                    <a:pt x="4868" y="725224"/>
                    <a:pt x="0" y="730091"/>
                    <a:pt x="0" y="739825"/>
                  </a:cubicBezTo>
                  <a:lnTo>
                    <a:pt x="0" y="788498"/>
                  </a:ln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30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 rot="5400000">
            <a:off x="17172420" y="2927718"/>
            <a:ext cx="4662849" cy="4414619"/>
            <a:chOff x="11441203" y="8441985"/>
            <a:chExt cx="4662849" cy="4414619"/>
          </a:xfrm>
          <a:solidFill>
            <a:schemeClr val="accent1"/>
          </a:solidFill>
        </p:grpSpPr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B086A351-A818-4760-B784-AA37F4700CF6}"/>
                </a:ext>
              </a:extLst>
            </p:cNvPr>
            <p:cNvSpPr/>
            <p:nvPr/>
          </p:nvSpPr>
          <p:spPr>
            <a:xfrm>
              <a:off x="12339739" y="10293911"/>
              <a:ext cx="2091986" cy="1482157"/>
            </a:xfrm>
            <a:custGeom>
              <a:avLst/>
              <a:gdLst>
                <a:gd name="connsiteX0" fmla="*/ 556779 w 2091986"/>
                <a:gd name="connsiteY0" fmla="*/ 844544 h 1482157"/>
                <a:gd name="connsiteX1" fmla="*/ 556779 w 2091986"/>
                <a:gd name="connsiteY1" fmla="*/ 883483 h 1482157"/>
                <a:gd name="connsiteX2" fmla="*/ 595717 w 2091986"/>
                <a:gd name="connsiteY2" fmla="*/ 883483 h 1482157"/>
                <a:gd name="connsiteX3" fmla="*/ 595717 w 2091986"/>
                <a:gd name="connsiteY3" fmla="*/ 844544 h 1482157"/>
                <a:gd name="connsiteX4" fmla="*/ 556779 w 2091986"/>
                <a:gd name="connsiteY4" fmla="*/ 844544 h 1482157"/>
                <a:gd name="connsiteX5" fmla="*/ 585983 w 2091986"/>
                <a:gd name="connsiteY5" fmla="*/ 236135 h 1482157"/>
                <a:gd name="connsiteX6" fmla="*/ 561646 w 2091986"/>
                <a:gd name="connsiteY6" fmla="*/ 279940 h 1482157"/>
                <a:gd name="connsiteX7" fmla="*/ 605452 w 2091986"/>
                <a:gd name="connsiteY7" fmla="*/ 304276 h 1482157"/>
                <a:gd name="connsiteX8" fmla="*/ 629788 w 2091986"/>
                <a:gd name="connsiteY8" fmla="*/ 260471 h 1482157"/>
                <a:gd name="connsiteX9" fmla="*/ 585983 w 2091986"/>
                <a:gd name="connsiteY9" fmla="*/ 236135 h 1482157"/>
                <a:gd name="connsiteX10" fmla="*/ 556779 w 2091986"/>
                <a:gd name="connsiteY10" fmla="*/ 533039 h 1482157"/>
                <a:gd name="connsiteX11" fmla="*/ 512973 w 2091986"/>
                <a:gd name="connsiteY11" fmla="*/ 523304 h 1482157"/>
                <a:gd name="connsiteX12" fmla="*/ 503239 w 2091986"/>
                <a:gd name="connsiteY12" fmla="*/ 567110 h 1482157"/>
                <a:gd name="connsiteX13" fmla="*/ 547044 w 2091986"/>
                <a:gd name="connsiteY13" fmla="*/ 576844 h 1482157"/>
                <a:gd name="connsiteX14" fmla="*/ 556779 w 2091986"/>
                <a:gd name="connsiteY14" fmla="*/ 533039 h 1482157"/>
                <a:gd name="connsiteX15" fmla="*/ 464301 w 2091986"/>
                <a:gd name="connsiteY15" fmla="*/ 309144 h 1482157"/>
                <a:gd name="connsiteX16" fmla="*/ 425362 w 2091986"/>
                <a:gd name="connsiteY16" fmla="*/ 284808 h 1482157"/>
                <a:gd name="connsiteX17" fmla="*/ 401026 w 2091986"/>
                <a:gd name="connsiteY17" fmla="*/ 323747 h 1482157"/>
                <a:gd name="connsiteX18" fmla="*/ 439964 w 2091986"/>
                <a:gd name="connsiteY18" fmla="*/ 348083 h 1482157"/>
                <a:gd name="connsiteX19" fmla="*/ 464301 w 2091986"/>
                <a:gd name="connsiteY19" fmla="*/ 309144 h 1482157"/>
                <a:gd name="connsiteX20" fmla="*/ 459433 w 2091986"/>
                <a:gd name="connsiteY20" fmla="*/ 951625 h 1482157"/>
                <a:gd name="connsiteX21" fmla="*/ 459433 w 2091986"/>
                <a:gd name="connsiteY21" fmla="*/ 980829 h 1482157"/>
                <a:gd name="connsiteX22" fmla="*/ 488637 w 2091986"/>
                <a:gd name="connsiteY22" fmla="*/ 980829 h 1482157"/>
                <a:gd name="connsiteX23" fmla="*/ 488637 w 2091986"/>
                <a:gd name="connsiteY23" fmla="*/ 951625 h 1482157"/>
                <a:gd name="connsiteX24" fmla="*/ 459433 w 2091986"/>
                <a:gd name="connsiteY24" fmla="*/ 951625 h 1482157"/>
                <a:gd name="connsiteX25" fmla="*/ 693063 w 2091986"/>
                <a:gd name="connsiteY25" fmla="*/ 498967 h 1482157"/>
                <a:gd name="connsiteX26" fmla="*/ 707664 w 2091986"/>
                <a:gd name="connsiteY26" fmla="*/ 450295 h 1482157"/>
                <a:gd name="connsiteX27" fmla="*/ 658992 w 2091986"/>
                <a:gd name="connsiteY27" fmla="*/ 435693 h 1482157"/>
                <a:gd name="connsiteX28" fmla="*/ 644390 w 2091986"/>
                <a:gd name="connsiteY28" fmla="*/ 484366 h 1482157"/>
                <a:gd name="connsiteX29" fmla="*/ 693063 w 2091986"/>
                <a:gd name="connsiteY29" fmla="*/ 498967 h 1482157"/>
                <a:gd name="connsiteX30" fmla="*/ 775806 w 2091986"/>
                <a:gd name="connsiteY30" fmla="*/ 606048 h 1482157"/>
                <a:gd name="connsiteX31" fmla="*/ 775806 w 2091986"/>
                <a:gd name="connsiteY31" fmla="*/ 659588 h 1482157"/>
                <a:gd name="connsiteX32" fmla="*/ 829346 w 2091986"/>
                <a:gd name="connsiteY32" fmla="*/ 659588 h 1482157"/>
                <a:gd name="connsiteX33" fmla="*/ 829346 w 2091986"/>
                <a:gd name="connsiteY33" fmla="*/ 606048 h 1482157"/>
                <a:gd name="connsiteX34" fmla="*/ 775806 w 2091986"/>
                <a:gd name="connsiteY34" fmla="*/ 606048 h 1482157"/>
                <a:gd name="connsiteX35" fmla="*/ 678461 w 2091986"/>
                <a:gd name="connsiteY35" fmla="*/ 1267998 h 1482157"/>
                <a:gd name="connsiteX36" fmla="*/ 658992 w 2091986"/>
                <a:gd name="connsiteY36" fmla="*/ 1272865 h 1482157"/>
                <a:gd name="connsiteX37" fmla="*/ 663859 w 2091986"/>
                <a:gd name="connsiteY37" fmla="*/ 1292334 h 1482157"/>
                <a:gd name="connsiteX38" fmla="*/ 683328 w 2091986"/>
                <a:gd name="connsiteY38" fmla="*/ 1287467 h 1482157"/>
                <a:gd name="connsiteX39" fmla="*/ 678461 w 2091986"/>
                <a:gd name="connsiteY39" fmla="*/ 1267998 h 1482157"/>
                <a:gd name="connsiteX40" fmla="*/ 868284 w 2091986"/>
                <a:gd name="connsiteY40" fmla="*/ 352949 h 1482157"/>
                <a:gd name="connsiteX41" fmla="*/ 809877 w 2091986"/>
                <a:gd name="connsiteY41" fmla="*/ 338348 h 1482157"/>
                <a:gd name="connsiteX42" fmla="*/ 795275 w 2091986"/>
                <a:gd name="connsiteY42" fmla="*/ 396756 h 1482157"/>
                <a:gd name="connsiteX43" fmla="*/ 853683 w 2091986"/>
                <a:gd name="connsiteY43" fmla="*/ 411357 h 1482157"/>
                <a:gd name="connsiteX44" fmla="*/ 868284 w 2091986"/>
                <a:gd name="connsiteY44" fmla="*/ 352949 h 1482157"/>
                <a:gd name="connsiteX45" fmla="*/ 824479 w 2091986"/>
                <a:gd name="connsiteY45" fmla="*/ 1014899 h 1482157"/>
                <a:gd name="connsiteX46" fmla="*/ 790408 w 2091986"/>
                <a:gd name="connsiteY46" fmla="*/ 1024634 h 1482157"/>
                <a:gd name="connsiteX47" fmla="*/ 800143 w 2091986"/>
                <a:gd name="connsiteY47" fmla="*/ 1058704 h 1482157"/>
                <a:gd name="connsiteX48" fmla="*/ 834213 w 2091986"/>
                <a:gd name="connsiteY48" fmla="*/ 1048970 h 1482157"/>
                <a:gd name="connsiteX49" fmla="*/ 824479 w 2091986"/>
                <a:gd name="connsiteY49" fmla="*/ 1014899 h 1482157"/>
                <a:gd name="connsiteX50" fmla="*/ 381557 w 2091986"/>
                <a:gd name="connsiteY50" fmla="*/ 606048 h 1482157"/>
                <a:gd name="connsiteX51" fmla="*/ 371822 w 2091986"/>
                <a:gd name="connsiteY51" fmla="*/ 640119 h 1482157"/>
                <a:gd name="connsiteX52" fmla="*/ 405893 w 2091986"/>
                <a:gd name="connsiteY52" fmla="*/ 649853 h 1482157"/>
                <a:gd name="connsiteX53" fmla="*/ 415628 w 2091986"/>
                <a:gd name="connsiteY53" fmla="*/ 615783 h 1482157"/>
                <a:gd name="connsiteX54" fmla="*/ 381557 w 2091986"/>
                <a:gd name="connsiteY54" fmla="*/ 606048 h 1482157"/>
                <a:gd name="connsiteX55" fmla="*/ 663859 w 2091986"/>
                <a:gd name="connsiteY55" fmla="*/ 727730 h 1482157"/>
                <a:gd name="connsiteX56" fmla="*/ 663859 w 2091986"/>
                <a:gd name="connsiteY56" fmla="*/ 771535 h 1482157"/>
                <a:gd name="connsiteX57" fmla="*/ 707664 w 2091986"/>
                <a:gd name="connsiteY57" fmla="*/ 771535 h 1482157"/>
                <a:gd name="connsiteX58" fmla="*/ 707664 w 2091986"/>
                <a:gd name="connsiteY58" fmla="*/ 727730 h 1482157"/>
                <a:gd name="connsiteX59" fmla="*/ 663859 w 2091986"/>
                <a:gd name="connsiteY59" fmla="*/ 727730 h 1482157"/>
                <a:gd name="connsiteX60" fmla="*/ 902355 w 2091986"/>
                <a:gd name="connsiteY60" fmla="*/ 878616 h 1482157"/>
                <a:gd name="connsiteX61" fmla="*/ 858550 w 2091986"/>
                <a:gd name="connsiteY61" fmla="*/ 888349 h 1482157"/>
                <a:gd name="connsiteX62" fmla="*/ 868284 w 2091986"/>
                <a:gd name="connsiteY62" fmla="*/ 932156 h 1482157"/>
                <a:gd name="connsiteX63" fmla="*/ 912090 w 2091986"/>
                <a:gd name="connsiteY63" fmla="*/ 922421 h 1482157"/>
                <a:gd name="connsiteX64" fmla="*/ 902355 w 2091986"/>
                <a:gd name="connsiteY64" fmla="*/ 878616 h 1482157"/>
                <a:gd name="connsiteX65" fmla="*/ 746603 w 2091986"/>
                <a:gd name="connsiteY65" fmla="*/ 1146316 h 1482157"/>
                <a:gd name="connsiteX66" fmla="*/ 717399 w 2091986"/>
                <a:gd name="connsiteY66" fmla="*/ 1156050 h 1482157"/>
                <a:gd name="connsiteX67" fmla="*/ 727134 w 2091986"/>
                <a:gd name="connsiteY67" fmla="*/ 1185253 h 1482157"/>
                <a:gd name="connsiteX68" fmla="*/ 756337 w 2091986"/>
                <a:gd name="connsiteY68" fmla="*/ 1175520 h 1482157"/>
                <a:gd name="connsiteX69" fmla="*/ 746603 w 2091986"/>
                <a:gd name="connsiteY69" fmla="*/ 1146316 h 1482157"/>
                <a:gd name="connsiteX70" fmla="*/ 1033772 w 2091986"/>
                <a:gd name="connsiteY70" fmla="*/ 401622 h 1482157"/>
                <a:gd name="connsiteX71" fmla="*/ 1101914 w 2091986"/>
                <a:gd name="connsiteY71" fmla="*/ 401622 h 1482157"/>
                <a:gd name="connsiteX72" fmla="*/ 1101914 w 2091986"/>
                <a:gd name="connsiteY72" fmla="*/ 333480 h 1482157"/>
                <a:gd name="connsiteX73" fmla="*/ 1033772 w 2091986"/>
                <a:gd name="connsiteY73" fmla="*/ 333480 h 1482157"/>
                <a:gd name="connsiteX74" fmla="*/ 1033772 w 2091986"/>
                <a:gd name="connsiteY74" fmla="*/ 401622 h 1482157"/>
                <a:gd name="connsiteX75" fmla="*/ 1179790 w 2091986"/>
                <a:gd name="connsiteY75" fmla="*/ 391888 h 1482157"/>
                <a:gd name="connsiteX76" fmla="*/ 1111648 w 2091986"/>
                <a:gd name="connsiteY76" fmla="*/ 411357 h 1482157"/>
                <a:gd name="connsiteX77" fmla="*/ 1131117 w 2091986"/>
                <a:gd name="connsiteY77" fmla="*/ 479499 h 1482157"/>
                <a:gd name="connsiteX78" fmla="*/ 1199259 w 2091986"/>
                <a:gd name="connsiteY78" fmla="*/ 460030 h 1482157"/>
                <a:gd name="connsiteX79" fmla="*/ 1179790 w 2091986"/>
                <a:gd name="connsiteY79" fmla="*/ 391888 h 1482157"/>
                <a:gd name="connsiteX80" fmla="*/ 366955 w 2091986"/>
                <a:gd name="connsiteY80" fmla="*/ 1048970 h 1482157"/>
                <a:gd name="connsiteX81" fmla="*/ 366955 w 2091986"/>
                <a:gd name="connsiteY81" fmla="*/ 1068439 h 1482157"/>
                <a:gd name="connsiteX82" fmla="*/ 386424 w 2091986"/>
                <a:gd name="connsiteY82" fmla="*/ 1068439 h 1482157"/>
                <a:gd name="connsiteX83" fmla="*/ 386424 w 2091986"/>
                <a:gd name="connsiteY83" fmla="*/ 1048970 h 1482157"/>
                <a:gd name="connsiteX84" fmla="*/ 366955 w 2091986"/>
                <a:gd name="connsiteY84" fmla="*/ 1048970 h 1482157"/>
                <a:gd name="connsiteX85" fmla="*/ 1097046 w 2091986"/>
                <a:gd name="connsiteY85" fmla="*/ 177728 h 1482157"/>
                <a:gd name="connsiteX86" fmla="*/ 1101914 w 2091986"/>
                <a:gd name="connsiteY86" fmla="*/ 221534 h 1482157"/>
                <a:gd name="connsiteX87" fmla="*/ 1135985 w 2091986"/>
                <a:gd name="connsiteY87" fmla="*/ 245870 h 1482157"/>
                <a:gd name="connsiteX88" fmla="*/ 1150586 w 2091986"/>
                <a:gd name="connsiteY88" fmla="*/ 284808 h 1482157"/>
                <a:gd name="connsiteX89" fmla="*/ 1189525 w 2091986"/>
                <a:gd name="connsiteY89" fmla="*/ 299410 h 1482157"/>
                <a:gd name="connsiteX90" fmla="*/ 1213861 w 2091986"/>
                <a:gd name="connsiteY90" fmla="*/ 333480 h 1482157"/>
                <a:gd name="connsiteX91" fmla="*/ 1257666 w 2091986"/>
                <a:gd name="connsiteY91" fmla="*/ 338348 h 1482157"/>
                <a:gd name="connsiteX92" fmla="*/ 1291737 w 2091986"/>
                <a:gd name="connsiteY92" fmla="*/ 367552 h 1482157"/>
                <a:gd name="connsiteX93" fmla="*/ 1335543 w 2091986"/>
                <a:gd name="connsiteY93" fmla="*/ 357817 h 1482157"/>
                <a:gd name="connsiteX94" fmla="*/ 1374481 w 2091986"/>
                <a:gd name="connsiteY94" fmla="*/ 377285 h 1482157"/>
                <a:gd name="connsiteX95" fmla="*/ 1413419 w 2091986"/>
                <a:gd name="connsiteY95" fmla="*/ 357817 h 1482157"/>
                <a:gd name="connsiteX96" fmla="*/ 1457225 w 2091986"/>
                <a:gd name="connsiteY96" fmla="*/ 367552 h 1482157"/>
                <a:gd name="connsiteX97" fmla="*/ 1491296 w 2091986"/>
                <a:gd name="connsiteY97" fmla="*/ 338348 h 1482157"/>
                <a:gd name="connsiteX98" fmla="*/ 1535101 w 2091986"/>
                <a:gd name="connsiteY98" fmla="*/ 333480 h 1482157"/>
                <a:gd name="connsiteX99" fmla="*/ 1554570 w 2091986"/>
                <a:gd name="connsiteY99" fmla="*/ 265339 h 1482157"/>
                <a:gd name="connsiteX100" fmla="*/ 1486428 w 2091986"/>
                <a:gd name="connsiteY100" fmla="*/ 245870 h 1482157"/>
                <a:gd name="connsiteX101" fmla="*/ 1466959 w 2091986"/>
                <a:gd name="connsiteY101" fmla="*/ 270206 h 1482157"/>
                <a:gd name="connsiteX102" fmla="*/ 1437756 w 2091986"/>
                <a:gd name="connsiteY102" fmla="*/ 270206 h 1482157"/>
                <a:gd name="connsiteX103" fmla="*/ 1413419 w 2091986"/>
                <a:gd name="connsiteY103" fmla="*/ 284808 h 1482157"/>
                <a:gd name="connsiteX104" fmla="*/ 1384216 w 2091986"/>
                <a:gd name="connsiteY104" fmla="*/ 275074 h 1482157"/>
                <a:gd name="connsiteX105" fmla="*/ 1355012 w 2091986"/>
                <a:gd name="connsiteY105" fmla="*/ 284808 h 1482157"/>
                <a:gd name="connsiteX106" fmla="*/ 1330676 w 2091986"/>
                <a:gd name="connsiteY106" fmla="*/ 270206 h 1482157"/>
                <a:gd name="connsiteX107" fmla="*/ 1301472 w 2091986"/>
                <a:gd name="connsiteY107" fmla="*/ 270206 h 1482157"/>
                <a:gd name="connsiteX108" fmla="*/ 1282003 w 2091986"/>
                <a:gd name="connsiteY108" fmla="*/ 245870 h 1482157"/>
                <a:gd name="connsiteX109" fmla="*/ 1252799 w 2091986"/>
                <a:gd name="connsiteY109" fmla="*/ 241002 h 1482157"/>
                <a:gd name="connsiteX110" fmla="*/ 1238197 w 2091986"/>
                <a:gd name="connsiteY110" fmla="*/ 211798 h 1482157"/>
                <a:gd name="connsiteX111" fmla="*/ 1208994 w 2091986"/>
                <a:gd name="connsiteY111" fmla="*/ 197197 h 1482157"/>
                <a:gd name="connsiteX112" fmla="*/ 1204127 w 2091986"/>
                <a:gd name="connsiteY112" fmla="*/ 167993 h 1482157"/>
                <a:gd name="connsiteX113" fmla="*/ 1179790 w 2091986"/>
                <a:gd name="connsiteY113" fmla="*/ 148524 h 1482157"/>
                <a:gd name="connsiteX114" fmla="*/ 1179790 w 2091986"/>
                <a:gd name="connsiteY114" fmla="*/ 119320 h 1482157"/>
                <a:gd name="connsiteX115" fmla="*/ 1116516 w 2091986"/>
                <a:gd name="connsiteY115" fmla="*/ 85249 h 1482157"/>
                <a:gd name="connsiteX116" fmla="*/ 1082445 w 2091986"/>
                <a:gd name="connsiteY116" fmla="*/ 148524 h 1482157"/>
                <a:gd name="connsiteX117" fmla="*/ 1097046 w 2091986"/>
                <a:gd name="connsiteY117" fmla="*/ 177728 h 1482157"/>
                <a:gd name="connsiteX118" fmla="*/ 970497 w 2091986"/>
                <a:gd name="connsiteY118" fmla="*/ 221534 h 1482157"/>
                <a:gd name="connsiteX119" fmla="*/ 1004568 w 2091986"/>
                <a:gd name="connsiteY119" fmla="*/ 163126 h 1482157"/>
                <a:gd name="connsiteX120" fmla="*/ 946161 w 2091986"/>
                <a:gd name="connsiteY120" fmla="*/ 129056 h 1482157"/>
                <a:gd name="connsiteX121" fmla="*/ 912090 w 2091986"/>
                <a:gd name="connsiteY121" fmla="*/ 187462 h 1482157"/>
                <a:gd name="connsiteX122" fmla="*/ 970497 w 2091986"/>
                <a:gd name="connsiteY122" fmla="*/ 221534 h 1482157"/>
                <a:gd name="connsiteX123" fmla="*/ 1544836 w 2091986"/>
                <a:gd name="connsiteY123" fmla="*/ 460030 h 1482157"/>
                <a:gd name="connsiteX124" fmla="*/ 1612978 w 2091986"/>
                <a:gd name="connsiteY124" fmla="*/ 479499 h 1482157"/>
                <a:gd name="connsiteX125" fmla="*/ 1632447 w 2091986"/>
                <a:gd name="connsiteY125" fmla="*/ 411357 h 1482157"/>
                <a:gd name="connsiteX126" fmla="*/ 1564305 w 2091986"/>
                <a:gd name="connsiteY126" fmla="*/ 391888 h 1482157"/>
                <a:gd name="connsiteX127" fmla="*/ 1544836 w 2091986"/>
                <a:gd name="connsiteY127" fmla="*/ 460030 h 1482157"/>
                <a:gd name="connsiteX128" fmla="*/ 1355012 w 2091986"/>
                <a:gd name="connsiteY128" fmla="*/ 119320 h 1482157"/>
                <a:gd name="connsiteX129" fmla="*/ 1428021 w 2091986"/>
                <a:gd name="connsiteY129" fmla="*/ 75515 h 1482157"/>
                <a:gd name="connsiteX130" fmla="*/ 1384216 w 2091986"/>
                <a:gd name="connsiteY130" fmla="*/ 2506 h 1482157"/>
                <a:gd name="connsiteX131" fmla="*/ 1311207 w 2091986"/>
                <a:gd name="connsiteY131" fmla="*/ 46311 h 1482157"/>
                <a:gd name="connsiteX132" fmla="*/ 1355012 w 2091986"/>
                <a:gd name="connsiteY132" fmla="*/ 119320 h 1482157"/>
                <a:gd name="connsiteX133" fmla="*/ 975365 w 2091986"/>
                <a:gd name="connsiteY133" fmla="*/ 236135 h 1482157"/>
                <a:gd name="connsiteX134" fmla="*/ 955895 w 2091986"/>
                <a:gd name="connsiteY134" fmla="*/ 304276 h 1482157"/>
                <a:gd name="connsiteX135" fmla="*/ 1024037 w 2091986"/>
                <a:gd name="connsiteY135" fmla="*/ 323747 h 1482157"/>
                <a:gd name="connsiteX136" fmla="*/ 1043506 w 2091986"/>
                <a:gd name="connsiteY136" fmla="*/ 255604 h 1482157"/>
                <a:gd name="connsiteX137" fmla="*/ 975365 w 2091986"/>
                <a:gd name="connsiteY137" fmla="*/ 236135 h 1482157"/>
                <a:gd name="connsiteX138" fmla="*/ 259875 w 2091986"/>
                <a:gd name="connsiteY138" fmla="*/ 683925 h 1482157"/>
                <a:gd name="connsiteX139" fmla="*/ 250141 w 2091986"/>
                <a:gd name="connsiteY139" fmla="*/ 713129 h 1482157"/>
                <a:gd name="connsiteX140" fmla="*/ 279344 w 2091986"/>
                <a:gd name="connsiteY140" fmla="*/ 722862 h 1482157"/>
                <a:gd name="connsiteX141" fmla="*/ 289079 w 2091986"/>
                <a:gd name="connsiteY141" fmla="*/ 693658 h 1482157"/>
                <a:gd name="connsiteX142" fmla="*/ 259875 w 2091986"/>
                <a:gd name="connsiteY142" fmla="*/ 683925 h 1482157"/>
                <a:gd name="connsiteX143" fmla="*/ 147928 w 2091986"/>
                <a:gd name="connsiteY143" fmla="*/ 752066 h 1482157"/>
                <a:gd name="connsiteX144" fmla="*/ 143060 w 2091986"/>
                <a:gd name="connsiteY144" fmla="*/ 771535 h 1482157"/>
                <a:gd name="connsiteX145" fmla="*/ 162530 w 2091986"/>
                <a:gd name="connsiteY145" fmla="*/ 776403 h 1482157"/>
                <a:gd name="connsiteX146" fmla="*/ 167397 w 2091986"/>
                <a:gd name="connsiteY146" fmla="*/ 756934 h 1482157"/>
                <a:gd name="connsiteX147" fmla="*/ 147928 w 2091986"/>
                <a:gd name="connsiteY147" fmla="*/ 752066 h 1482157"/>
                <a:gd name="connsiteX148" fmla="*/ 775806 w 2091986"/>
                <a:gd name="connsiteY148" fmla="*/ 270206 h 1482157"/>
                <a:gd name="connsiteX149" fmla="*/ 805010 w 2091986"/>
                <a:gd name="connsiteY149" fmla="*/ 216666 h 1482157"/>
                <a:gd name="connsiteX150" fmla="*/ 751470 w 2091986"/>
                <a:gd name="connsiteY150" fmla="*/ 187462 h 1482157"/>
                <a:gd name="connsiteX151" fmla="*/ 722266 w 2091986"/>
                <a:gd name="connsiteY151" fmla="*/ 241002 h 1482157"/>
                <a:gd name="connsiteX152" fmla="*/ 775806 w 2091986"/>
                <a:gd name="connsiteY152" fmla="*/ 270206 h 1482157"/>
                <a:gd name="connsiteX153" fmla="*/ 274477 w 2091986"/>
                <a:gd name="connsiteY153" fmla="*/ 328613 h 1482157"/>
                <a:gd name="connsiteX154" fmla="*/ 255008 w 2091986"/>
                <a:gd name="connsiteY154" fmla="*/ 362684 h 1482157"/>
                <a:gd name="connsiteX155" fmla="*/ 289079 w 2091986"/>
                <a:gd name="connsiteY155" fmla="*/ 382153 h 1482157"/>
                <a:gd name="connsiteX156" fmla="*/ 308548 w 2091986"/>
                <a:gd name="connsiteY156" fmla="*/ 348083 h 1482157"/>
                <a:gd name="connsiteX157" fmla="*/ 274477 w 2091986"/>
                <a:gd name="connsiteY157" fmla="*/ 328613 h 1482157"/>
                <a:gd name="connsiteX158" fmla="*/ 147928 w 2091986"/>
                <a:gd name="connsiteY158" fmla="*/ 411357 h 1482157"/>
                <a:gd name="connsiteX159" fmla="*/ 162530 w 2091986"/>
                <a:gd name="connsiteY159" fmla="*/ 387021 h 1482157"/>
                <a:gd name="connsiteX160" fmla="*/ 138193 w 2091986"/>
                <a:gd name="connsiteY160" fmla="*/ 372419 h 1482157"/>
                <a:gd name="connsiteX161" fmla="*/ 123591 w 2091986"/>
                <a:gd name="connsiteY161" fmla="*/ 396756 h 1482157"/>
                <a:gd name="connsiteX162" fmla="*/ 147928 w 2091986"/>
                <a:gd name="connsiteY162" fmla="*/ 411357 h 1482157"/>
                <a:gd name="connsiteX163" fmla="*/ 11644 w 2091986"/>
                <a:gd name="connsiteY163" fmla="*/ 416225 h 1482157"/>
                <a:gd name="connsiteX164" fmla="*/ 1909 w 2091986"/>
                <a:gd name="connsiteY164" fmla="*/ 435693 h 1482157"/>
                <a:gd name="connsiteX165" fmla="*/ 21379 w 2091986"/>
                <a:gd name="connsiteY165" fmla="*/ 445428 h 1482157"/>
                <a:gd name="connsiteX166" fmla="*/ 31113 w 2091986"/>
                <a:gd name="connsiteY166" fmla="*/ 425958 h 1482157"/>
                <a:gd name="connsiteX167" fmla="*/ 11644 w 2091986"/>
                <a:gd name="connsiteY167" fmla="*/ 416225 h 1482157"/>
                <a:gd name="connsiteX168" fmla="*/ 1038639 w 2091986"/>
                <a:gd name="connsiteY168" fmla="*/ 644986 h 1482157"/>
                <a:gd name="connsiteX169" fmla="*/ 1097046 w 2091986"/>
                <a:gd name="connsiteY169" fmla="*/ 630384 h 1482157"/>
                <a:gd name="connsiteX170" fmla="*/ 1082445 w 2091986"/>
                <a:gd name="connsiteY170" fmla="*/ 571976 h 1482157"/>
                <a:gd name="connsiteX171" fmla="*/ 1024037 w 2091986"/>
                <a:gd name="connsiteY171" fmla="*/ 586579 h 1482157"/>
                <a:gd name="connsiteX172" fmla="*/ 1038639 w 2091986"/>
                <a:gd name="connsiteY172" fmla="*/ 644986 h 1482157"/>
                <a:gd name="connsiteX173" fmla="*/ 1695721 w 2091986"/>
                <a:gd name="connsiteY173" fmla="*/ 1272865 h 1482157"/>
                <a:gd name="connsiteX174" fmla="*/ 1681119 w 2091986"/>
                <a:gd name="connsiteY174" fmla="*/ 1297202 h 1482157"/>
                <a:gd name="connsiteX175" fmla="*/ 1705456 w 2091986"/>
                <a:gd name="connsiteY175" fmla="*/ 1311803 h 1482157"/>
                <a:gd name="connsiteX176" fmla="*/ 1720058 w 2091986"/>
                <a:gd name="connsiteY176" fmla="*/ 1287467 h 1482157"/>
                <a:gd name="connsiteX177" fmla="*/ 1695721 w 2091986"/>
                <a:gd name="connsiteY177" fmla="*/ 1272865 h 1482157"/>
                <a:gd name="connsiteX178" fmla="*/ 1617845 w 2091986"/>
                <a:gd name="connsiteY178" fmla="*/ 829943 h 1482157"/>
                <a:gd name="connsiteX179" fmla="*/ 1574039 w 2091986"/>
                <a:gd name="connsiteY179" fmla="*/ 805607 h 1482157"/>
                <a:gd name="connsiteX180" fmla="*/ 1549703 w 2091986"/>
                <a:gd name="connsiteY180" fmla="*/ 849412 h 1482157"/>
                <a:gd name="connsiteX181" fmla="*/ 1593509 w 2091986"/>
                <a:gd name="connsiteY181" fmla="*/ 873748 h 1482157"/>
                <a:gd name="connsiteX182" fmla="*/ 1617845 w 2091986"/>
                <a:gd name="connsiteY182" fmla="*/ 829943 h 1482157"/>
                <a:gd name="connsiteX183" fmla="*/ 1374481 w 2091986"/>
                <a:gd name="connsiteY183" fmla="*/ 445428 h 1482157"/>
                <a:gd name="connsiteX184" fmla="*/ 1325808 w 2091986"/>
                <a:gd name="connsiteY184" fmla="*/ 494101 h 1482157"/>
                <a:gd name="connsiteX185" fmla="*/ 1374481 w 2091986"/>
                <a:gd name="connsiteY185" fmla="*/ 542774 h 1482157"/>
                <a:gd name="connsiteX186" fmla="*/ 1423154 w 2091986"/>
                <a:gd name="connsiteY186" fmla="*/ 494101 h 1482157"/>
                <a:gd name="connsiteX187" fmla="*/ 1374481 w 2091986"/>
                <a:gd name="connsiteY187" fmla="*/ 445428 h 1482157"/>
                <a:gd name="connsiteX188" fmla="*/ 1656783 w 2091986"/>
                <a:gd name="connsiteY188" fmla="*/ 995430 h 1482157"/>
                <a:gd name="connsiteX189" fmla="*/ 1617845 w 2091986"/>
                <a:gd name="connsiteY189" fmla="*/ 971094 h 1482157"/>
                <a:gd name="connsiteX190" fmla="*/ 1593509 w 2091986"/>
                <a:gd name="connsiteY190" fmla="*/ 1010031 h 1482157"/>
                <a:gd name="connsiteX191" fmla="*/ 1632447 w 2091986"/>
                <a:gd name="connsiteY191" fmla="*/ 1034368 h 1482157"/>
                <a:gd name="connsiteX192" fmla="*/ 1656783 w 2091986"/>
                <a:gd name="connsiteY192" fmla="*/ 995430 h 1482157"/>
                <a:gd name="connsiteX193" fmla="*/ 960763 w 2091986"/>
                <a:gd name="connsiteY193" fmla="*/ 474631 h 1482157"/>
                <a:gd name="connsiteX194" fmla="*/ 897488 w 2091986"/>
                <a:gd name="connsiteY194" fmla="*/ 474631 h 1482157"/>
                <a:gd name="connsiteX195" fmla="*/ 897488 w 2091986"/>
                <a:gd name="connsiteY195" fmla="*/ 537906 h 1482157"/>
                <a:gd name="connsiteX196" fmla="*/ 960763 w 2091986"/>
                <a:gd name="connsiteY196" fmla="*/ 537906 h 1482157"/>
                <a:gd name="connsiteX197" fmla="*/ 960763 w 2091986"/>
                <a:gd name="connsiteY197" fmla="*/ 474631 h 1482157"/>
                <a:gd name="connsiteX198" fmla="*/ 1530234 w 2091986"/>
                <a:gd name="connsiteY198" fmla="*/ 464897 h 1482157"/>
                <a:gd name="connsiteX199" fmla="*/ 1471827 w 2091986"/>
                <a:gd name="connsiteY199" fmla="*/ 430826 h 1482157"/>
                <a:gd name="connsiteX200" fmla="*/ 1437756 w 2091986"/>
                <a:gd name="connsiteY200" fmla="*/ 489234 h 1482157"/>
                <a:gd name="connsiteX201" fmla="*/ 1496163 w 2091986"/>
                <a:gd name="connsiteY201" fmla="*/ 523304 h 1482157"/>
                <a:gd name="connsiteX202" fmla="*/ 1530234 w 2091986"/>
                <a:gd name="connsiteY202" fmla="*/ 464897 h 1482157"/>
                <a:gd name="connsiteX203" fmla="*/ 1690854 w 2091986"/>
                <a:gd name="connsiteY203" fmla="*/ 1146316 h 1482157"/>
                <a:gd name="connsiteX204" fmla="*/ 1656783 w 2091986"/>
                <a:gd name="connsiteY204" fmla="*/ 1126847 h 1482157"/>
                <a:gd name="connsiteX205" fmla="*/ 1637314 w 2091986"/>
                <a:gd name="connsiteY205" fmla="*/ 1160917 h 1482157"/>
                <a:gd name="connsiteX206" fmla="*/ 1671385 w 2091986"/>
                <a:gd name="connsiteY206" fmla="*/ 1180386 h 1482157"/>
                <a:gd name="connsiteX207" fmla="*/ 1690854 w 2091986"/>
                <a:gd name="connsiteY207" fmla="*/ 1146316 h 1482157"/>
                <a:gd name="connsiteX208" fmla="*/ 1666518 w 2091986"/>
                <a:gd name="connsiteY208" fmla="*/ 567110 h 1482157"/>
                <a:gd name="connsiteX209" fmla="*/ 1651916 w 2091986"/>
                <a:gd name="connsiteY209" fmla="*/ 625517 h 1482157"/>
                <a:gd name="connsiteX210" fmla="*/ 1710323 w 2091986"/>
                <a:gd name="connsiteY210" fmla="*/ 640119 h 1482157"/>
                <a:gd name="connsiteX211" fmla="*/ 1724925 w 2091986"/>
                <a:gd name="connsiteY211" fmla="*/ 581712 h 1482157"/>
                <a:gd name="connsiteX212" fmla="*/ 1666518 w 2091986"/>
                <a:gd name="connsiteY212" fmla="*/ 567110 h 1482157"/>
                <a:gd name="connsiteX213" fmla="*/ 1997492 w 2091986"/>
                <a:gd name="connsiteY213" fmla="*/ 1146316 h 1482157"/>
                <a:gd name="connsiteX214" fmla="*/ 1987758 w 2091986"/>
                <a:gd name="connsiteY214" fmla="*/ 1175520 h 1482157"/>
                <a:gd name="connsiteX215" fmla="*/ 2016961 w 2091986"/>
                <a:gd name="connsiteY215" fmla="*/ 1185253 h 1482157"/>
                <a:gd name="connsiteX216" fmla="*/ 2026696 w 2091986"/>
                <a:gd name="connsiteY216" fmla="*/ 1156050 h 1482157"/>
                <a:gd name="connsiteX217" fmla="*/ 1997492 w 2091986"/>
                <a:gd name="connsiteY217" fmla="*/ 1146316 h 1482157"/>
                <a:gd name="connsiteX218" fmla="*/ 2089971 w 2091986"/>
                <a:gd name="connsiteY218" fmla="*/ 1272865 h 1482157"/>
                <a:gd name="connsiteX219" fmla="*/ 2070501 w 2091986"/>
                <a:gd name="connsiteY219" fmla="*/ 1267998 h 1482157"/>
                <a:gd name="connsiteX220" fmla="*/ 2065634 w 2091986"/>
                <a:gd name="connsiteY220" fmla="*/ 1287467 h 1482157"/>
                <a:gd name="connsiteX221" fmla="*/ 2085103 w 2091986"/>
                <a:gd name="connsiteY221" fmla="*/ 1292334 h 1482157"/>
                <a:gd name="connsiteX222" fmla="*/ 2089971 w 2091986"/>
                <a:gd name="connsiteY222" fmla="*/ 1272865 h 1482157"/>
                <a:gd name="connsiteX223" fmla="*/ 1924483 w 2091986"/>
                <a:gd name="connsiteY223" fmla="*/ 1014899 h 1482157"/>
                <a:gd name="connsiteX224" fmla="*/ 1914749 w 2091986"/>
                <a:gd name="connsiteY224" fmla="*/ 1048970 h 1482157"/>
                <a:gd name="connsiteX225" fmla="*/ 1948820 w 2091986"/>
                <a:gd name="connsiteY225" fmla="*/ 1058704 h 1482157"/>
                <a:gd name="connsiteX226" fmla="*/ 1958554 w 2091986"/>
                <a:gd name="connsiteY226" fmla="*/ 1024634 h 1482157"/>
                <a:gd name="connsiteX227" fmla="*/ 1924483 w 2091986"/>
                <a:gd name="connsiteY227" fmla="*/ 1014899 h 1482157"/>
                <a:gd name="connsiteX228" fmla="*/ 1758996 w 2091986"/>
                <a:gd name="connsiteY228" fmla="*/ 727730 h 1482157"/>
                <a:gd name="connsiteX229" fmla="*/ 1744394 w 2091986"/>
                <a:gd name="connsiteY229" fmla="*/ 776403 h 1482157"/>
                <a:gd name="connsiteX230" fmla="*/ 1793067 w 2091986"/>
                <a:gd name="connsiteY230" fmla="*/ 791004 h 1482157"/>
                <a:gd name="connsiteX231" fmla="*/ 1807669 w 2091986"/>
                <a:gd name="connsiteY231" fmla="*/ 742331 h 1482157"/>
                <a:gd name="connsiteX232" fmla="*/ 1758996 w 2091986"/>
                <a:gd name="connsiteY232" fmla="*/ 727730 h 1482157"/>
                <a:gd name="connsiteX233" fmla="*/ 1841739 w 2091986"/>
                <a:gd name="connsiteY233" fmla="*/ 878616 h 1482157"/>
                <a:gd name="connsiteX234" fmla="*/ 1832005 w 2091986"/>
                <a:gd name="connsiteY234" fmla="*/ 922421 h 1482157"/>
                <a:gd name="connsiteX235" fmla="*/ 1875810 w 2091986"/>
                <a:gd name="connsiteY235" fmla="*/ 932156 h 1482157"/>
                <a:gd name="connsiteX236" fmla="*/ 1885545 w 2091986"/>
                <a:gd name="connsiteY236" fmla="*/ 888349 h 1482157"/>
                <a:gd name="connsiteX237" fmla="*/ 1841739 w 2091986"/>
                <a:gd name="connsiteY237" fmla="*/ 878616 h 1482157"/>
                <a:gd name="connsiteX238" fmla="*/ 1578907 w 2091986"/>
                <a:gd name="connsiteY238" fmla="*/ 654721 h 1482157"/>
                <a:gd name="connsiteX239" fmla="*/ 1525367 w 2091986"/>
                <a:gd name="connsiteY239" fmla="*/ 625517 h 1482157"/>
                <a:gd name="connsiteX240" fmla="*/ 1496163 w 2091986"/>
                <a:gd name="connsiteY240" fmla="*/ 679057 h 1482157"/>
                <a:gd name="connsiteX241" fmla="*/ 1549703 w 2091986"/>
                <a:gd name="connsiteY241" fmla="*/ 708261 h 1482157"/>
                <a:gd name="connsiteX242" fmla="*/ 1578907 w 2091986"/>
                <a:gd name="connsiteY242" fmla="*/ 654721 h 1482157"/>
                <a:gd name="connsiteX243" fmla="*/ 1131117 w 2091986"/>
                <a:gd name="connsiteY243" fmla="*/ 971094 h 1482157"/>
                <a:gd name="connsiteX244" fmla="*/ 1092179 w 2091986"/>
                <a:gd name="connsiteY244" fmla="*/ 995430 h 1482157"/>
                <a:gd name="connsiteX245" fmla="*/ 1116516 w 2091986"/>
                <a:gd name="connsiteY245" fmla="*/ 1034368 h 1482157"/>
                <a:gd name="connsiteX246" fmla="*/ 1155454 w 2091986"/>
                <a:gd name="connsiteY246" fmla="*/ 1010031 h 1482157"/>
                <a:gd name="connsiteX247" fmla="*/ 1131117 w 2091986"/>
                <a:gd name="connsiteY247" fmla="*/ 971094 h 1482157"/>
                <a:gd name="connsiteX248" fmla="*/ 1087312 w 2091986"/>
                <a:gd name="connsiteY248" fmla="*/ 1126847 h 1482157"/>
                <a:gd name="connsiteX249" fmla="*/ 1053241 w 2091986"/>
                <a:gd name="connsiteY249" fmla="*/ 1146316 h 1482157"/>
                <a:gd name="connsiteX250" fmla="*/ 1072710 w 2091986"/>
                <a:gd name="connsiteY250" fmla="*/ 1180386 h 1482157"/>
                <a:gd name="connsiteX251" fmla="*/ 1106781 w 2091986"/>
                <a:gd name="connsiteY251" fmla="*/ 1160917 h 1482157"/>
                <a:gd name="connsiteX252" fmla="*/ 1087312 w 2091986"/>
                <a:gd name="connsiteY252" fmla="*/ 1126847 h 1482157"/>
                <a:gd name="connsiteX253" fmla="*/ 1174923 w 2091986"/>
                <a:gd name="connsiteY253" fmla="*/ 805607 h 1482157"/>
                <a:gd name="connsiteX254" fmla="*/ 1131117 w 2091986"/>
                <a:gd name="connsiteY254" fmla="*/ 829943 h 1482157"/>
                <a:gd name="connsiteX255" fmla="*/ 1155454 w 2091986"/>
                <a:gd name="connsiteY255" fmla="*/ 873748 h 1482157"/>
                <a:gd name="connsiteX256" fmla="*/ 1199259 w 2091986"/>
                <a:gd name="connsiteY256" fmla="*/ 849412 h 1482157"/>
                <a:gd name="connsiteX257" fmla="*/ 1174923 w 2091986"/>
                <a:gd name="connsiteY257" fmla="*/ 805607 h 1482157"/>
                <a:gd name="connsiteX258" fmla="*/ 989966 w 2091986"/>
                <a:gd name="connsiteY258" fmla="*/ 727730 h 1482157"/>
                <a:gd name="connsiteX259" fmla="*/ 941294 w 2091986"/>
                <a:gd name="connsiteY259" fmla="*/ 742331 h 1482157"/>
                <a:gd name="connsiteX260" fmla="*/ 955895 w 2091986"/>
                <a:gd name="connsiteY260" fmla="*/ 791004 h 1482157"/>
                <a:gd name="connsiteX261" fmla="*/ 1004568 w 2091986"/>
                <a:gd name="connsiteY261" fmla="*/ 776403 h 1482157"/>
                <a:gd name="connsiteX262" fmla="*/ 989966 w 2091986"/>
                <a:gd name="connsiteY262" fmla="*/ 727730 h 1482157"/>
                <a:gd name="connsiteX263" fmla="*/ 1223595 w 2091986"/>
                <a:gd name="connsiteY263" fmla="*/ 625517 h 1482157"/>
                <a:gd name="connsiteX264" fmla="*/ 1170056 w 2091986"/>
                <a:gd name="connsiteY264" fmla="*/ 654721 h 1482157"/>
                <a:gd name="connsiteX265" fmla="*/ 1199259 w 2091986"/>
                <a:gd name="connsiteY265" fmla="*/ 708261 h 1482157"/>
                <a:gd name="connsiteX266" fmla="*/ 1252799 w 2091986"/>
                <a:gd name="connsiteY266" fmla="*/ 679057 h 1482157"/>
                <a:gd name="connsiteX267" fmla="*/ 1223595 w 2091986"/>
                <a:gd name="connsiteY267" fmla="*/ 625517 h 1482157"/>
                <a:gd name="connsiteX268" fmla="*/ 1048374 w 2091986"/>
                <a:gd name="connsiteY268" fmla="*/ 1272865 h 1482157"/>
                <a:gd name="connsiteX269" fmla="*/ 1024037 w 2091986"/>
                <a:gd name="connsiteY269" fmla="*/ 1287467 h 1482157"/>
                <a:gd name="connsiteX270" fmla="*/ 1038639 w 2091986"/>
                <a:gd name="connsiteY270" fmla="*/ 1311803 h 1482157"/>
                <a:gd name="connsiteX271" fmla="*/ 1062975 w 2091986"/>
                <a:gd name="connsiteY271" fmla="*/ 1297202 h 1482157"/>
                <a:gd name="connsiteX272" fmla="*/ 1048374 w 2091986"/>
                <a:gd name="connsiteY272" fmla="*/ 1272865 h 1482157"/>
                <a:gd name="connsiteX273" fmla="*/ 1374481 w 2091986"/>
                <a:gd name="connsiteY273" fmla="*/ 644986 h 1482157"/>
                <a:gd name="connsiteX274" fmla="*/ 1330676 w 2091986"/>
                <a:gd name="connsiteY274" fmla="*/ 688792 h 1482157"/>
                <a:gd name="connsiteX275" fmla="*/ 1374481 w 2091986"/>
                <a:gd name="connsiteY275" fmla="*/ 732597 h 1482157"/>
                <a:gd name="connsiteX276" fmla="*/ 1418286 w 2091986"/>
                <a:gd name="connsiteY276" fmla="*/ 688792 h 1482157"/>
                <a:gd name="connsiteX277" fmla="*/ 1374481 w 2091986"/>
                <a:gd name="connsiteY277" fmla="*/ 644986 h 1482157"/>
                <a:gd name="connsiteX278" fmla="*/ 1374481 w 2091986"/>
                <a:gd name="connsiteY278" fmla="*/ 1005165 h 1482157"/>
                <a:gd name="connsiteX279" fmla="*/ 1345277 w 2091986"/>
                <a:gd name="connsiteY279" fmla="*/ 1034368 h 1482157"/>
                <a:gd name="connsiteX280" fmla="*/ 1374481 w 2091986"/>
                <a:gd name="connsiteY280" fmla="*/ 1063572 h 1482157"/>
                <a:gd name="connsiteX281" fmla="*/ 1403685 w 2091986"/>
                <a:gd name="connsiteY281" fmla="*/ 1034368 h 1482157"/>
                <a:gd name="connsiteX282" fmla="*/ 1374481 w 2091986"/>
                <a:gd name="connsiteY282" fmla="*/ 1005165 h 1482157"/>
                <a:gd name="connsiteX283" fmla="*/ 1374481 w 2091986"/>
                <a:gd name="connsiteY283" fmla="*/ 1165785 h 1482157"/>
                <a:gd name="connsiteX284" fmla="*/ 1350145 w 2091986"/>
                <a:gd name="connsiteY284" fmla="*/ 1190121 h 1482157"/>
                <a:gd name="connsiteX285" fmla="*/ 1374481 w 2091986"/>
                <a:gd name="connsiteY285" fmla="*/ 1214457 h 1482157"/>
                <a:gd name="connsiteX286" fmla="*/ 1398818 w 2091986"/>
                <a:gd name="connsiteY286" fmla="*/ 1190121 h 1482157"/>
                <a:gd name="connsiteX287" fmla="*/ 1374481 w 2091986"/>
                <a:gd name="connsiteY287" fmla="*/ 1165785 h 1482157"/>
                <a:gd name="connsiteX288" fmla="*/ 1374481 w 2091986"/>
                <a:gd name="connsiteY288" fmla="*/ 829943 h 1482157"/>
                <a:gd name="connsiteX289" fmla="*/ 1335543 w 2091986"/>
                <a:gd name="connsiteY289" fmla="*/ 868881 h 1482157"/>
                <a:gd name="connsiteX290" fmla="*/ 1374481 w 2091986"/>
                <a:gd name="connsiteY290" fmla="*/ 907820 h 1482157"/>
                <a:gd name="connsiteX291" fmla="*/ 1413419 w 2091986"/>
                <a:gd name="connsiteY291" fmla="*/ 868881 h 1482157"/>
                <a:gd name="connsiteX292" fmla="*/ 1374481 w 2091986"/>
                <a:gd name="connsiteY292" fmla="*/ 829943 h 1482157"/>
                <a:gd name="connsiteX293" fmla="*/ 1272268 w 2091986"/>
                <a:gd name="connsiteY293" fmla="*/ 430826 h 1482157"/>
                <a:gd name="connsiteX294" fmla="*/ 1213861 w 2091986"/>
                <a:gd name="connsiteY294" fmla="*/ 464897 h 1482157"/>
                <a:gd name="connsiteX295" fmla="*/ 1247932 w 2091986"/>
                <a:gd name="connsiteY295" fmla="*/ 523304 h 1482157"/>
                <a:gd name="connsiteX296" fmla="*/ 1306339 w 2091986"/>
                <a:gd name="connsiteY296" fmla="*/ 489234 h 1482157"/>
                <a:gd name="connsiteX297" fmla="*/ 1272268 w 2091986"/>
                <a:gd name="connsiteY297" fmla="*/ 430826 h 1482157"/>
                <a:gd name="connsiteX298" fmla="*/ 1374481 w 2091986"/>
                <a:gd name="connsiteY298" fmla="*/ 1452954 h 1482157"/>
                <a:gd name="connsiteX299" fmla="*/ 1359879 w 2091986"/>
                <a:gd name="connsiteY299" fmla="*/ 1467556 h 1482157"/>
                <a:gd name="connsiteX300" fmla="*/ 1374481 w 2091986"/>
                <a:gd name="connsiteY300" fmla="*/ 1482158 h 1482157"/>
                <a:gd name="connsiteX301" fmla="*/ 1389083 w 2091986"/>
                <a:gd name="connsiteY301" fmla="*/ 1467556 h 1482157"/>
                <a:gd name="connsiteX302" fmla="*/ 1374481 w 2091986"/>
                <a:gd name="connsiteY302" fmla="*/ 1452954 h 1482157"/>
                <a:gd name="connsiteX303" fmla="*/ 1374481 w 2091986"/>
                <a:gd name="connsiteY303" fmla="*/ 1316670 h 1482157"/>
                <a:gd name="connsiteX304" fmla="*/ 1355012 w 2091986"/>
                <a:gd name="connsiteY304" fmla="*/ 1336139 h 1482157"/>
                <a:gd name="connsiteX305" fmla="*/ 1374481 w 2091986"/>
                <a:gd name="connsiteY305" fmla="*/ 1355608 h 1482157"/>
                <a:gd name="connsiteX306" fmla="*/ 1393950 w 2091986"/>
                <a:gd name="connsiteY306" fmla="*/ 1336139 h 1482157"/>
                <a:gd name="connsiteX307" fmla="*/ 1374481 w 2091986"/>
                <a:gd name="connsiteY307" fmla="*/ 1316670 h 148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091986" h="1482157">
                  <a:moveTo>
                    <a:pt x="556779" y="844544"/>
                  </a:moveTo>
                  <a:cubicBezTo>
                    <a:pt x="547044" y="854279"/>
                    <a:pt x="547044" y="873748"/>
                    <a:pt x="556779" y="883483"/>
                  </a:cubicBezTo>
                  <a:cubicBezTo>
                    <a:pt x="566513" y="893217"/>
                    <a:pt x="585983" y="893217"/>
                    <a:pt x="595717" y="883483"/>
                  </a:cubicBezTo>
                  <a:cubicBezTo>
                    <a:pt x="605452" y="873748"/>
                    <a:pt x="605452" y="854279"/>
                    <a:pt x="595717" y="844544"/>
                  </a:cubicBezTo>
                  <a:cubicBezTo>
                    <a:pt x="585983" y="829943"/>
                    <a:pt x="566513" y="829943"/>
                    <a:pt x="556779" y="844544"/>
                  </a:cubicBezTo>
                  <a:close/>
                  <a:moveTo>
                    <a:pt x="585983" y="236135"/>
                  </a:moveTo>
                  <a:cubicBezTo>
                    <a:pt x="566513" y="241002"/>
                    <a:pt x="556779" y="260471"/>
                    <a:pt x="561646" y="279940"/>
                  </a:cubicBezTo>
                  <a:cubicBezTo>
                    <a:pt x="566513" y="299410"/>
                    <a:pt x="585983" y="309144"/>
                    <a:pt x="605452" y="304276"/>
                  </a:cubicBezTo>
                  <a:cubicBezTo>
                    <a:pt x="624921" y="299410"/>
                    <a:pt x="634655" y="279940"/>
                    <a:pt x="629788" y="260471"/>
                  </a:cubicBezTo>
                  <a:cubicBezTo>
                    <a:pt x="624921" y="241002"/>
                    <a:pt x="605452" y="231267"/>
                    <a:pt x="585983" y="236135"/>
                  </a:cubicBezTo>
                  <a:close/>
                  <a:moveTo>
                    <a:pt x="556779" y="533039"/>
                  </a:moveTo>
                  <a:cubicBezTo>
                    <a:pt x="547044" y="518438"/>
                    <a:pt x="527575" y="513570"/>
                    <a:pt x="512973" y="523304"/>
                  </a:cubicBezTo>
                  <a:cubicBezTo>
                    <a:pt x="498372" y="533039"/>
                    <a:pt x="493504" y="552508"/>
                    <a:pt x="503239" y="567110"/>
                  </a:cubicBezTo>
                  <a:cubicBezTo>
                    <a:pt x="512973" y="581712"/>
                    <a:pt x="532442" y="586579"/>
                    <a:pt x="547044" y="576844"/>
                  </a:cubicBezTo>
                  <a:cubicBezTo>
                    <a:pt x="561646" y="567110"/>
                    <a:pt x="566513" y="547640"/>
                    <a:pt x="556779" y="533039"/>
                  </a:cubicBezTo>
                  <a:close/>
                  <a:moveTo>
                    <a:pt x="464301" y="309144"/>
                  </a:moveTo>
                  <a:cubicBezTo>
                    <a:pt x="459433" y="294543"/>
                    <a:pt x="444832" y="284808"/>
                    <a:pt x="425362" y="284808"/>
                  </a:cubicBezTo>
                  <a:cubicBezTo>
                    <a:pt x="410761" y="289675"/>
                    <a:pt x="401026" y="304276"/>
                    <a:pt x="401026" y="323747"/>
                  </a:cubicBezTo>
                  <a:cubicBezTo>
                    <a:pt x="405893" y="338348"/>
                    <a:pt x="420495" y="348083"/>
                    <a:pt x="439964" y="348083"/>
                  </a:cubicBezTo>
                  <a:cubicBezTo>
                    <a:pt x="459433" y="343215"/>
                    <a:pt x="469168" y="323747"/>
                    <a:pt x="464301" y="309144"/>
                  </a:cubicBezTo>
                  <a:close/>
                  <a:moveTo>
                    <a:pt x="459433" y="951625"/>
                  </a:moveTo>
                  <a:cubicBezTo>
                    <a:pt x="449699" y="961358"/>
                    <a:pt x="449699" y="971094"/>
                    <a:pt x="459433" y="980829"/>
                  </a:cubicBezTo>
                  <a:cubicBezTo>
                    <a:pt x="469168" y="990562"/>
                    <a:pt x="478902" y="990562"/>
                    <a:pt x="488637" y="980829"/>
                  </a:cubicBezTo>
                  <a:cubicBezTo>
                    <a:pt x="498372" y="971094"/>
                    <a:pt x="498372" y="961358"/>
                    <a:pt x="488637" y="951625"/>
                  </a:cubicBezTo>
                  <a:cubicBezTo>
                    <a:pt x="478902" y="941890"/>
                    <a:pt x="469168" y="941890"/>
                    <a:pt x="459433" y="951625"/>
                  </a:cubicBezTo>
                  <a:close/>
                  <a:moveTo>
                    <a:pt x="693063" y="498967"/>
                  </a:moveTo>
                  <a:cubicBezTo>
                    <a:pt x="712532" y="489234"/>
                    <a:pt x="717399" y="464897"/>
                    <a:pt x="707664" y="450295"/>
                  </a:cubicBezTo>
                  <a:cubicBezTo>
                    <a:pt x="697930" y="430826"/>
                    <a:pt x="673593" y="425958"/>
                    <a:pt x="658992" y="435693"/>
                  </a:cubicBezTo>
                  <a:cubicBezTo>
                    <a:pt x="639523" y="445428"/>
                    <a:pt x="634655" y="469765"/>
                    <a:pt x="644390" y="484366"/>
                  </a:cubicBezTo>
                  <a:cubicBezTo>
                    <a:pt x="654124" y="503835"/>
                    <a:pt x="673593" y="508702"/>
                    <a:pt x="693063" y="498967"/>
                  </a:cubicBezTo>
                  <a:close/>
                  <a:moveTo>
                    <a:pt x="775806" y="606048"/>
                  </a:moveTo>
                  <a:cubicBezTo>
                    <a:pt x="761204" y="620649"/>
                    <a:pt x="761204" y="644986"/>
                    <a:pt x="775806" y="659588"/>
                  </a:cubicBezTo>
                  <a:cubicBezTo>
                    <a:pt x="790408" y="674190"/>
                    <a:pt x="814744" y="674190"/>
                    <a:pt x="829346" y="659588"/>
                  </a:cubicBezTo>
                  <a:cubicBezTo>
                    <a:pt x="843948" y="644986"/>
                    <a:pt x="843948" y="620649"/>
                    <a:pt x="829346" y="606048"/>
                  </a:cubicBezTo>
                  <a:cubicBezTo>
                    <a:pt x="814744" y="591447"/>
                    <a:pt x="790408" y="591447"/>
                    <a:pt x="775806" y="606048"/>
                  </a:cubicBezTo>
                  <a:close/>
                  <a:moveTo>
                    <a:pt x="678461" y="1267998"/>
                  </a:moveTo>
                  <a:cubicBezTo>
                    <a:pt x="673593" y="1263130"/>
                    <a:pt x="663859" y="1267998"/>
                    <a:pt x="658992" y="1272865"/>
                  </a:cubicBezTo>
                  <a:cubicBezTo>
                    <a:pt x="654124" y="1277731"/>
                    <a:pt x="658992" y="1287467"/>
                    <a:pt x="663859" y="1292334"/>
                  </a:cubicBezTo>
                  <a:cubicBezTo>
                    <a:pt x="668726" y="1297202"/>
                    <a:pt x="678461" y="1292334"/>
                    <a:pt x="683328" y="1287467"/>
                  </a:cubicBezTo>
                  <a:cubicBezTo>
                    <a:pt x="688195" y="1282599"/>
                    <a:pt x="683328" y="1272865"/>
                    <a:pt x="678461" y="1267998"/>
                  </a:cubicBezTo>
                  <a:close/>
                  <a:moveTo>
                    <a:pt x="868284" y="352949"/>
                  </a:moveTo>
                  <a:cubicBezTo>
                    <a:pt x="853683" y="333480"/>
                    <a:pt x="829346" y="323747"/>
                    <a:pt x="809877" y="338348"/>
                  </a:cubicBezTo>
                  <a:cubicBezTo>
                    <a:pt x="790408" y="352949"/>
                    <a:pt x="780674" y="377285"/>
                    <a:pt x="795275" y="396756"/>
                  </a:cubicBezTo>
                  <a:cubicBezTo>
                    <a:pt x="809877" y="416225"/>
                    <a:pt x="834213" y="425958"/>
                    <a:pt x="853683" y="411357"/>
                  </a:cubicBezTo>
                  <a:cubicBezTo>
                    <a:pt x="873152" y="401622"/>
                    <a:pt x="878019" y="377285"/>
                    <a:pt x="868284" y="352949"/>
                  </a:cubicBezTo>
                  <a:close/>
                  <a:moveTo>
                    <a:pt x="824479" y="1014899"/>
                  </a:moveTo>
                  <a:cubicBezTo>
                    <a:pt x="809877" y="1010031"/>
                    <a:pt x="795275" y="1010031"/>
                    <a:pt x="790408" y="1024634"/>
                  </a:cubicBezTo>
                  <a:cubicBezTo>
                    <a:pt x="785541" y="1039235"/>
                    <a:pt x="785541" y="1053838"/>
                    <a:pt x="800143" y="1058704"/>
                  </a:cubicBezTo>
                  <a:cubicBezTo>
                    <a:pt x="814744" y="1063572"/>
                    <a:pt x="829346" y="1063572"/>
                    <a:pt x="834213" y="1048970"/>
                  </a:cubicBezTo>
                  <a:cubicBezTo>
                    <a:pt x="839081" y="1039235"/>
                    <a:pt x="834213" y="1024634"/>
                    <a:pt x="824479" y="1014899"/>
                  </a:cubicBezTo>
                  <a:close/>
                  <a:moveTo>
                    <a:pt x="381557" y="606048"/>
                  </a:moveTo>
                  <a:cubicBezTo>
                    <a:pt x="366955" y="615783"/>
                    <a:pt x="366955" y="630384"/>
                    <a:pt x="371822" y="640119"/>
                  </a:cubicBezTo>
                  <a:cubicBezTo>
                    <a:pt x="381557" y="654721"/>
                    <a:pt x="396159" y="654721"/>
                    <a:pt x="405893" y="649853"/>
                  </a:cubicBezTo>
                  <a:cubicBezTo>
                    <a:pt x="420495" y="640119"/>
                    <a:pt x="420495" y="625517"/>
                    <a:pt x="415628" y="615783"/>
                  </a:cubicBezTo>
                  <a:cubicBezTo>
                    <a:pt x="410761" y="601180"/>
                    <a:pt x="396159" y="596313"/>
                    <a:pt x="381557" y="606048"/>
                  </a:cubicBezTo>
                  <a:close/>
                  <a:moveTo>
                    <a:pt x="663859" y="727730"/>
                  </a:moveTo>
                  <a:cubicBezTo>
                    <a:pt x="654124" y="742331"/>
                    <a:pt x="654124" y="761801"/>
                    <a:pt x="663859" y="771535"/>
                  </a:cubicBezTo>
                  <a:cubicBezTo>
                    <a:pt x="678461" y="781270"/>
                    <a:pt x="697930" y="781270"/>
                    <a:pt x="707664" y="771535"/>
                  </a:cubicBezTo>
                  <a:cubicBezTo>
                    <a:pt x="717399" y="756934"/>
                    <a:pt x="717399" y="737465"/>
                    <a:pt x="707664" y="727730"/>
                  </a:cubicBezTo>
                  <a:cubicBezTo>
                    <a:pt x="693063" y="717995"/>
                    <a:pt x="673593" y="717995"/>
                    <a:pt x="663859" y="727730"/>
                  </a:cubicBezTo>
                  <a:close/>
                  <a:moveTo>
                    <a:pt x="902355" y="878616"/>
                  </a:moveTo>
                  <a:cubicBezTo>
                    <a:pt x="887754" y="868881"/>
                    <a:pt x="868284" y="873748"/>
                    <a:pt x="858550" y="888349"/>
                  </a:cubicBezTo>
                  <a:cubicBezTo>
                    <a:pt x="848815" y="902952"/>
                    <a:pt x="853683" y="922421"/>
                    <a:pt x="868284" y="932156"/>
                  </a:cubicBezTo>
                  <a:cubicBezTo>
                    <a:pt x="882886" y="941890"/>
                    <a:pt x="902355" y="937022"/>
                    <a:pt x="912090" y="922421"/>
                  </a:cubicBezTo>
                  <a:cubicBezTo>
                    <a:pt x="921825" y="907820"/>
                    <a:pt x="916957" y="888349"/>
                    <a:pt x="902355" y="878616"/>
                  </a:cubicBezTo>
                  <a:close/>
                  <a:moveTo>
                    <a:pt x="746603" y="1146316"/>
                  </a:moveTo>
                  <a:cubicBezTo>
                    <a:pt x="736868" y="1141448"/>
                    <a:pt x="722266" y="1146316"/>
                    <a:pt x="717399" y="1156050"/>
                  </a:cubicBezTo>
                  <a:cubicBezTo>
                    <a:pt x="712532" y="1165785"/>
                    <a:pt x="717399" y="1180386"/>
                    <a:pt x="727134" y="1185253"/>
                  </a:cubicBezTo>
                  <a:cubicBezTo>
                    <a:pt x="736868" y="1190121"/>
                    <a:pt x="751470" y="1185253"/>
                    <a:pt x="756337" y="1175520"/>
                  </a:cubicBezTo>
                  <a:cubicBezTo>
                    <a:pt x="761204" y="1165785"/>
                    <a:pt x="756337" y="1151183"/>
                    <a:pt x="746603" y="1146316"/>
                  </a:cubicBezTo>
                  <a:close/>
                  <a:moveTo>
                    <a:pt x="1033772" y="401622"/>
                  </a:moveTo>
                  <a:cubicBezTo>
                    <a:pt x="1053241" y="421092"/>
                    <a:pt x="1082445" y="421092"/>
                    <a:pt x="1101914" y="401622"/>
                  </a:cubicBezTo>
                  <a:cubicBezTo>
                    <a:pt x="1121383" y="382153"/>
                    <a:pt x="1121383" y="352949"/>
                    <a:pt x="1101914" y="333480"/>
                  </a:cubicBezTo>
                  <a:cubicBezTo>
                    <a:pt x="1082445" y="314011"/>
                    <a:pt x="1053241" y="314011"/>
                    <a:pt x="1033772" y="333480"/>
                  </a:cubicBezTo>
                  <a:cubicBezTo>
                    <a:pt x="1014303" y="352949"/>
                    <a:pt x="1014303" y="382153"/>
                    <a:pt x="1033772" y="401622"/>
                  </a:cubicBezTo>
                  <a:close/>
                  <a:moveTo>
                    <a:pt x="1179790" y="391888"/>
                  </a:moveTo>
                  <a:cubicBezTo>
                    <a:pt x="1155454" y="377285"/>
                    <a:pt x="1126250" y="387021"/>
                    <a:pt x="1111648" y="411357"/>
                  </a:cubicBezTo>
                  <a:cubicBezTo>
                    <a:pt x="1097046" y="435693"/>
                    <a:pt x="1106781" y="464897"/>
                    <a:pt x="1131117" y="479499"/>
                  </a:cubicBezTo>
                  <a:cubicBezTo>
                    <a:pt x="1155454" y="494101"/>
                    <a:pt x="1184657" y="484366"/>
                    <a:pt x="1199259" y="460030"/>
                  </a:cubicBezTo>
                  <a:cubicBezTo>
                    <a:pt x="1213861" y="435693"/>
                    <a:pt x="1204127" y="406489"/>
                    <a:pt x="1179790" y="391888"/>
                  </a:cubicBezTo>
                  <a:close/>
                  <a:moveTo>
                    <a:pt x="366955" y="1048970"/>
                  </a:moveTo>
                  <a:cubicBezTo>
                    <a:pt x="362088" y="1053838"/>
                    <a:pt x="362088" y="1063572"/>
                    <a:pt x="366955" y="1068439"/>
                  </a:cubicBezTo>
                  <a:cubicBezTo>
                    <a:pt x="371822" y="1073307"/>
                    <a:pt x="381557" y="1073307"/>
                    <a:pt x="386424" y="1068439"/>
                  </a:cubicBezTo>
                  <a:cubicBezTo>
                    <a:pt x="391291" y="1063572"/>
                    <a:pt x="391291" y="1053838"/>
                    <a:pt x="386424" y="1048970"/>
                  </a:cubicBezTo>
                  <a:cubicBezTo>
                    <a:pt x="386424" y="1039235"/>
                    <a:pt x="376690" y="1039235"/>
                    <a:pt x="366955" y="1048970"/>
                  </a:cubicBezTo>
                  <a:close/>
                  <a:moveTo>
                    <a:pt x="1097046" y="177728"/>
                  </a:moveTo>
                  <a:cubicBezTo>
                    <a:pt x="1092179" y="192330"/>
                    <a:pt x="1092179" y="206931"/>
                    <a:pt x="1101914" y="221534"/>
                  </a:cubicBezTo>
                  <a:cubicBezTo>
                    <a:pt x="1111648" y="236135"/>
                    <a:pt x="1121383" y="241002"/>
                    <a:pt x="1135985" y="245870"/>
                  </a:cubicBezTo>
                  <a:cubicBezTo>
                    <a:pt x="1135985" y="260471"/>
                    <a:pt x="1140852" y="275074"/>
                    <a:pt x="1150586" y="284808"/>
                  </a:cubicBezTo>
                  <a:cubicBezTo>
                    <a:pt x="1160321" y="294543"/>
                    <a:pt x="1174923" y="299410"/>
                    <a:pt x="1189525" y="299410"/>
                  </a:cubicBezTo>
                  <a:cubicBezTo>
                    <a:pt x="1189525" y="314011"/>
                    <a:pt x="1199259" y="328613"/>
                    <a:pt x="1213861" y="333480"/>
                  </a:cubicBezTo>
                  <a:cubicBezTo>
                    <a:pt x="1228463" y="343215"/>
                    <a:pt x="1243065" y="343215"/>
                    <a:pt x="1257666" y="338348"/>
                  </a:cubicBezTo>
                  <a:cubicBezTo>
                    <a:pt x="1262534" y="352949"/>
                    <a:pt x="1277136" y="362684"/>
                    <a:pt x="1291737" y="367552"/>
                  </a:cubicBezTo>
                  <a:cubicBezTo>
                    <a:pt x="1306339" y="372419"/>
                    <a:pt x="1320941" y="367552"/>
                    <a:pt x="1335543" y="357817"/>
                  </a:cubicBezTo>
                  <a:cubicBezTo>
                    <a:pt x="1345277" y="367552"/>
                    <a:pt x="1359879" y="377285"/>
                    <a:pt x="1374481" y="377285"/>
                  </a:cubicBezTo>
                  <a:cubicBezTo>
                    <a:pt x="1389083" y="377285"/>
                    <a:pt x="1403685" y="367552"/>
                    <a:pt x="1413419" y="357817"/>
                  </a:cubicBezTo>
                  <a:cubicBezTo>
                    <a:pt x="1423154" y="367552"/>
                    <a:pt x="1442623" y="367552"/>
                    <a:pt x="1457225" y="367552"/>
                  </a:cubicBezTo>
                  <a:cubicBezTo>
                    <a:pt x="1471827" y="362684"/>
                    <a:pt x="1481561" y="352949"/>
                    <a:pt x="1491296" y="338348"/>
                  </a:cubicBezTo>
                  <a:cubicBezTo>
                    <a:pt x="1505898" y="343215"/>
                    <a:pt x="1520499" y="343215"/>
                    <a:pt x="1535101" y="333480"/>
                  </a:cubicBezTo>
                  <a:cubicBezTo>
                    <a:pt x="1559438" y="318879"/>
                    <a:pt x="1569172" y="289675"/>
                    <a:pt x="1554570" y="265339"/>
                  </a:cubicBezTo>
                  <a:cubicBezTo>
                    <a:pt x="1539968" y="241002"/>
                    <a:pt x="1510765" y="231267"/>
                    <a:pt x="1486428" y="245870"/>
                  </a:cubicBezTo>
                  <a:cubicBezTo>
                    <a:pt x="1476694" y="250737"/>
                    <a:pt x="1471827" y="260471"/>
                    <a:pt x="1466959" y="270206"/>
                  </a:cubicBezTo>
                  <a:cubicBezTo>
                    <a:pt x="1457225" y="265339"/>
                    <a:pt x="1447490" y="265339"/>
                    <a:pt x="1437756" y="270206"/>
                  </a:cubicBezTo>
                  <a:cubicBezTo>
                    <a:pt x="1428021" y="275074"/>
                    <a:pt x="1418286" y="279940"/>
                    <a:pt x="1413419" y="284808"/>
                  </a:cubicBezTo>
                  <a:cubicBezTo>
                    <a:pt x="1403685" y="279940"/>
                    <a:pt x="1393950" y="275074"/>
                    <a:pt x="1384216" y="275074"/>
                  </a:cubicBezTo>
                  <a:cubicBezTo>
                    <a:pt x="1374481" y="275074"/>
                    <a:pt x="1364747" y="279940"/>
                    <a:pt x="1355012" y="284808"/>
                  </a:cubicBezTo>
                  <a:cubicBezTo>
                    <a:pt x="1350145" y="275074"/>
                    <a:pt x="1340410" y="270206"/>
                    <a:pt x="1330676" y="270206"/>
                  </a:cubicBezTo>
                  <a:cubicBezTo>
                    <a:pt x="1320941" y="265339"/>
                    <a:pt x="1311207" y="270206"/>
                    <a:pt x="1301472" y="270206"/>
                  </a:cubicBezTo>
                  <a:cubicBezTo>
                    <a:pt x="1296605" y="260471"/>
                    <a:pt x="1291737" y="250737"/>
                    <a:pt x="1282003" y="245870"/>
                  </a:cubicBezTo>
                  <a:cubicBezTo>
                    <a:pt x="1272268" y="241002"/>
                    <a:pt x="1262534" y="236135"/>
                    <a:pt x="1252799" y="241002"/>
                  </a:cubicBezTo>
                  <a:cubicBezTo>
                    <a:pt x="1252799" y="231267"/>
                    <a:pt x="1247932" y="221534"/>
                    <a:pt x="1238197" y="211798"/>
                  </a:cubicBezTo>
                  <a:cubicBezTo>
                    <a:pt x="1228463" y="202065"/>
                    <a:pt x="1218728" y="197197"/>
                    <a:pt x="1208994" y="197197"/>
                  </a:cubicBezTo>
                  <a:cubicBezTo>
                    <a:pt x="1208994" y="187462"/>
                    <a:pt x="1208994" y="177728"/>
                    <a:pt x="1204127" y="167993"/>
                  </a:cubicBezTo>
                  <a:cubicBezTo>
                    <a:pt x="1199259" y="158258"/>
                    <a:pt x="1189525" y="153392"/>
                    <a:pt x="1179790" y="148524"/>
                  </a:cubicBezTo>
                  <a:cubicBezTo>
                    <a:pt x="1184657" y="138789"/>
                    <a:pt x="1184657" y="129056"/>
                    <a:pt x="1179790" y="119320"/>
                  </a:cubicBezTo>
                  <a:cubicBezTo>
                    <a:pt x="1174923" y="94984"/>
                    <a:pt x="1145719" y="75515"/>
                    <a:pt x="1116516" y="85249"/>
                  </a:cubicBezTo>
                  <a:cubicBezTo>
                    <a:pt x="1092179" y="90116"/>
                    <a:pt x="1072710" y="119320"/>
                    <a:pt x="1082445" y="148524"/>
                  </a:cubicBezTo>
                  <a:cubicBezTo>
                    <a:pt x="1072710" y="158258"/>
                    <a:pt x="1087312" y="167993"/>
                    <a:pt x="1097046" y="177728"/>
                  </a:cubicBezTo>
                  <a:close/>
                  <a:moveTo>
                    <a:pt x="970497" y="221534"/>
                  </a:moveTo>
                  <a:cubicBezTo>
                    <a:pt x="994834" y="216666"/>
                    <a:pt x="1009435" y="187462"/>
                    <a:pt x="1004568" y="163126"/>
                  </a:cubicBezTo>
                  <a:cubicBezTo>
                    <a:pt x="999701" y="138789"/>
                    <a:pt x="970497" y="124188"/>
                    <a:pt x="946161" y="129056"/>
                  </a:cubicBezTo>
                  <a:cubicBezTo>
                    <a:pt x="921825" y="133922"/>
                    <a:pt x="907223" y="163126"/>
                    <a:pt x="912090" y="187462"/>
                  </a:cubicBezTo>
                  <a:cubicBezTo>
                    <a:pt x="916957" y="211798"/>
                    <a:pt x="941294" y="226401"/>
                    <a:pt x="970497" y="221534"/>
                  </a:cubicBezTo>
                  <a:close/>
                  <a:moveTo>
                    <a:pt x="1544836" y="460030"/>
                  </a:moveTo>
                  <a:cubicBezTo>
                    <a:pt x="1559438" y="484366"/>
                    <a:pt x="1588641" y="489234"/>
                    <a:pt x="1612978" y="479499"/>
                  </a:cubicBezTo>
                  <a:cubicBezTo>
                    <a:pt x="1637314" y="469765"/>
                    <a:pt x="1642181" y="435693"/>
                    <a:pt x="1632447" y="411357"/>
                  </a:cubicBezTo>
                  <a:cubicBezTo>
                    <a:pt x="1617845" y="387021"/>
                    <a:pt x="1588641" y="382153"/>
                    <a:pt x="1564305" y="391888"/>
                  </a:cubicBezTo>
                  <a:cubicBezTo>
                    <a:pt x="1539968" y="401622"/>
                    <a:pt x="1535101" y="435693"/>
                    <a:pt x="1544836" y="460030"/>
                  </a:cubicBezTo>
                  <a:close/>
                  <a:moveTo>
                    <a:pt x="1355012" y="119320"/>
                  </a:moveTo>
                  <a:cubicBezTo>
                    <a:pt x="1389083" y="129056"/>
                    <a:pt x="1418286" y="109585"/>
                    <a:pt x="1428021" y="75515"/>
                  </a:cubicBezTo>
                  <a:cubicBezTo>
                    <a:pt x="1437756" y="41444"/>
                    <a:pt x="1418286" y="12240"/>
                    <a:pt x="1384216" y="2506"/>
                  </a:cubicBezTo>
                  <a:cubicBezTo>
                    <a:pt x="1350145" y="-7229"/>
                    <a:pt x="1320941" y="12240"/>
                    <a:pt x="1311207" y="46311"/>
                  </a:cubicBezTo>
                  <a:cubicBezTo>
                    <a:pt x="1306339" y="80383"/>
                    <a:pt x="1325808" y="114453"/>
                    <a:pt x="1355012" y="119320"/>
                  </a:cubicBezTo>
                  <a:close/>
                  <a:moveTo>
                    <a:pt x="975365" y="236135"/>
                  </a:moveTo>
                  <a:cubicBezTo>
                    <a:pt x="951028" y="250737"/>
                    <a:pt x="946161" y="279940"/>
                    <a:pt x="955895" y="304276"/>
                  </a:cubicBezTo>
                  <a:cubicBezTo>
                    <a:pt x="970497" y="328613"/>
                    <a:pt x="999701" y="333480"/>
                    <a:pt x="1024037" y="323747"/>
                  </a:cubicBezTo>
                  <a:cubicBezTo>
                    <a:pt x="1048374" y="309144"/>
                    <a:pt x="1053241" y="279940"/>
                    <a:pt x="1043506" y="255604"/>
                  </a:cubicBezTo>
                  <a:cubicBezTo>
                    <a:pt x="1033772" y="231267"/>
                    <a:pt x="999701" y="221534"/>
                    <a:pt x="975365" y="236135"/>
                  </a:cubicBezTo>
                  <a:close/>
                  <a:moveTo>
                    <a:pt x="259875" y="683925"/>
                  </a:moveTo>
                  <a:cubicBezTo>
                    <a:pt x="250141" y="688792"/>
                    <a:pt x="245273" y="703393"/>
                    <a:pt x="250141" y="713129"/>
                  </a:cubicBezTo>
                  <a:cubicBezTo>
                    <a:pt x="255008" y="722862"/>
                    <a:pt x="269610" y="727730"/>
                    <a:pt x="279344" y="722862"/>
                  </a:cubicBezTo>
                  <a:cubicBezTo>
                    <a:pt x="289079" y="717995"/>
                    <a:pt x="293946" y="703393"/>
                    <a:pt x="289079" y="693658"/>
                  </a:cubicBezTo>
                  <a:cubicBezTo>
                    <a:pt x="284211" y="679057"/>
                    <a:pt x="269610" y="679057"/>
                    <a:pt x="259875" y="683925"/>
                  </a:cubicBezTo>
                  <a:close/>
                  <a:moveTo>
                    <a:pt x="147928" y="752066"/>
                  </a:moveTo>
                  <a:cubicBezTo>
                    <a:pt x="143060" y="756934"/>
                    <a:pt x="138193" y="766667"/>
                    <a:pt x="143060" y="771535"/>
                  </a:cubicBezTo>
                  <a:cubicBezTo>
                    <a:pt x="147928" y="776403"/>
                    <a:pt x="157662" y="781270"/>
                    <a:pt x="162530" y="776403"/>
                  </a:cubicBezTo>
                  <a:cubicBezTo>
                    <a:pt x="167397" y="771535"/>
                    <a:pt x="172264" y="761801"/>
                    <a:pt x="167397" y="756934"/>
                  </a:cubicBezTo>
                  <a:cubicBezTo>
                    <a:pt x="162530" y="752066"/>
                    <a:pt x="157662" y="752066"/>
                    <a:pt x="147928" y="752066"/>
                  </a:cubicBezTo>
                  <a:close/>
                  <a:moveTo>
                    <a:pt x="775806" y="270206"/>
                  </a:moveTo>
                  <a:cubicBezTo>
                    <a:pt x="800143" y="265339"/>
                    <a:pt x="814744" y="241002"/>
                    <a:pt x="805010" y="216666"/>
                  </a:cubicBezTo>
                  <a:cubicBezTo>
                    <a:pt x="800143" y="192330"/>
                    <a:pt x="775806" y="177728"/>
                    <a:pt x="751470" y="187462"/>
                  </a:cubicBezTo>
                  <a:cubicBezTo>
                    <a:pt x="727134" y="192330"/>
                    <a:pt x="712532" y="216666"/>
                    <a:pt x="722266" y="241002"/>
                  </a:cubicBezTo>
                  <a:cubicBezTo>
                    <a:pt x="732001" y="260471"/>
                    <a:pt x="756337" y="275074"/>
                    <a:pt x="775806" y="270206"/>
                  </a:cubicBezTo>
                  <a:close/>
                  <a:moveTo>
                    <a:pt x="274477" y="328613"/>
                  </a:moveTo>
                  <a:cubicBezTo>
                    <a:pt x="259875" y="333480"/>
                    <a:pt x="250141" y="348083"/>
                    <a:pt x="255008" y="362684"/>
                  </a:cubicBezTo>
                  <a:cubicBezTo>
                    <a:pt x="259875" y="377285"/>
                    <a:pt x="274477" y="387021"/>
                    <a:pt x="289079" y="382153"/>
                  </a:cubicBezTo>
                  <a:cubicBezTo>
                    <a:pt x="303681" y="377285"/>
                    <a:pt x="313415" y="362684"/>
                    <a:pt x="308548" y="348083"/>
                  </a:cubicBezTo>
                  <a:cubicBezTo>
                    <a:pt x="303681" y="333480"/>
                    <a:pt x="289079" y="328613"/>
                    <a:pt x="274477" y="328613"/>
                  </a:cubicBezTo>
                  <a:close/>
                  <a:moveTo>
                    <a:pt x="147928" y="411357"/>
                  </a:moveTo>
                  <a:cubicBezTo>
                    <a:pt x="157662" y="406489"/>
                    <a:pt x="167397" y="396756"/>
                    <a:pt x="162530" y="387021"/>
                  </a:cubicBezTo>
                  <a:cubicBezTo>
                    <a:pt x="157662" y="377285"/>
                    <a:pt x="147928" y="367552"/>
                    <a:pt x="138193" y="372419"/>
                  </a:cubicBezTo>
                  <a:cubicBezTo>
                    <a:pt x="128459" y="377285"/>
                    <a:pt x="118724" y="387021"/>
                    <a:pt x="123591" y="396756"/>
                  </a:cubicBezTo>
                  <a:cubicBezTo>
                    <a:pt x="128459" y="411357"/>
                    <a:pt x="138193" y="416225"/>
                    <a:pt x="147928" y="411357"/>
                  </a:cubicBezTo>
                  <a:close/>
                  <a:moveTo>
                    <a:pt x="11644" y="416225"/>
                  </a:moveTo>
                  <a:cubicBezTo>
                    <a:pt x="1909" y="416225"/>
                    <a:pt x="-2958" y="425958"/>
                    <a:pt x="1909" y="435693"/>
                  </a:cubicBezTo>
                  <a:cubicBezTo>
                    <a:pt x="1909" y="445428"/>
                    <a:pt x="11644" y="450295"/>
                    <a:pt x="21379" y="445428"/>
                  </a:cubicBezTo>
                  <a:cubicBezTo>
                    <a:pt x="31113" y="445428"/>
                    <a:pt x="35980" y="435693"/>
                    <a:pt x="31113" y="425958"/>
                  </a:cubicBezTo>
                  <a:cubicBezTo>
                    <a:pt x="26246" y="416225"/>
                    <a:pt x="16511" y="411357"/>
                    <a:pt x="11644" y="416225"/>
                  </a:cubicBezTo>
                  <a:close/>
                  <a:moveTo>
                    <a:pt x="1038639" y="644986"/>
                  </a:moveTo>
                  <a:cubicBezTo>
                    <a:pt x="1058108" y="659588"/>
                    <a:pt x="1087312" y="649853"/>
                    <a:pt x="1097046" y="630384"/>
                  </a:cubicBezTo>
                  <a:cubicBezTo>
                    <a:pt x="1111648" y="610916"/>
                    <a:pt x="1101914" y="581712"/>
                    <a:pt x="1082445" y="571976"/>
                  </a:cubicBezTo>
                  <a:cubicBezTo>
                    <a:pt x="1062975" y="557375"/>
                    <a:pt x="1033772" y="567110"/>
                    <a:pt x="1024037" y="586579"/>
                  </a:cubicBezTo>
                  <a:cubicBezTo>
                    <a:pt x="1009435" y="606048"/>
                    <a:pt x="1014303" y="630384"/>
                    <a:pt x="1038639" y="644986"/>
                  </a:cubicBezTo>
                  <a:close/>
                  <a:moveTo>
                    <a:pt x="1695721" y="1272865"/>
                  </a:moveTo>
                  <a:cubicBezTo>
                    <a:pt x="1685987" y="1277731"/>
                    <a:pt x="1676252" y="1287467"/>
                    <a:pt x="1681119" y="1297202"/>
                  </a:cubicBezTo>
                  <a:cubicBezTo>
                    <a:pt x="1685987" y="1306935"/>
                    <a:pt x="1695721" y="1316670"/>
                    <a:pt x="1705456" y="1311803"/>
                  </a:cubicBezTo>
                  <a:cubicBezTo>
                    <a:pt x="1715190" y="1306935"/>
                    <a:pt x="1724925" y="1297202"/>
                    <a:pt x="1720058" y="1287467"/>
                  </a:cubicBezTo>
                  <a:cubicBezTo>
                    <a:pt x="1720058" y="1272865"/>
                    <a:pt x="1710323" y="1267998"/>
                    <a:pt x="1695721" y="1272865"/>
                  </a:cubicBezTo>
                  <a:close/>
                  <a:moveTo>
                    <a:pt x="1617845" y="829943"/>
                  </a:moveTo>
                  <a:cubicBezTo>
                    <a:pt x="1612978" y="810474"/>
                    <a:pt x="1593509" y="800739"/>
                    <a:pt x="1574039" y="805607"/>
                  </a:cubicBezTo>
                  <a:cubicBezTo>
                    <a:pt x="1554570" y="810474"/>
                    <a:pt x="1544836" y="829943"/>
                    <a:pt x="1549703" y="849412"/>
                  </a:cubicBezTo>
                  <a:cubicBezTo>
                    <a:pt x="1554570" y="868881"/>
                    <a:pt x="1574039" y="878616"/>
                    <a:pt x="1593509" y="873748"/>
                  </a:cubicBezTo>
                  <a:cubicBezTo>
                    <a:pt x="1612978" y="873748"/>
                    <a:pt x="1622712" y="849412"/>
                    <a:pt x="1617845" y="829943"/>
                  </a:cubicBezTo>
                  <a:close/>
                  <a:moveTo>
                    <a:pt x="1374481" y="445428"/>
                  </a:moveTo>
                  <a:cubicBezTo>
                    <a:pt x="1350145" y="445428"/>
                    <a:pt x="1325808" y="464897"/>
                    <a:pt x="1325808" y="494101"/>
                  </a:cubicBezTo>
                  <a:cubicBezTo>
                    <a:pt x="1325808" y="518438"/>
                    <a:pt x="1345277" y="542774"/>
                    <a:pt x="1374481" y="542774"/>
                  </a:cubicBezTo>
                  <a:cubicBezTo>
                    <a:pt x="1403685" y="542774"/>
                    <a:pt x="1423154" y="523304"/>
                    <a:pt x="1423154" y="494101"/>
                  </a:cubicBezTo>
                  <a:cubicBezTo>
                    <a:pt x="1423154" y="464897"/>
                    <a:pt x="1398818" y="445428"/>
                    <a:pt x="1374481" y="445428"/>
                  </a:cubicBezTo>
                  <a:close/>
                  <a:moveTo>
                    <a:pt x="1656783" y="995430"/>
                  </a:moveTo>
                  <a:cubicBezTo>
                    <a:pt x="1651916" y="980829"/>
                    <a:pt x="1637314" y="971094"/>
                    <a:pt x="1617845" y="971094"/>
                  </a:cubicBezTo>
                  <a:cubicBezTo>
                    <a:pt x="1603243" y="975961"/>
                    <a:pt x="1593509" y="990562"/>
                    <a:pt x="1593509" y="1010031"/>
                  </a:cubicBezTo>
                  <a:cubicBezTo>
                    <a:pt x="1598376" y="1024634"/>
                    <a:pt x="1612978" y="1034368"/>
                    <a:pt x="1632447" y="1034368"/>
                  </a:cubicBezTo>
                  <a:cubicBezTo>
                    <a:pt x="1651916" y="1029502"/>
                    <a:pt x="1661650" y="1010031"/>
                    <a:pt x="1656783" y="995430"/>
                  </a:cubicBezTo>
                  <a:close/>
                  <a:moveTo>
                    <a:pt x="960763" y="474631"/>
                  </a:moveTo>
                  <a:cubicBezTo>
                    <a:pt x="941294" y="455162"/>
                    <a:pt x="916957" y="455162"/>
                    <a:pt x="897488" y="474631"/>
                  </a:cubicBezTo>
                  <a:cubicBezTo>
                    <a:pt x="878019" y="494101"/>
                    <a:pt x="878019" y="518438"/>
                    <a:pt x="897488" y="537906"/>
                  </a:cubicBezTo>
                  <a:cubicBezTo>
                    <a:pt x="916957" y="557375"/>
                    <a:pt x="941294" y="557375"/>
                    <a:pt x="960763" y="537906"/>
                  </a:cubicBezTo>
                  <a:cubicBezTo>
                    <a:pt x="980232" y="518438"/>
                    <a:pt x="975365" y="494101"/>
                    <a:pt x="960763" y="474631"/>
                  </a:cubicBezTo>
                  <a:close/>
                  <a:moveTo>
                    <a:pt x="1530234" y="464897"/>
                  </a:moveTo>
                  <a:cubicBezTo>
                    <a:pt x="1525367" y="440561"/>
                    <a:pt x="1496163" y="425958"/>
                    <a:pt x="1471827" y="430826"/>
                  </a:cubicBezTo>
                  <a:cubicBezTo>
                    <a:pt x="1447490" y="435693"/>
                    <a:pt x="1432888" y="464897"/>
                    <a:pt x="1437756" y="489234"/>
                  </a:cubicBezTo>
                  <a:cubicBezTo>
                    <a:pt x="1442623" y="513570"/>
                    <a:pt x="1471827" y="528171"/>
                    <a:pt x="1496163" y="523304"/>
                  </a:cubicBezTo>
                  <a:cubicBezTo>
                    <a:pt x="1520499" y="518438"/>
                    <a:pt x="1539968" y="494101"/>
                    <a:pt x="1530234" y="464897"/>
                  </a:cubicBezTo>
                  <a:close/>
                  <a:moveTo>
                    <a:pt x="1690854" y="1146316"/>
                  </a:moveTo>
                  <a:cubicBezTo>
                    <a:pt x="1685987" y="1131713"/>
                    <a:pt x="1671385" y="1121979"/>
                    <a:pt x="1656783" y="1126847"/>
                  </a:cubicBezTo>
                  <a:cubicBezTo>
                    <a:pt x="1642181" y="1131713"/>
                    <a:pt x="1632447" y="1146316"/>
                    <a:pt x="1637314" y="1160917"/>
                  </a:cubicBezTo>
                  <a:cubicBezTo>
                    <a:pt x="1642181" y="1175520"/>
                    <a:pt x="1656783" y="1185253"/>
                    <a:pt x="1671385" y="1180386"/>
                  </a:cubicBezTo>
                  <a:cubicBezTo>
                    <a:pt x="1685987" y="1175520"/>
                    <a:pt x="1695721" y="1160917"/>
                    <a:pt x="1690854" y="1146316"/>
                  </a:cubicBezTo>
                  <a:close/>
                  <a:moveTo>
                    <a:pt x="1666518" y="567110"/>
                  </a:moveTo>
                  <a:cubicBezTo>
                    <a:pt x="1647048" y="581712"/>
                    <a:pt x="1637314" y="606048"/>
                    <a:pt x="1651916" y="625517"/>
                  </a:cubicBezTo>
                  <a:cubicBezTo>
                    <a:pt x="1666518" y="644986"/>
                    <a:pt x="1690854" y="654721"/>
                    <a:pt x="1710323" y="640119"/>
                  </a:cubicBezTo>
                  <a:cubicBezTo>
                    <a:pt x="1729792" y="625517"/>
                    <a:pt x="1739527" y="601180"/>
                    <a:pt x="1724925" y="581712"/>
                  </a:cubicBezTo>
                  <a:cubicBezTo>
                    <a:pt x="1710323" y="562243"/>
                    <a:pt x="1685987" y="552508"/>
                    <a:pt x="1666518" y="567110"/>
                  </a:cubicBezTo>
                  <a:close/>
                  <a:moveTo>
                    <a:pt x="1997492" y="1146316"/>
                  </a:moveTo>
                  <a:cubicBezTo>
                    <a:pt x="1987758" y="1151183"/>
                    <a:pt x="1982891" y="1165785"/>
                    <a:pt x="1987758" y="1175520"/>
                  </a:cubicBezTo>
                  <a:cubicBezTo>
                    <a:pt x="1992625" y="1185253"/>
                    <a:pt x="2007227" y="1190121"/>
                    <a:pt x="2016961" y="1185253"/>
                  </a:cubicBezTo>
                  <a:cubicBezTo>
                    <a:pt x="2026696" y="1180386"/>
                    <a:pt x="2031563" y="1165785"/>
                    <a:pt x="2026696" y="1156050"/>
                  </a:cubicBezTo>
                  <a:cubicBezTo>
                    <a:pt x="2021829" y="1141448"/>
                    <a:pt x="2007227" y="1141448"/>
                    <a:pt x="1997492" y="1146316"/>
                  </a:cubicBezTo>
                  <a:close/>
                  <a:moveTo>
                    <a:pt x="2089971" y="1272865"/>
                  </a:moveTo>
                  <a:cubicBezTo>
                    <a:pt x="2085103" y="1267998"/>
                    <a:pt x="2075369" y="1263130"/>
                    <a:pt x="2070501" y="1267998"/>
                  </a:cubicBezTo>
                  <a:cubicBezTo>
                    <a:pt x="2065634" y="1272865"/>
                    <a:pt x="2060767" y="1282599"/>
                    <a:pt x="2065634" y="1287467"/>
                  </a:cubicBezTo>
                  <a:cubicBezTo>
                    <a:pt x="2070501" y="1292334"/>
                    <a:pt x="2080236" y="1297202"/>
                    <a:pt x="2085103" y="1292334"/>
                  </a:cubicBezTo>
                  <a:cubicBezTo>
                    <a:pt x="2089971" y="1287467"/>
                    <a:pt x="2094838" y="1277731"/>
                    <a:pt x="2089971" y="1272865"/>
                  </a:cubicBezTo>
                  <a:close/>
                  <a:moveTo>
                    <a:pt x="1924483" y="1014899"/>
                  </a:moveTo>
                  <a:cubicBezTo>
                    <a:pt x="1909881" y="1024634"/>
                    <a:pt x="1909881" y="1039235"/>
                    <a:pt x="1914749" y="1048970"/>
                  </a:cubicBezTo>
                  <a:cubicBezTo>
                    <a:pt x="1924483" y="1063572"/>
                    <a:pt x="1939085" y="1063572"/>
                    <a:pt x="1948820" y="1058704"/>
                  </a:cubicBezTo>
                  <a:cubicBezTo>
                    <a:pt x="1963421" y="1048970"/>
                    <a:pt x="1963421" y="1034368"/>
                    <a:pt x="1958554" y="1024634"/>
                  </a:cubicBezTo>
                  <a:cubicBezTo>
                    <a:pt x="1953687" y="1014899"/>
                    <a:pt x="1939085" y="1010031"/>
                    <a:pt x="1924483" y="1014899"/>
                  </a:cubicBezTo>
                  <a:close/>
                  <a:moveTo>
                    <a:pt x="1758996" y="727730"/>
                  </a:moveTo>
                  <a:cubicBezTo>
                    <a:pt x="1739527" y="737465"/>
                    <a:pt x="1734659" y="761801"/>
                    <a:pt x="1744394" y="776403"/>
                  </a:cubicBezTo>
                  <a:cubicBezTo>
                    <a:pt x="1754129" y="795871"/>
                    <a:pt x="1778465" y="800739"/>
                    <a:pt x="1793067" y="791004"/>
                  </a:cubicBezTo>
                  <a:cubicBezTo>
                    <a:pt x="1812536" y="781270"/>
                    <a:pt x="1817403" y="756934"/>
                    <a:pt x="1807669" y="742331"/>
                  </a:cubicBezTo>
                  <a:cubicBezTo>
                    <a:pt x="1797934" y="722862"/>
                    <a:pt x="1773598" y="717995"/>
                    <a:pt x="1758996" y="727730"/>
                  </a:cubicBezTo>
                  <a:close/>
                  <a:moveTo>
                    <a:pt x="1841739" y="878616"/>
                  </a:moveTo>
                  <a:cubicBezTo>
                    <a:pt x="1827138" y="888349"/>
                    <a:pt x="1822270" y="907820"/>
                    <a:pt x="1832005" y="922421"/>
                  </a:cubicBezTo>
                  <a:cubicBezTo>
                    <a:pt x="1841739" y="937022"/>
                    <a:pt x="1861209" y="941890"/>
                    <a:pt x="1875810" y="932156"/>
                  </a:cubicBezTo>
                  <a:cubicBezTo>
                    <a:pt x="1890412" y="922421"/>
                    <a:pt x="1895280" y="902952"/>
                    <a:pt x="1885545" y="888349"/>
                  </a:cubicBezTo>
                  <a:cubicBezTo>
                    <a:pt x="1875810" y="873748"/>
                    <a:pt x="1856341" y="868881"/>
                    <a:pt x="1841739" y="878616"/>
                  </a:cubicBezTo>
                  <a:close/>
                  <a:moveTo>
                    <a:pt x="1578907" y="654721"/>
                  </a:moveTo>
                  <a:cubicBezTo>
                    <a:pt x="1574039" y="630384"/>
                    <a:pt x="1549703" y="615783"/>
                    <a:pt x="1525367" y="625517"/>
                  </a:cubicBezTo>
                  <a:cubicBezTo>
                    <a:pt x="1501030" y="630384"/>
                    <a:pt x="1486428" y="654721"/>
                    <a:pt x="1496163" y="679057"/>
                  </a:cubicBezTo>
                  <a:cubicBezTo>
                    <a:pt x="1501030" y="703393"/>
                    <a:pt x="1525367" y="717995"/>
                    <a:pt x="1549703" y="708261"/>
                  </a:cubicBezTo>
                  <a:cubicBezTo>
                    <a:pt x="1569172" y="703393"/>
                    <a:pt x="1583774" y="679057"/>
                    <a:pt x="1578907" y="654721"/>
                  </a:cubicBezTo>
                  <a:close/>
                  <a:moveTo>
                    <a:pt x="1131117" y="971094"/>
                  </a:moveTo>
                  <a:cubicBezTo>
                    <a:pt x="1116516" y="966226"/>
                    <a:pt x="1097046" y="975961"/>
                    <a:pt x="1092179" y="995430"/>
                  </a:cubicBezTo>
                  <a:cubicBezTo>
                    <a:pt x="1087312" y="1010031"/>
                    <a:pt x="1097046" y="1029502"/>
                    <a:pt x="1116516" y="1034368"/>
                  </a:cubicBezTo>
                  <a:cubicBezTo>
                    <a:pt x="1131117" y="1039235"/>
                    <a:pt x="1150586" y="1029502"/>
                    <a:pt x="1155454" y="1010031"/>
                  </a:cubicBezTo>
                  <a:cubicBezTo>
                    <a:pt x="1155454" y="995430"/>
                    <a:pt x="1145719" y="975961"/>
                    <a:pt x="1131117" y="971094"/>
                  </a:cubicBezTo>
                  <a:close/>
                  <a:moveTo>
                    <a:pt x="1087312" y="1126847"/>
                  </a:moveTo>
                  <a:cubicBezTo>
                    <a:pt x="1072710" y="1121979"/>
                    <a:pt x="1058108" y="1131713"/>
                    <a:pt x="1053241" y="1146316"/>
                  </a:cubicBezTo>
                  <a:cubicBezTo>
                    <a:pt x="1048374" y="1160917"/>
                    <a:pt x="1058108" y="1175520"/>
                    <a:pt x="1072710" y="1180386"/>
                  </a:cubicBezTo>
                  <a:cubicBezTo>
                    <a:pt x="1087312" y="1185253"/>
                    <a:pt x="1101914" y="1175520"/>
                    <a:pt x="1106781" y="1160917"/>
                  </a:cubicBezTo>
                  <a:cubicBezTo>
                    <a:pt x="1111648" y="1146316"/>
                    <a:pt x="1101914" y="1131713"/>
                    <a:pt x="1087312" y="1126847"/>
                  </a:cubicBezTo>
                  <a:close/>
                  <a:moveTo>
                    <a:pt x="1174923" y="805607"/>
                  </a:moveTo>
                  <a:cubicBezTo>
                    <a:pt x="1155454" y="800739"/>
                    <a:pt x="1135985" y="810474"/>
                    <a:pt x="1131117" y="829943"/>
                  </a:cubicBezTo>
                  <a:cubicBezTo>
                    <a:pt x="1126250" y="849412"/>
                    <a:pt x="1135985" y="868881"/>
                    <a:pt x="1155454" y="873748"/>
                  </a:cubicBezTo>
                  <a:cubicBezTo>
                    <a:pt x="1174923" y="878616"/>
                    <a:pt x="1194392" y="868881"/>
                    <a:pt x="1199259" y="849412"/>
                  </a:cubicBezTo>
                  <a:cubicBezTo>
                    <a:pt x="1204127" y="829943"/>
                    <a:pt x="1194392" y="810474"/>
                    <a:pt x="1174923" y="805607"/>
                  </a:cubicBezTo>
                  <a:close/>
                  <a:moveTo>
                    <a:pt x="989966" y="727730"/>
                  </a:moveTo>
                  <a:cubicBezTo>
                    <a:pt x="970497" y="717995"/>
                    <a:pt x="951028" y="722862"/>
                    <a:pt x="941294" y="742331"/>
                  </a:cubicBezTo>
                  <a:cubicBezTo>
                    <a:pt x="931559" y="761801"/>
                    <a:pt x="936426" y="781270"/>
                    <a:pt x="955895" y="791004"/>
                  </a:cubicBezTo>
                  <a:cubicBezTo>
                    <a:pt x="975365" y="800739"/>
                    <a:pt x="994834" y="795871"/>
                    <a:pt x="1004568" y="776403"/>
                  </a:cubicBezTo>
                  <a:cubicBezTo>
                    <a:pt x="1014303" y="761801"/>
                    <a:pt x="1004568" y="737465"/>
                    <a:pt x="989966" y="727730"/>
                  </a:cubicBezTo>
                  <a:close/>
                  <a:moveTo>
                    <a:pt x="1223595" y="625517"/>
                  </a:moveTo>
                  <a:cubicBezTo>
                    <a:pt x="1199259" y="620649"/>
                    <a:pt x="1174923" y="635252"/>
                    <a:pt x="1170056" y="654721"/>
                  </a:cubicBezTo>
                  <a:cubicBezTo>
                    <a:pt x="1165188" y="679057"/>
                    <a:pt x="1179790" y="703393"/>
                    <a:pt x="1199259" y="708261"/>
                  </a:cubicBezTo>
                  <a:cubicBezTo>
                    <a:pt x="1223595" y="713129"/>
                    <a:pt x="1247932" y="698526"/>
                    <a:pt x="1252799" y="679057"/>
                  </a:cubicBezTo>
                  <a:cubicBezTo>
                    <a:pt x="1257666" y="654721"/>
                    <a:pt x="1247932" y="630384"/>
                    <a:pt x="1223595" y="625517"/>
                  </a:cubicBezTo>
                  <a:close/>
                  <a:moveTo>
                    <a:pt x="1048374" y="1272865"/>
                  </a:moveTo>
                  <a:cubicBezTo>
                    <a:pt x="1038639" y="1267998"/>
                    <a:pt x="1024037" y="1277731"/>
                    <a:pt x="1024037" y="1287467"/>
                  </a:cubicBezTo>
                  <a:cubicBezTo>
                    <a:pt x="1019170" y="1297202"/>
                    <a:pt x="1028904" y="1311803"/>
                    <a:pt x="1038639" y="1311803"/>
                  </a:cubicBezTo>
                  <a:cubicBezTo>
                    <a:pt x="1048374" y="1316670"/>
                    <a:pt x="1062975" y="1306935"/>
                    <a:pt x="1062975" y="1297202"/>
                  </a:cubicBezTo>
                  <a:cubicBezTo>
                    <a:pt x="1067843" y="1287467"/>
                    <a:pt x="1058108" y="1277731"/>
                    <a:pt x="1048374" y="1272865"/>
                  </a:cubicBezTo>
                  <a:close/>
                  <a:moveTo>
                    <a:pt x="1374481" y="644986"/>
                  </a:moveTo>
                  <a:cubicBezTo>
                    <a:pt x="1350145" y="644986"/>
                    <a:pt x="1330676" y="664456"/>
                    <a:pt x="1330676" y="688792"/>
                  </a:cubicBezTo>
                  <a:cubicBezTo>
                    <a:pt x="1330676" y="713129"/>
                    <a:pt x="1350145" y="732597"/>
                    <a:pt x="1374481" y="732597"/>
                  </a:cubicBezTo>
                  <a:cubicBezTo>
                    <a:pt x="1398818" y="732597"/>
                    <a:pt x="1418286" y="713129"/>
                    <a:pt x="1418286" y="688792"/>
                  </a:cubicBezTo>
                  <a:cubicBezTo>
                    <a:pt x="1418286" y="664456"/>
                    <a:pt x="1398818" y="644986"/>
                    <a:pt x="1374481" y="644986"/>
                  </a:cubicBezTo>
                  <a:close/>
                  <a:moveTo>
                    <a:pt x="1374481" y="1005165"/>
                  </a:moveTo>
                  <a:cubicBezTo>
                    <a:pt x="1355012" y="1005165"/>
                    <a:pt x="1345277" y="1019766"/>
                    <a:pt x="1345277" y="1034368"/>
                  </a:cubicBezTo>
                  <a:cubicBezTo>
                    <a:pt x="1345277" y="1053838"/>
                    <a:pt x="1359879" y="1063572"/>
                    <a:pt x="1374481" y="1063572"/>
                  </a:cubicBezTo>
                  <a:cubicBezTo>
                    <a:pt x="1393950" y="1063572"/>
                    <a:pt x="1403685" y="1048970"/>
                    <a:pt x="1403685" y="1034368"/>
                  </a:cubicBezTo>
                  <a:cubicBezTo>
                    <a:pt x="1403685" y="1019766"/>
                    <a:pt x="1389083" y="1005165"/>
                    <a:pt x="1374481" y="1005165"/>
                  </a:cubicBezTo>
                  <a:close/>
                  <a:moveTo>
                    <a:pt x="1374481" y="1165785"/>
                  </a:moveTo>
                  <a:cubicBezTo>
                    <a:pt x="1359879" y="1165785"/>
                    <a:pt x="1350145" y="1175520"/>
                    <a:pt x="1350145" y="1190121"/>
                  </a:cubicBezTo>
                  <a:cubicBezTo>
                    <a:pt x="1350145" y="1204722"/>
                    <a:pt x="1359879" y="1214457"/>
                    <a:pt x="1374481" y="1214457"/>
                  </a:cubicBezTo>
                  <a:cubicBezTo>
                    <a:pt x="1389083" y="1214457"/>
                    <a:pt x="1398818" y="1204722"/>
                    <a:pt x="1398818" y="1190121"/>
                  </a:cubicBezTo>
                  <a:cubicBezTo>
                    <a:pt x="1398818" y="1175520"/>
                    <a:pt x="1389083" y="1165785"/>
                    <a:pt x="1374481" y="1165785"/>
                  </a:cubicBezTo>
                  <a:close/>
                  <a:moveTo>
                    <a:pt x="1374481" y="829943"/>
                  </a:moveTo>
                  <a:cubicBezTo>
                    <a:pt x="1355012" y="829943"/>
                    <a:pt x="1335543" y="844544"/>
                    <a:pt x="1335543" y="868881"/>
                  </a:cubicBezTo>
                  <a:cubicBezTo>
                    <a:pt x="1335543" y="888349"/>
                    <a:pt x="1350145" y="907820"/>
                    <a:pt x="1374481" y="907820"/>
                  </a:cubicBezTo>
                  <a:cubicBezTo>
                    <a:pt x="1393950" y="907820"/>
                    <a:pt x="1413419" y="893217"/>
                    <a:pt x="1413419" y="868881"/>
                  </a:cubicBezTo>
                  <a:cubicBezTo>
                    <a:pt x="1408552" y="849412"/>
                    <a:pt x="1393950" y="829943"/>
                    <a:pt x="1374481" y="829943"/>
                  </a:cubicBezTo>
                  <a:close/>
                  <a:moveTo>
                    <a:pt x="1272268" y="430826"/>
                  </a:moveTo>
                  <a:cubicBezTo>
                    <a:pt x="1247932" y="425958"/>
                    <a:pt x="1218728" y="440561"/>
                    <a:pt x="1213861" y="464897"/>
                  </a:cubicBezTo>
                  <a:cubicBezTo>
                    <a:pt x="1208994" y="489234"/>
                    <a:pt x="1223595" y="518438"/>
                    <a:pt x="1247932" y="523304"/>
                  </a:cubicBezTo>
                  <a:cubicBezTo>
                    <a:pt x="1272268" y="528171"/>
                    <a:pt x="1301472" y="513570"/>
                    <a:pt x="1306339" y="489234"/>
                  </a:cubicBezTo>
                  <a:cubicBezTo>
                    <a:pt x="1316074" y="464897"/>
                    <a:pt x="1301472" y="440561"/>
                    <a:pt x="1272268" y="430826"/>
                  </a:cubicBezTo>
                  <a:close/>
                  <a:moveTo>
                    <a:pt x="1374481" y="1452954"/>
                  </a:moveTo>
                  <a:cubicBezTo>
                    <a:pt x="1364747" y="1452954"/>
                    <a:pt x="1359879" y="1457821"/>
                    <a:pt x="1359879" y="1467556"/>
                  </a:cubicBezTo>
                  <a:cubicBezTo>
                    <a:pt x="1359879" y="1477290"/>
                    <a:pt x="1364747" y="1482158"/>
                    <a:pt x="1374481" y="1482158"/>
                  </a:cubicBezTo>
                  <a:cubicBezTo>
                    <a:pt x="1384216" y="1482158"/>
                    <a:pt x="1389083" y="1477290"/>
                    <a:pt x="1389083" y="1467556"/>
                  </a:cubicBezTo>
                  <a:cubicBezTo>
                    <a:pt x="1389083" y="1457821"/>
                    <a:pt x="1384216" y="1452954"/>
                    <a:pt x="1374481" y="1452954"/>
                  </a:cubicBezTo>
                  <a:close/>
                  <a:moveTo>
                    <a:pt x="1374481" y="1316670"/>
                  </a:moveTo>
                  <a:cubicBezTo>
                    <a:pt x="1364747" y="1316670"/>
                    <a:pt x="1355012" y="1326404"/>
                    <a:pt x="1355012" y="1336139"/>
                  </a:cubicBezTo>
                  <a:cubicBezTo>
                    <a:pt x="1355012" y="1345874"/>
                    <a:pt x="1364747" y="1355608"/>
                    <a:pt x="1374481" y="1355608"/>
                  </a:cubicBezTo>
                  <a:cubicBezTo>
                    <a:pt x="1384216" y="1355608"/>
                    <a:pt x="1393950" y="1345874"/>
                    <a:pt x="1393950" y="1336139"/>
                  </a:cubicBezTo>
                  <a:cubicBezTo>
                    <a:pt x="1393950" y="1321538"/>
                    <a:pt x="1384216" y="1316670"/>
                    <a:pt x="1374481" y="1316670"/>
                  </a:cubicBezTo>
                  <a:close/>
                </a:path>
              </a:pathLst>
            </a:custGeom>
            <a:solidFill>
              <a:srgbClr val="EE7D59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1" name="フリーフォーム: 図形 70">
              <a:extLst>
                <a:ext uri="{FF2B5EF4-FFF2-40B4-BE49-F238E27FC236}">
                  <a16:creationId xmlns:a16="http://schemas.microsoft.com/office/drawing/2014/main" id="{70133474-F496-4A4F-97D3-1696BD11DFB6}"/>
                </a:ext>
              </a:extLst>
            </p:cNvPr>
            <p:cNvSpPr/>
            <p:nvPr/>
          </p:nvSpPr>
          <p:spPr>
            <a:xfrm>
              <a:off x="13686065" y="9863230"/>
              <a:ext cx="2417987" cy="2993374"/>
            </a:xfrm>
            <a:custGeom>
              <a:avLst/>
              <a:gdLst>
                <a:gd name="connsiteX0" fmla="*/ 2057809 w 2417987"/>
                <a:gd name="connsiteY0" fmla="*/ 900446 h 2993374"/>
                <a:gd name="connsiteX1" fmla="*/ 2057809 w 2417987"/>
                <a:gd name="connsiteY1" fmla="*/ 666816 h 2993374"/>
                <a:gd name="connsiteX2" fmla="*/ 1936127 w 2417987"/>
                <a:gd name="connsiteY2" fmla="*/ 545134 h 2993374"/>
                <a:gd name="connsiteX3" fmla="*/ 1775507 w 2417987"/>
                <a:gd name="connsiteY3" fmla="*/ 545134 h 2993374"/>
                <a:gd name="connsiteX4" fmla="*/ 1775507 w 2417987"/>
                <a:gd name="connsiteY4" fmla="*/ 457524 h 2993374"/>
                <a:gd name="connsiteX5" fmla="*/ 1882587 w 2417987"/>
                <a:gd name="connsiteY5" fmla="*/ 457524 h 2993374"/>
                <a:gd name="connsiteX6" fmla="*/ 2004269 w 2417987"/>
                <a:gd name="connsiteY6" fmla="*/ 345575 h 2993374"/>
                <a:gd name="connsiteX7" fmla="*/ 2004269 w 2417987"/>
                <a:gd name="connsiteY7" fmla="*/ 121682 h 2993374"/>
                <a:gd name="connsiteX8" fmla="*/ 1882587 w 2417987"/>
                <a:gd name="connsiteY8" fmla="*/ 0 h 2993374"/>
                <a:gd name="connsiteX9" fmla="*/ 1429931 w 2417987"/>
                <a:gd name="connsiteY9" fmla="*/ 0 h 2993374"/>
                <a:gd name="connsiteX10" fmla="*/ 1308249 w 2417987"/>
                <a:gd name="connsiteY10" fmla="*/ 121682 h 2993374"/>
                <a:gd name="connsiteX11" fmla="*/ 1308249 w 2417987"/>
                <a:gd name="connsiteY11" fmla="*/ 146018 h 2993374"/>
                <a:gd name="connsiteX12" fmla="*/ 237448 w 2417987"/>
                <a:gd name="connsiteY12" fmla="*/ 146018 h 2993374"/>
                <a:gd name="connsiteX13" fmla="*/ 37890 w 2417987"/>
                <a:gd name="connsiteY13" fmla="*/ 282301 h 2993374"/>
                <a:gd name="connsiteX14" fmla="*/ 3819 w 2417987"/>
                <a:gd name="connsiteY14" fmla="*/ 365046 h 2993374"/>
                <a:gd name="connsiteX15" fmla="*/ 23288 w 2417987"/>
                <a:gd name="connsiteY15" fmla="*/ 418584 h 2993374"/>
                <a:gd name="connsiteX16" fmla="*/ 101164 w 2417987"/>
                <a:gd name="connsiteY16" fmla="*/ 452656 h 2993374"/>
                <a:gd name="connsiteX17" fmla="*/ 154704 w 2417987"/>
                <a:gd name="connsiteY17" fmla="*/ 433187 h 2993374"/>
                <a:gd name="connsiteX18" fmla="*/ 188775 w 2417987"/>
                <a:gd name="connsiteY18" fmla="*/ 350443 h 2993374"/>
                <a:gd name="connsiteX19" fmla="*/ 242315 w 2417987"/>
                <a:gd name="connsiteY19" fmla="*/ 316373 h 2993374"/>
                <a:gd name="connsiteX20" fmla="*/ 1308249 w 2417987"/>
                <a:gd name="connsiteY20" fmla="*/ 316373 h 2993374"/>
                <a:gd name="connsiteX21" fmla="*/ 1308249 w 2417987"/>
                <a:gd name="connsiteY21" fmla="*/ 350443 h 2993374"/>
                <a:gd name="connsiteX22" fmla="*/ 1429931 w 2417987"/>
                <a:gd name="connsiteY22" fmla="*/ 462391 h 2993374"/>
                <a:gd name="connsiteX23" fmla="*/ 1537010 w 2417987"/>
                <a:gd name="connsiteY23" fmla="*/ 462391 h 2993374"/>
                <a:gd name="connsiteX24" fmla="*/ 1537010 w 2417987"/>
                <a:gd name="connsiteY24" fmla="*/ 550002 h 2993374"/>
                <a:gd name="connsiteX25" fmla="*/ 1376391 w 2417987"/>
                <a:gd name="connsiteY25" fmla="*/ 550002 h 2993374"/>
                <a:gd name="connsiteX26" fmla="*/ 1254709 w 2417987"/>
                <a:gd name="connsiteY26" fmla="*/ 671683 h 2993374"/>
                <a:gd name="connsiteX27" fmla="*/ 1254709 w 2417987"/>
                <a:gd name="connsiteY27" fmla="*/ 905312 h 2993374"/>
                <a:gd name="connsiteX28" fmla="*/ 904265 w 2417987"/>
                <a:gd name="connsiteY28" fmla="*/ 1338501 h 2993374"/>
                <a:gd name="connsiteX29" fmla="*/ 904265 w 2417987"/>
                <a:gd name="connsiteY29" fmla="*/ 2934966 h 2993374"/>
                <a:gd name="connsiteX30" fmla="*/ 962672 w 2417987"/>
                <a:gd name="connsiteY30" fmla="*/ 2993374 h 2993374"/>
                <a:gd name="connsiteX31" fmla="*/ 2359580 w 2417987"/>
                <a:gd name="connsiteY31" fmla="*/ 2993374 h 2993374"/>
                <a:gd name="connsiteX32" fmla="*/ 2417988 w 2417987"/>
                <a:gd name="connsiteY32" fmla="*/ 2934966 h 2993374"/>
                <a:gd name="connsiteX33" fmla="*/ 2417988 w 2417987"/>
                <a:gd name="connsiteY33" fmla="*/ 1328766 h 2993374"/>
                <a:gd name="connsiteX34" fmla="*/ 2057809 w 2417987"/>
                <a:gd name="connsiteY34" fmla="*/ 900446 h 2993374"/>
                <a:gd name="connsiteX35" fmla="*/ 1877720 w 2417987"/>
                <a:gd name="connsiteY35" fmla="*/ 666816 h 2993374"/>
                <a:gd name="connsiteX36" fmla="*/ 1892322 w 2417987"/>
                <a:gd name="connsiteY36" fmla="*/ 652215 h 2993374"/>
                <a:gd name="connsiteX37" fmla="*/ 1936127 w 2417987"/>
                <a:gd name="connsiteY37" fmla="*/ 652215 h 2993374"/>
                <a:gd name="connsiteX38" fmla="*/ 1950729 w 2417987"/>
                <a:gd name="connsiteY38" fmla="*/ 666816 h 2993374"/>
                <a:gd name="connsiteX39" fmla="*/ 1950729 w 2417987"/>
                <a:gd name="connsiteY39" fmla="*/ 876110 h 2993374"/>
                <a:gd name="connsiteX40" fmla="*/ 1936127 w 2417987"/>
                <a:gd name="connsiteY40" fmla="*/ 890711 h 2993374"/>
                <a:gd name="connsiteX41" fmla="*/ 1892322 w 2417987"/>
                <a:gd name="connsiteY41" fmla="*/ 890711 h 2993374"/>
                <a:gd name="connsiteX42" fmla="*/ 1877720 w 2417987"/>
                <a:gd name="connsiteY42" fmla="*/ 876110 h 2993374"/>
                <a:gd name="connsiteX43" fmla="*/ 1877720 w 2417987"/>
                <a:gd name="connsiteY43" fmla="*/ 666816 h 2993374"/>
                <a:gd name="connsiteX44" fmla="*/ 1814445 w 2417987"/>
                <a:gd name="connsiteY44" fmla="*/ 652215 h 2993374"/>
                <a:gd name="connsiteX45" fmla="*/ 1829047 w 2417987"/>
                <a:gd name="connsiteY45" fmla="*/ 666816 h 2993374"/>
                <a:gd name="connsiteX46" fmla="*/ 1829047 w 2417987"/>
                <a:gd name="connsiteY46" fmla="*/ 876110 h 2993374"/>
                <a:gd name="connsiteX47" fmla="*/ 1814445 w 2417987"/>
                <a:gd name="connsiteY47" fmla="*/ 890711 h 2993374"/>
                <a:gd name="connsiteX48" fmla="*/ 1760905 w 2417987"/>
                <a:gd name="connsiteY48" fmla="*/ 890711 h 2993374"/>
                <a:gd name="connsiteX49" fmla="*/ 1746303 w 2417987"/>
                <a:gd name="connsiteY49" fmla="*/ 876110 h 2993374"/>
                <a:gd name="connsiteX50" fmla="*/ 1746303 w 2417987"/>
                <a:gd name="connsiteY50" fmla="*/ 666816 h 2993374"/>
                <a:gd name="connsiteX51" fmla="*/ 1760905 w 2417987"/>
                <a:gd name="connsiteY51" fmla="*/ 652215 h 2993374"/>
                <a:gd name="connsiteX52" fmla="*/ 1814445 w 2417987"/>
                <a:gd name="connsiteY52" fmla="*/ 652215 h 2993374"/>
                <a:gd name="connsiteX53" fmla="*/ 1410461 w 2417987"/>
                <a:gd name="connsiteY53" fmla="*/ 360178 h 2993374"/>
                <a:gd name="connsiteX54" fmla="*/ 1410461 w 2417987"/>
                <a:gd name="connsiteY54" fmla="*/ 360178 h 2993374"/>
                <a:gd name="connsiteX55" fmla="*/ 1410461 w 2417987"/>
                <a:gd name="connsiteY55" fmla="*/ 107079 h 2993374"/>
                <a:gd name="connsiteX56" fmla="*/ 1897189 w 2417987"/>
                <a:gd name="connsiteY56" fmla="*/ 107079 h 2993374"/>
                <a:gd name="connsiteX57" fmla="*/ 1897189 w 2417987"/>
                <a:gd name="connsiteY57" fmla="*/ 360178 h 2993374"/>
                <a:gd name="connsiteX58" fmla="*/ 1410461 w 2417987"/>
                <a:gd name="connsiteY58" fmla="*/ 360178 h 2993374"/>
                <a:gd name="connsiteX59" fmla="*/ 1668427 w 2417987"/>
                <a:gd name="connsiteY59" fmla="*/ 540266 h 2993374"/>
                <a:gd name="connsiteX60" fmla="*/ 1653825 w 2417987"/>
                <a:gd name="connsiteY60" fmla="*/ 525665 h 2993374"/>
                <a:gd name="connsiteX61" fmla="*/ 1653825 w 2417987"/>
                <a:gd name="connsiteY61" fmla="*/ 472125 h 2993374"/>
                <a:gd name="connsiteX62" fmla="*/ 1668427 w 2417987"/>
                <a:gd name="connsiteY62" fmla="*/ 457524 h 2993374"/>
                <a:gd name="connsiteX63" fmla="*/ 1721967 w 2417987"/>
                <a:gd name="connsiteY63" fmla="*/ 457524 h 2993374"/>
                <a:gd name="connsiteX64" fmla="*/ 1736569 w 2417987"/>
                <a:gd name="connsiteY64" fmla="*/ 472125 h 2993374"/>
                <a:gd name="connsiteX65" fmla="*/ 1736569 w 2417987"/>
                <a:gd name="connsiteY65" fmla="*/ 525665 h 2993374"/>
                <a:gd name="connsiteX66" fmla="*/ 1721967 w 2417987"/>
                <a:gd name="connsiteY66" fmla="*/ 540266 h 2993374"/>
                <a:gd name="connsiteX67" fmla="*/ 1668427 w 2417987"/>
                <a:gd name="connsiteY67" fmla="*/ 540266 h 2993374"/>
                <a:gd name="connsiteX68" fmla="*/ 1692763 w 2417987"/>
                <a:gd name="connsiteY68" fmla="*/ 666816 h 2993374"/>
                <a:gd name="connsiteX69" fmla="*/ 1692763 w 2417987"/>
                <a:gd name="connsiteY69" fmla="*/ 876110 h 2993374"/>
                <a:gd name="connsiteX70" fmla="*/ 1678162 w 2417987"/>
                <a:gd name="connsiteY70" fmla="*/ 890711 h 2993374"/>
                <a:gd name="connsiteX71" fmla="*/ 1624622 w 2417987"/>
                <a:gd name="connsiteY71" fmla="*/ 890711 h 2993374"/>
                <a:gd name="connsiteX72" fmla="*/ 1610020 w 2417987"/>
                <a:gd name="connsiteY72" fmla="*/ 876110 h 2993374"/>
                <a:gd name="connsiteX73" fmla="*/ 1610020 w 2417987"/>
                <a:gd name="connsiteY73" fmla="*/ 666816 h 2993374"/>
                <a:gd name="connsiteX74" fmla="*/ 1624622 w 2417987"/>
                <a:gd name="connsiteY74" fmla="*/ 652215 h 2993374"/>
                <a:gd name="connsiteX75" fmla="*/ 1678162 w 2417987"/>
                <a:gd name="connsiteY75" fmla="*/ 652215 h 2993374"/>
                <a:gd name="connsiteX76" fmla="*/ 1692763 w 2417987"/>
                <a:gd name="connsiteY76" fmla="*/ 666816 h 2993374"/>
                <a:gd name="connsiteX77" fmla="*/ 1483471 w 2417987"/>
                <a:gd name="connsiteY77" fmla="*/ 666816 h 2993374"/>
                <a:gd name="connsiteX78" fmla="*/ 1498072 w 2417987"/>
                <a:gd name="connsiteY78" fmla="*/ 652215 h 2993374"/>
                <a:gd name="connsiteX79" fmla="*/ 1551612 w 2417987"/>
                <a:gd name="connsiteY79" fmla="*/ 652215 h 2993374"/>
                <a:gd name="connsiteX80" fmla="*/ 1566214 w 2417987"/>
                <a:gd name="connsiteY80" fmla="*/ 666816 h 2993374"/>
                <a:gd name="connsiteX81" fmla="*/ 1566214 w 2417987"/>
                <a:gd name="connsiteY81" fmla="*/ 876110 h 2993374"/>
                <a:gd name="connsiteX82" fmla="*/ 1551612 w 2417987"/>
                <a:gd name="connsiteY82" fmla="*/ 890711 h 2993374"/>
                <a:gd name="connsiteX83" fmla="*/ 1498072 w 2417987"/>
                <a:gd name="connsiteY83" fmla="*/ 890711 h 2993374"/>
                <a:gd name="connsiteX84" fmla="*/ 1483471 w 2417987"/>
                <a:gd name="connsiteY84" fmla="*/ 876110 h 2993374"/>
                <a:gd name="connsiteX85" fmla="*/ 1483471 w 2417987"/>
                <a:gd name="connsiteY85" fmla="*/ 666816 h 2993374"/>
                <a:gd name="connsiteX86" fmla="*/ 1356921 w 2417987"/>
                <a:gd name="connsiteY86" fmla="*/ 666816 h 2993374"/>
                <a:gd name="connsiteX87" fmla="*/ 1371523 w 2417987"/>
                <a:gd name="connsiteY87" fmla="*/ 652215 h 2993374"/>
                <a:gd name="connsiteX88" fmla="*/ 1410461 w 2417987"/>
                <a:gd name="connsiteY88" fmla="*/ 652215 h 2993374"/>
                <a:gd name="connsiteX89" fmla="*/ 1425063 w 2417987"/>
                <a:gd name="connsiteY89" fmla="*/ 666816 h 2993374"/>
                <a:gd name="connsiteX90" fmla="*/ 1425063 w 2417987"/>
                <a:gd name="connsiteY90" fmla="*/ 876110 h 2993374"/>
                <a:gd name="connsiteX91" fmla="*/ 1410461 w 2417987"/>
                <a:gd name="connsiteY91" fmla="*/ 890711 h 2993374"/>
                <a:gd name="connsiteX92" fmla="*/ 1366656 w 2417987"/>
                <a:gd name="connsiteY92" fmla="*/ 890711 h 2993374"/>
                <a:gd name="connsiteX93" fmla="*/ 1352054 w 2417987"/>
                <a:gd name="connsiteY93" fmla="*/ 876110 h 2993374"/>
                <a:gd name="connsiteX94" fmla="*/ 1352054 w 2417987"/>
                <a:gd name="connsiteY94" fmla="*/ 666816 h 2993374"/>
                <a:gd name="connsiteX95" fmla="*/ 2009136 w 2417987"/>
                <a:gd name="connsiteY95" fmla="*/ 2088061 h 2993374"/>
                <a:gd name="connsiteX96" fmla="*/ 1770640 w 2417987"/>
                <a:gd name="connsiteY96" fmla="*/ 2088061 h 2993374"/>
                <a:gd name="connsiteX97" fmla="*/ 1770640 w 2417987"/>
                <a:gd name="connsiteY97" fmla="*/ 2326557 h 2993374"/>
                <a:gd name="connsiteX98" fmla="*/ 1537010 w 2417987"/>
                <a:gd name="connsiteY98" fmla="*/ 2326557 h 2993374"/>
                <a:gd name="connsiteX99" fmla="*/ 1537010 w 2417987"/>
                <a:gd name="connsiteY99" fmla="*/ 2088061 h 2993374"/>
                <a:gd name="connsiteX100" fmla="*/ 1298514 w 2417987"/>
                <a:gd name="connsiteY100" fmla="*/ 2088061 h 2993374"/>
                <a:gd name="connsiteX101" fmla="*/ 1298514 w 2417987"/>
                <a:gd name="connsiteY101" fmla="*/ 1854431 h 2993374"/>
                <a:gd name="connsiteX102" fmla="*/ 1537010 w 2417987"/>
                <a:gd name="connsiteY102" fmla="*/ 1854431 h 2993374"/>
                <a:gd name="connsiteX103" fmla="*/ 1537010 w 2417987"/>
                <a:gd name="connsiteY103" fmla="*/ 1615935 h 2993374"/>
                <a:gd name="connsiteX104" fmla="*/ 1770640 w 2417987"/>
                <a:gd name="connsiteY104" fmla="*/ 1615935 h 2993374"/>
                <a:gd name="connsiteX105" fmla="*/ 1770640 w 2417987"/>
                <a:gd name="connsiteY105" fmla="*/ 1854431 h 2993374"/>
                <a:gd name="connsiteX106" fmla="*/ 2009136 w 2417987"/>
                <a:gd name="connsiteY106" fmla="*/ 1854431 h 2993374"/>
                <a:gd name="connsiteX107" fmla="*/ 2009136 w 2417987"/>
                <a:gd name="connsiteY107" fmla="*/ 2088061 h 299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17987" h="2993374">
                  <a:moveTo>
                    <a:pt x="2057809" y="900446"/>
                  </a:moveTo>
                  <a:lnTo>
                    <a:pt x="2057809" y="666816"/>
                  </a:lnTo>
                  <a:cubicBezTo>
                    <a:pt x="2057809" y="598674"/>
                    <a:pt x="2004269" y="545134"/>
                    <a:pt x="1936127" y="545134"/>
                  </a:cubicBezTo>
                  <a:lnTo>
                    <a:pt x="1775507" y="545134"/>
                  </a:lnTo>
                  <a:lnTo>
                    <a:pt x="1775507" y="457524"/>
                  </a:lnTo>
                  <a:lnTo>
                    <a:pt x="1882587" y="457524"/>
                  </a:lnTo>
                  <a:cubicBezTo>
                    <a:pt x="1950729" y="457524"/>
                    <a:pt x="2004269" y="413718"/>
                    <a:pt x="2004269" y="345575"/>
                  </a:cubicBezTo>
                  <a:lnTo>
                    <a:pt x="2004269" y="121682"/>
                  </a:lnTo>
                  <a:cubicBezTo>
                    <a:pt x="2004269" y="53539"/>
                    <a:pt x="1950729" y="0"/>
                    <a:pt x="1882587" y="0"/>
                  </a:cubicBezTo>
                  <a:lnTo>
                    <a:pt x="1429931" y="0"/>
                  </a:lnTo>
                  <a:cubicBezTo>
                    <a:pt x="1361789" y="0"/>
                    <a:pt x="1308249" y="53539"/>
                    <a:pt x="1308249" y="121682"/>
                  </a:cubicBezTo>
                  <a:lnTo>
                    <a:pt x="1308249" y="146018"/>
                  </a:lnTo>
                  <a:lnTo>
                    <a:pt x="237448" y="146018"/>
                  </a:lnTo>
                  <a:cubicBezTo>
                    <a:pt x="149837" y="146018"/>
                    <a:pt x="71961" y="199557"/>
                    <a:pt x="37890" y="282301"/>
                  </a:cubicBezTo>
                  <a:lnTo>
                    <a:pt x="3819" y="365046"/>
                  </a:lnTo>
                  <a:cubicBezTo>
                    <a:pt x="-5916" y="384514"/>
                    <a:pt x="3819" y="408851"/>
                    <a:pt x="23288" y="418584"/>
                  </a:cubicBezTo>
                  <a:lnTo>
                    <a:pt x="101164" y="452656"/>
                  </a:lnTo>
                  <a:cubicBezTo>
                    <a:pt x="120633" y="462391"/>
                    <a:pt x="144970" y="452656"/>
                    <a:pt x="154704" y="433187"/>
                  </a:cubicBezTo>
                  <a:lnTo>
                    <a:pt x="188775" y="350443"/>
                  </a:lnTo>
                  <a:cubicBezTo>
                    <a:pt x="198510" y="330974"/>
                    <a:pt x="217979" y="316373"/>
                    <a:pt x="242315" y="316373"/>
                  </a:cubicBezTo>
                  <a:lnTo>
                    <a:pt x="1308249" y="316373"/>
                  </a:lnTo>
                  <a:lnTo>
                    <a:pt x="1308249" y="350443"/>
                  </a:lnTo>
                  <a:cubicBezTo>
                    <a:pt x="1308249" y="418584"/>
                    <a:pt x="1361789" y="462391"/>
                    <a:pt x="1429931" y="462391"/>
                  </a:cubicBezTo>
                  <a:lnTo>
                    <a:pt x="1537010" y="462391"/>
                  </a:lnTo>
                  <a:lnTo>
                    <a:pt x="1537010" y="550002"/>
                  </a:lnTo>
                  <a:lnTo>
                    <a:pt x="1376391" y="550002"/>
                  </a:lnTo>
                  <a:cubicBezTo>
                    <a:pt x="1308249" y="550002"/>
                    <a:pt x="1254709" y="603542"/>
                    <a:pt x="1254709" y="671683"/>
                  </a:cubicBezTo>
                  <a:lnTo>
                    <a:pt x="1254709" y="905312"/>
                  </a:lnTo>
                  <a:cubicBezTo>
                    <a:pt x="1055151" y="949119"/>
                    <a:pt x="904265" y="1124339"/>
                    <a:pt x="904265" y="1338501"/>
                  </a:cubicBezTo>
                  <a:lnTo>
                    <a:pt x="904265" y="2934966"/>
                  </a:lnTo>
                  <a:cubicBezTo>
                    <a:pt x="904265" y="2964170"/>
                    <a:pt x="928601" y="2993374"/>
                    <a:pt x="962672" y="2993374"/>
                  </a:cubicBezTo>
                  <a:lnTo>
                    <a:pt x="2359580" y="2993374"/>
                  </a:lnTo>
                  <a:cubicBezTo>
                    <a:pt x="2388784" y="2993374"/>
                    <a:pt x="2417988" y="2969038"/>
                    <a:pt x="2417988" y="2934966"/>
                  </a:cubicBezTo>
                  <a:lnTo>
                    <a:pt x="2417988" y="1328766"/>
                  </a:lnTo>
                  <a:cubicBezTo>
                    <a:pt x="2408253" y="1119473"/>
                    <a:pt x="2262235" y="939384"/>
                    <a:pt x="2057809" y="900446"/>
                  </a:cubicBezTo>
                  <a:close/>
                  <a:moveTo>
                    <a:pt x="1877720" y="666816"/>
                  </a:moveTo>
                  <a:cubicBezTo>
                    <a:pt x="1877720" y="657082"/>
                    <a:pt x="1882587" y="652215"/>
                    <a:pt x="1892322" y="652215"/>
                  </a:cubicBezTo>
                  <a:lnTo>
                    <a:pt x="1936127" y="652215"/>
                  </a:lnTo>
                  <a:cubicBezTo>
                    <a:pt x="1945862" y="652215"/>
                    <a:pt x="1950729" y="657082"/>
                    <a:pt x="1950729" y="666816"/>
                  </a:cubicBezTo>
                  <a:lnTo>
                    <a:pt x="1950729" y="876110"/>
                  </a:lnTo>
                  <a:cubicBezTo>
                    <a:pt x="1950729" y="885843"/>
                    <a:pt x="1945862" y="890711"/>
                    <a:pt x="1936127" y="890711"/>
                  </a:cubicBezTo>
                  <a:lnTo>
                    <a:pt x="1892322" y="890711"/>
                  </a:lnTo>
                  <a:cubicBezTo>
                    <a:pt x="1882587" y="890711"/>
                    <a:pt x="1877720" y="885843"/>
                    <a:pt x="1877720" y="876110"/>
                  </a:cubicBezTo>
                  <a:lnTo>
                    <a:pt x="1877720" y="666816"/>
                  </a:lnTo>
                  <a:close/>
                  <a:moveTo>
                    <a:pt x="1814445" y="652215"/>
                  </a:moveTo>
                  <a:cubicBezTo>
                    <a:pt x="1824180" y="652215"/>
                    <a:pt x="1829047" y="657082"/>
                    <a:pt x="1829047" y="666816"/>
                  </a:cubicBezTo>
                  <a:lnTo>
                    <a:pt x="1829047" y="876110"/>
                  </a:lnTo>
                  <a:cubicBezTo>
                    <a:pt x="1829047" y="885843"/>
                    <a:pt x="1824180" y="890711"/>
                    <a:pt x="1814445" y="890711"/>
                  </a:cubicBezTo>
                  <a:lnTo>
                    <a:pt x="1760905" y="890711"/>
                  </a:lnTo>
                  <a:cubicBezTo>
                    <a:pt x="1751171" y="890711"/>
                    <a:pt x="1746303" y="885843"/>
                    <a:pt x="1746303" y="876110"/>
                  </a:cubicBezTo>
                  <a:lnTo>
                    <a:pt x="1746303" y="666816"/>
                  </a:lnTo>
                  <a:cubicBezTo>
                    <a:pt x="1746303" y="657082"/>
                    <a:pt x="1751171" y="652215"/>
                    <a:pt x="1760905" y="652215"/>
                  </a:cubicBezTo>
                  <a:lnTo>
                    <a:pt x="1814445" y="652215"/>
                  </a:lnTo>
                  <a:close/>
                  <a:moveTo>
                    <a:pt x="1410461" y="360178"/>
                  </a:moveTo>
                  <a:cubicBezTo>
                    <a:pt x="1410461" y="360178"/>
                    <a:pt x="1410461" y="360178"/>
                    <a:pt x="1410461" y="360178"/>
                  </a:cubicBezTo>
                  <a:lnTo>
                    <a:pt x="1410461" y="107079"/>
                  </a:lnTo>
                  <a:lnTo>
                    <a:pt x="1897189" y="107079"/>
                  </a:lnTo>
                  <a:lnTo>
                    <a:pt x="1897189" y="360178"/>
                  </a:lnTo>
                  <a:lnTo>
                    <a:pt x="1410461" y="360178"/>
                  </a:lnTo>
                  <a:close/>
                  <a:moveTo>
                    <a:pt x="1668427" y="540266"/>
                  </a:moveTo>
                  <a:cubicBezTo>
                    <a:pt x="1658692" y="540266"/>
                    <a:pt x="1653825" y="535400"/>
                    <a:pt x="1653825" y="525665"/>
                  </a:cubicBezTo>
                  <a:lnTo>
                    <a:pt x="1653825" y="472125"/>
                  </a:lnTo>
                  <a:cubicBezTo>
                    <a:pt x="1653825" y="462391"/>
                    <a:pt x="1658692" y="457524"/>
                    <a:pt x="1668427" y="457524"/>
                  </a:cubicBezTo>
                  <a:lnTo>
                    <a:pt x="1721967" y="457524"/>
                  </a:lnTo>
                  <a:cubicBezTo>
                    <a:pt x="1731701" y="457524"/>
                    <a:pt x="1736569" y="462391"/>
                    <a:pt x="1736569" y="472125"/>
                  </a:cubicBezTo>
                  <a:lnTo>
                    <a:pt x="1736569" y="525665"/>
                  </a:lnTo>
                  <a:cubicBezTo>
                    <a:pt x="1736569" y="535400"/>
                    <a:pt x="1731701" y="540266"/>
                    <a:pt x="1721967" y="540266"/>
                  </a:cubicBezTo>
                  <a:lnTo>
                    <a:pt x="1668427" y="540266"/>
                  </a:lnTo>
                  <a:close/>
                  <a:moveTo>
                    <a:pt x="1692763" y="666816"/>
                  </a:moveTo>
                  <a:lnTo>
                    <a:pt x="1692763" y="876110"/>
                  </a:lnTo>
                  <a:cubicBezTo>
                    <a:pt x="1692763" y="885843"/>
                    <a:pt x="1687896" y="890711"/>
                    <a:pt x="1678162" y="890711"/>
                  </a:cubicBezTo>
                  <a:lnTo>
                    <a:pt x="1624622" y="890711"/>
                  </a:lnTo>
                  <a:cubicBezTo>
                    <a:pt x="1614887" y="890711"/>
                    <a:pt x="1610020" y="885843"/>
                    <a:pt x="1610020" y="876110"/>
                  </a:cubicBezTo>
                  <a:lnTo>
                    <a:pt x="1610020" y="666816"/>
                  </a:lnTo>
                  <a:cubicBezTo>
                    <a:pt x="1610020" y="657082"/>
                    <a:pt x="1614887" y="652215"/>
                    <a:pt x="1624622" y="652215"/>
                  </a:cubicBezTo>
                  <a:lnTo>
                    <a:pt x="1678162" y="652215"/>
                  </a:lnTo>
                  <a:cubicBezTo>
                    <a:pt x="1687896" y="652215"/>
                    <a:pt x="1692763" y="657082"/>
                    <a:pt x="1692763" y="666816"/>
                  </a:cubicBezTo>
                  <a:close/>
                  <a:moveTo>
                    <a:pt x="1483471" y="666816"/>
                  </a:moveTo>
                  <a:cubicBezTo>
                    <a:pt x="1483471" y="657082"/>
                    <a:pt x="1488338" y="652215"/>
                    <a:pt x="1498072" y="652215"/>
                  </a:cubicBezTo>
                  <a:lnTo>
                    <a:pt x="1551612" y="652215"/>
                  </a:lnTo>
                  <a:cubicBezTo>
                    <a:pt x="1561347" y="652215"/>
                    <a:pt x="1566214" y="657082"/>
                    <a:pt x="1566214" y="666816"/>
                  </a:cubicBezTo>
                  <a:lnTo>
                    <a:pt x="1566214" y="876110"/>
                  </a:lnTo>
                  <a:cubicBezTo>
                    <a:pt x="1566214" y="885843"/>
                    <a:pt x="1561347" y="890711"/>
                    <a:pt x="1551612" y="890711"/>
                  </a:cubicBezTo>
                  <a:lnTo>
                    <a:pt x="1498072" y="890711"/>
                  </a:lnTo>
                  <a:cubicBezTo>
                    <a:pt x="1488338" y="890711"/>
                    <a:pt x="1483471" y="885843"/>
                    <a:pt x="1483471" y="876110"/>
                  </a:cubicBezTo>
                  <a:lnTo>
                    <a:pt x="1483471" y="666816"/>
                  </a:lnTo>
                  <a:close/>
                  <a:moveTo>
                    <a:pt x="1356921" y="666816"/>
                  </a:moveTo>
                  <a:cubicBezTo>
                    <a:pt x="1356921" y="657082"/>
                    <a:pt x="1361789" y="652215"/>
                    <a:pt x="1371523" y="652215"/>
                  </a:cubicBezTo>
                  <a:lnTo>
                    <a:pt x="1410461" y="652215"/>
                  </a:lnTo>
                  <a:cubicBezTo>
                    <a:pt x="1420196" y="652215"/>
                    <a:pt x="1425063" y="657082"/>
                    <a:pt x="1425063" y="666816"/>
                  </a:cubicBezTo>
                  <a:lnTo>
                    <a:pt x="1425063" y="876110"/>
                  </a:lnTo>
                  <a:cubicBezTo>
                    <a:pt x="1425063" y="885843"/>
                    <a:pt x="1420196" y="890711"/>
                    <a:pt x="1410461" y="890711"/>
                  </a:cubicBezTo>
                  <a:lnTo>
                    <a:pt x="1366656" y="890711"/>
                  </a:lnTo>
                  <a:cubicBezTo>
                    <a:pt x="1356921" y="890711"/>
                    <a:pt x="1352054" y="885843"/>
                    <a:pt x="1352054" y="876110"/>
                  </a:cubicBezTo>
                  <a:lnTo>
                    <a:pt x="1352054" y="666816"/>
                  </a:lnTo>
                  <a:close/>
                  <a:moveTo>
                    <a:pt x="2009136" y="2088061"/>
                  </a:moveTo>
                  <a:lnTo>
                    <a:pt x="1770640" y="2088061"/>
                  </a:lnTo>
                  <a:lnTo>
                    <a:pt x="1770640" y="2326557"/>
                  </a:lnTo>
                  <a:lnTo>
                    <a:pt x="1537010" y="2326557"/>
                  </a:lnTo>
                  <a:lnTo>
                    <a:pt x="1537010" y="2088061"/>
                  </a:lnTo>
                  <a:lnTo>
                    <a:pt x="1298514" y="2088061"/>
                  </a:lnTo>
                  <a:lnTo>
                    <a:pt x="1298514" y="1854431"/>
                  </a:lnTo>
                  <a:lnTo>
                    <a:pt x="1537010" y="1854431"/>
                  </a:lnTo>
                  <a:lnTo>
                    <a:pt x="1537010" y="1615935"/>
                  </a:lnTo>
                  <a:lnTo>
                    <a:pt x="1770640" y="1615935"/>
                  </a:lnTo>
                  <a:lnTo>
                    <a:pt x="1770640" y="1854431"/>
                  </a:lnTo>
                  <a:lnTo>
                    <a:pt x="2009136" y="1854431"/>
                  </a:lnTo>
                  <a:lnTo>
                    <a:pt x="2009136" y="2088061"/>
                  </a:lnTo>
                  <a:close/>
                </a:path>
              </a:pathLst>
            </a:custGeom>
            <a:solidFill>
              <a:srgbClr val="954016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9" name="フリーフォーム: 図形 78">
              <a:extLst>
                <a:ext uri="{FF2B5EF4-FFF2-40B4-BE49-F238E27FC236}">
                  <a16:creationId xmlns:a16="http://schemas.microsoft.com/office/drawing/2014/main" id="{D7E708F2-7D8D-4A71-B14D-9119DDBC6B8A}"/>
                </a:ext>
              </a:extLst>
            </p:cNvPr>
            <p:cNvSpPr/>
            <p:nvPr/>
          </p:nvSpPr>
          <p:spPr>
            <a:xfrm>
              <a:off x="11441203" y="8441985"/>
              <a:ext cx="4105794" cy="4219928"/>
            </a:xfrm>
            <a:custGeom>
              <a:avLst/>
              <a:gdLst>
                <a:gd name="connsiteX0" fmla="*/ 2745143 w 4105794"/>
                <a:gd name="connsiteY0" fmla="*/ 3105321 h 4219928"/>
                <a:gd name="connsiteX1" fmla="*/ 2487178 w 4105794"/>
                <a:gd name="connsiteY1" fmla="*/ 3139393 h 4219928"/>
                <a:gd name="connsiteX2" fmla="*/ 2234079 w 4105794"/>
                <a:gd name="connsiteY2" fmla="*/ 3285411 h 4219928"/>
                <a:gd name="connsiteX3" fmla="*/ 2219477 w 4105794"/>
                <a:gd name="connsiteY3" fmla="*/ 3285411 h 4219928"/>
                <a:gd name="connsiteX4" fmla="*/ 2209743 w 4105794"/>
                <a:gd name="connsiteY4" fmla="*/ 3275676 h 4219928"/>
                <a:gd name="connsiteX5" fmla="*/ 2097796 w 4105794"/>
                <a:gd name="connsiteY5" fmla="*/ 3153994 h 4219928"/>
                <a:gd name="connsiteX6" fmla="*/ 1985848 w 4105794"/>
                <a:gd name="connsiteY6" fmla="*/ 3129657 h 4219928"/>
                <a:gd name="connsiteX7" fmla="*/ 1474784 w 4105794"/>
                <a:gd name="connsiteY7" fmla="*/ 3129657 h 4219928"/>
                <a:gd name="connsiteX8" fmla="*/ 1416377 w 4105794"/>
                <a:gd name="connsiteY8" fmla="*/ 3115056 h 4219928"/>
                <a:gd name="connsiteX9" fmla="*/ 929650 w 4105794"/>
                <a:gd name="connsiteY9" fmla="*/ 2861957 h 4219928"/>
                <a:gd name="connsiteX10" fmla="*/ 725224 w 4105794"/>
                <a:gd name="connsiteY10" fmla="*/ 2813285 h 4219928"/>
                <a:gd name="connsiteX11" fmla="*/ 73009 w 4105794"/>
                <a:gd name="connsiteY11" fmla="*/ 2813285 h 4219928"/>
                <a:gd name="connsiteX12" fmla="*/ 9735 w 4105794"/>
                <a:gd name="connsiteY12" fmla="*/ 2876560 h 4219928"/>
                <a:gd name="connsiteX13" fmla="*/ 73009 w 4105794"/>
                <a:gd name="connsiteY13" fmla="*/ 2939834 h 4219928"/>
                <a:gd name="connsiteX14" fmla="*/ 73009 w 4105794"/>
                <a:gd name="connsiteY14" fmla="*/ 2939834 h 4219928"/>
                <a:gd name="connsiteX15" fmla="*/ 725224 w 4105794"/>
                <a:gd name="connsiteY15" fmla="*/ 2939834 h 4219928"/>
                <a:gd name="connsiteX16" fmla="*/ 866375 w 4105794"/>
                <a:gd name="connsiteY16" fmla="*/ 2973906 h 4219928"/>
                <a:gd name="connsiteX17" fmla="*/ 1353102 w 4105794"/>
                <a:gd name="connsiteY17" fmla="*/ 3227003 h 4219928"/>
                <a:gd name="connsiteX18" fmla="*/ 1474784 w 4105794"/>
                <a:gd name="connsiteY18" fmla="*/ 3261074 h 4219928"/>
                <a:gd name="connsiteX19" fmla="*/ 1985848 w 4105794"/>
                <a:gd name="connsiteY19" fmla="*/ 3261074 h 4219928"/>
                <a:gd name="connsiteX20" fmla="*/ 2039388 w 4105794"/>
                <a:gd name="connsiteY20" fmla="*/ 3275676 h 4219928"/>
                <a:gd name="connsiteX21" fmla="*/ 2097796 w 4105794"/>
                <a:gd name="connsiteY21" fmla="*/ 3382756 h 4219928"/>
                <a:gd name="connsiteX22" fmla="*/ 1980981 w 4105794"/>
                <a:gd name="connsiteY22" fmla="*/ 3489837 h 4219928"/>
                <a:gd name="connsiteX23" fmla="*/ 1275226 w 4105794"/>
                <a:gd name="connsiteY23" fmla="*/ 3489837 h 4219928"/>
                <a:gd name="connsiteX24" fmla="*/ 1231421 w 4105794"/>
                <a:gd name="connsiteY24" fmla="*/ 3509306 h 4219928"/>
                <a:gd name="connsiteX25" fmla="*/ 1211952 w 4105794"/>
                <a:gd name="connsiteY25" fmla="*/ 3553111 h 4219928"/>
                <a:gd name="connsiteX26" fmla="*/ 1231421 w 4105794"/>
                <a:gd name="connsiteY26" fmla="*/ 3596916 h 4219928"/>
                <a:gd name="connsiteX27" fmla="*/ 1275226 w 4105794"/>
                <a:gd name="connsiteY27" fmla="*/ 3616385 h 4219928"/>
                <a:gd name="connsiteX28" fmla="*/ 1275226 w 4105794"/>
                <a:gd name="connsiteY28" fmla="*/ 3616385 h 4219928"/>
                <a:gd name="connsiteX29" fmla="*/ 1357970 w 4105794"/>
                <a:gd name="connsiteY29" fmla="*/ 3616385 h 4219928"/>
                <a:gd name="connsiteX30" fmla="*/ 1357970 w 4105794"/>
                <a:gd name="connsiteY30" fmla="*/ 3616385 h 4219928"/>
                <a:gd name="connsiteX31" fmla="*/ 1450448 w 4105794"/>
                <a:gd name="connsiteY31" fmla="*/ 3640721 h 4219928"/>
                <a:gd name="connsiteX32" fmla="*/ 1552661 w 4105794"/>
                <a:gd name="connsiteY32" fmla="*/ 3699129 h 4219928"/>
                <a:gd name="connsiteX33" fmla="*/ 1786290 w 4105794"/>
                <a:gd name="connsiteY33" fmla="*/ 3699129 h 4219928"/>
                <a:gd name="connsiteX34" fmla="*/ 1893370 w 4105794"/>
                <a:gd name="connsiteY34" fmla="*/ 3635855 h 4219928"/>
                <a:gd name="connsiteX35" fmla="*/ 1976114 w 4105794"/>
                <a:gd name="connsiteY35" fmla="*/ 3616385 h 4219928"/>
                <a:gd name="connsiteX36" fmla="*/ 1990716 w 4105794"/>
                <a:gd name="connsiteY36" fmla="*/ 3616385 h 4219928"/>
                <a:gd name="connsiteX37" fmla="*/ 2209743 w 4105794"/>
                <a:gd name="connsiteY37" fmla="*/ 3480102 h 4219928"/>
                <a:gd name="connsiteX38" fmla="*/ 2253548 w 4105794"/>
                <a:gd name="connsiteY38" fmla="*/ 3431429 h 4219928"/>
                <a:gd name="connsiteX39" fmla="*/ 2555320 w 4105794"/>
                <a:gd name="connsiteY39" fmla="*/ 3256207 h 4219928"/>
                <a:gd name="connsiteX40" fmla="*/ 2711072 w 4105794"/>
                <a:gd name="connsiteY40" fmla="*/ 3227003 h 4219928"/>
                <a:gd name="connsiteX41" fmla="*/ 2784082 w 4105794"/>
                <a:gd name="connsiteY41" fmla="*/ 3256207 h 4219928"/>
                <a:gd name="connsiteX42" fmla="*/ 2798683 w 4105794"/>
                <a:gd name="connsiteY42" fmla="*/ 3280543 h 4219928"/>
                <a:gd name="connsiteX43" fmla="*/ 2784082 w 4105794"/>
                <a:gd name="connsiteY43" fmla="*/ 3304880 h 4219928"/>
                <a:gd name="connsiteX44" fmla="*/ 1611068 w 4105794"/>
                <a:gd name="connsiteY44" fmla="*/ 4064175 h 4219928"/>
                <a:gd name="connsiteX45" fmla="*/ 1440714 w 4105794"/>
                <a:gd name="connsiteY45" fmla="*/ 4073910 h 4219928"/>
                <a:gd name="connsiteX46" fmla="*/ 418586 w 4105794"/>
                <a:gd name="connsiteY46" fmla="*/ 3562846 h 4219928"/>
                <a:gd name="connsiteX47" fmla="*/ 131416 w 4105794"/>
                <a:gd name="connsiteY47" fmla="*/ 3494703 h 4219928"/>
                <a:gd name="connsiteX48" fmla="*/ 63275 w 4105794"/>
                <a:gd name="connsiteY48" fmla="*/ 3494703 h 4219928"/>
                <a:gd name="connsiteX49" fmla="*/ 0 w 4105794"/>
                <a:gd name="connsiteY49" fmla="*/ 3557979 h 4219928"/>
                <a:gd name="connsiteX50" fmla="*/ 63275 w 4105794"/>
                <a:gd name="connsiteY50" fmla="*/ 3621252 h 4219928"/>
                <a:gd name="connsiteX51" fmla="*/ 63275 w 4105794"/>
                <a:gd name="connsiteY51" fmla="*/ 3621252 h 4219928"/>
                <a:gd name="connsiteX52" fmla="*/ 131416 w 4105794"/>
                <a:gd name="connsiteY52" fmla="*/ 3621252 h 4219928"/>
                <a:gd name="connsiteX53" fmla="*/ 360178 w 4105794"/>
                <a:gd name="connsiteY53" fmla="*/ 3674793 h 4219928"/>
                <a:gd name="connsiteX54" fmla="*/ 1382306 w 4105794"/>
                <a:gd name="connsiteY54" fmla="*/ 4185857 h 4219928"/>
                <a:gd name="connsiteX55" fmla="*/ 1518590 w 4105794"/>
                <a:gd name="connsiteY55" fmla="*/ 4219928 h 4219928"/>
                <a:gd name="connsiteX56" fmla="*/ 1684077 w 4105794"/>
                <a:gd name="connsiteY56" fmla="*/ 4171255 h 4219928"/>
                <a:gd name="connsiteX57" fmla="*/ 2871692 w 4105794"/>
                <a:gd name="connsiteY57" fmla="*/ 3397358 h 4219928"/>
                <a:gd name="connsiteX58" fmla="*/ 2949569 w 4105794"/>
                <a:gd name="connsiteY58" fmla="*/ 3300012 h 4219928"/>
                <a:gd name="connsiteX59" fmla="*/ 2930100 w 4105794"/>
                <a:gd name="connsiteY59" fmla="*/ 3227003 h 4219928"/>
                <a:gd name="connsiteX60" fmla="*/ 2745143 w 4105794"/>
                <a:gd name="connsiteY60" fmla="*/ 3105321 h 4219928"/>
                <a:gd name="connsiteX61" fmla="*/ 4083644 w 4105794"/>
                <a:gd name="connsiteY61" fmla="*/ 1270359 h 4219928"/>
                <a:gd name="connsiteX62" fmla="*/ 3446031 w 4105794"/>
                <a:gd name="connsiteY62" fmla="*/ 155753 h 4219928"/>
                <a:gd name="connsiteX63" fmla="*/ 3324349 w 4105794"/>
                <a:gd name="connsiteY63" fmla="*/ 38938 h 4219928"/>
                <a:gd name="connsiteX64" fmla="*/ 3188065 w 4105794"/>
                <a:gd name="connsiteY64" fmla="*/ 4868 h 4219928"/>
                <a:gd name="connsiteX65" fmla="*/ 1387173 w 4105794"/>
                <a:gd name="connsiteY65" fmla="*/ 0 h 4219928"/>
                <a:gd name="connsiteX66" fmla="*/ 1387173 w 4105794"/>
                <a:gd name="connsiteY66" fmla="*/ 0 h 4219928"/>
                <a:gd name="connsiteX67" fmla="*/ 1338501 w 4105794"/>
                <a:gd name="connsiteY67" fmla="*/ 19469 h 4219928"/>
                <a:gd name="connsiteX68" fmla="*/ 1323899 w 4105794"/>
                <a:gd name="connsiteY68" fmla="*/ 68142 h 4219928"/>
                <a:gd name="connsiteX69" fmla="*/ 1392041 w 4105794"/>
                <a:gd name="connsiteY69" fmla="*/ 126549 h 4219928"/>
                <a:gd name="connsiteX70" fmla="*/ 3188065 w 4105794"/>
                <a:gd name="connsiteY70" fmla="*/ 131416 h 4219928"/>
                <a:gd name="connsiteX71" fmla="*/ 3334084 w 4105794"/>
                <a:gd name="connsiteY71" fmla="*/ 214160 h 4219928"/>
                <a:gd name="connsiteX72" fmla="*/ 3957095 w 4105794"/>
                <a:gd name="connsiteY72" fmla="*/ 1304429 h 4219928"/>
                <a:gd name="connsiteX73" fmla="*/ 3957095 w 4105794"/>
                <a:gd name="connsiteY73" fmla="*/ 1333633 h 4219928"/>
                <a:gd name="connsiteX74" fmla="*/ 3932759 w 4105794"/>
                <a:gd name="connsiteY74" fmla="*/ 1348236 h 4219928"/>
                <a:gd name="connsiteX75" fmla="*/ 3850015 w 4105794"/>
                <a:gd name="connsiteY75" fmla="*/ 1338501 h 4219928"/>
                <a:gd name="connsiteX76" fmla="*/ 3728333 w 4105794"/>
                <a:gd name="connsiteY76" fmla="*/ 1246023 h 4219928"/>
                <a:gd name="connsiteX77" fmla="*/ 3606651 w 4105794"/>
                <a:gd name="connsiteY77" fmla="*/ 1061065 h 4219928"/>
                <a:gd name="connsiteX78" fmla="*/ 3587182 w 4105794"/>
                <a:gd name="connsiteY78" fmla="*/ 997791 h 4219928"/>
                <a:gd name="connsiteX79" fmla="*/ 3455765 w 4105794"/>
                <a:gd name="connsiteY79" fmla="*/ 778764 h 4219928"/>
                <a:gd name="connsiteX80" fmla="*/ 3446031 w 4105794"/>
                <a:gd name="connsiteY80" fmla="*/ 773896 h 4219928"/>
                <a:gd name="connsiteX81" fmla="*/ 3382756 w 4105794"/>
                <a:gd name="connsiteY81" fmla="*/ 715489 h 4219928"/>
                <a:gd name="connsiteX82" fmla="*/ 3314614 w 4105794"/>
                <a:gd name="connsiteY82" fmla="*/ 613277 h 4219928"/>
                <a:gd name="connsiteX83" fmla="*/ 3222136 w 4105794"/>
                <a:gd name="connsiteY83" fmla="*/ 530533 h 4219928"/>
                <a:gd name="connsiteX84" fmla="*/ 3105322 w 4105794"/>
                <a:gd name="connsiteY84" fmla="*/ 506196 h 4219928"/>
                <a:gd name="connsiteX85" fmla="*/ 2988507 w 4105794"/>
                <a:gd name="connsiteY85" fmla="*/ 511064 h 4219928"/>
                <a:gd name="connsiteX86" fmla="*/ 2896029 w 4105794"/>
                <a:gd name="connsiteY86" fmla="*/ 491595 h 4219928"/>
                <a:gd name="connsiteX87" fmla="*/ 2823020 w 4105794"/>
                <a:gd name="connsiteY87" fmla="*/ 457524 h 4219928"/>
                <a:gd name="connsiteX88" fmla="*/ 2735409 w 4105794"/>
                <a:gd name="connsiteY88" fmla="*/ 476993 h 4219928"/>
                <a:gd name="connsiteX89" fmla="*/ 2725674 w 4105794"/>
                <a:gd name="connsiteY89" fmla="*/ 530533 h 4219928"/>
                <a:gd name="connsiteX90" fmla="*/ 2759745 w 4105794"/>
                <a:gd name="connsiteY90" fmla="*/ 569471 h 4219928"/>
                <a:gd name="connsiteX91" fmla="*/ 3387624 w 4105794"/>
                <a:gd name="connsiteY91" fmla="*/ 890712 h 4219928"/>
                <a:gd name="connsiteX92" fmla="*/ 3441163 w 4105794"/>
                <a:gd name="connsiteY92" fmla="*/ 1041597 h 4219928"/>
                <a:gd name="connsiteX93" fmla="*/ 3338951 w 4105794"/>
                <a:gd name="connsiteY93" fmla="*/ 1109738 h 4219928"/>
                <a:gd name="connsiteX94" fmla="*/ 3285411 w 4105794"/>
                <a:gd name="connsiteY94" fmla="*/ 1095137 h 4219928"/>
                <a:gd name="connsiteX95" fmla="*/ 2827887 w 4105794"/>
                <a:gd name="connsiteY95" fmla="*/ 861508 h 4219928"/>
                <a:gd name="connsiteX96" fmla="*/ 2701338 w 4105794"/>
                <a:gd name="connsiteY96" fmla="*/ 837171 h 4219928"/>
                <a:gd name="connsiteX97" fmla="*/ 2156203 w 4105794"/>
                <a:gd name="connsiteY97" fmla="*/ 842039 h 4219928"/>
                <a:gd name="connsiteX98" fmla="*/ 2010185 w 4105794"/>
                <a:gd name="connsiteY98" fmla="*/ 807968 h 4219928"/>
                <a:gd name="connsiteX99" fmla="*/ 1640272 w 4105794"/>
                <a:gd name="connsiteY99" fmla="*/ 618144 h 4219928"/>
                <a:gd name="connsiteX100" fmla="*/ 1348235 w 4105794"/>
                <a:gd name="connsiteY100" fmla="*/ 618144 h 4219928"/>
                <a:gd name="connsiteX101" fmla="*/ 1284961 w 4105794"/>
                <a:gd name="connsiteY101" fmla="*/ 681419 h 4219928"/>
                <a:gd name="connsiteX102" fmla="*/ 1348235 w 4105794"/>
                <a:gd name="connsiteY102" fmla="*/ 744693 h 4219928"/>
                <a:gd name="connsiteX103" fmla="*/ 1572130 w 4105794"/>
                <a:gd name="connsiteY103" fmla="*/ 744693 h 4219928"/>
                <a:gd name="connsiteX104" fmla="*/ 1640272 w 4105794"/>
                <a:gd name="connsiteY104" fmla="*/ 759295 h 4219928"/>
                <a:gd name="connsiteX105" fmla="*/ 1946910 w 4105794"/>
                <a:gd name="connsiteY105" fmla="*/ 919915 h 4219928"/>
                <a:gd name="connsiteX106" fmla="*/ 2151336 w 4105794"/>
                <a:gd name="connsiteY106" fmla="*/ 968587 h 4219928"/>
                <a:gd name="connsiteX107" fmla="*/ 2701338 w 4105794"/>
                <a:gd name="connsiteY107" fmla="*/ 963720 h 4219928"/>
                <a:gd name="connsiteX108" fmla="*/ 2759745 w 4105794"/>
                <a:gd name="connsiteY108" fmla="*/ 978323 h 4219928"/>
                <a:gd name="connsiteX109" fmla="*/ 3217269 w 4105794"/>
                <a:gd name="connsiteY109" fmla="*/ 1211951 h 4219928"/>
                <a:gd name="connsiteX110" fmla="*/ 3329216 w 4105794"/>
                <a:gd name="connsiteY110" fmla="*/ 1236288 h 4219928"/>
                <a:gd name="connsiteX111" fmla="*/ 3484969 w 4105794"/>
                <a:gd name="connsiteY111" fmla="*/ 1177881 h 4219928"/>
                <a:gd name="connsiteX112" fmla="*/ 3499571 w 4105794"/>
                <a:gd name="connsiteY112" fmla="*/ 1173014 h 4219928"/>
                <a:gd name="connsiteX113" fmla="*/ 3514173 w 4105794"/>
                <a:gd name="connsiteY113" fmla="*/ 1182747 h 4219928"/>
                <a:gd name="connsiteX114" fmla="*/ 3601784 w 4105794"/>
                <a:gd name="connsiteY114" fmla="*/ 1319032 h 4219928"/>
                <a:gd name="connsiteX115" fmla="*/ 3815944 w 4105794"/>
                <a:gd name="connsiteY115" fmla="*/ 1465050 h 4219928"/>
                <a:gd name="connsiteX116" fmla="*/ 3888953 w 4105794"/>
                <a:gd name="connsiteY116" fmla="*/ 1474784 h 4219928"/>
                <a:gd name="connsiteX117" fmla="*/ 4039838 w 4105794"/>
                <a:gd name="connsiteY117" fmla="*/ 1440714 h 4219928"/>
                <a:gd name="connsiteX118" fmla="*/ 4088511 w 4105794"/>
                <a:gd name="connsiteY118" fmla="*/ 1382306 h 4219928"/>
                <a:gd name="connsiteX119" fmla="*/ 4083644 w 4105794"/>
                <a:gd name="connsiteY119" fmla="*/ 1270359 h 421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105794" h="4219928">
                  <a:moveTo>
                    <a:pt x="2745143" y="3105321"/>
                  </a:moveTo>
                  <a:cubicBezTo>
                    <a:pt x="2657532" y="3080985"/>
                    <a:pt x="2565054" y="3095587"/>
                    <a:pt x="2487178" y="3139393"/>
                  </a:cubicBezTo>
                  <a:lnTo>
                    <a:pt x="2234079" y="3285411"/>
                  </a:lnTo>
                  <a:cubicBezTo>
                    <a:pt x="2229212" y="3290278"/>
                    <a:pt x="2224345" y="3290278"/>
                    <a:pt x="2219477" y="3285411"/>
                  </a:cubicBezTo>
                  <a:cubicBezTo>
                    <a:pt x="2214610" y="3285411"/>
                    <a:pt x="2209743" y="3280543"/>
                    <a:pt x="2209743" y="3275676"/>
                  </a:cubicBezTo>
                  <a:cubicBezTo>
                    <a:pt x="2190274" y="3222137"/>
                    <a:pt x="2151336" y="3183198"/>
                    <a:pt x="2097796" y="3153994"/>
                  </a:cubicBezTo>
                  <a:cubicBezTo>
                    <a:pt x="2063725" y="3134525"/>
                    <a:pt x="2024786" y="3129657"/>
                    <a:pt x="1985848" y="3129657"/>
                  </a:cubicBezTo>
                  <a:lnTo>
                    <a:pt x="1474784" y="3129657"/>
                  </a:lnTo>
                  <a:cubicBezTo>
                    <a:pt x="1455315" y="3129657"/>
                    <a:pt x="1435846" y="3124791"/>
                    <a:pt x="1416377" y="3115056"/>
                  </a:cubicBezTo>
                  <a:lnTo>
                    <a:pt x="929650" y="2861957"/>
                  </a:lnTo>
                  <a:cubicBezTo>
                    <a:pt x="866375" y="2827887"/>
                    <a:pt x="798233" y="2813285"/>
                    <a:pt x="725224" y="2813285"/>
                  </a:cubicBezTo>
                  <a:lnTo>
                    <a:pt x="73009" y="2813285"/>
                  </a:lnTo>
                  <a:cubicBezTo>
                    <a:pt x="38938" y="2813285"/>
                    <a:pt x="9735" y="2842488"/>
                    <a:pt x="9735" y="2876560"/>
                  </a:cubicBezTo>
                  <a:cubicBezTo>
                    <a:pt x="9735" y="2910630"/>
                    <a:pt x="38938" y="2939834"/>
                    <a:pt x="73009" y="2939834"/>
                  </a:cubicBezTo>
                  <a:lnTo>
                    <a:pt x="73009" y="2939834"/>
                  </a:lnTo>
                  <a:lnTo>
                    <a:pt x="725224" y="2939834"/>
                  </a:lnTo>
                  <a:cubicBezTo>
                    <a:pt x="773897" y="2939834"/>
                    <a:pt x="822570" y="2949569"/>
                    <a:pt x="866375" y="2973906"/>
                  </a:cubicBezTo>
                  <a:lnTo>
                    <a:pt x="1353102" y="3227003"/>
                  </a:lnTo>
                  <a:cubicBezTo>
                    <a:pt x="1392041" y="3246473"/>
                    <a:pt x="1430979" y="3261074"/>
                    <a:pt x="1474784" y="3261074"/>
                  </a:cubicBezTo>
                  <a:lnTo>
                    <a:pt x="1985848" y="3261074"/>
                  </a:lnTo>
                  <a:cubicBezTo>
                    <a:pt x="2005317" y="3261074"/>
                    <a:pt x="2024786" y="3265942"/>
                    <a:pt x="2039388" y="3275676"/>
                  </a:cubicBezTo>
                  <a:cubicBezTo>
                    <a:pt x="2078327" y="3300012"/>
                    <a:pt x="2102663" y="3338951"/>
                    <a:pt x="2097796" y="3382756"/>
                  </a:cubicBezTo>
                  <a:cubicBezTo>
                    <a:pt x="2092928" y="3441164"/>
                    <a:pt x="2044256" y="3489837"/>
                    <a:pt x="1980981" y="3489837"/>
                  </a:cubicBezTo>
                  <a:lnTo>
                    <a:pt x="1275226" y="3489837"/>
                  </a:lnTo>
                  <a:cubicBezTo>
                    <a:pt x="1255757" y="3489837"/>
                    <a:pt x="1241155" y="3494703"/>
                    <a:pt x="1231421" y="3509306"/>
                  </a:cubicBezTo>
                  <a:cubicBezTo>
                    <a:pt x="1221686" y="3523907"/>
                    <a:pt x="1211952" y="3538510"/>
                    <a:pt x="1211952" y="3553111"/>
                  </a:cubicBezTo>
                  <a:cubicBezTo>
                    <a:pt x="1211952" y="3572580"/>
                    <a:pt x="1216819" y="3587182"/>
                    <a:pt x="1231421" y="3596916"/>
                  </a:cubicBezTo>
                  <a:cubicBezTo>
                    <a:pt x="1246023" y="3611519"/>
                    <a:pt x="1260624" y="3616385"/>
                    <a:pt x="1275226" y="3616385"/>
                  </a:cubicBezTo>
                  <a:lnTo>
                    <a:pt x="1275226" y="3616385"/>
                  </a:lnTo>
                  <a:lnTo>
                    <a:pt x="1357970" y="3616385"/>
                  </a:lnTo>
                  <a:lnTo>
                    <a:pt x="1357970" y="3616385"/>
                  </a:lnTo>
                  <a:cubicBezTo>
                    <a:pt x="1392041" y="3616385"/>
                    <a:pt x="1421244" y="3626120"/>
                    <a:pt x="1450448" y="3640721"/>
                  </a:cubicBezTo>
                  <a:lnTo>
                    <a:pt x="1552661" y="3699129"/>
                  </a:lnTo>
                  <a:cubicBezTo>
                    <a:pt x="1625670" y="3738067"/>
                    <a:pt x="1718148" y="3738067"/>
                    <a:pt x="1786290" y="3699129"/>
                  </a:cubicBezTo>
                  <a:lnTo>
                    <a:pt x="1893370" y="3635855"/>
                  </a:lnTo>
                  <a:cubicBezTo>
                    <a:pt x="1917707" y="3621252"/>
                    <a:pt x="1946910" y="3616385"/>
                    <a:pt x="1976114" y="3616385"/>
                  </a:cubicBezTo>
                  <a:lnTo>
                    <a:pt x="1990716" y="3616385"/>
                  </a:lnTo>
                  <a:cubicBezTo>
                    <a:pt x="2083194" y="3616385"/>
                    <a:pt x="2165938" y="3562846"/>
                    <a:pt x="2209743" y="3480102"/>
                  </a:cubicBezTo>
                  <a:cubicBezTo>
                    <a:pt x="2219477" y="3460633"/>
                    <a:pt x="2234079" y="3441164"/>
                    <a:pt x="2253548" y="3431429"/>
                  </a:cubicBezTo>
                  <a:lnTo>
                    <a:pt x="2555320" y="3256207"/>
                  </a:lnTo>
                  <a:cubicBezTo>
                    <a:pt x="2603992" y="3227003"/>
                    <a:pt x="2657532" y="3217269"/>
                    <a:pt x="2711072" y="3227003"/>
                  </a:cubicBezTo>
                  <a:cubicBezTo>
                    <a:pt x="2735409" y="3231870"/>
                    <a:pt x="2759745" y="3241606"/>
                    <a:pt x="2784082" y="3256207"/>
                  </a:cubicBezTo>
                  <a:cubicBezTo>
                    <a:pt x="2793816" y="3261074"/>
                    <a:pt x="2798683" y="3270810"/>
                    <a:pt x="2798683" y="3280543"/>
                  </a:cubicBezTo>
                  <a:cubicBezTo>
                    <a:pt x="2798683" y="3290278"/>
                    <a:pt x="2793816" y="3300012"/>
                    <a:pt x="2784082" y="3304880"/>
                  </a:cubicBezTo>
                  <a:lnTo>
                    <a:pt x="1611068" y="4064175"/>
                  </a:lnTo>
                  <a:cubicBezTo>
                    <a:pt x="1562395" y="4098246"/>
                    <a:pt x="1494254" y="4103112"/>
                    <a:pt x="1440714" y="4073910"/>
                  </a:cubicBezTo>
                  <a:lnTo>
                    <a:pt x="418586" y="3562846"/>
                  </a:lnTo>
                  <a:cubicBezTo>
                    <a:pt x="330975" y="3519039"/>
                    <a:pt x="228762" y="3494703"/>
                    <a:pt x="131416" y="3494703"/>
                  </a:cubicBezTo>
                  <a:lnTo>
                    <a:pt x="63275" y="3494703"/>
                  </a:lnTo>
                  <a:cubicBezTo>
                    <a:pt x="29204" y="3494703"/>
                    <a:pt x="0" y="3523907"/>
                    <a:pt x="0" y="3557979"/>
                  </a:cubicBezTo>
                  <a:cubicBezTo>
                    <a:pt x="0" y="3592049"/>
                    <a:pt x="29204" y="3621252"/>
                    <a:pt x="63275" y="3621252"/>
                  </a:cubicBezTo>
                  <a:lnTo>
                    <a:pt x="63275" y="3621252"/>
                  </a:lnTo>
                  <a:lnTo>
                    <a:pt x="131416" y="3621252"/>
                  </a:lnTo>
                  <a:cubicBezTo>
                    <a:pt x="209293" y="3621252"/>
                    <a:pt x="292037" y="3640721"/>
                    <a:pt x="360178" y="3674793"/>
                  </a:cubicBezTo>
                  <a:lnTo>
                    <a:pt x="1382306" y="4185857"/>
                  </a:lnTo>
                  <a:cubicBezTo>
                    <a:pt x="1421244" y="4205326"/>
                    <a:pt x="1469917" y="4219928"/>
                    <a:pt x="1518590" y="4219928"/>
                  </a:cubicBezTo>
                  <a:cubicBezTo>
                    <a:pt x="1576997" y="4219928"/>
                    <a:pt x="1635404" y="4205326"/>
                    <a:pt x="1684077" y="4171255"/>
                  </a:cubicBezTo>
                  <a:lnTo>
                    <a:pt x="2871692" y="3397358"/>
                  </a:lnTo>
                  <a:cubicBezTo>
                    <a:pt x="2896029" y="3382756"/>
                    <a:pt x="2939834" y="3348685"/>
                    <a:pt x="2949569" y="3300012"/>
                  </a:cubicBezTo>
                  <a:cubicBezTo>
                    <a:pt x="2954436" y="3275676"/>
                    <a:pt x="2949569" y="3251339"/>
                    <a:pt x="2930100" y="3227003"/>
                  </a:cubicBezTo>
                  <a:cubicBezTo>
                    <a:pt x="2881427" y="3168597"/>
                    <a:pt x="2813285" y="3124791"/>
                    <a:pt x="2745143" y="3105321"/>
                  </a:cubicBezTo>
                  <a:close/>
                  <a:moveTo>
                    <a:pt x="4083644" y="1270359"/>
                  </a:moveTo>
                  <a:lnTo>
                    <a:pt x="3446031" y="155753"/>
                  </a:lnTo>
                  <a:cubicBezTo>
                    <a:pt x="3416827" y="107080"/>
                    <a:pt x="3373022" y="63275"/>
                    <a:pt x="3324349" y="38938"/>
                  </a:cubicBezTo>
                  <a:cubicBezTo>
                    <a:pt x="3280544" y="19469"/>
                    <a:pt x="3236738" y="4868"/>
                    <a:pt x="3188065" y="4868"/>
                  </a:cubicBezTo>
                  <a:lnTo>
                    <a:pt x="1387173" y="0"/>
                  </a:lnTo>
                  <a:lnTo>
                    <a:pt x="1387173" y="0"/>
                  </a:lnTo>
                  <a:cubicBezTo>
                    <a:pt x="1367704" y="0"/>
                    <a:pt x="1353102" y="9734"/>
                    <a:pt x="1338501" y="19469"/>
                  </a:cubicBezTo>
                  <a:cubicBezTo>
                    <a:pt x="1323899" y="34071"/>
                    <a:pt x="1319032" y="48673"/>
                    <a:pt x="1323899" y="68142"/>
                  </a:cubicBezTo>
                  <a:cubicBezTo>
                    <a:pt x="1328766" y="102213"/>
                    <a:pt x="1357970" y="126549"/>
                    <a:pt x="1392041" y="126549"/>
                  </a:cubicBezTo>
                  <a:lnTo>
                    <a:pt x="3188065" y="131416"/>
                  </a:lnTo>
                  <a:cubicBezTo>
                    <a:pt x="3246472" y="131416"/>
                    <a:pt x="3304880" y="165487"/>
                    <a:pt x="3334084" y="214160"/>
                  </a:cubicBezTo>
                  <a:lnTo>
                    <a:pt x="3957095" y="1304429"/>
                  </a:lnTo>
                  <a:cubicBezTo>
                    <a:pt x="3961962" y="1314164"/>
                    <a:pt x="3961962" y="1323899"/>
                    <a:pt x="3957095" y="1333633"/>
                  </a:cubicBezTo>
                  <a:cubicBezTo>
                    <a:pt x="3952227" y="1343368"/>
                    <a:pt x="3942493" y="1348236"/>
                    <a:pt x="3932759" y="1348236"/>
                  </a:cubicBezTo>
                  <a:cubicBezTo>
                    <a:pt x="3903555" y="1353102"/>
                    <a:pt x="3879218" y="1348236"/>
                    <a:pt x="3850015" y="1338501"/>
                  </a:cubicBezTo>
                  <a:cubicBezTo>
                    <a:pt x="3801342" y="1323899"/>
                    <a:pt x="3757536" y="1289828"/>
                    <a:pt x="3728333" y="1246023"/>
                  </a:cubicBezTo>
                  <a:lnTo>
                    <a:pt x="3606651" y="1061065"/>
                  </a:lnTo>
                  <a:cubicBezTo>
                    <a:pt x="3596916" y="1041597"/>
                    <a:pt x="3587182" y="1022128"/>
                    <a:pt x="3587182" y="997791"/>
                  </a:cubicBezTo>
                  <a:cubicBezTo>
                    <a:pt x="3587182" y="905313"/>
                    <a:pt x="3538509" y="822569"/>
                    <a:pt x="3455765" y="778764"/>
                  </a:cubicBezTo>
                  <a:lnTo>
                    <a:pt x="3446031" y="773896"/>
                  </a:lnTo>
                  <a:cubicBezTo>
                    <a:pt x="3421695" y="759295"/>
                    <a:pt x="3397358" y="739826"/>
                    <a:pt x="3382756" y="715489"/>
                  </a:cubicBezTo>
                  <a:lnTo>
                    <a:pt x="3314614" y="613277"/>
                  </a:lnTo>
                  <a:cubicBezTo>
                    <a:pt x="3290278" y="579205"/>
                    <a:pt x="3261074" y="550002"/>
                    <a:pt x="3222136" y="530533"/>
                  </a:cubicBezTo>
                  <a:cubicBezTo>
                    <a:pt x="3183198" y="511064"/>
                    <a:pt x="3144260" y="501329"/>
                    <a:pt x="3105322" y="506196"/>
                  </a:cubicBezTo>
                  <a:lnTo>
                    <a:pt x="2988507" y="511064"/>
                  </a:lnTo>
                  <a:cubicBezTo>
                    <a:pt x="2954436" y="511064"/>
                    <a:pt x="2925232" y="506196"/>
                    <a:pt x="2896029" y="491595"/>
                  </a:cubicBezTo>
                  <a:lnTo>
                    <a:pt x="2823020" y="457524"/>
                  </a:lnTo>
                  <a:cubicBezTo>
                    <a:pt x="2793816" y="442922"/>
                    <a:pt x="2754878" y="452657"/>
                    <a:pt x="2735409" y="476993"/>
                  </a:cubicBezTo>
                  <a:cubicBezTo>
                    <a:pt x="2725674" y="491595"/>
                    <a:pt x="2720807" y="511064"/>
                    <a:pt x="2725674" y="530533"/>
                  </a:cubicBezTo>
                  <a:cubicBezTo>
                    <a:pt x="2730541" y="550002"/>
                    <a:pt x="2740276" y="564604"/>
                    <a:pt x="2759745" y="569471"/>
                  </a:cubicBezTo>
                  <a:lnTo>
                    <a:pt x="3387624" y="890712"/>
                  </a:lnTo>
                  <a:cubicBezTo>
                    <a:pt x="3441163" y="919915"/>
                    <a:pt x="3465500" y="983190"/>
                    <a:pt x="3441163" y="1041597"/>
                  </a:cubicBezTo>
                  <a:cubicBezTo>
                    <a:pt x="3421695" y="1080536"/>
                    <a:pt x="3382756" y="1104872"/>
                    <a:pt x="3338951" y="1109738"/>
                  </a:cubicBezTo>
                  <a:cubicBezTo>
                    <a:pt x="3319482" y="1109738"/>
                    <a:pt x="3304880" y="1104872"/>
                    <a:pt x="3285411" y="1095137"/>
                  </a:cubicBezTo>
                  <a:lnTo>
                    <a:pt x="2827887" y="861508"/>
                  </a:lnTo>
                  <a:cubicBezTo>
                    <a:pt x="2788949" y="842039"/>
                    <a:pt x="2745143" y="832304"/>
                    <a:pt x="2701338" y="837171"/>
                  </a:cubicBezTo>
                  <a:lnTo>
                    <a:pt x="2156203" y="842039"/>
                  </a:lnTo>
                  <a:cubicBezTo>
                    <a:pt x="2107530" y="842039"/>
                    <a:pt x="2058857" y="832304"/>
                    <a:pt x="2010185" y="807968"/>
                  </a:cubicBezTo>
                  <a:lnTo>
                    <a:pt x="1640272" y="618144"/>
                  </a:lnTo>
                  <a:lnTo>
                    <a:pt x="1348235" y="618144"/>
                  </a:lnTo>
                  <a:cubicBezTo>
                    <a:pt x="1314164" y="618144"/>
                    <a:pt x="1284961" y="647348"/>
                    <a:pt x="1284961" y="681419"/>
                  </a:cubicBezTo>
                  <a:cubicBezTo>
                    <a:pt x="1284961" y="715489"/>
                    <a:pt x="1314164" y="744693"/>
                    <a:pt x="1348235" y="744693"/>
                  </a:cubicBezTo>
                  <a:lnTo>
                    <a:pt x="1572130" y="744693"/>
                  </a:lnTo>
                  <a:cubicBezTo>
                    <a:pt x="1596466" y="744693"/>
                    <a:pt x="1620803" y="749560"/>
                    <a:pt x="1640272" y="759295"/>
                  </a:cubicBezTo>
                  <a:lnTo>
                    <a:pt x="1946910" y="919915"/>
                  </a:lnTo>
                  <a:cubicBezTo>
                    <a:pt x="2010185" y="953986"/>
                    <a:pt x="2078327" y="968587"/>
                    <a:pt x="2151336" y="968587"/>
                  </a:cubicBezTo>
                  <a:lnTo>
                    <a:pt x="2701338" y="963720"/>
                  </a:lnTo>
                  <a:cubicBezTo>
                    <a:pt x="2725674" y="963720"/>
                    <a:pt x="2745143" y="968587"/>
                    <a:pt x="2759745" y="978323"/>
                  </a:cubicBezTo>
                  <a:lnTo>
                    <a:pt x="3217269" y="1211951"/>
                  </a:lnTo>
                  <a:cubicBezTo>
                    <a:pt x="3251340" y="1231420"/>
                    <a:pt x="3290278" y="1241155"/>
                    <a:pt x="3329216" y="1236288"/>
                  </a:cubicBezTo>
                  <a:cubicBezTo>
                    <a:pt x="3387624" y="1236288"/>
                    <a:pt x="3441163" y="1216819"/>
                    <a:pt x="3484969" y="1177881"/>
                  </a:cubicBezTo>
                  <a:cubicBezTo>
                    <a:pt x="3489836" y="1173014"/>
                    <a:pt x="3494704" y="1173014"/>
                    <a:pt x="3499571" y="1173014"/>
                  </a:cubicBezTo>
                  <a:cubicBezTo>
                    <a:pt x="3504438" y="1173014"/>
                    <a:pt x="3509305" y="1177881"/>
                    <a:pt x="3514173" y="1182747"/>
                  </a:cubicBezTo>
                  <a:lnTo>
                    <a:pt x="3601784" y="1319032"/>
                  </a:lnTo>
                  <a:cubicBezTo>
                    <a:pt x="3650456" y="1392041"/>
                    <a:pt x="3728333" y="1445581"/>
                    <a:pt x="3815944" y="1465050"/>
                  </a:cubicBezTo>
                  <a:cubicBezTo>
                    <a:pt x="3840280" y="1469918"/>
                    <a:pt x="3864617" y="1474784"/>
                    <a:pt x="3888953" y="1474784"/>
                  </a:cubicBezTo>
                  <a:cubicBezTo>
                    <a:pt x="3937626" y="1474784"/>
                    <a:pt x="3991166" y="1465050"/>
                    <a:pt x="4039838" y="1440714"/>
                  </a:cubicBezTo>
                  <a:cubicBezTo>
                    <a:pt x="4064175" y="1426111"/>
                    <a:pt x="4078777" y="1406642"/>
                    <a:pt x="4088511" y="1382306"/>
                  </a:cubicBezTo>
                  <a:cubicBezTo>
                    <a:pt x="4122582" y="1348236"/>
                    <a:pt x="4098246" y="1299563"/>
                    <a:pt x="4083644" y="1270359"/>
                  </a:cubicBezTo>
                  <a:close/>
                </a:path>
              </a:pathLst>
            </a:custGeom>
            <a:solidFill>
              <a:srgbClr val="954016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96" name="フリーフォーム: 図形 95">
            <a:extLst>
              <a:ext uri="{FF2B5EF4-FFF2-40B4-BE49-F238E27FC236}">
                <a16:creationId xmlns:a16="http://schemas.microsoft.com/office/drawing/2014/main" id="{200DA684-4456-4E0B-B39C-F257F26E3CDD}"/>
              </a:ext>
            </a:extLst>
          </p:cNvPr>
          <p:cNvSpPr/>
          <p:nvPr/>
        </p:nvSpPr>
        <p:spPr>
          <a:xfrm rot="5400000">
            <a:off x="7571721" y="14521530"/>
            <a:ext cx="550002" cy="452655"/>
          </a:xfrm>
          <a:custGeom>
            <a:avLst/>
            <a:gdLst>
              <a:gd name="connsiteX0" fmla="*/ 550002 w 550002"/>
              <a:gd name="connsiteY0" fmla="*/ 19467 h 452655"/>
              <a:gd name="connsiteX1" fmla="*/ 389382 w 550002"/>
              <a:gd name="connsiteY1" fmla="*/ 0 h 452655"/>
              <a:gd name="connsiteX2" fmla="*/ 389382 w 550002"/>
              <a:gd name="connsiteY2" fmla="*/ 68140 h 452655"/>
              <a:gd name="connsiteX3" fmla="*/ 160620 w 550002"/>
              <a:gd name="connsiteY3" fmla="*/ 238495 h 452655"/>
              <a:gd name="connsiteX4" fmla="*/ 160620 w 550002"/>
              <a:gd name="connsiteY4" fmla="*/ 170355 h 452655"/>
              <a:gd name="connsiteX5" fmla="*/ 0 w 550002"/>
              <a:gd name="connsiteY5" fmla="*/ 433186 h 452655"/>
              <a:gd name="connsiteX6" fmla="*/ 160620 w 550002"/>
              <a:gd name="connsiteY6" fmla="*/ 452656 h 452655"/>
              <a:gd name="connsiteX7" fmla="*/ 160620 w 550002"/>
              <a:gd name="connsiteY7" fmla="*/ 384513 h 452655"/>
              <a:gd name="connsiteX8" fmla="*/ 389382 w 550002"/>
              <a:gd name="connsiteY8" fmla="*/ 214158 h 452655"/>
              <a:gd name="connsiteX9" fmla="*/ 389382 w 550002"/>
              <a:gd name="connsiteY9" fmla="*/ 282301 h 45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002" h="452655">
                <a:moveTo>
                  <a:pt x="550002" y="19467"/>
                </a:moveTo>
                <a:lnTo>
                  <a:pt x="389382" y="0"/>
                </a:lnTo>
                <a:lnTo>
                  <a:pt x="389382" y="68140"/>
                </a:lnTo>
                <a:lnTo>
                  <a:pt x="160620" y="238495"/>
                </a:lnTo>
                <a:lnTo>
                  <a:pt x="160620" y="170355"/>
                </a:lnTo>
                <a:lnTo>
                  <a:pt x="0" y="433186"/>
                </a:lnTo>
                <a:lnTo>
                  <a:pt x="160620" y="452656"/>
                </a:lnTo>
                <a:lnTo>
                  <a:pt x="160620" y="384513"/>
                </a:lnTo>
                <a:lnTo>
                  <a:pt x="389382" y="214158"/>
                </a:lnTo>
                <a:lnTo>
                  <a:pt x="389382" y="282301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46E09A18-9831-4A82-B216-ED8CC03B681E}"/>
              </a:ext>
            </a:extLst>
          </p:cNvPr>
          <p:cNvSpPr/>
          <p:nvPr/>
        </p:nvSpPr>
        <p:spPr>
          <a:xfrm rot="5400000">
            <a:off x="7571721" y="15777287"/>
            <a:ext cx="550001" cy="452655"/>
          </a:xfrm>
          <a:custGeom>
            <a:avLst/>
            <a:gdLst>
              <a:gd name="connsiteX0" fmla="*/ 0 w 550001"/>
              <a:gd name="connsiteY0" fmla="*/ 19467 h 452655"/>
              <a:gd name="connsiteX1" fmla="*/ 160619 w 550001"/>
              <a:gd name="connsiteY1" fmla="*/ 0 h 452655"/>
              <a:gd name="connsiteX2" fmla="*/ 160619 w 550001"/>
              <a:gd name="connsiteY2" fmla="*/ 68140 h 452655"/>
              <a:gd name="connsiteX3" fmla="*/ 389382 w 550001"/>
              <a:gd name="connsiteY3" fmla="*/ 238495 h 452655"/>
              <a:gd name="connsiteX4" fmla="*/ 389382 w 550001"/>
              <a:gd name="connsiteY4" fmla="*/ 170355 h 452655"/>
              <a:gd name="connsiteX5" fmla="*/ 550002 w 550001"/>
              <a:gd name="connsiteY5" fmla="*/ 433186 h 452655"/>
              <a:gd name="connsiteX6" fmla="*/ 389382 w 550001"/>
              <a:gd name="connsiteY6" fmla="*/ 452656 h 452655"/>
              <a:gd name="connsiteX7" fmla="*/ 389382 w 550001"/>
              <a:gd name="connsiteY7" fmla="*/ 384513 h 452655"/>
              <a:gd name="connsiteX8" fmla="*/ 160619 w 550001"/>
              <a:gd name="connsiteY8" fmla="*/ 214158 h 452655"/>
              <a:gd name="connsiteX9" fmla="*/ 160619 w 550001"/>
              <a:gd name="connsiteY9" fmla="*/ 282301 h 45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001" h="452655">
                <a:moveTo>
                  <a:pt x="0" y="19467"/>
                </a:moveTo>
                <a:lnTo>
                  <a:pt x="160619" y="0"/>
                </a:lnTo>
                <a:lnTo>
                  <a:pt x="160619" y="68140"/>
                </a:lnTo>
                <a:lnTo>
                  <a:pt x="389382" y="238495"/>
                </a:lnTo>
                <a:lnTo>
                  <a:pt x="389382" y="170355"/>
                </a:lnTo>
                <a:lnTo>
                  <a:pt x="550002" y="433186"/>
                </a:lnTo>
                <a:lnTo>
                  <a:pt x="389382" y="452656"/>
                </a:lnTo>
                <a:lnTo>
                  <a:pt x="389382" y="384513"/>
                </a:lnTo>
                <a:lnTo>
                  <a:pt x="160619" y="214158"/>
                </a:lnTo>
                <a:lnTo>
                  <a:pt x="160619" y="282301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8" name="フリーフォーム: 図形 97">
            <a:extLst>
              <a:ext uri="{FF2B5EF4-FFF2-40B4-BE49-F238E27FC236}">
                <a16:creationId xmlns:a16="http://schemas.microsoft.com/office/drawing/2014/main" id="{DC301B2A-A33B-45F6-B546-235F982DDAEF}"/>
              </a:ext>
            </a:extLst>
          </p:cNvPr>
          <p:cNvSpPr/>
          <p:nvPr/>
        </p:nvSpPr>
        <p:spPr>
          <a:xfrm rot="5400000">
            <a:off x="7880793" y="14373077"/>
            <a:ext cx="856640" cy="2000451"/>
          </a:xfrm>
          <a:custGeom>
            <a:avLst/>
            <a:gdLst>
              <a:gd name="connsiteX0" fmla="*/ 856641 w 856640"/>
              <a:gd name="connsiteY0" fmla="*/ 1065934 h 2000451"/>
              <a:gd name="connsiteX1" fmla="*/ 856641 w 856640"/>
              <a:gd name="connsiteY1" fmla="*/ 1065934 h 2000451"/>
              <a:gd name="connsiteX2" fmla="*/ 807968 w 856640"/>
              <a:gd name="connsiteY2" fmla="*/ 613277 h 2000451"/>
              <a:gd name="connsiteX3" fmla="*/ 569472 w 856640"/>
              <a:gd name="connsiteY3" fmla="*/ 389382 h 2000451"/>
              <a:gd name="connsiteX4" fmla="*/ 515931 w 856640"/>
              <a:gd name="connsiteY4" fmla="*/ 389382 h 2000451"/>
              <a:gd name="connsiteX5" fmla="*/ 515931 w 856640"/>
              <a:gd name="connsiteY5" fmla="*/ 389382 h 2000451"/>
              <a:gd name="connsiteX6" fmla="*/ 632746 w 856640"/>
              <a:gd name="connsiteY6" fmla="*/ 194691 h 2000451"/>
              <a:gd name="connsiteX7" fmla="*/ 438055 w 856640"/>
              <a:gd name="connsiteY7" fmla="*/ 0 h 2000451"/>
              <a:gd name="connsiteX8" fmla="*/ 428321 w 856640"/>
              <a:gd name="connsiteY8" fmla="*/ 0 h 2000451"/>
              <a:gd name="connsiteX9" fmla="*/ 428321 w 856640"/>
              <a:gd name="connsiteY9" fmla="*/ 0 h 2000451"/>
              <a:gd name="connsiteX10" fmla="*/ 282303 w 856640"/>
              <a:gd name="connsiteY10" fmla="*/ 58408 h 2000451"/>
              <a:gd name="connsiteX11" fmla="*/ 223895 w 856640"/>
              <a:gd name="connsiteY11" fmla="*/ 204426 h 2000451"/>
              <a:gd name="connsiteX12" fmla="*/ 340709 w 856640"/>
              <a:gd name="connsiteY12" fmla="*/ 389382 h 2000451"/>
              <a:gd name="connsiteX13" fmla="*/ 340709 w 856640"/>
              <a:gd name="connsiteY13" fmla="*/ 389382 h 2000451"/>
              <a:gd name="connsiteX14" fmla="*/ 287169 w 856640"/>
              <a:gd name="connsiteY14" fmla="*/ 389382 h 2000451"/>
              <a:gd name="connsiteX15" fmla="*/ 48673 w 856640"/>
              <a:gd name="connsiteY15" fmla="*/ 613277 h 2000451"/>
              <a:gd name="connsiteX16" fmla="*/ 0 w 856640"/>
              <a:gd name="connsiteY16" fmla="*/ 1065934 h 2000451"/>
              <a:gd name="connsiteX17" fmla="*/ 0 w 856640"/>
              <a:gd name="connsiteY17" fmla="*/ 1065934 h 2000451"/>
              <a:gd name="connsiteX18" fmla="*/ 0 w 856640"/>
              <a:gd name="connsiteY18" fmla="*/ 1065934 h 2000451"/>
              <a:gd name="connsiteX19" fmla="*/ 9735 w 856640"/>
              <a:gd name="connsiteY19" fmla="*/ 1119473 h 2000451"/>
              <a:gd name="connsiteX20" fmla="*/ 107081 w 856640"/>
              <a:gd name="connsiteY20" fmla="*/ 1177881 h 2000451"/>
              <a:gd name="connsiteX21" fmla="*/ 170355 w 856640"/>
              <a:gd name="connsiteY21" fmla="*/ 1158411 h 2000451"/>
              <a:gd name="connsiteX22" fmla="*/ 170355 w 856640"/>
              <a:gd name="connsiteY22" fmla="*/ 1158411 h 2000451"/>
              <a:gd name="connsiteX23" fmla="*/ 189824 w 856640"/>
              <a:gd name="connsiteY23" fmla="*/ 1888502 h 2000451"/>
              <a:gd name="connsiteX24" fmla="*/ 189824 w 856640"/>
              <a:gd name="connsiteY24" fmla="*/ 1888502 h 2000451"/>
              <a:gd name="connsiteX25" fmla="*/ 189824 w 856640"/>
              <a:gd name="connsiteY25" fmla="*/ 1888502 h 2000451"/>
              <a:gd name="connsiteX26" fmla="*/ 301772 w 856640"/>
              <a:gd name="connsiteY26" fmla="*/ 2000452 h 2000451"/>
              <a:gd name="connsiteX27" fmla="*/ 311505 w 856640"/>
              <a:gd name="connsiteY27" fmla="*/ 2000452 h 2000451"/>
              <a:gd name="connsiteX28" fmla="*/ 428321 w 856640"/>
              <a:gd name="connsiteY28" fmla="*/ 1907972 h 2000451"/>
              <a:gd name="connsiteX29" fmla="*/ 530533 w 856640"/>
              <a:gd name="connsiteY29" fmla="*/ 2000452 h 2000451"/>
              <a:gd name="connsiteX30" fmla="*/ 545135 w 856640"/>
              <a:gd name="connsiteY30" fmla="*/ 2000452 h 2000451"/>
              <a:gd name="connsiteX31" fmla="*/ 666817 w 856640"/>
              <a:gd name="connsiteY31" fmla="*/ 1888502 h 2000451"/>
              <a:gd name="connsiteX32" fmla="*/ 666817 w 856640"/>
              <a:gd name="connsiteY32" fmla="*/ 1888502 h 2000451"/>
              <a:gd name="connsiteX33" fmla="*/ 666817 w 856640"/>
              <a:gd name="connsiteY33" fmla="*/ 1888502 h 2000451"/>
              <a:gd name="connsiteX34" fmla="*/ 686286 w 856640"/>
              <a:gd name="connsiteY34" fmla="*/ 1153545 h 2000451"/>
              <a:gd name="connsiteX35" fmla="*/ 686286 w 856640"/>
              <a:gd name="connsiteY35" fmla="*/ 1153545 h 2000451"/>
              <a:gd name="connsiteX36" fmla="*/ 686286 w 856640"/>
              <a:gd name="connsiteY36" fmla="*/ 1153545 h 2000451"/>
              <a:gd name="connsiteX37" fmla="*/ 749560 w 856640"/>
              <a:gd name="connsiteY37" fmla="*/ 1173015 h 2000451"/>
              <a:gd name="connsiteX38" fmla="*/ 846906 w 856640"/>
              <a:gd name="connsiteY38" fmla="*/ 1114607 h 2000451"/>
              <a:gd name="connsiteX39" fmla="*/ 856641 w 856640"/>
              <a:gd name="connsiteY39" fmla="*/ 1065934 h 2000451"/>
              <a:gd name="connsiteX40" fmla="*/ 856641 w 856640"/>
              <a:gd name="connsiteY40" fmla="*/ 1065934 h 2000451"/>
              <a:gd name="connsiteX41" fmla="*/ 744694 w 856640"/>
              <a:gd name="connsiteY41" fmla="*/ 472126 h 2000451"/>
              <a:gd name="connsiteX42" fmla="*/ 715490 w 856640"/>
              <a:gd name="connsiteY42" fmla="*/ 442922 h 2000451"/>
              <a:gd name="connsiteX43" fmla="*/ 744694 w 856640"/>
              <a:gd name="connsiteY43" fmla="*/ 472126 h 2000451"/>
              <a:gd name="connsiteX44" fmla="*/ 681419 w 856640"/>
              <a:gd name="connsiteY44" fmla="*/ 486728 h 2000451"/>
              <a:gd name="connsiteX45" fmla="*/ 642481 w 856640"/>
              <a:gd name="connsiteY45" fmla="*/ 462391 h 2000451"/>
              <a:gd name="connsiteX46" fmla="*/ 681419 w 856640"/>
              <a:gd name="connsiteY46" fmla="*/ 486728 h 2000451"/>
              <a:gd name="connsiteX47" fmla="*/ 428321 w 856640"/>
              <a:gd name="connsiteY47" fmla="*/ 4868 h 2000451"/>
              <a:gd name="connsiteX48" fmla="*/ 438055 w 856640"/>
              <a:gd name="connsiteY48" fmla="*/ 4868 h 2000451"/>
              <a:gd name="connsiteX49" fmla="*/ 423454 w 856640"/>
              <a:gd name="connsiteY49" fmla="*/ 4868 h 2000451"/>
              <a:gd name="connsiteX50" fmla="*/ 428321 w 856640"/>
              <a:gd name="connsiteY50" fmla="*/ 4868 h 2000451"/>
              <a:gd name="connsiteX51" fmla="*/ 287169 w 856640"/>
              <a:gd name="connsiteY51" fmla="*/ 204426 h 2000451"/>
              <a:gd name="connsiteX52" fmla="*/ 428321 w 856640"/>
              <a:gd name="connsiteY52" fmla="*/ 63275 h 2000451"/>
              <a:gd name="connsiteX53" fmla="*/ 569472 w 856640"/>
              <a:gd name="connsiteY53" fmla="*/ 204426 h 2000451"/>
              <a:gd name="connsiteX54" fmla="*/ 428321 w 856640"/>
              <a:gd name="connsiteY54" fmla="*/ 345577 h 2000451"/>
              <a:gd name="connsiteX55" fmla="*/ 287169 w 856640"/>
              <a:gd name="connsiteY55" fmla="*/ 204426 h 2000451"/>
              <a:gd name="connsiteX56" fmla="*/ 282303 w 856640"/>
              <a:gd name="connsiteY56" fmla="*/ 447790 h 2000451"/>
              <a:gd name="connsiteX57" fmla="*/ 569472 w 856640"/>
              <a:gd name="connsiteY57" fmla="*/ 447790 h 2000451"/>
              <a:gd name="connsiteX58" fmla="*/ 618145 w 856640"/>
              <a:gd name="connsiteY58" fmla="*/ 452657 h 2000451"/>
              <a:gd name="connsiteX59" fmla="*/ 569472 w 856640"/>
              <a:gd name="connsiteY59" fmla="*/ 447790 h 2000451"/>
              <a:gd name="connsiteX60" fmla="*/ 282303 w 856640"/>
              <a:gd name="connsiteY60" fmla="*/ 447790 h 2000451"/>
              <a:gd name="connsiteX61" fmla="*/ 228763 w 856640"/>
              <a:gd name="connsiteY61" fmla="*/ 457525 h 2000451"/>
              <a:gd name="connsiteX62" fmla="*/ 282303 w 856640"/>
              <a:gd name="connsiteY62" fmla="*/ 447790 h 2000451"/>
              <a:gd name="connsiteX63" fmla="*/ 121682 w 856640"/>
              <a:gd name="connsiteY63" fmla="*/ 550003 h 2000451"/>
              <a:gd name="connsiteX64" fmla="*/ 111947 w 856640"/>
              <a:gd name="connsiteY64" fmla="*/ 584073 h 2000451"/>
              <a:gd name="connsiteX65" fmla="*/ 121682 w 856640"/>
              <a:gd name="connsiteY65" fmla="*/ 550003 h 2000451"/>
              <a:gd name="connsiteX66" fmla="*/ 58408 w 856640"/>
              <a:gd name="connsiteY66" fmla="*/ 1070801 h 2000451"/>
              <a:gd name="connsiteX67" fmla="*/ 107081 w 856640"/>
              <a:gd name="connsiteY67" fmla="*/ 618145 h 2000451"/>
              <a:gd name="connsiteX68" fmla="*/ 58408 w 856640"/>
              <a:gd name="connsiteY68" fmla="*/ 1070801 h 2000451"/>
              <a:gd name="connsiteX69" fmla="*/ 63275 w 856640"/>
              <a:gd name="connsiteY69" fmla="*/ 1090271 h 2000451"/>
              <a:gd name="connsiteX70" fmla="*/ 58408 w 856640"/>
              <a:gd name="connsiteY70" fmla="*/ 1070801 h 2000451"/>
              <a:gd name="connsiteX71" fmla="*/ 175222 w 856640"/>
              <a:gd name="connsiteY71" fmla="*/ 1163280 h 2000451"/>
              <a:gd name="connsiteX72" fmla="*/ 175222 w 856640"/>
              <a:gd name="connsiteY72" fmla="*/ 1163280 h 2000451"/>
              <a:gd name="connsiteX73" fmla="*/ 175222 w 856640"/>
              <a:gd name="connsiteY73" fmla="*/ 1163280 h 2000451"/>
              <a:gd name="connsiteX74" fmla="*/ 194691 w 856640"/>
              <a:gd name="connsiteY74" fmla="*/ 1898237 h 2000451"/>
              <a:gd name="connsiteX75" fmla="*/ 175222 w 856640"/>
              <a:gd name="connsiteY75" fmla="*/ 1163280 h 2000451"/>
              <a:gd name="connsiteX76" fmla="*/ 223895 w 856640"/>
              <a:gd name="connsiteY76" fmla="*/ 652216 h 2000451"/>
              <a:gd name="connsiteX77" fmla="*/ 223895 w 856640"/>
              <a:gd name="connsiteY77" fmla="*/ 652216 h 2000451"/>
              <a:gd name="connsiteX78" fmla="*/ 223895 w 856640"/>
              <a:gd name="connsiteY78" fmla="*/ 652216 h 2000451"/>
              <a:gd name="connsiteX79" fmla="*/ 223895 w 856640"/>
              <a:gd name="connsiteY79" fmla="*/ 652216 h 2000451"/>
              <a:gd name="connsiteX80" fmla="*/ 661950 w 856640"/>
              <a:gd name="connsiteY80" fmla="*/ 1903106 h 2000451"/>
              <a:gd name="connsiteX81" fmla="*/ 661950 w 856640"/>
              <a:gd name="connsiteY81" fmla="*/ 1903106 h 2000451"/>
              <a:gd name="connsiteX82" fmla="*/ 661950 w 856640"/>
              <a:gd name="connsiteY82" fmla="*/ 1903106 h 2000451"/>
              <a:gd name="connsiteX83" fmla="*/ 681419 w 856640"/>
              <a:gd name="connsiteY83" fmla="*/ 1163280 h 2000451"/>
              <a:gd name="connsiteX84" fmla="*/ 661950 w 856640"/>
              <a:gd name="connsiteY84" fmla="*/ 1903106 h 2000451"/>
              <a:gd name="connsiteX85" fmla="*/ 686286 w 856640"/>
              <a:gd name="connsiteY85" fmla="*/ 1158411 h 2000451"/>
              <a:gd name="connsiteX86" fmla="*/ 686286 w 856640"/>
              <a:gd name="connsiteY86" fmla="*/ 1158411 h 2000451"/>
              <a:gd name="connsiteX87" fmla="*/ 686286 w 856640"/>
              <a:gd name="connsiteY87" fmla="*/ 1158411 h 2000451"/>
              <a:gd name="connsiteX88" fmla="*/ 715490 w 856640"/>
              <a:gd name="connsiteY88" fmla="*/ 1173015 h 2000451"/>
              <a:gd name="connsiteX89" fmla="*/ 686286 w 856640"/>
              <a:gd name="connsiteY89" fmla="*/ 1158411 h 2000451"/>
              <a:gd name="connsiteX90" fmla="*/ 778764 w 856640"/>
              <a:gd name="connsiteY90" fmla="*/ 1104872 h 2000451"/>
              <a:gd name="connsiteX91" fmla="*/ 744694 w 856640"/>
              <a:gd name="connsiteY91" fmla="*/ 1119473 h 2000451"/>
              <a:gd name="connsiteX92" fmla="*/ 700887 w 856640"/>
              <a:gd name="connsiteY92" fmla="*/ 1080536 h 2000451"/>
              <a:gd name="connsiteX93" fmla="*/ 642481 w 856640"/>
              <a:gd name="connsiteY93" fmla="*/ 657082 h 2000451"/>
              <a:gd name="connsiteX94" fmla="*/ 627878 w 856640"/>
              <a:gd name="connsiteY94" fmla="*/ 647349 h 2000451"/>
              <a:gd name="connsiteX95" fmla="*/ 618145 w 856640"/>
              <a:gd name="connsiteY95" fmla="*/ 657082 h 2000451"/>
              <a:gd name="connsiteX96" fmla="*/ 618145 w 856640"/>
              <a:gd name="connsiteY96" fmla="*/ 1138944 h 2000451"/>
              <a:gd name="connsiteX97" fmla="*/ 618145 w 856640"/>
              <a:gd name="connsiteY97" fmla="*/ 1163280 h 2000451"/>
              <a:gd name="connsiteX98" fmla="*/ 598676 w 856640"/>
              <a:gd name="connsiteY98" fmla="*/ 1903106 h 2000451"/>
              <a:gd name="connsiteX99" fmla="*/ 540268 w 856640"/>
              <a:gd name="connsiteY99" fmla="*/ 1956645 h 2000451"/>
              <a:gd name="connsiteX100" fmla="*/ 535400 w 856640"/>
              <a:gd name="connsiteY100" fmla="*/ 1956645 h 2000451"/>
              <a:gd name="connsiteX101" fmla="*/ 486728 w 856640"/>
              <a:gd name="connsiteY101" fmla="*/ 1898237 h 2000451"/>
              <a:gd name="connsiteX102" fmla="*/ 442922 w 856640"/>
              <a:gd name="connsiteY102" fmla="*/ 1163280 h 2000451"/>
              <a:gd name="connsiteX103" fmla="*/ 428321 w 856640"/>
              <a:gd name="connsiteY103" fmla="*/ 1148679 h 2000451"/>
              <a:gd name="connsiteX104" fmla="*/ 413718 w 856640"/>
              <a:gd name="connsiteY104" fmla="*/ 1163280 h 2000451"/>
              <a:gd name="connsiteX105" fmla="*/ 369913 w 856640"/>
              <a:gd name="connsiteY105" fmla="*/ 1898237 h 2000451"/>
              <a:gd name="connsiteX106" fmla="*/ 311505 w 856640"/>
              <a:gd name="connsiteY106" fmla="*/ 1951779 h 2000451"/>
              <a:gd name="connsiteX107" fmla="*/ 306639 w 856640"/>
              <a:gd name="connsiteY107" fmla="*/ 1951779 h 2000451"/>
              <a:gd name="connsiteX108" fmla="*/ 253099 w 856640"/>
              <a:gd name="connsiteY108" fmla="*/ 1898237 h 2000451"/>
              <a:gd name="connsiteX109" fmla="*/ 233629 w 856640"/>
              <a:gd name="connsiteY109" fmla="*/ 1163280 h 2000451"/>
              <a:gd name="connsiteX110" fmla="*/ 233629 w 856640"/>
              <a:gd name="connsiteY110" fmla="*/ 1138944 h 2000451"/>
              <a:gd name="connsiteX111" fmla="*/ 233629 w 856640"/>
              <a:gd name="connsiteY111" fmla="*/ 657082 h 2000451"/>
              <a:gd name="connsiteX112" fmla="*/ 223895 w 856640"/>
              <a:gd name="connsiteY112" fmla="*/ 647349 h 2000451"/>
              <a:gd name="connsiteX113" fmla="*/ 209293 w 856640"/>
              <a:gd name="connsiteY113" fmla="*/ 657082 h 2000451"/>
              <a:gd name="connsiteX114" fmla="*/ 150886 w 856640"/>
              <a:gd name="connsiteY114" fmla="*/ 1080536 h 2000451"/>
              <a:gd name="connsiteX115" fmla="*/ 107081 w 856640"/>
              <a:gd name="connsiteY115" fmla="*/ 1119473 h 2000451"/>
              <a:gd name="connsiteX116" fmla="*/ 73009 w 856640"/>
              <a:gd name="connsiteY116" fmla="*/ 1104872 h 2000451"/>
              <a:gd name="connsiteX117" fmla="*/ 58408 w 856640"/>
              <a:gd name="connsiteY117" fmla="*/ 1070801 h 2000451"/>
              <a:gd name="connsiteX118" fmla="*/ 107081 w 856640"/>
              <a:gd name="connsiteY118" fmla="*/ 618145 h 2000451"/>
              <a:gd name="connsiteX119" fmla="*/ 282303 w 856640"/>
              <a:gd name="connsiteY119" fmla="*/ 452657 h 2000451"/>
              <a:gd name="connsiteX120" fmla="*/ 569472 w 856640"/>
              <a:gd name="connsiteY120" fmla="*/ 452657 h 2000451"/>
              <a:gd name="connsiteX121" fmla="*/ 744694 w 856640"/>
              <a:gd name="connsiteY121" fmla="*/ 618145 h 2000451"/>
              <a:gd name="connsiteX122" fmla="*/ 793367 w 856640"/>
              <a:gd name="connsiteY122" fmla="*/ 1070801 h 2000451"/>
              <a:gd name="connsiteX123" fmla="*/ 778764 w 856640"/>
              <a:gd name="connsiteY123" fmla="*/ 1104872 h 2000451"/>
              <a:gd name="connsiteX124" fmla="*/ 842040 w 856640"/>
              <a:gd name="connsiteY124" fmla="*/ 1119473 h 2000451"/>
              <a:gd name="connsiteX125" fmla="*/ 832304 w 856640"/>
              <a:gd name="connsiteY125" fmla="*/ 1134075 h 2000451"/>
              <a:gd name="connsiteX126" fmla="*/ 842040 w 856640"/>
              <a:gd name="connsiteY126" fmla="*/ 1119473 h 2000451"/>
              <a:gd name="connsiteX127" fmla="*/ 851773 w 856640"/>
              <a:gd name="connsiteY127" fmla="*/ 1090271 h 2000451"/>
              <a:gd name="connsiteX128" fmla="*/ 842040 w 856640"/>
              <a:gd name="connsiteY128" fmla="*/ 1119473 h 2000451"/>
              <a:gd name="connsiteX129" fmla="*/ 803100 w 856640"/>
              <a:gd name="connsiteY129" fmla="*/ 613277 h 2000451"/>
              <a:gd name="connsiteX130" fmla="*/ 803100 w 856640"/>
              <a:gd name="connsiteY130" fmla="*/ 593808 h 2000451"/>
              <a:gd name="connsiteX131" fmla="*/ 803100 w 856640"/>
              <a:gd name="connsiteY131" fmla="*/ 613277 h 2000451"/>
              <a:gd name="connsiteX132" fmla="*/ 851773 w 856640"/>
              <a:gd name="connsiteY132" fmla="*/ 1065934 h 2000451"/>
              <a:gd name="connsiteX133" fmla="*/ 803100 w 856640"/>
              <a:gd name="connsiteY133" fmla="*/ 613277 h 200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856640" h="2000451">
                <a:moveTo>
                  <a:pt x="856641" y="1065934"/>
                </a:moveTo>
                <a:lnTo>
                  <a:pt x="856641" y="1065934"/>
                </a:lnTo>
                <a:lnTo>
                  <a:pt x="807968" y="613277"/>
                </a:lnTo>
                <a:cubicBezTo>
                  <a:pt x="798233" y="486728"/>
                  <a:pt x="696021" y="389382"/>
                  <a:pt x="569472" y="389382"/>
                </a:cubicBezTo>
                <a:lnTo>
                  <a:pt x="515931" y="389382"/>
                </a:lnTo>
                <a:cubicBezTo>
                  <a:pt x="515931" y="389382"/>
                  <a:pt x="515931" y="389382"/>
                  <a:pt x="515931" y="389382"/>
                </a:cubicBezTo>
                <a:cubicBezTo>
                  <a:pt x="588941" y="350444"/>
                  <a:pt x="632746" y="277435"/>
                  <a:pt x="632746" y="194691"/>
                </a:cubicBezTo>
                <a:cubicBezTo>
                  <a:pt x="627878" y="87612"/>
                  <a:pt x="540268" y="4868"/>
                  <a:pt x="438055" y="0"/>
                </a:cubicBezTo>
                <a:cubicBezTo>
                  <a:pt x="433187" y="0"/>
                  <a:pt x="433187" y="0"/>
                  <a:pt x="428321" y="0"/>
                </a:cubicBezTo>
                <a:lnTo>
                  <a:pt x="428321" y="0"/>
                </a:lnTo>
                <a:cubicBezTo>
                  <a:pt x="374781" y="0"/>
                  <a:pt x="321240" y="19470"/>
                  <a:pt x="282303" y="58408"/>
                </a:cubicBezTo>
                <a:cubicBezTo>
                  <a:pt x="243364" y="97346"/>
                  <a:pt x="223895" y="150886"/>
                  <a:pt x="223895" y="204426"/>
                </a:cubicBezTo>
                <a:cubicBezTo>
                  <a:pt x="223895" y="282303"/>
                  <a:pt x="267700" y="355312"/>
                  <a:pt x="340709" y="389382"/>
                </a:cubicBezTo>
                <a:cubicBezTo>
                  <a:pt x="340709" y="389382"/>
                  <a:pt x="340709" y="389382"/>
                  <a:pt x="340709" y="389382"/>
                </a:cubicBezTo>
                <a:lnTo>
                  <a:pt x="287169" y="389382"/>
                </a:lnTo>
                <a:cubicBezTo>
                  <a:pt x="160620" y="389382"/>
                  <a:pt x="53540" y="486728"/>
                  <a:pt x="48673" y="613277"/>
                </a:cubicBezTo>
                <a:lnTo>
                  <a:pt x="0" y="1065934"/>
                </a:lnTo>
                <a:lnTo>
                  <a:pt x="0" y="1065934"/>
                </a:lnTo>
                <a:lnTo>
                  <a:pt x="0" y="1065934"/>
                </a:lnTo>
                <a:cubicBezTo>
                  <a:pt x="0" y="1085402"/>
                  <a:pt x="4868" y="1104872"/>
                  <a:pt x="9735" y="1119473"/>
                </a:cubicBezTo>
                <a:cubicBezTo>
                  <a:pt x="29204" y="1158411"/>
                  <a:pt x="68142" y="1177881"/>
                  <a:pt x="107081" y="1177881"/>
                </a:cubicBezTo>
                <a:cubicBezTo>
                  <a:pt x="131417" y="1177881"/>
                  <a:pt x="150886" y="1173015"/>
                  <a:pt x="170355" y="1158411"/>
                </a:cubicBezTo>
                <a:lnTo>
                  <a:pt x="170355" y="1158411"/>
                </a:lnTo>
                <a:lnTo>
                  <a:pt x="189824" y="1888502"/>
                </a:lnTo>
                <a:lnTo>
                  <a:pt x="189824" y="1888502"/>
                </a:lnTo>
                <a:lnTo>
                  <a:pt x="189824" y="1888502"/>
                </a:lnTo>
                <a:cubicBezTo>
                  <a:pt x="194691" y="1946910"/>
                  <a:pt x="243364" y="1995583"/>
                  <a:pt x="301772" y="2000452"/>
                </a:cubicBezTo>
                <a:cubicBezTo>
                  <a:pt x="306639" y="2000452"/>
                  <a:pt x="306639" y="2000452"/>
                  <a:pt x="311505" y="2000452"/>
                </a:cubicBezTo>
                <a:cubicBezTo>
                  <a:pt x="369913" y="2000452"/>
                  <a:pt x="418586" y="1961511"/>
                  <a:pt x="428321" y="1907972"/>
                </a:cubicBezTo>
                <a:cubicBezTo>
                  <a:pt x="442922" y="1956645"/>
                  <a:pt x="481860" y="1990717"/>
                  <a:pt x="530533" y="2000452"/>
                </a:cubicBezTo>
                <a:cubicBezTo>
                  <a:pt x="535400" y="2000452"/>
                  <a:pt x="540268" y="2000452"/>
                  <a:pt x="545135" y="2000452"/>
                </a:cubicBezTo>
                <a:cubicBezTo>
                  <a:pt x="608409" y="2000452"/>
                  <a:pt x="661950" y="1951779"/>
                  <a:pt x="666817" y="1888502"/>
                </a:cubicBezTo>
                <a:lnTo>
                  <a:pt x="666817" y="1888502"/>
                </a:lnTo>
                <a:lnTo>
                  <a:pt x="666817" y="1888502"/>
                </a:lnTo>
                <a:lnTo>
                  <a:pt x="686286" y="1153545"/>
                </a:lnTo>
                <a:lnTo>
                  <a:pt x="686286" y="1153545"/>
                </a:lnTo>
                <a:lnTo>
                  <a:pt x="686286" y="1153545"/>
                </a:lnTo>
                <a:cubicBezTo>
                  <a:pt x="705755" y="1168146"/>
                  <a:pt x="725224" y="1173015"/>
                  <a:pt x="749560" y="1173015"/>
                </a:cubicBezTo>
                <a:cubicBezTo>
                  <a:pt x="788499" y="1173015"/>
                  <a:pt x="827437" y="1148679"/>
                  <a:pt x="846906" y="1114607"/>
                </a:cubicBezTo>
                <a:cubicBezTo>
                  <a:pt x="851773" y="1109738"/>
                  <a:pt x="856641" y="1090271"/>
                  <a:pt x="856641" y="1065934"/>
                </a:cubicBezTo>
                <a:lnTo>
                  <a:pt x="856641" y="1065934"/>
                </a:lnTo>
                <a:close/>
                <a:moveTo>
                  <a:pt x="744694" y="472126"/>
                </a:moveTo>
                <a:cubicBezTo>
                  <a:pt x="734959" y="462391"/>
                  <a:pt x="725224" y="452657"/>
                  <a:pt x="715490" y="442922"/>
                </a:cubicBezTo>
                <a:cubicBezTo>
                  <a:pt x="725224" y="452657"/>
                  <a:pt x="734959" y="462391"/>
                  <a:pt x="744694" y="472126"/>
                </a:cubicBezTo>
                <a:close/>
                <a:moveTo>
                  <a:pt x="681419" y="486728"/>
                </a:moveTo>
                <a:cubicBezTo>
                  <a:pt x="666817" y="476994"/>
                  <a:pt x="657082" y="467259"/>
                  <a:pt x="642481" y="462391"/>
                </a:cubicBezTo>
                <a:cubicBezTo>
                  <a:pt x="657082" y="472126"/>
                  <a:pt x="671685" y="476994"/>
                  <a:pt x="681419" y="486728"/>
                </a:cubicBezTo>
                <a:close/>
                <a:moveTo>
                  <a:pt x="428321" y="4868"/>
                </a:moveTo>
                <a:cubicBezTo>
                  <a:pt x="433187" y="4868"/>
                  <a:pt x="433187" y="4868"/>
                  <a:pt x="438055" y="4868"/>
                </a:cubicBezTo>
                <a:cubicBezTo>
                  <a:pt x="433187" y="4868"/>
                  <a:pt x="428321" y="4868"/>
                  <a:pt x="423454" y="4868"/>
                </a:cubicBezTo>
                <a:cubicBezTo>
                  <a:pt x="423454" y="4868"/>
                  <a:pt x="423454" y="4868"/>
                  <a:pt x="428321" y="4868"/>
                </a:cubicBezTo>
                <a:close/>
                <a:moveTo>
                  <a:pt x="287169" y="204426"/>
                </a:moveTo>
                <a:cubicBezTo>
                  <a:pt x="287169" y="126549"/>
                  <a:pt x="350444" y="63275"/>
                  <a:pt x="428321" y="63275"/>
                </a:cubicBezTo>
                <a:cubicBezTo>
                  <a:pt x="506196" y="63275"/>
                  <a:pt x="569472" y="126549"/>
                  <a:pt x="569472" y="204426"/>
                </a:cubicBezTo>
                <a:cubicBezTo>
                  <a:pt x="569472" y="282303"/>
                  <a:pt x="506196" y="345577"/>
                  <a:pt x="428321" y="345577"/>
                </a:cubicBezTo>
                <a:cubicBezTo>
                  <a:pt x="350444" y="345577"/>
                  <a:pt x="287169" y="282303"/>
                  <a:pt x="287169" y="204426"/>
                </a:cubicBezTo>
                <a:close/>
                <a:moveTo>
                  <a:pt x="282303" y="447790"/>
                </a:moveTo>
                <a:lnTo>
                  <a:pt x="569472" y="447790"/>
                </a:lnTo>
                <a:cubicBezTo>
                  <a:pt x="584073" y="447790"/>
                  <a:pt x="603542" y="447790"/>
                  <a:pt x="618145" y="452657"/>
                </a:cubicBezTo>
                <a:cubicBezTo>
                  <a:pt x="603542" y="447790"/>
                  <a:pt x="584073" y="447790"/>
                  <a:pt x="569472" y="447790"/>
                </a:cubicBezTo>
                <a:lnTo>
                  <a:pt x="282303" y="447790"/>
                </a:lnTo>
                <a:cubicBezTo>
                  <a:pt x="262833" y="447790"/>
                  <a:pt x="248231" y="452657"/>
                  <a:pt x="228763" y="457525"/>
                </a:cubicBezTo>
                <a:cubicBezTo>
                  <a:pt x="248231" y="452657"/>
                  <a:pt x="267700" y="447790"/>
                  <a:pt x="282303" y="447790"/>
                </a:cubicBezTo>
                <a:close/>
                <a:moveTo>
                  <a:pt x="121682" y="550003"/>
                </a:moveTo>
                <a:cubicBezTo>
                  <a:pt x="116815" y="559737"/>
                  <a:pt x="111947" y="569472"/>
                  <a:pt x="111947" y="584073"/>
                </a:cubicBezTo>
                <a:cubicBezTo>
                  <a:pt x="111947" y="574339"/>
                  <a:pt x="116815" y="564604"/>
                  <a:pt x="121682" y="550003"/>
                </a:cubicBezTo>
                <a:close/>
                <a:moveTo>
                  <a:pt x="58408" y="1070801"/>
                </a:moveTo>
                <a:lnTo>
                  <a:pt x="107081" y="618145"/>
                </a:lnTo>
                <a:lnTo>
                  <a:pt x="58408" y="1070801"/>
                </a:lnTo>
                <a:cubicBezTo>
                  <a:pt x="58408" y="1075670"/>
                  <a:pt x="58408" y="1085402"/>
                  <a:pt x="63275" y="1090271"/>
                </a:cubicBezTo>
                <a:cubicBezTo>
                  <a:pt x="58408" y="1085402"/>
                  <a:pt x="58408" y="1080536"/>
                  <a:pt x="58408" y="1070801"/>
                </a:cubicBezTo>
                <a:close/>
                <a:moveTo>
                  <a:pt x="175222" y="1163280"/>
                </a:moveTo>
                <a:cubicBezTo>
                  <a:pt x="175222" y="1163280"/>
                  <a:pt x="175222" y="1163280"/>
                  <a:pt x="175222" y="1163280"/>
                </a:cubicBezTo>
                <a:cubicBezTo>
                  <a:pt x="175222" y="1163280"/>
                  <a:pt x="175222" y="1163280"/>
                  <a:pt x="175222" y="1163280"/>
                </a:cubicBezTo>
                <a:lnTo>
                  <a:pt x="194691" y="1898237"/>
                </a:lnTo>
                <a:lnTo>
                  <a:pt x="175222" y="1163280"/>
                </a:lnTo>
                <a:close/>
                <a:moveTo>
                  <a:pt x="223895" y="652216"/>
                </a:moveTo>
                <a:lnTo>
                  <a:pt x="223895" y="652216"/>
                </a:lnTo>
                <a:cubicBezTo>
                  <a:pt x="223895" y="652216"/>
                  <a:pt x="223895" y="652216"/>
                  <a:pt x="223895" y="652216"/>
                </a:cubicBezTo>
                <a:cubicBezTo>
                  <a:pt x="223895" y="652216"/>
                  <a:pt x="223895" y="652216"/>
                  <a:pt x="223895" y="652216"/>
                </a:cubicBezTo>
                <a:close/>
                <a:moveTo>
                  <a:pt x="661950" y="1903106"/>
                </a:moveTo>
                <a:lnTo>
                  <a:pt x="661950" y="1903106"/>
                </a:lnTo>
                <a:lnTo>
                  <a:pt x="661950" y="1903106"/>
                </a:lnTo>
                <a:lnTo>
                  <a:pt x="681419" y="1163280"/>
                </a:lnTo>
                <a:lnTo>
                  <a:pt x="661950" y="1903106"/>
                </a:lnTo>
                <a:close/>
                <a:moveTo>
                  <a:pt x="686286" y="1158411"/>
                </a:moveTo>
                <a:cubicBezTo>
                  <a:pt x="686286" y="1158411"/>
                  <a:pt x="681419" y="1158411"/>
                  <a:pt x="686286" y="1158411"/>
                </a:cubicBezTo>
                <a:cubicBezTo>
                  <a:pt x="681419" y="1158411"/>
                  <a:pt x="686286" y="1158411"/>
                  <a:pt x="686286" y="1158411"/>
                </a:cubicBezTo>
                <a:cubicBezTo>
                  <a:pt x="696021" y="1163280"/>
                  <a:pt x="705755" y="1168146"/>
                  <a:pt x="715490" y="1173015"/>
                </a:cubicBezTo>
                <a:cubicBezTo>
                  <a:pt x="705755" y="1168146"/>
                  <a:pt x="696021" y="1163280"/>
                  <a:pt x="686286" y="1158411"/>
                </a:cubicBezTo>
                <a:close/>
                <a:moveTo>
                  <a:pt x="778764" y="1104872"/>
                </a:moveTo>
                <a:cubicBezTo>
                  <a:pt x="769030" y="1114607"/>
                  <a:pt x="759295" y="1119473"/>
                  <a:pt x="744694" y="1119473"/>
                </a:cubicBezTo>
                <a:cubicBezTo>
                  <a:pt x="720358" y="1119473"/>
                  <a:pt x="700887" y="1100006"/>
                  <a:pt x="700887" y="1080536"/>
                </a:cubicBezTo>
                <a:lnTo>
                  <a:pt x="642481" y="657082"/>
                </a:lnTo>
                <a:cubicBezTo>
                  <a:pt x="642481" y="652216"/>
                  <a:pt x="632746" y="647349"/>
                  <a:pt x="627878" y="647349"/>
                </a:cubicBezTo>
                <a:cubicBezTo>
                  <a:pt x="623012" y="647349"/>
                  <a:pt x="618145" y="652216"/>
                  <a:pt x="618145" y="657082"/>
                </a:cubicBezTo>
                <a:lnTo>
                  <a:pt x="618145" y="1138944"/>
                </a:lnTo>
                <a:cubicBezTo>
                  <a:pt x="618145" y="1148679"/>
                  <a:pt x="618145" y="1153545"/>
                  <a:pt x="618145" y="1163280"/>
                </a:cubicBezTo>
                <a:lnTo>
                  <a:pt x="598676" y="1903106"/>
                </a:lnTo>
                <a:cubicBezTo>
                  <a:pt x="598676" y="1932309"/>
                  <a:pt x="569472" y="1956645"/>
                  <a:pt x="540268" y="1956645"/>
                </a:cubicBezTo>
                <a:cubicBezTo>
                  <a:pt x="540268" y="1956645"/>
                  <a:pt x="535400" y="1956645"/>
                  <a:pt x="535400" y="1956645"/>
                </a:cubicBezTo>
                <a:cubicBezTo>
                  <a:pt x="506196" y="1951779"/>
                  <a:pt x="486728" y="1927443"/>
                  <a:pt x="486728" y="1898237"/>
                </a:cubicBezTo>
                <a:lnTo>
                  <a:pt x="442922" y="1163280"/>
                </a:lnTo>
                <a:cubicBezTo>
                  <a:pt x="442922" y="1153545"/>
                  <a:pt x="433187" y="1148679"/>
                  <a:pt x="428321" y="1148679"/>
                </a:cubicBezTo>
                <a:cubicBezTo>
                  <a:pt x="418586" y="1148679"/>
                  <a:pt x="413718" y="1153545"/>
                  <a:pt x="413718" y="1163280"/>
                </a:cubicBezTo>
                <a:lnTo>
                  <a:pt x="369913" y="1898237"/>
                </a:lnTo>
                <a:cubicBezTo>
                  <a:pt x="369913" y="1927443"/>
                  <a:pt x="345577" y="1951779"/>
                  <a:pt x="311505" y="1951779"/>
                </a:cubicBezTo>
                <a:cubicBezTo>
                  <a:pt x="311505" y="1951779"/>
                  <a:pt x="306639" y="1951779"/>
                  <a:pt x="306639" y="1951779"/>
                </a:cubicBezTo>
                <a:cubicBezTo>
                  <a:pt x="277435" y="1951779"/>
                  <a:pt x="257966" y="1927443"/>
                  <a:pt x="253099" y="1898237"/>
                </a:cubicBezTo>
                <a:lnTo>
                  <a:pt x="233629" y="1163280"/>
                </a:lnTo>
                <a:cubicBezTo>
                  <a:pt x="233629" y="1153545"/>
                  <a:pt x="233629" y="1148679"/>
                  <a:pt x="233629" y="1138944"/>
                </a:cubicBezTo>
                <a:lnTo>
                  <a:pt x="233629" y="657082"/>
                </a:lnTo>
                <a:cubicBezTo>
                  <a:pt x="233629" y="652216"/>
                  <a:pt x="228763" y="647349"/>
                  <a:pt x="223895" y="647349"/>
                </a:cubicBezTo>
                <a:cubicBezTo>
                  <a:pt x="219027" y="647349"/>
                  <a:pt x="209293" y="652216"/>
                  <a:pt x="209293" y="657082"/>
                </a:cubicBezTo>
                <a:lnTo>
                  <a:pt x="150886" y="1080536"/>
                </a:lnTo>
                <a:cubicBezTo>
                  <a:pt x="150886" y="1104872"/>
                  <a:pt x="131417" y="1119473"/>
                  <a:pt x="107081" y="1119473"/>
                </a:cubicBezTo>
                <a:cubicBezTo>
                  <a:pt x="92479" y="1119473"/>
                  <a:pt x="82744" y="1114607"/>
                  <a:pt x="73009" y="1104872"/>
                </a:cubicBezTo>
                <a:cubicBezTo>
                  <a:pt x="63275" y="1095137"/>
                  <a:pt x="58408" y="1085402"/>
                  <a:pt x="58408" y="1070801"/>
                </a:cubicBezTo>
                <a:lnTo>
                  <a:pt x="107081" y="618145"/>
                </a:lnTo>
                <a:cubicBezTo>
                  <a:pt x="111947" y="525667"/>
                  <a:pt x="189824" y="452657"/>
                  <a:pt x="282303" y="452657"/>
                </a:cubicBezTo>
                <a:lnTo>
                  <a:pt x="569472" y="452657"/>
                </a:lnTo>
                <a:cubicBezTo>
                  <a:pt x="661950" y="452657"/>
                  <a:pt x="739826" y="525667"/>
                  <a:pt x="744694" y="618145"/>
                </a:cubicBezTo>
                <a:lnTo>
                  <a:pt x="793367" y="1070801"/>
                </a:lnTo>
                <a:cubicBezTo>
                  <a:pt x="793367" y="1085402"/>
                  <a:pt x="788499" y="1095137"/>
                  <a:pt x="778764" y="1104872"/>
                </a:cubicBezTo>
                <a:close/>
                <a:moveTo>
                  <a:pt x="842040" y="1119473"/>
                </a:moveTo>
                <a:cubicBezTo>
                  <a:pt x="837172" y="1124342"/>
                  <a:pt x="837172" y="1129208"/>
                  <a:pt x="832304" y="1134075"/>
                </a:cubicBezTo>
                <a:cubicBezTo>
                  <a:pt x="837172" y="1129208"/>
                  <a:pt x="837172" y="1124342"/>
                  <a:pt x="842040" y="1119473"/>
                </a:cubicBezTo>
                <a:cubicBezTo>
                  <a:pt x="846906" y="1109738"/>
                  <a:pt x="851773" y="1100006"/>
                  <a:pt x="851773" y="1090271"/>
                </a:cubicBezTo>
                <a:cubicBezTo>
                  <a:pt x="846906" y="1104872"/>
                  <a:pt x="846906" y="1114607"/>
                  <a:pt x="842040" y="1119473"/>
                </a:cubicBezTo>
                <a:close/>
                <a:moveTo>
                  <a:pt x="803100" y="613277"/>
                </a:moveTo>
                <a:cubicBezTo>
                  <a:pt x="803100" y="608409"/>
                  <a:pt x="803100" y="598676"/>
                  <a:pt x="803100" y="593808"/>
                </a:cubicBezTo>
                <a:cubicBezTo>
                  <a:pt x="803100" y="603543"/>
                  <a:pt x="803100" y="608409"/>
                  <a:pt x="803100" y="613277"/>
                </a:cubicBezTo>
                <a:lnTo>
                  <a:pt x="851773" y="1065934"/>
                </a:lnTo>
                <a:lnTo>
                  <a:pt x="803100" y="613277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9" name="フリーフォーム: 図形 98">
            <a:extLst>
              <a:ext uri="{FF2B5EF4-FFF2-40B4-BE49-F238E27FC236}">
                <a16:creationId xmlns:a16="http://schemas.microsoft.com/office/drawing/2014/main" id="{62B8047A-9F74-4DB3-928F-A5899568FD29}"/>
              </a:ext>
            </a:extLst>
          </p:cNvPr>
          <p:cNvSpPr/>
          <p:nvPr/>
        </p:nvSpPr>
        <p:spPr>
          <a:xfrm rot="5400000">
            <a:off x="5834102" y="15076399"/>
            <a:ext cx="1985848" cy="593808"/>
          </a:xfrm>
          <a:custGeom>
            <a:avLst/>
            <a:gdLst>
              <a:gd name="connsiteX0" fmla="*/ 1985848 w 1985848"/>
              <a:gd name="connsiteY0" fmla="*/ 296903 h 593808"/>
              <a:gd name="connsiteX1" fmla="*/ 1640272 w 1985848"/>
              <a:gd name="connsiteY1" fmla="*/ 0 h 593808"/>
              <a:gd name="connsiteX2" fmla="*/ 1640272 w 1985848"/>
              <a:gd name="connsiteY2" fmla="*/ 141149 h 593808"/>
              <a:gd name="connsiteX3" fmla="*/ 345576 w 1985848"/>
              <a:gd name="connsiteY3" fmla="*/ 141149 h 593808"/>
              <a:gd name="connsiteX4" fmla="*/ 345576 w 1985848"/>
              <a:gd name="connsiteY4" fmla="*/ 0 h 593808"/>
              <a:gd name="connsiteX5" fmla="*/ 0 w 1985848"/>
              <a:gd name="connsiteY5" fmla="*/ 296903 h 593808"/>
              <a:gd name="connsiteX6" fmla="*/ 345576 w 1985848"/>
              <a:gd name="connsiteY6" fmla="*/ 593808 h 593808"/>
              <a:gd name="connsiteX7" fmla="*/ 345576 w 1985848"/>
              <a:gd name="connsiteY7" fmla="*/ 452656 h 593808"/>
              <a:gd name="connsiteX8" fmla="*/ 1640272 w 1985848"/>
              <a:gd name="connsiteY8" fmla="*/ 452656 h 593808"/>
              <a:gd name="connsiteX9" fmla="*/ 1640272 w 1985848"/>
              <a:gd name="connsiteY9" fmla="*/ 593808 h 5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848" h="593808">
                <a:moveTo>
                  <a:pt x="1985848" y="296903"/>
                </a:moveTo>
                <a:lnTo>
                  <a:pt x="1640272" y="0"/>
                </a:lnTo>
                <a:lnTo>
                  <a:pt x="1640272" y="141149"/>
                </a:lnTo>
                <a:lnTo>
                  <a:pt x="345576" y="141149"/>
                </a:lnTo>
                <a:lnTo>
                  <a:pt x="345576" y="0"/>
                </a:lnTo>
                <a:lnTo>
                  <a:pt x="0" y="296903"/>
                </a:lnTo>
                <a:lnTo>
                  <a:pt x="345576" y="593808"/>
                </a:lnTo>
                <a:lnTo>
                  <a:pt x="345576" y="452656"/>
                </a:lnTo>
                <a:lnTo>
                  <a:pt x="1640272" y="452656"/>
                </a:lnTo>
                <a:lnTo>
                  <a:pt x="1640272" y="593808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0" name="フリーフォーム: 図形 99">
            <a:extLst>
              <a:ext uri="{FF2B5EF4-FFF2-40B4-BE49-F238E27FC236}">
                <a16:creationId xmlns:a16="http://schemas.microsoft.com/office/drawing/2014/main" id="{213B3F11-C2C9-418B-83AD-C4262BEFF3EA}"/>
              </a:ext>
            </a:extLst>
          </p:cNvPr>
          <p:cNvSpPr/>
          <p:nvPr/>
        </p:nvSpPr>
        <p:spPr>
          <a:xfrm rot="5400000">
            <a:off x="5011533" y="13879049"/>
            <a:ext cx="4395148" cy="2993374"/>
          </a:xfrm>
          <a:custGeom>
            <a:avLst/>
            <a:gdLst>
              <a:gd name="connsiteX0" fmla="*/ 1270358 w 4395148"/>
              <a:gd name="connsiteY0" fmla="*/ 1586731 h 2993374"/>
              <a:gd name="connsiteX1" fmla="*/ 1202217 w 4395148"/>
              <a:gd name="connsiteY1" fmla="*/ 915047 h 2993374"/>
              <a:gd name="connsiteX2" fmla="*/ 846906 w 4395148"/>
              <a:gd name="connsiteY2" fmla="*/ 579204 h 2993374"/>
              <a:gd name="connsiteX3" fmla="*/ 769029 w 4395148"/>
              <a:gd name="connsiteY3" fmla="*/ 579204 h 2993374"/>
              <a:gd name="connsiteX4" fmla="*/ 769029 w 4395148"/>
              <a:gd name="connsiteY4" fmla="*/ 579204 h 2993374"/>
              <a:gd name="connsiteX5" fmla="*/ 939384 w 4395148"/>
              <a:gd name="connsiteY5" fmla="*/ 292037 h 2993374"/>
              <a:gd name="connsiteX6" fmla="*/ 647347 w 4395148"/>
              <a:gd name="connsiteY6" fmla="*/ 0 h 2993374"/>
              <a:gd name="connsiteX7" fmla="*/ 632746 w 4395148"/>
              <a:gd name="connsiteY7" fmla="*/ 0 h 2993374"/>
              <a:gd name="connsiteX8" fmla="*/ 632746 w 4395148"/>
              <a:gd name="connsiteY8" fmla="*/ 0 h 2993374"/>
              <a:gd name="connsiteX9" fmla="*/ 418585 w 4395148"/>
              <a:gd name="connsiteY9" fmla="*/ 87610 h 2993374"/>
              <a:gd name="connsiteX10" fmla="*/ 330974 w 4395148"/>
              <a:gd name="connsiteY10" fmla="*/ 301770 h 2993374"/>
              <a:gd name="connsiteX11" fmla="*/ 501329 w 4395148"/>
              <a:gd name="connsiteY11" fmla="*/ 574338 h 2993374"/>
              <a:gd name="connsiteX12" fmla="*/ 501329 w 4395148"/>
              <a:gd name="connsiteY12" fmla="*/ 574338 h 2993374"/>
              <a:gd name="connsiteX13" fmla="*/ 423453 w 4395148"/>
              <a:gd name="connsiteY13" fmla="*/ 574338 h 2993374"/>
              <a:gd name="connsiteX14" fmla="*/ 68142 w 4395148"/>
              <a:gd name="connsiteY14" fmla="*/ 910181 h 2993374"/>
              <a:gd name="connsiteX15" fmla="*/ 0 w 4395148"/>
              <a:gd name="connsiteY15" fmla="*/ 1581864 h 2993374"/>
              <a:gd name="connsiteX16" fmla="*/ 0 w 4395148"/>
              <a:gd name="connsiteY16" fmla="*/ 1586731 h 2993374"/>
              <a:gd name="connsiteX17" fmla="*/ 0 w 4395148"/>
              <a:gd name="connsiteY17" fmla="*/ 1591600 h 2993374"/>
              <a:gd name="connsiteX18" fmla="*/ 19469 w 4395148"/>
              <a:gd name="connsiteY18" fmla="*/ 1669475 h 2993374"/>
              <a:gd name="connsiteX19" fmla="*/ 165487 w 4395148"/>
              <a:gd name="connsiteY19" fmla="*/ 1757085 h 2993374"/>
              <a:gd name="connsiteX20" fmla="*/ 257965 w 4395148"/>
              <a:gd name="connsiteY20" fmla="*/ 1727883 h 2993374"/>
              <a:gd name="connsiteX21" fmla="*/ 262833 w 4395148"/>
              <a:gd name="connsiteY21" fmla="*/ 1727883 h 2993374"/>
              <a:gd name="connsiteX22" fmla="*/ 287169 w 4395148"/>
              <a:gd name="connsiteY22" fmla="*/ 2818151 h 2993374"/>
              <a:gd name="connsiteX23" fmla="*/ 287169 w 4395148"/>
              <a:gd name="connsiteY23" fmla="*/ 2818151 h 2993374"/>
              <a:gd name="connsiteX24" fmla="*/ 287169 w 4395148"/>
              <a:gd name="connsiteY24" fmla="*/ 2823020 h 2993374"/>
              <a:gd name="connsiteX25" fmla="*/ 452656 w 4395148"/>
              <a:gd name="connsiteY25" fmla="*/ 2993374 h 2993374"/>
              <a:gd name="connsiteX26" fmla="*/ 467258 w 4395148"/>
              <a:gd name="connsiteY26" fmla="*/ 2993374 h 2993374"/>
              <a:gd name="connsiteX27" fmla="*/ 642480 w 4395148"/>
              <a:gd name="connsiteY27" fmla="*/ 2857091 h 2993374"/>
              <a:gd name="connsiteX28" fmla="*/ 793365 w 4395148"/>
              <a:gd name="connsiteY28" fmla="*/ 2993374 h 2993374"/>
              <a:gd name="connsiteX29" fmla="*/ 817702 w 4395148"/>
              <a:gd name="connsiteY29" fmla="*/ 2993374 h 2993374"/>
              <a:gd name="connsiteX30" fmla="*/ 997791 w 4395148"/>
              <a:gd name="connsiteY30" fmla="*/ 2827886 h 2993374"/>
              <a:gd name="connsiteX31" fmla="*/ 997791 w 4395148"/>
              <a:gd name="connsiteY31" fmla="*/ 2827886 h 2993374"/>
              <a:gd name="connsiteX32" fmla="*/ 997791 w 4395148"/>
              <a:gd name="connsiteY32" fmla="*/ 2823020 h 2993374"/>
              <a:gd name="connsiteX33" fmla="*/ 1022128 w 4395148"/>
              <a:gd name="connsiteY33" fmla="*/ 1727883 h 2993374"/>
              <a:gd name="connsiteX34" fmla="*/ 1022128 w 4395148"/>
              <a:gd name="connsiteY34" fmla="*/ 1727883 h 2993374"/>
              <a:gd name="connsiteX35" fmla="*/ 1022128 w 4395148"/>
              <a:gd name="connsiteY35" fmla="*/ 1727883 h 2993374"/>
              <a:gd name="connsiteX36" fmla="*/ 1114606 w 4395148"/>
              <a:gd name="connsiteY36" fmla="*/ 1757085 h 2993374"/>
              <a:gd name="connsiteX37" fmla="*/ 1260624 w 4395148"/>
              <a:gd name="connsiteY37" fmla="*/ 1669475 h 2993374"/>
              <a:gd name="connsiteX38" fmla="*/ 1280093 w 4395148"/>
              <a:gd name="connsiteY38" fmla="*/ 1591600 h 2993374"/>
              <a:gd name="connsiteX39" fmla="*/ 1270358 w 4395148"/>
              <a:gd name="connsiteY39" fmla="*/ 1586731 h 2993374"/>
              <a:gd name="connsiteX40" fmla="*/ 1270358 w 4395148"/>
              <a:gd name="connsiteY40" fmla="*/ 1586731 h 2993374"/>
              <a:gd name="connsiteX41" fmla="*/ 1104871 w 4395148"/>
              <a:gd name="connsiteY41" fmla="*/ 705755 h 2993374"/>
              <a:gd name="connsiteX42" fmla="*/ 1056199 w 4395148"/>
              <a:gd name="connsiteY42" fmla="*/ 661948 h 2993374"/>
              <a:gd name="connsiteX43" fmla="*/ 1104871 w 4395148"/>
              <a:gd name="connsiteY43" fmla="*/ 705755 h 2993374"/>
              <a:gd name="connsiteX44" fmla="*/ 1104871 w 4395148"/>
              <a:gd name="connsiteY44" fmla="*/ 871240 h 2993374"/>
              <a:gd name="connsiteX45" fmla="*/ 1085402 w 4395148"/>
              <a:gd name="connsiteY45" fmla="*/ 822568 h 2993374"/>
              <a:gd name="connsiteX46" fmla="*/ 1104871 w 4395148"/>
              <a:gd name="connsiteY46" fmla="*/ 871240 h 2993374"/>
              <a:gd name="connsiteX47" fmla="*/ 632746 w 4395148"/>
              <a:gd name="connsiteY47" fmla="*/ 9734 h 2993374"/>
              <a:gd name="connsiteX48" fmla="*/ 642480 w 4395148"/>
              <a:gd name="connsiteY48" fmla="*/ 9734 h 2993374"/>
              <a:gd name="connsiteX49" fmla="*/ 686285 w 4395148"/>
              <a:gd name="connsiteY49" fmla="*/ 14601 h 2993374"/>
              <a:gd name="connsiteX50" fmla="*/ 642480 w 4395148"/>
              <a:gd name="connsiteY50" fmla="*/ 9734 h 2993374"/>
              <a:gd name="connsiteX51" fmla="*/ 618144 w 4395148"/>
              <a:gd name="connsiteY51" fmla="*/ 9734 h 2993374"/>
              <a:gd name="connsiteX52" fmla="*/ 632746 w 4395148"/>
              <a:gd name="connsiteY52" fmla="*/ 9734 h 2993374"/>
              <a:gd name="connsiteX53" fmla="*/ 423453 w 4395148"/>
              <a:gd name="connsiteY53" fmla="*/ 306638 h 2993374"/>
              <a:gd name="connsiteX54" fmla="*/ 632746 w 4395148"/>
              <a:gd name="connsiteY54" fmla="*/ 97346 h 2993374"/>
              <a:gd name="connsiteX55" fmla="*/ 842038 w 4395148"/>
              <a:gd name="connsiteY55" fmla="*/ 306638 h 2993374"/>
              <a:gd name="connsiteX56" fmla="*/ 632746 w 4395148"/>
              <a:gd name="connsiteY56" fmla="*/ 515930 h 2993374"/>
              <a:gd name="connsiteX57" fmla="*/ 423453 w 4395148"/>
              <a:gd name="connsiteY57" fmla="*/ 306638 h 2993374"/>
              <a:gd name="connsiteX58" fmla="*/ 418585 w 4395148"/>
              <a:gd name="connsiteY58" fmla="*/ 671683 h 2993374"/>
              <a:gd name="connsiteX59" fmla="*/ 842038 w 4395148"/>
              <a:gd name="connsiteY59" fmla="*/ 671683 h 2993374"/>
              <a:gd name="connsiteX60" fmla="*/ 919915 w 4395148"/>
              <a:gd name="connsiteY60" fmla="*/ 681419 h 2993374"/>
              <a:gd name="connsiteX61" fmla="*/ 842038 w 4395148"/>
              <a:gd name="connsiteY61" fmla="*/ 671683 h 2993374"/>
              <a:gd name="connsiteX62" fmla="*/ 418585 w 4395148"/>
              <a:gd name="connsiteY62" fmla="*/ 671683 h 2993374"/>
              <a:gd name="connsiteX63" fmla="*/ 340709 w 4395148"/>
              <a:gd name="connsiteY63" fmla="*/ 681419 h 2993374"/>
              <a:gd name="connsiteX64" fmla="*/ 418585 w 4395148"/>
              <a:gd name="connsiteY64" fmla="*/ 671683 h 2993374"/>
              <a:gd name="connsiteX65" fmla="*/ 175221 w 4395148"/>
              <a:gd name="connsiteY65" fmla="*/ 822568 h 2993374"/>
              <a:gd name="connsiteX66" fmla="*/ 155753 w 4395148"/>
              <a:gd name="connsiteY66" fmla="*/ 871240 h 2993374"/>
              <a:gd name="connsiteX67" fmla="*/ 175221 w 4395148"/>
              <a:gd name="connsiteY67" fmla="*/ 822568 h 2993374"/>
              <a:gd name="connsiteX68" fmla="*/ 82744 w 4395148"/>
              <a:gd name="connsiteY68" fmla="*/ 1596466 h 2993374"/>
              <a:gd name="connsiteX69" fmla="*/ 150885 w 4395148"/>
              <a:gd name="connsiteY69" fmla="*/ 924782 h 2993374"/>
              <a:gd name="connsiteX70" fmla="*/ 82744 w 4395148"/>
              <a:gd name="connsiteY70" fmla="*/ 1596466 h 2993374"/>
              <a:gd name="connsiteX71" fmla="*/ 87610 w 4395148"/>
              <a:gd name="connsiteY71" fmla="*/ 1625668 h 2993374"/>
              <a:gd name="connsiteX72" fmla="*/ 82744 w 4395148"/>
              <a:gd name="connsiteY72" fmla="*/ 1596466 h 2993374"/>
              <a:gd name="connsiteX73" fmla="*/ 257965 w 4395148"/>
              <a:gd name="connsiteY73" fmla="*/ 1732749 h 2993374"/>
              <a:gd name="connsiteX74" fmla="*/ 253098 w 4395148"/>
              <a:gd name="connsiteY74" fmla="*/ 1727883 h 2993374"/>
              <a:gd name="connsiteX75" fmla="*/ 257965 w 4395148"/>
              <a:gd name="connsiteY75" fmla="*/ 1732749 h 2993374"/>
              <a:gd name="connsiteX76" fmla="*/ 282301 w 4395148"/>
              <a:gd name="connsiteY76" fmla="*/ 2827886 h 2993374"/>
              <a:gd name="connsiteX77" fmla="*/ 257965 w 4395148"/>
              <a:gd name="connsiteY77" fmla="*/ 1732749 h 2993374"/>
              <a:gd name="connsiteX78" fmla="*/ 365046 w 4395148"/>
              <a:gd name="connsiteY78" fmla="*/ 2823020 h 2993374"/>
              <a:gd name="connsiteX79" fmla="*/ 340709 w 4395148"/>
              <a:gd name="connsiteY79" fmla="*/ 1752219 h 2993374"/>
              <a:gd name="connsiteX80" fmla="*/ 365046 w 4395148"/>
              <a:gd name="connsiteY80" fmla="*/ 2823020 h 2993374"/>
              <a:gd name="connsiteX81" fmla="*/ 369912 w 4395148"/>
              <a:gd name="connsiteY81" fmla="*/ 2837621 h 2993374"/>
              <a:gd name="connsiteX82" fmla="*/ 365046 w 4395148"/>
              <a:gd name="connsiteY82" fmla="*/ 2823020 h 2993374"/>
              <a:gd name="connsiteX83" fmla="*/ 627878 w 4395148"/>
              <a:gd name="connsiteY83" fmla="*/ 2827886 h 2993374"/>
              <a:gd name="connsiteX84" fmla="*/ 623011 w 4395148"/>
              <a:gd name="connsiteY84" fmla="*/ 2852222 h 2993374"/>
              <a:gd name="connsiteX85" fmla="*/ 627878 w 4395148"/>
              <a:gd name="connsiteY85" fmla="*/ 2827886 h 2993374"/>
              <a:gd name="connsiteX86" fmla="*/ 627878 w 4395148"/>
              <a:gd name="connsiteY86" fmla="*/ 2798683 h 2993374"/>
              <a:gd name="connsiteX87" fmla="*/ 627878 w 4395148"/>
              <a:gd name="connsiteY87" fmla="*/ 2827886 h 2993374"/>
              <a:gd name="connsiteX88" fmla="*/ 793365 w 4395148"/>
              <a:gd name="connsiteY88" fmla="*/ 2910630 h 2993374"/>
              <a:gd name="connsiteX89" fmla="*/ 749560 w 4395148"/>
              <a:gd name="connsiteY89" fmla="*/ 2891160 h 2993374"/>
              <a:gd name="connsiteX90" fmla="*/ 730091 w 4395148"/>
              <a:gd name="connsiteY90" fmla="*/ 2866823 h 2993374"/>
              <a:gd name="connsiteX91" fmla="*/ 749560 w 4395148"/>
              <a:gd name="connsiteY91" fmla="*/ 2891160 h 2993374"/>
              <a:gd name="connsiteX92" fmla="*/ 793365 w 4395148"/>
              <a:gd name="connsiteY92" fmla="*/ 2910630 h 2993374"/>
              <a:gd name="connsiteX93" fmla="*/ 803100 w 4395148"/>
              <a:gd name="connsiteY93" fmla="*/ 2910630 h 2993374"/>
              <a:gd name="connsiteX94" fmla="*/ 793365 w 4395148"/>
              <a:gd name="connsiteY94" fmla="*/ 2910630 h 2993374"/>
              <a:gd name="connsiteX95" fmla="*/ 1017260 w 4395148"/>
              <a:gd name="connsiteY95" fmla="*/ 1727883 h 2993374"/>
              <a:gd name="connsiteX96" fmla="*/ 1012393 w 4395148"/>
              <a:gd name="connsiteY96" fmla="*/ 1727883 h 2993374"/>
              <a:gd name="connsiteX97" fmla="*/ 1017260 w 4395148"/>
              <a:gd name="connsiteY97" fmla="*/ 1727883 h 2993374"/>
              <a:gd name="connsiteX98" fmla="*/ 1061065 w 4395148"/>
              <a:gd name="connsiteY98" fmla="*/ 1747350 h 2993374"/>
              <a:gd name="connsiteX99" fmla="*/ 1017260 w 4395148"/>
              <a:gd name="connsiteY99" fmla="*/ 1727883 h 2993374"/>
              <a:gd name="connsiteX100" fmla="*/ 1153544 w 4395148"/>
              <a:gd name="connsiteY100" fmla="*/ 1645138 h 2993374"/>
              <a:gd name="connsiteX101" fmla="*/ 1104871 w 4395148"/>
              <a:gd name="connsiteY101" fmla="*/ 1664609 h 2993374"/>
              <a:gd name="connsiteX102" fmla="*/ 1036729 w 4395148"/>
              <a:gd name="connsiteY102" fmla="*/ 1606201 h 2993374"/>
              <a:gd name="connsiteX103" fmla="*/ 949119 w 4395148"/>
              <a:gd name="connsiteY103" fmla="*/ 978321 h 2993374"/>
              <a:gd name="connsiteX104" fmla="*/ 929649 w 4395148"/>
              <a:gd name="connsiteY104" fmla="*/ 963720 h 2993374"/>
              <a:gd name="connsiteX105" fmla="*/ 915047 w 4395148"/>
              <a:gd name="connsiteY105" fmla="*/ 978321 h 2993374"/>
              <a:gd name="connsiteX106" fmla="*/ 915047 w 4395148"/>
              <a:gd name="connsiteY106" fmla="*/ 1693811 h 2993374"/>
              <a:gd name="connsiteX107" fmla="*/ 915047 w 4395148"/>
              <a:gd name="connsiteY107" fmla="*/ 1727883 h 2993374"/>
              <a:gd name="connsiteX108" fmla="*/ 890711 w 4395148"/>
              <a:gd name="connsiteY108" fmla="*/ 2827886 h 2993374"/>
              <a:gd name="connsiteX109" fmla="*/ 807967 w 4395148"/>
              <a:gd name="connsiteY109" fmla="*/ 2905764 h 2993374"/>
              <a:gd name="connsiteX110" fmla="*/ 798233 w 4395148"/>
              <a:gd name="connsiteY110" fmla="*/ 2905764 h 2993374"/>
              <a:gd name="connsiteX111" fmla="*/ 725224 w 4395148"/>
              <a:gd name="connsiteY111" fmla="*/ 2823020 h 2993374"/>
              <a:gd name="connsiteX112" fmla="*/ 657082 w 4395148"/>
              <a:gd name="connsiteY112" fmla="*/ 1732749 h 2993374"/>
              <a:gd name="connsiteX113" fmla="*/ 632746 w 4395148"/>
              <a:gd name="connsiteY113" fmla="*/ 1708412 h 2993374"/>
              <a:gd name="connsiteX114" fmla="*/ 608409 w 4395148"/>
              <a:gd name="connsiteY114" fmla="*/ 1732749 h 2993374"/>
              <a:gd name="connsiteX115" fmla="*/ 540267 w 4395148"/>
              <a:gd name="connsiteY115" fmla="*/ 2827886 h 2993374"/>
              <a:gd name="connsiteX116" fmla="*/ 457524 w 4395148"/>
              <a:gd name="connsiteY116" fmla="*/ 2910630 h 2993374"/>
              <a:gd name="connsiteX117" fmla="*/ 452656 w 4395148"/>
              <a:gd name="connsiteY117" fmla="*/ 2910630 h 2993374"/>
              <a:gd name="connsiteX118" fmla="*/ 374780 w 4395148"/>
              <a:gd name="connsiteY118" fmla="*/ 2827886 h 2993374"/>
              <a:gd name="connsiteX119" fmla="*/ 350444 w 4395148"/>
              <a:gd name="connsiteY119" fmla="*/ 1732749 h 2993374"/>
              <a:gd name="connsiteX120" fmla="*/ 350444 w 4395148"/>
              <a:gd name="connsiteY120" fmla="*/ 1693811 h 2993374"/>
              <a:gd name="connsiteX121" fmla="*/ 350444 w 4395148"/>
              <a:gd name="connsiteY121" fmla="*/ 978321 h 2993374"/>
              <a:gd name="connsiteX122" fmla="*/ 335842 w 4395148"/>
              <a:gd name="connsiteY122" fmla="*/ 963720 h 2993374"/>
              <a:gd name="connsiteX123" fmla="*/ 316373 w 4395148"/>
              <a:gd name="connsiteY123" fmla="*/ 978321 h 2993374"/>
              <a:gd name="connsiteX124" fmla="*/ 228762 w 4395148"/>
              <a:gd name="connsiteY124" fmla="*/ 1606201 h 2993374"/>
              <a:gd name="connsiteX125" fmla="*/ 160619 w 4395148"/>
              <a:gd name="connsiteY125" fmla="*/ 1669475 h 2993374"/>
              <a:gd name="connsiteX126" fmla="*/ 111947 w 4395148"/>
              <a:gd name="connsiteY126" fmla="*/ 1650005 h 2993374"/>
              <a:gd name="connsiteX127" fmla="*/ 92478 w 4395148"/>
              <a:gd name="connsiteY127" fmla="*/ 1601332 h 2993374"/>
              <a:gd name="connsiteX128" fmla="*/ 160619 w 4395148"/>
              <a:gd name="connsiteY128" fmla="*/ 929648 h 2993374"/>
              <a:gd name="connsiteX129" fmla="*/ 418585 w 4395148"/>
              <a:gd name="connsiteY129" fmla="*/ 681419 h 2993374"/>
              <a:gd name="connsiteX130" fmla="*/ 842038 w 4395148"/>
              <a:gd name="connsiteY130" fmla="*/ 681419 h 2993374"/>
              <a:gd name="connsiteX131" fmla="*/ 1100004 w 4395148"/>
              <a:gd name="connsiteY131" fmla="*/ 929648 h 2993374"/>
              <a:gd name="connsiteX132" fmla="*/ 1168146 w 4395148"/>
              <a:gd name="connsiteY132" fmla="*/ 1601332 h 2993374"/>
              <a:gd name="connsiteX133" fmla="*/ 1153544 w 4395148"/>
              <a:gd name="connsiteY133" fmla="*/ 1645138 h 2993374"/>
              <a:gd name="connsiteX134" fmla="*/ 1246022 w 4395148"/>
              <a:gd name="connsiteY134" fmla="*/ 1669475 h 2993374"/>
              <a:gd name="connsiteX135" fmla="*/ 1236288 w 4395148"/>
              <a:gd name="connsiteY135" fmla="*/ 1688945 h 2993374"/>
              <a:gd name="connsiteX136" fmla="*/ 1246022 w 4395148"/>
              <a:gd name="connsiteY136" fmla="*/ 1669475 h 2993374"/>
              <a:gd name="connsiteX137" fmla="*/ 1255756 w 4395148"/>
              <a:gd name="connsiteY137" fmla="*/ 1650005 h 2993374"/>
              <a:gd name="connsiteX138" fmla="*/ 1246022 w 4395148"/>
              <a:gd name="connsiteY138" fmla="*/ 1669475 h 2993374"/>
              <a:gd name="connsiteX139" fmla="*/ 1192482 w 4395148"/>
              <a:gd name="connsiteY139" fmla="*/ 915047 h 2993374"/>
              <a:gd name="connsiteX140" fmla="*/ 1187615 w 4395148"/>
              <a:gd name="connsiteY140" fmla="*/ 885845 h 2993374"/>
              <a:gd name="connsiteX141" fmla="*/ 1192482 w 4395148"/>
              <a:gd name="connsiteY141" fmla="*/ 915047 h 2993374"/>
              <a:gd name="connsiteX142" fmla="*/ 1260624 w 4395148"/>
              <a:gd name="connsiteY142" fmla="*/ 1586731 h 2993374"/>
              <a:gd name="connsiteX143" fmla="*/ 1192482 w 4395148"/>
              <a:gd name="connsiteY143" fmla="*/ 915047 h 2993374"/>
              <a:gd name="connsiteX144" fmla="*/ 4395149 w 4395148"/>
              <a:gd name="connsiteY144" fmla="*/ 1591600 h 2993374"/>
              <a:gd name="connsiteX145" fmla="*/ 4395149 w 4395148"/>
              <a:gd name="connsiteY145" fmla="*/ 1591600 h 2993374"/>
              <a:gd name="connsiteX146" fmla="*/ 4327007 w 4395148"/>
              <a:gd name="connsiteY146" fmla="*/ 915047 h 2993374"/>
              <a:gd name="connsiteX147" fmla="*/ 3971697 w 4395148"/>
              <a:gd name="connsiteY147" fmla="*/ 579204 h 2993374"/>
              <a:gd name="connsiteX148" fmla="*/ 3893820 w 4395148"/>
              <a:gd name="connsiteY148" fmla="*/ 579204 h 2993374"/>
              <a:gd name="connsiteX149" fmla="*/ 3893820 w 4395148"/>
              <a:gd name="connsiteY149" fmla="*/ 579204 h 2993374"/>
              <a:gd name="connsiteX150" fmla="*/ 4064175 w 4395148"/>
              <a:gd name="connsiteY150" fmla="*/ 292037 h 2993374"/>
              <a:gd name="connsiteX151" fmla="*/ 3772138 w 4395148"/>
              <a:gd name="connsiteY151" fmla="*/ 0 h 2993374"/>
              <a:gd name="connsiteX152" fmla="*/ 3757536 w 4395148"/>
              <a:gd name="connsiteY152" fmla="*/ 0 h 2993374"/>
              <a:gd name="connsiteX153" fmla="*/ 3757536 w 4395148"/>
              <a:gd name="connsiteY153" fmla="*/ 0 h 2993374"/>
              <a:gd name="connsiteX154" fmla="*/ 3543376 w 4395148"/>
              <a:gd name="connsiteY154" fmla="*/ 87610 h 2993374"/>
              <a:gd name="connsiteX155" fmla="*/ 3455765 w 4395148"/>
              <a:gd name="connsiteY155" fmla="*/ 301770 h 2993374"/>
              <a:gd name="connsiteX156" fmla="*/ 3626120 w 4395148"/>
              <a:gd name="connsiteY156" fmla="*/ 574338 h 2993374"/>
              <a:gd name="connsiteX157" fmla="*/ 3626120 w 4395148"/>
              <a:gd name="connsiteY157" fmla="*/ 574338 h 2993374"/>
              <a:gd name="connsiteX158" fmla="*/ 3548243 w 4395148"/>
              <a:gd name="connsiteY158" fmla="*/ 574338 h 2993374"/>
              <a:gd name="connsiteX159" fmla="*/ 3192933 w 4395148"/>
              <a:gd name="connsiteY159" fmla="*/ 910181 h 2993374"/>
              <a:gd name="connsiteX160" fmla="*/ 3124790 w 4395148"/>
              <a:gd name="connsiteY160" fmla="*/ 1581864 h 2993374"/>
              <a:gd name="connsiteX161" fmla="*/ 3124790 w 4395148"/>
              <a:gd name="connsiteY161" fmla="*/ 1586731 h 2993374"/>
              <a:gd name="connsiteX162" fmla="*/ 3124790 w 4395148"/>
              <a:gd name="connsiteY162" fmla="*/ 1591600 h 2993374"/>
              <a:gd name="connsiteX163" fmla="*/ 3144260 w 4395148"/>
              <a:gd name="connsiteY163" fmla="*/ 1669475 h 2993374"/>
              <a:gd name="connsiteX164" fmla="*/ 3290278 w 4395148"/>
              <a:gd name="connsiteY164" fmla="*/ 1757085 h 2993374"/>
              <a:gd name="connsiteX165" fmla="*/ 3382756 w 4395148"/>
              <a:gd name="connsiteY165" fmla="*/ 1727883 h 2993374"/>
              <a:gd name="connsiteX166" fmla="*/ 3387624 w 4395148"/>
              <a:gd name="connsiteY166" fmla="*/ 1727883 h 2993374"/>
              <a:gd name="connsiteX167" fmla="*/ 3411960 w 4395148"/>
              <a:gd name="connsiteY167" fmla="*/ 2818151 h 2993374"/>
              <a:gd name="connsiteX168" fmla="*/ 3411960 w 4395148"/>
              <a:gd name="connsiteY168" fmla="*/ 2818151 h 2993374"/>
              <a:gd name="connsiteX169" fmla="*/ 3411960 w 4395148"/>
              <a:gd name="connsiteY169" fmla="*/ 2823020 h 2993374"/>
              <a:gd name="connsiteX170" fmla="*/ 3577447 w 4395148"/>
              <a:gd name="connsiteY170" fmla="*/ 2993374 h 2993374"/>
              <a:gd name="connsiteX171" fmla="*/ 3592049 w 4395148"/>
              <a:gd name="connsiteY171" fmla="*/ 2993374 h 2993374"/>
              <a:gd name="connsiteX172" fmla="*/ 3767271 w 4395148"/>
              <a:gd name="connsiteY172" fmla="*/ 2857091 h 2993374"/>
              <a:gd name="connsiteX173" fmla="*/ 3918157 w 4395148"/>
              <a:gd name="connsiteY173" fmla="*/ 2993374 h 2993374"/>
              <a:gd name="connsiteX174" fmla="*/ 3942493 w 4395148"/>
              <a:gd name="connsiteY174" fmla="*/ 2993374 h 2993374"/>
              <a:gd name="connsiteX175" fmla="*/ 4122581 w 4395148"/>
              <a:gd name="connsiteY175" fmla="*/ 2827886 h 2993374"/>
              <a:gd name="connsiteX176" fmla="*/ 4122581 w 4395148"/>
              <a:gd name="connsiteY176" fmla="*/ 2827886 h 2993374"/>
              <a:gd name="connsiteX177" fmla="*/ 4122581 w 4395148"/>
              <a:gd name="connsiteY177" fmla="*/ 2823020 h 2993374"/>
              <a:gd name="connsiteX178" fmla="*/ 4146918 w 4395148"/>
              <a:gd name="connsiteY178" fmla="*/ 1727883 h 2993374"/>
              <a:gd name="connsiteX179" fmla="*/ 4146918 w 4395148"/>
              <a:gd name="connsiteY179" fmla="*/ 1727883 h 2993374"/>
              <a:gd name="connsiteX180" fmla="*/ 4146918 w 4395148"/>
              <a:gd name="connsiteY180" fmla="*/ 1727883 h 2993374"/>
              <a:gd name="connsiteX181" fmla="*/ 4239397 w 4395148"/>
              <a:gd name="connsiteY181" fmla="*/ 1757085 h 2993374"/>
              <a:gd name="connsiteX182" fmla="*/ 4385415 w 4395148"/>
              <a:gd name="connsiteY182" fmla="*/ 1669475 h 2993374"/>
              <a:gd name="connsiteX183" fmla="*/ 4395149 w 4395148"/>
              <a:gd name="connsiteY183" fmla="*/ 1591600 h 2993374"/>
              <a:gd name="connsiteX184" fmla="*/ 4395149 w 4395148"/>
              <a:gd name="connsiteY184" fmla="*/ 1591600 h 2993374"/>
              <a:gd name="connsiteX185" fmla="*/ 4229662 w 4395148"/>
              <a:gd name="connsiteY185" fmla="*/ 705755 h 2993374"/>
              <a:gd name="connsiteX186" fmla="*/ 4180989 w 4395148"/>
              <a:gd name="connsiteY186" fmla="*/ 661948 h 2993374"/>
              <a:gd name="connsiteX187" fmla="*/ 4229662 w 4395148"/>
              <a:gd name="connsiteY187" fmla="*/ 705755 h 2993374"/>
              <a:gd name="connsiteX188" fmla="*/ 4137184 w 4395148"/>
              <a:gd name="connsiteY188" fmla="*/ 730091 h 2993374"/>
              <a:gd name="connsiteX189" fmla="*/ 4078776 w 4395148"/>
              <a:gd name="connsiteY189" fmla="*/ 691154 h 2993374"/>
              <a:gd name="connsiteX190" fmla="*/ 4137184 w 4395148"/>
              <a:gd name="connsiteY190" fmla="*/ 730091 h 2993374"/>
              <a:gd name="connsiteX191" fmla="*/ 3757536 w 4395148"/>
              <a:gd name="connsiteY191" fmla="*/ 9734 h 2993374"/>
              <a:gd name="connsiteX192" fmla="*/ 3767271 w 4395148"/>
              <a:gd name="connsiteY192" fmla="*/ 9734 h 2993374"/>
              <a:gd name="connsiteX193" fmla="*/ 3742934 w 4395148"/>
              <a:gd name="connsiteY193" fmla="*/ 9734 h 2993374"/>
              <a:gd name="connsiteX194" fmla="*/ 3757536 w 4395148"/>
              <a:gd name="connsiteY194" fmla="*/ 9734 h 2993374"/>
              <a:gd name="connsiteX195" fmla="*/ 3548243 w 4395148"/>
              <a:gd name="connsiteY195" fmla="*/ 306638 h 2993374"/>
              <a:gd name="connsiteX196" fmla="*/ 3757536 w 4395148"/>
              <a:gd name="connsiteY196" fmla="*/ 97346 h 2993374"/>
              <a:gd name="connsiteX197" fmla="*/ 3966829 w 4395148"/>
              <a:gd name="connsiteY197" fmla="*/ 306638 h 2993374"/>
              <a:gd name="connsiteX198" fmla="*/ 3757536 w 4395148"/>
              <a:gd name="connsiteY198" fmla="*/ 515930 h 2993374"/>
              <a:gd name="connsiteX199" fmla="*/ 3548243 w 4395148"/>
              <a:gd name="connsiteY199" fmla="*/ 306638 h 2993374"/>
              <a:gd name="connsiteX200" fmla="*/ 3543376 w 4395148"/>
              <a:gd name="connsiteY200" fmla="*/ 671683 h 2993374"/>
              <a:gd name="connsiteX201" fmla="*/ 3966829 w 4395148"/>
              <a:gd name="connsiteY201" fmla="*/ 671683 h 2993374"/>
              <a:gd name="connsiteX202" fmla="*/ 4039838 w 4395148"/>
              <a:gd name="connsiteY202" fmla="*/ 681419 h 2993374"/>
              <a:gd name="connsiteX203" fmla="*/ 3966829 w 4395148"/>
              <a:gd name="connsiteY203" fmla="*/ 671683 h 2993374"/>
              <a:gd name="connsiteX204" fmla="*/ 3543376 w 4395148"/>
              <a:gd name="connsiteY204" fmla="*/ 671683 h 2993374"/>
              <a:gd name="connsiteX205" fmla="*/ 3465499 w 4395148"/>
              <a:gd name="connsiteY205" fmla="*/ 681419 h 2993374"/>
              <a:gd name="connsiteX206" fmla="*/ 3543376 w 4395148"/>
              <a:gd name="connsiteY206" fmla="*/ 671683 h 2993374"/>
              <a:gd name="connsiteX207" fmla="*/ 3300012 w 4395148"/>
              <a:gd name="connsiteY207" fmla="*/ 822568 h 2993374"/>
              <a:gd name="connsiteX208" fmla="*/ 3280543 w 4395148"/>
              <a:gd name="connsiteY208" fmla="*/ 871240 h 2993374"/>
              <a:gd name="connsiteX209" fmla="*/ 3300012 w 4395148"/>
              <a:gd name="connsiteY209" fmla="*/ 822568 h 2993374"/>
              <a:gd name="connsiteX210" fmla="*/ 3207534 w 4395148"/>
              <a:gd name="connsiteY210" fmla="*/ 1596466 h 2993374"/>
              <a:gd name="connsiteX211" fmla="*/ 3275676 w 4395148"/>
              <a:gd name="connsiteY211" fmla="*/ 924782 h 2993374"/>
              <a:gd name="connsiteX212" fmla="*/ 3207534 w 4395148"/>
              <a:gd name="connsiteY212" fmla="*/ 1596466 h 2993374"/>
              <a:gd name="connsiteX213" fmla="*/ 3212402 w 4395148"/>
              <a:gd name="connsiteY213" fmla="*/ 1625668 h 2993374"/>
              <a:gd name="connsiteX214" fmla="*/ 3207534 w 4395148"/>
              <a:gd name="connsiteY214" fmla="*/ 1596466 h 2993374"/>
              <a:gd name="connsiteX215" fmla="*/ 3382756 w 4395148"/>
              <a:gd name="connsiteY215" fmla="*/ 1732749 h 2993374"/>
              <a:gd name="connsiteX216" fmla="*/ 3377889 w 4395148"/>
              <a:gd name="connsiteY216" fmla="*/ 1727883 h 2993374"/>
              <a:gd name="connsiteX217" fmla="*/ 3382756 w 4395148"/>
              <a:gd name="connsiteY217" fmla="*/ 1732749 h 2993374"/>
              <a:gd name="connsiteX218" fmla="*/ 3407093 w 4395148"/>
              <a:gd name="connsiteY218" fmla="*/ 2827886 h 2993374"/>
              <a:gd name="connsiteX219" fmla="*/ 3382756 w 4395148"/>
              <a:gd name="connsiteY219" fmla="*/ 1732749 h 2993374"/>
              <a:gd name="connsiteX220" fmla="*/ 3455765 w 4395148"/>
              <a:gd name="connsiteY220" fmla="*/ 968586 h 2993374"/>
              <a:gd name="connsiteX221" fmla="*/ 3455765 w 4395148"/>
              <a:gd name="connsiteY221" fmla="*/ 968586 h 2993374"/>
              <a:gd name="connsiteX222" fmla="*/ 3455765 w 4395148"/>
              <a:gd name="connsiteY222" fmla="*/ 968586 h 2993374"/>
              <a:gd name="connsiteX223" fmla="*/ 3455765 w 4395148"/>
              <a:gd name="connsiteY223" fmla="*/ 968586 h 2993374"/>
              <a:gd name="connsiteX224" fmla="*/ 4103112 w 4395148"/>
              <a:gd name="connsiteY224" fmla="*/ 2832755 h 2993374"/>
              <a:gd name="connsiteX225" fmla="*/ 4103112 w 4395148"/>
              <a:gd name="connsiteY225" fmla="*/ 2832755 h 2993374"/>
              <a:gd name="connsiteX226" fmla="*/ 4103112 w 4395148"/>
              <a:gd name="connsiteY226" fmla="*/ 2832755 h 2993374"/>
              <a:gd name="connsiteX227" fmla="*/ 4127449 w 4395148"/>
              <a:gd name="connsiteY227" fmla="*/ 1732749 h 2993374"/>
              <a:gd name="connsiteX228" fmla="*/ 4103112 w 4395148"/>
              <a:gd name="connsiteY228" fmla="*/ 2832755 h 2993374"/>
              <a:gd name="connsiteX229" fmla="*/ 4142052 w 4395148"/>
              <a:gd name="connsiteY229" fmla="*/ 1727883 h 2993374"/>
              <a:gd name="connsiteX230" fmla="*/ 4137184 w 4395148"/>
              <a:gd name="connsiteY230" fmla="*/ 1727883 h 2993374"/>
              <a:gd name="connsiteX231" fmla="*/ 4142052 w 4395148"/>
              <a:gd name="connsiteY231" fmla="*/ 1727883 h 2993374"/>
              <a:gd name="connsiteX232" fmla="*/ 4185857 w 4395148"/>
              <a:gd name="connsiteY232" fmla="*/ 1747350 h 2993374"/>
              <a:gd name="connsiteX233" fmla="*/ 4142052 w 4395148"/>
              <a:gd name="connsiteY233" fmla="*/ 1727883 h 2993374"/>
              <a:gd name="connsiteX234" fmla="*/ 4278335 w 4395148"/>
              <a:gd name="connsiteY234" fmla="*/ 1645138 h 2993374"/>
              <a:gd name="connsiteX235" fmla="*/ 4229662 w 4395148"/>
              <a:gd name="connsiteY235" fmla="*/ 1664609 h 2993374"/>
              <a:gd name="connsiteX236" fmla="*/ 4161520 w 4395148"/>
              <a:gd name="connsiteY236" fmla="*/ 1606201 h 2993374"/>
              <a:gd name="connsiteX237" fmla="*/ 4073908 w 4395148"/>
              <a:gd name="connsiteY237" fmla="*/ 978321 h 2993374"/>
              <a:gd name="connsiteX238" fmla="*/ 4054440 w 4395148"/>
              <a:gd name="connsiteY238" fmla="*/ 963720 h 2993374"/>
              <a:gd name="connsiteX239" fmla="*/ 4039838 w 4395148"/>
              <a:gd name="connsiteY239" fmla="*/ 978321 h 2993374"/>
              <a:gd name="connsiteX240" fmla="*/ 4039838 w 4395148"/>
              <a:gd name="connsiteY240" fmla="*/ 1693811 h 2993374"/>
              <a:gd name="connsiteX241" fmla="*/ 4039838 w 4395148"/>
              <a:gd name="connsiteY241" fmla="*/ 1727883 h 2993374"/>
              <a:gd name="connsiteX242" fmla="*/ 4015502 w 4395148"/>
              <a:gd name="connsiteY242" fmla="*/ 2827886 h 2993374"/>
              <a:gd name="connsiteX243" fmla="*/ 3932758 w 4395148"/>
              <a:gd name="connsiteY243" fmla="*/ 2905764 h 2993374"/>
              <a:gd name="connsiteX244" fmla="*/ 3923024 w 4395148"/>
              <a:gd name="connsiteY244" fmla="*/ 2905764 h 2993374"/>
              <a:gd name="connsiteX245" fmla="*/ 3850015 w 4395148"/>
              <a:gd name="connsiteY245" fmla="*/ 2823020 h 2993374"/>
              <a:gd name="connsiteX246" fmla="*/ 3781872 w 4395148"/>
              <a:gd name="connsiteY246" fmla="*/ 1732749 h 2993374"/>
              <a:gd name="connsiteX247" fmla="*/ 3757536 w 4395148"/>
              <a:gd name="connsiteY247" fmla="*/ 1708412 h 2993374"/>
              <a:gd name="connsiteX248" fmla="*/ 3733199 w 4395148"/>
              <a:gd name="connsiteY248" fmla="*/ 1732749 h 2993374"/>
              <a:gd name="connsiteX249" fmla="*/ 3665058 w 4395148"/>
              <a:gd name="connsiteY249" fmla="*/ 2827886 h 2993374"/>
              <a:gd name="connsiteX250" fmla="*/ 3582315 w 4395148"/>
              <a:gd name="connsiteY250" fmla="*/ 2910630 h 2993374"/>
              <a:gd name="connsiteX251" fmla="*/ 3577447 w 4395148"/>
              <a:gd name="connsiteY251" fmla="*/ 2910630 h 2993374"/>
              <a:gd name="connsiteX252" fmla="*/ 3499571 w 4395148"/>
              <a:gd name="connsiteY252" fmla="*/ 2827886 h 2993374"/>
              <a:gd name="connsiteX253" fmla="*/ 3475234 w 4395148"/>
              <a:gd name="connsiteY253" fmla="*/ 1732749 h 2993374"/>
              <a:gd name="connsiteX254" fmla="*/ 3475234 w 4395148"/>
              <a:gd name="connsiteY254" fmla="*/ 1693811 h 2993374"/>
              <a:gd name="connsiteX255" fmla="*/ 3475234 w 4395148"/>
              <a:gd name="connsiteY255" fmla="*/ 978321 h 2993374"/>
              <a:gd name="connsiteX256" fmla="*/ 3460633 w 4395148"/>
              <a:gd name="connsiteY256" fmla="*/ 963720 h 2993374"/>
              <a:gd name="connsiteX257" fmla="*/ 3441163 w 4395148"/>
              <a:gd name="connsiteY257" fmla="*/ 978321 h 2993374"/>
              <a:gd name="connsiteX258" fmla="*/ 3353552 w 4395148"/>
              <a:gd name="connsiteY258" fmla="*/ 1606201 h 2993374"/>
              <a:gd name="connsiteX259" fmla="*/ 3285411 w 4395148"/>
              <a:gd name="connsiteY259" fmla="*/ 1669475 h 2993374"/>
              <a:gd name="connsiteX260" fmla="*/ 3236738 w 4395148"/>
              <a:gd name="connsiteY260" fmla="*/ 1650005 h 2993374"/>
              <a:gd name="connsiteX261" fmla="*/ 3217269 w 4395148"/>
              <a:gd name="connsiteY261" fmla="*/ 1601332 h 2993374"/>
              <a:gd name="connsiteX262" fmla="*/ 3285411 w 4395148"/>
              <a:gd name="connsiteY262" fmla="*/ 929648 h 2993374"/>
              <a:gd name="connsiteX263" fmla="*/ 3543376 w 4395148"/>
              <a:gd name="connsiteY263" fmla="*/ 681419 h 2993374"/>
              <a:gd name="connsiteX264" fmla="*/ 3966829 w 4395148"/>
              <a:gd name="connsiteY264" fmla="*/ 681419 h 2993374"/>
              <a:gd name="connsiteX265" fmla="*/ 4224794 w 4395148"/>
              <a:gd name="connsiteY265" fmla="*/ 929648 h 2993374"/>
              <a:gd name="connsiteX266" fmla="*/ 4292936 w 4395148"/>
              <a:gd name="connsiteY266" fmla="*/ 1601332 h 2993374"/>
              <a:gd name="connsiteX267" fmla="*/ 4278335 w 4395148"/>
              <a:gd name="connsiteY267" fmla="*/ 1645138 h 2993374"/>
              <a:gd name="connsiteX268" fmla="*/ 4370813 w 4395148"/>
              <a:gd name="connsiteY268" fmla="*/ 1669475 h 2993374"/>
              <a:gd name="connsiteX269" fmla="*/ 4361079 w 4395148"/>
              <a:gd name="connsiteY269" fmla="*/ 1688945 h 2993374"/>
              <a:gd name="connsiteX270" fmla="*/ 4370813 w 4395148"/>
              <a:gd name="connsiteY270" fmla="*/ 1669475 h 2993374"/>
              <a:gd name="connsiteX271" fmla="*/ 4385415 w 4395148"/>
              <a:gd name="connsiteY271" fmla="*/ 1625668 h 2993374"/>
              <a:gd name="connsiteX272" fmla="*/ 4370813 w 4395148"/>
              <a:gd name="connsiteY272" fmla="*/ 1669475 h 2993374"/>
              <a:gd name="connsiteX273" fmla="*/ 4317272 w 4395148"/>
              <a:gd name="connsiteY273" fmla="*/ 915047 h 2993374"/>
              <a:gd name="connsiteX274" fmla="*/ 4312406 w 4395148"/>
              <a:gd name="connsiteY274" fmla="*/ 885845 h 2993374"/>
              <a:gd name="connsiteX275" fmla="*/ 4317272 w 4395148"/>
              <a:gd name="connsiteY275" fmla="*/ 915047 h 2993374"/>
              <a:gd name="connsiteX276" fmla="*/ 4385415 w 4395148"/>
              <a:gd name="connsiteY276" fmla="*/ 1586731 h 2993374"/>
              <a:gd name="connsiteX277" fmla="*/ 4317272 w 4395148"/>
              <a:gd name="connsiteY277" fmla="*/ 915047 h 299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395148" h="2993374">
                <a:moveTo>
                  <a:pt x="1270358" y="1586731"/>
                </a:moveTo>
                <a:lnTo>
                  <a:pt x="1202217" y="915047"/>
                </a:lnTo>
                <a:cubicBezTo>
                  <a:pt x="1192482" y="725222"/>
                  <a:pt x="1036729" y="579204"/>
                  <a:pt x="846906" y="579204"/>
                </a:cubicBezTo>
                <a:lnTo>
                  <a:pt x="769029" y="579204"/>
                </a:lnTo>
                <a:cubicBezTo>
                  <a:pt x="769029" y="579204"/>
                  <a:pt x="769029" y="579204"/>
                  <a:pt x="769029" y="579204"/>
                </a:cubicBezTo>
                <a:cubicBezTo>
                  <a:pt x="880976" y="525665"/>
                  <a:pt x="944251" y="408849"/>
                  <a:pt x="939384" y="292037"/>
                </a:cubicBezTo>
                <a:cubicBezTo>
                  <a:pt x="929649" y="136283"/>
                  <a:pt x="803100" y="9734"/>
                  <a:pt x="647347" y="0"/>
                </a:cubicBezTo>
                <a:cubicBezTo>
                  <a:pt x="642480" y="0"/>
                  <a:pt x="637613" y="0"/>
                  <a:pt x="632746" y="0"/>
                </a:cubicBezTo>
                <a:lnTo>
                  <a:pt x="632746" y="0"/>
                </a:lnTo>
                <a:cubicBezTo>
                  <a:pt x="550002" y="0"/>
                  <a:pt x="476992" y="34070"/>
                  <a:pt x="418585" y="87610"/>
                </a:cubicBezTo>
                <a:cubicBezTo>
                  <a:pt x="360178" y="146018"/>
                  <a:pt x="330974" y="223893"/>
                  <a:pt x="330974" y="301770"/>
                </a:cubicBezTo>
                <a:cubicBezTo>
                  <a:pt x="330974" y="418584"/>
                  <a:pt x="394249" y="525665"/>
                  <a:pt x="501329" y="574338"/>
                </a:cubicBezTo>
                <a:cubicBezTo>
                  <a:pt x="501329" y="574338"/>
                  <a:pt x="501329" y="574338"/>
                  <a:pt x="501329" y="574338"/>
                </a:cubicBezTo>
                <a:lnTo>
                  <a:pt x="423453" y="574338"/>
                </a:lnTo>
                <a:cubicBezTo>
                  <a:pt x="233629" y="574338"/>
                  <a:pt x="77876" y="720356"/>
                  <a:pt x="68142" y="910181"/>
                </a:cubicBezTo>
                <a:lnTo>
                  <a:pt x="0" y="1581864"/>
                </a:lnTo>
                <a:lnTo>
                  <a:pt x="0" y="1586731"/>
                </a:lnTo>
                <a:lnTo>
                  <a:pt x="0" y="1591600"/>
                </a:lnTo>
                <a:cubicBezTo>
                  <a:pt x="0" y="1620802"/>
                  <a:pt x="4867" y="1650005"/>
                  <a:pt x="19469" y="1669475"/>
                </a:cubicBezTo>
                <a:cubicBezTo>
                  <a:pt x="48673" y="1723014"/>
                  <a:pt x="102212" y="1757085"/>
                  <a:pt x="165487" y="1757085"/>
                </a:cubicBezTo>
                <a:cubicBezTo>
                  <a:pt x="199558" y="1757085"/>
                  <a:pt x="228762" y="1747350"/>
                  <a:pt x="257965" y="1727883"/>
                </a:cubicBezTo>
                <a:lnTo>
                  <a:pt x="262833" y="1727883"/>
                </a:lnTo>
                <a:lnTo>
                  <a:pt x="287169" y="2818151"/>
                </a:lnTo>
                <a:lnTo>
                  <a:pt x="287169" y="2818151"/>
                </a:lnTo>
                <a:lnTo>
                  <a:pt x="287169" y="2823020"/>
                </a:lnTo>
                <a:cubicBezTo>
                  <a:pt x="292037" y="2910630"/>
                  <a:pt x="365046" y="2983639"/>
                  <a:pt x="452656" y="2993374"/>
                </a:cubicBezTo>
                <a:cubicBezTo>
                  <a:pt x="457524" y="2993374"/>
                  <a:pt x="462391" y="2993374"/>
                  <a:pt x="467258" y="2993374"/>
                </a:cubicBezTo>
                <a:cubicBezTo>
                  <a:pt x="550002" y="2993374"/>
                  <a:pt x="623011" y="2934966"/>
                  <a:pt x="642480" y="2857091"/>
                </a:cubicBezTo>
                <a:cubicBezTo>
                  <a:pt x="661949" y="2930100"/>
                  <a:pt x="720356" y="2983639"/>
                  <a:pt x="793365" y="2993374"/>
                </a:cubicBezTo>
                <a:cubicBezTo>
                  <a:pt x="803100" y="2993374"/>
                  <a:pt x="807967" y="2993374"/>
                  <a:pt x="817702" y="2993374"/>
                </a:cubicBezTo>
                <a:cubicBezTo>
                  <a:pt x="910180" y="2993374"/>
                  <a:pt x="988056" y="2920365"/>
                  <a:pt x="997791" y="2827886"/>
                </a:cubicBezTo>
                <a:lnTo>
                  <a:pt x="997791" y="2827886"/>
                </a:lnTo>
                <a:lnTo>
                  <a:pt x="997791" y="2823020"/>
                </a:lnTo>
                <a:lnTo>
                  <a:pt x="1022128" y="1727883"/>
                </a:lnTo>
                <a:lnTo>
                  <a:pt x="1022128" y="1727883"/>
                </a:lnTo>
                <a:lnTo>
                  <a:pt x="1022128" y="1727883"/>
                </a:lnTo>
                <a:cubicBezTo>
                  <a:pt x="1051331" y="1747350"/>
                  <a:pt x="1080535" y="1757085"/>
                  <a:pt x="1114606" y="1757085"/>
                </a:cubicBezTo>
                <a:cubicBezTo>
                  <a:pt x="1177880" y="1757085"/>
                  <a:pt x="1231420" y="1723014"/>
                  <a:pt x="1260624" y="1669475"/>
                </a:cubicBezTo>
                <a:cubicBezTo>
                  <a:pt x="1275226" y="1645138"/>
                  <a:pt x="1280093" y="1620802"/>
                  <a:pt x="1280093" y="1591600"/>
                </a:cubicBezTo>
                <a:lnTo>
                  <a:pt x="1270358" y="1586731"/>
                </a:lnTo>
                <a:lnTo>
                  <a:pt x="1270358" y="1586731"/>
                </a:lnTo>
                <a:close/>
                <a:moveTo>
                  <a:pt x="1104871" y="705755"/>
                </a:moveTo>
                <a:cubicBezTo>
                  <a:pt x="1090269" y="691154"/>
                  <a:pt x="1075667" y="676549"/>
                  <a:pt x="1056199" y="661948"/>
                </a:cubicBezTo>
                <a:cubicBezTo>
                  <a:pt x="1075667" y="676549"/>
                  <a:pt x="1090269" y="691154"/>
                  <a:pt x="1104871" y="705755"/>
                </a:cubicBezTo>
                <a:close/>
                <a:moveTo>
                  <a:pt x="1104871" y="871240"/>
                </a:moveTo>
                <a:cubicBezTo>
                  <a:pt x="1100004" y="856639"/>
                  <a:pt x="1095137" y="837172"/>
                  <a:pt x="1085402" y="822568"/>
                </a:cubicBezTo>
                <a:cubicBezTo>
                  <a:pt x="1095137" y="837172"/>
                  <a:pt x="1100004" y="856639"/>
                  <a:pt x="1104871" y="871240"/>
                </a:cubicBezTo>
                <a:close/>
                <a:moveTo>
                  <a:pt x="632746" y="9734"/>
                </a:moveTo>
                <a:cubicBezTo>
                  <a:pt x="637613" y="9734"/>
                  <a:pt x="642480" y="9734"/>
                  <a:pt x="642480" y="9734"/>
                </a:cubicBezTo>
                <a:cubicBezTo>
                  <a:pt x="657082" y="9734"/>
                  <a:pt x="671683" y="9734"/>
                  <a:pt x="686285" y="14601"/>
                </a:cubicBezTo>
                <a:cubicBezTo>
                  <a:pt x="671683" y="9734"/>
                  <a:pt x="657082" y="9734"/>
                  <a:pt x="642480" y="9734"/>
                </a:cubicBezTo>
                <a:cubicBezTo>
                  <a:pt x="632746" y="9734"/>
                  <a:pt x="627878" y="9734"/>
                  <a:pt x="618144" y="9734"/>
                </a:cubicBezTo>
                <a:cubicBezTo>
                  <a:pt x="623011" y="9734"/>
                  <a:pt x="627878" y="9734"/>
                  <a:pt x="632746" y="9734"/>
                </a:cubicBezTo>
                <a:close/>
                <a:moveTo>
                  <a:pt x="423453" y="306638"/>
                </a:moveTo>
                <a:cubicBezTo>
                  <a:pt x="423453" y="189823"/>
                  <a:pt x="515931" y="97346"/>
                  <a:pt x="632746" y="97346"/>
                </a:cubicBezTo>
                <a:cubicBezTo>
                  <a:pt x="749560" y="97346"/>
                  <a:pt x="842038" y="189823"/>
                  <a:pt x="842038" y="306638"/>
                </a:cubicBezTo>
                <a:cubicBezTo>
                  <a:pt x="842038" y="423454"/>
                  <a:pt x="749560" y="515930"/>
                  <a:pt x="632746" y="515930"/>
                </a:cubicBezTo>
                <a:cubicBezTo>
                  <a:pt x="515931" y="515930"/>
                  <a:pt x="423453" y="418584"/>
                  <a:pt x="423453" y="306638"/>
                </a:cubicBezTo>
                <a:close/>
                <a:moveTo>
                  <a:pt x="418585" y="671683"/>
                </a:moveTo>
                <a:lnTo>
                  <a:pt x="842038" y="671683"/>
                </a:lnTo>
                <a:cubicBezTo>
                  <a:pt x="866374" y="671683"/>
                  <a:pt x="895578" y="676549"/>
                  <a:pt x="919915" y="681419"/>
                </a:cubicBezTo>
                <a:cubicBezTo>
                  <a:pt x="895578" y="676549"/>
                  <a:pt x="871242" y="671683"/>
                  <a:pt x="842038" y="671683"/>
                </a:cubicBezTo>
                <a:lnTo>
                  <a:pt x="418585" y="671683"/>
                </a:lnTo>
                <a:cubicBezTo>
                  <a:pt x="394249" y="671683"/>
                  <a:pt x="365046" y="676549"/>
                  <a:pt x="340709" y="681419"/>
                </a:cubicBezTo>
                <a:cubicBezTo>
                  <a:pt x="365046" y="676549"/>
                  <a:pt x="394249" y="671683"/>
                  <a:pt x="418585" y="671683"/>
                </a:cubicBezTo>
                <a:close/>
                <a:moveTo>
                  <a:pt x="175221" y="822568"/>
                </a:moveTo>
                <a:cubicBezTo>
                  <a:pt x="170355" y="837172"/>
                  <a:pt x="160619" y="851773"/>
                  <a:pt x="155753" y="871240"/>
                </a:cubicBezTo>
                <a:cubicBezTo>
                  <a:pt x="165487" y="856639"/>
                  <a:pt x="170355" y="837172"/>
                  <a:pt x="175221" y="822568"/>
                </a:cubicBezTo>
                <a:close/>
                <a:moveTo>
                  <a:pt x="82744" y="1596466"/>
                </a:moveTo>
                <a:lnTo>
                  <a:pt x="150885" y="924782"/>
                </a:lnTo>
                <a:lnTo>
                  <a:pt x="82744" y="1596466"/>
                </a:lnTo>
                <a:cubicBezTo>
                  <a:pt x="82744" y="1606201"/>
                  <a:pt x="82744" y="1615936"/>
                  <a:pt x="87610" y="1625668"/>
                </a:cubicBezTo>
                <a:cubicBezTo>
                  <a:pt x="82744" y="1615936"/>
                  <a:pt x="82744" y="1606201"/>
                  <a:pt x="82744" y="1596466"/>
                </a:cubicBezTo>
                <a:close/>
                <a:moveTo>
                  <a:pt x="257965" y="1732749"/>
                </a:moveTo>
                <a:cubicBezTo>
                  <a:pt x="253098" y="1732749"/>
                  <a:pt x="253098" y="1732749"/>
                  <a:pt x="253098" y="1727883"/>
                </a:cubicBezTo>
                <a:cubicBezTo>
                  <a:pt x="253098" y="1732749"/>
                  <a:pt x="253098" y="1732749"/>
                  <a:pt x="257965" y="1732749"/>
                </a:cubicBezTo>
                <a:lnTo>
                  <a:pt x="282301" y="2827886"/>
                </a:lnTo>
                <a:lnTo>
                  <a:pt x="257965" y="1732749"/>
                </a:lnTo>
                <a:close/>
                <a:moveTo>
                  <a:pt x="365046" y="2823020"/>
                </a:moveTo>
                <a:lnTo>
                  <a:pt x="340709" y="1752219"/>
                </a:lnTo>
                <a:lnTo>
                  <a:pt x="365046" y="2823020"/>
                </a:lnTo>
                <a:cubicBezTo>
                  <a:pt x="365046" y="2827886"/>
                  <a:pt x="365046" y="2832755"/>
                  <a:pt x="369912" y="2837621"/>
                </a:cubicBezTo>
                <a:cubicBezTo>
                  <a:pt x="365046" y="2837621"/>
                  <a:pt x="365046" y="2832755"/>
                  <a:pt x="365046" y="2823020"/>
                </a:cubicBezTo>
                <a:close/>
                <a:moveTo>
                  <a:pt x="627878" y="2827886"/>
                </a:moveTo>
                <a:cubicBezTo>
                  <a:pt x="627878" y="2837621"/>
                  <a:pt x="627878" y="2847356"/>
                  <a:pt x="623011" y="2852222"/>
                </a:cubicBezTo>
                <a:cubicBezTo>
                  <a:pt x="627878" y="2847356"/>
                  <a:pt x="627878" y="2837621"/>
                  <a:pt x="627878" y="2827886"/>
                </a:cubicBezTo>
                <a:lnTo>
                  <a:pt x="627878" y="2798683"/>
                </a:lnTo>
                <a:lnTo>
                  <a:pt x="627878" y="2827886"/>
                </a:lnTo>
                <a:close/>
                <a:moveTo>
                  <a:pt x="793365" y="2910630"/>
                </a:moveTo>
                <a:cubicBezTo>
                  <a:pt x="778764" y="2910630"/>
                  <a:pt x="759294" y="2900895"/>
                  <a:pt x="749560" y="2891160"/>
                </a:cubicBezTo>
                <a:cubicBezTo>
                  <a:pt x="739826" y="2886294"/>
                  <a:pt x="734958" y="2876559"/>
                  <a:pt x="730091" y="2866823"/>
                </a:cubicBezTo>
                <a:cubicBezTo>
                  <a:pt x="734958" y="2876559"/>
                  <a:pt x="744693" y="2886294"/>
                  <a:pt x="749560" y="2891160"/>
                </a:cubicBezTo>
                <a:cubicBezTo>
                  <a:pt x="764162" y="2900895"/>
                  <a:pt x="778764" y="2910630"/>
                  <a:pt x="793365" y="2910630"/>
                </a:cubicBezTo>
                <a:cubicBezTo>
                  <a:pt x="798233" y="2910630"/>
                  <a:pt x="803100" y="2910630"/>
                  <a:pt x="803100" y="2910630"/>
                </a:cubicBezTo>
                <a:cubicBezTo>
                  <a:pt x="803100" y="2910630"/>
                  <a:pt x="798233" y="2910630"/>
                  <a:pt x="793365" y="2910630"/>
                </a:cubicBezTo>
                <a:close/>
                <a:moveTo>
                  <a:pt x="1017260" y="1727883"/>
                </a:moveTo>
                <a:cubicBezTo>
                  <a:pt x="1017260" y="1727883"/>
                  <a:pt x="1012393" y="1727883"/>
                  <a:pt x="1012393" y="1727883"/>
                </a:cubicBezTo>
                <a:cubicBezTo>
                  <a:pt x="1012393" y="1727883"/>
                  <a:pt x="1012393" y="1727883"/>
                  <a:pt x="1017260" y="1727883"/>
                </a:cubicBezTo>
                <a:cubicBezTo>
                  <a:pt x="1031862" y="1737618"/>
                  <a:pt x="1046464" y="1742484"/>
                  <a:pt x="1061065" y="1747350"/>
                </a:cubicBezTo>
                <a:cubicBezTo>
                  <a:pt x="1041597" y="1742484"/>
                  <a:pt x="1026995" y="1737618"/>
                  <a:pt x="1017260" y="1727883"/>
                </a:cubicBezTo>
                <a:close/>
                <a:moveTo>
                  <a:pt x="1153544" y="1645138"/>
                </a:moveTo>
                <a:cubicBezTo>
                  <a:pt x="1138942" y="1659740"/>
                  <a:pt x="1124340" y="1664609"/>
                  <a:pt x="1104871" y="1664609"/>
                </a:cubicBezTo>
                <a:cubicBezTo>
                  <a:pt x="1070801" y="1664609"/>
                  <a:pt x="1041597" y="1640272"/>
                  <a:pt x="1036729" y="1606201"/>
                </a:cubicBezTo>
                <a:lnTo>
                  <a:pt x="949119" y="978321"/>
                </a:lnTo>
                <a:cubicBezTo>
                  <a:pt x="949119" y="968586"/>
                  <a:pt x="939384" y="963720"/>
                  <a:pt x="929649" y="963720"/>
                </a:cubicBezTo>
                <a:cubicBezTo>
                  <a:pt x="919915" y="963720"/>
                  <a:pt x="915047" y="968586"/>
                  <a:pt x="915047" y="978321"/>
                </a:cubicBezTo>
                <a:lnTo>
                  <a:pt x="915047" y="1693811"/>
                </a:lnTo>
                <a:cubicBezTo>
                  <a:pt x="915047" y="1703546"/>
                  <a:pt x="915047" y="1718148"/>
                  <a:pt x="915047" y="1727883"/>
                </a:cubicBezTo>
                <a:lnTo>
                  <a:pt x="890711" y="2827886"/>
                </a:lnTo>
                <a:cubicBezTo>
                  <a:pt x="885844" y="2871692"/>
                  <a:pt x="851773" y="2905764"/>
                  <a:pt x="807967" y="2905764"/>
                </a:cubicBezTo>
                <a:cubicBezTo>
                  <a:pt x="803100" y="2905764"/>
                  <a:pt x="803100" y="2905764"/>
                  <a:pt x="798233" y="2905764"/>
                </a:cubicBezTo>
                <a:cubicBezTo>
                  <a:pt x="759294" y="2900895"/>
                  <a:pt x="725224" y="2861957"/>
                  <a:pt x="725224" y="2823020"/>
                </a:cubicBezTo>
                <a:lnTo>
                  <a:pt x="657082" y="1732749"/>
                </a:lnTo>
                <a:cubicBezTo>
                  <a:pt x="657082" y="1718148"/>
                  <a:pt x="647347" y="1708412"/>
                  <a:pt x="632746" y="1708412"/>
                </a:cubicBezTo>
                <a:cubicBezTo>
                  <a:pt x="618144" y="1708412"/>
                  <a:pt x="608409" y="1718148"/>
                  <a:pt x="608409" y="1732749"/>
                </a:cubicBezTo>
                <a:lnTo>
                  <a:pt x="540267" y="2827886"/>
                </a:lnTo>
                <a:cubicBezTo>
                  <a:pt x="540267" y="2871692"/>
                  <a:pt x="501329" y="2910630"/>
                  <a:pt x="457524" y="2910630"/>
                </a:cubicBezTo>
                <a:cubicBezTo>
                  <a:pt x="457524" y="2910630"/>
                  <a:pt x="452656" y="2910630"/>
                  <a:pt x="452656" y="2910630"/>
                </a:cubicBezTo>
                <a:cubicBezTo>
                  <a:pt x="413718" y="2905764"/>
                  <a:pt x="379647" y="2871692"/>
                  <a:pt x="374780" y="2827886"/>
                </a:cubicBezTo>
                <a:lnTo>
                  <a:pt x="350444" y="1732749"/>
                </a:lnTo>
                <a:cubicBezTo>
                  <a:pt x="350444" y="1718148"/>
                  <a:pt x="350444" y="1708412"/>
                  <a:pt x="350444" y="1693811"/>
                </a:cubicBezTo>
                <a:lnTo>
                  <a:pt x="350444" y="978321"/>
                </a:lnTo>
                <a:cubicBezTo>
                  <a:pt x="350444" y="968586"/>
                  <a:pt x="345576" y="963720"/>
                  <a:pt x="335842" y="963720"/>
                </a:cubicBezTo>
                <a:cubicBezTo>
                  <a:pt x="326107" y="963720"/>
                  <a:pt x="316373" y="968586"/>
                  <a:pt x="316373" y="978321"/>
                </a:cubicBezTo>
                <a:lnTo>
                  <a:pt x="228762" y="1606201"/>
                </a:lnTo>
                <a:cubicBezTo>
                  <a:pt x="223894" y="1640272"/>
                  <a:pt x="194691" y="1669475"/>
                  <a:pt x="160619" y="1669475"/>
                </a:cubicBezTo>
                <a:cubicBezTo>
                  <a:pt x="141151" y="1669475"/>
                  <a:pt x="126549" y="1664609"/>
                  <a:pt x="111947" y="1650005"/>
                </a:cubicBezTo>
                <a:cubicBezTo>
                  <a:pt x="97346" y="1635403"/>
                  <a:pt x="92478" y="1620802"/>
                  <a:pt x="92478" y="1601332"/>
                </a:cubicBezTo>
                <a:lnTo>
                  <a:pt x="160619" y="929648"/>
                </a:lnTo>
                <a:cubicBezTo>
                  <a:pt x="170355" y="793365"/>
                  <a:pt x="282301" y="681419"/>
                  <a:pt x="418585" y="681419"/>
                </a:cubicBezTo>
                <a:lnTo>
                  <a:pt x="842038" y="681419"/>
                </a:lnTo>
                <a:cubicBezTo>
                  <a:pt x="978322" y="681419"/>
                  <a:pt x="1095137" y="788499"/>
                  <a:pt x="1100004" y="929648"/>
                </a:cubicBezTo>
                <a:lnTo>
                  <a:pt x="1168146" y="1601332"/>
                </a:lnTo>
                <a:cubicBezTo>
                  <a:pt x="1173013" y="1615936"/>
                  <a:pt x="1168146" y="1635403"/>
                  <a:pt x="1153544" y="1645138"/>
                </a:cubicBezTo>
                <a:close/>
                <a:moveTo>
                  <a:pt x="1246022" y="1669475"/>
                </a:moveTo>
                <a:cubicBezTo>
                  <a:pt x="1241155" y="1674341"/>
                  <a:pt x="1236288" y="1684076"/>
                  <a:pt x="1236288" y="1688945"/>
                </a:cubicBezTo>
                <a:cubicBezTo>
                  <a:pt x="1241155" y="1684076"/>
                  <a:pt x="1241155" y="1679210"/>
                  <a:pt x="1246022" y="1669475"/>
                </a:cubicBezTo>
                <a:cubicBezTo>
                  <a:pt x="1250890" y="1664609"/>
                  <a:pt x="1250890" y="1659740"/>
                  <a:pt x="1255756" y="1650005"/>
                </a:cubicBezTo>
                <a:cubicBezTo>
                  <a:pt x="1250890" y="1659740"/>
                  <a:pt x="1250890" y="1664609"/>
                  <a:pt x="1246022" y="1669475"/>
                </a:cubicBezTo>
                <a:close/>
                <a:moveTo>
                  <a:pt x="1192482" y="915047"/>
                </a:moveTo>
                <a:cubicBezTo>
                  <a:pt x="1192482" y="905312"/>
                  <a:pt x="1192482" y="895577"/>
                  <a:pt x="1187615" y="885845"/>
                </a:cubicBezTo>
                <a:cubicBezTo>
                  <a:pt x="1192482" y="895577"/>
                  <a:pt x="1192482" y="905312"/>
                  <a:pt x="1192482" y="915047"/>
                </a:cubicBezTo>
                <a:lnTo>
                  <a:pt x="1260624" y="1586731"/>
                </a:lnTo>
                <a:lnTo>
                  <a:pt x="1192482" y="915047"/>
                </a:lnTo>
                <a:close/>
                <a:moveTo>
                  <a:pt x="4395149" y="1591600"/>
                </a:moveTo>
                <a:lnTo>
                  <a:pt x="4395149" y="1591600"/>
                </a:lnTo>
                <a:lnTo>
                  <a:pt x="4327007" y="915047"/>
                </a:lnTo>
                <a:cubicBezTo>
                  <a:pt x="4317272" y="725222"/>
                  <a:pt x="4161520" y="579204"/>
                  <a:pt x="3971697" y="579204"/>
                </a:cubicBezTo>
                <a:lnTo>
                  <a:pt x="3893820" y="579204"/>
                </a:lnTo>
                <a:cubicBezTo>
                  <a:pt x="3893820" y="579204"/>
                  <a:pt x="3893820" y="579204"/>
                  <a:pt x="3893820" y="579204"/>
                </a:cubicBezTo>
                <a:cubicBezTo>
                  <a:pt x="4005767" y="525665"/>
                  <a:pt x="4069042" y="408849"/>
                  <a:pt x="4064175" y="292037"/>
                </a:cubicBezTo>
                <a:cubicBezTo>
                  <a:pt x="4054440" y="136283"/>
                  <a:pt x="3927890" y="9734"/>
                  <a:pt x="3772138" y="0"/>
                </a:cubicBezTo>
                <a:cubicBezTo>
                  <a:pt x="3767271" y="0"/>
                  <a:pt x="3762403" y="0"/>
                  <a:pt x="3757536" y="0"/>
                </a:cubicBezTo>
                <a:lnTo>
                  <a:pt x="3757536" y="0"/>
                </a:lnTo>
                <a:cubicBezTo>
                  <a:pt x="3674793" y="0"/>
                  <a:pt x="3601784" y="34070"/>
                  <a:pt x="3543376" y="87610"/>
                </a:cubicBezTo>
                <a:cubicBezTo>
                  <a:pt x="3484969" y="146018"/>
                  <a:pt x="3455765" y="223893"/>
                  <a:pt x="3455765" y="301770"/>
                </a:cubicBezTo>
                <a:cubicBezTo>
                  <a:pt x="3455765" y="418584"/>
                  <a:pt x="3519039" y="525665"/>
                  <a:pt x="3626120" y="574338"/>
                </a:cubicBezTo>
                <a:cubicBezTo>
                  <a:pt x="3626120" y="574338"/>
                  <a:pt x="3626120" y="574338"/>
                  <a:pt x="3626120" y="574338"/>
                </a:cubicBezTo>
                <a:lnTo>
                  <a:pt x="3548243" y="574338"/>
                </a:lnTo>
                <a:cubicBezTo>
                  <a:pt x="3358420" y="574338"/>
                  <a:pt x="3202667" y="720356"/>
                  <a:pt x="3192933" y="910181"/>
                </a:cubicBezTo>
                <a:lnTo>
                  <a:pt x="3124790" y="1581864"/>
                </a:lnTo>
                <a:lnTo>
                  <a:pt x="3124790" y="1586731"/>
                </a:lnTo>
                <a:lnTo>
                  <a:pt x="3124790" y="1591600"/>
                </a:lnTo>
                <a:cubicBezTo>
                  <a:pt x="3124790" y="1620802"/>
                  <a:pt x="3129657" y="1650005"/>
                  <a:pt x="3144260" y="1669475"/>
                </a:cubicBezTo>
                <a:cubicBezTo>
                  <a:pt x="3173463" y="1723014"/>
                  <a:pt x="3227003" y="1757085"/>
                  <a:pt x="3290278" y="1757085"/>
                </a:cubicBezTo>
                <a:cubicBezTo>
                  <a:pt x="3324348" y="1757085"/>
                  <a:pt x="3353552" y="1747350"/>
                  <a:pt x="3382756" y="1727883"/>
                </a:cubicBezTo>
                <a:lnTo>
                  <a:pt x="3387624" y="1727883"/>
                </a:lnTo>
                <a:lnTo>
                  <a:pt x="3411960" y="2818151"/>
                </a:lnTo>
                <a:lnTo>
                  <a:pt x="3411960" y="2818151"/>
                </a:lnTo>
                <a:lnTo>
                  <a:pt x="3411960" y="2823020"/>
                </a:lnTo>
                <a:cubicBezTo>
                  <a:pt x="3416826" y="2910630"/>
                  <a:pt x="3489835" y="2983639"/>
                  <a:pt x="3577447" y="2993374"/>
                </a:cubicBezTo>
                <a:cubicBezTo>
                  <a:pt x="3582315" y="2993374"/>
                  <a:pt x="3587181" y="2993374"/>
                  <a:pt x="3592049" y="2993374"/>
                </a:cubicBezTo>
                <a:cubicBezTo>
                  <a:pt x="3674793" y="2993374"/>
                  <a:pt x="3747802" y="2934966"/>
                  <a:pt x="3767271" y="2857091"/>
                </a:cubicBezTo>
                <a:cubicBezTo>
                  <a:pt x="3786740" y="2930100"/>
                  <a:pt x="3845147" y="2983639"/>
                  <a:pt x="3918157" y="2993374"/>
                </a:cubicBezTo>
                <a:cubicBezTo>
                  <a:pt x="3927890" y="2993374"/>
                  <a:pt x="3932758" y="2993374"/>
                  <a:pt x="3942493" y="2993374"/>
                </a:cubicBezTo>
                <a:cubicBezTo>
                  <a:pt x="4034971" y="2993374"/>
                  <a:pt x="4112848" y="2920365"/>
                  <a:pt x="4122581" y="2827886"/>
                </a:cubicBezTo>
                <a:lnTo>
                  <a:pt x="4122581" y="2827886"/>
                </a:lnTo>
                <a:lnTo>
                  <a:pt x="4122581" y="2823020"/>
                </a:lnTo>
                <a:lnTo>
                  <a:pt x="4146918" y="1727883"/>
                </a:lnTo>
                <a:lnTo>
                  <a:pt x="4146918" y="1727883"/>
                </a:lnTo>
                <a:lnTo>
                  <a:pt x="4146918" y="1727883"/>
                </a:lnTo>
                <a:cubicBezTo>
                  <a:pt x="4176122" y="1747350"/>
                  <a:pt x="4205326" y="1757085"/>
                  <a:pt x="4239397" y="1757085"/>
                </a:cubicBezTo>
                <a:cubicBezTo>
                  <a:pt x="4302671" y="1757085"/>
                  <a:pt x="4356211" y="1723014"/>
                  <a:pt x="4385415" y="1669475"/>
                </a:cubicBezTo>
                <a:cubicBezTo>
                  <a:pt x="4390281" y="1650005"/>
                  <a:pt x="4395149" y="1625668"/>
                  <a:pt x="4395149" y="1591600"/>
                </a:cubicBezTo>
                <a:lnTo>
                  <a:pt x="4395149" y="1591600"/>
                </a:lnTo>
                <a:close/>
                <a:moveTo>
                  <a:pt x="4229662" y="705755"/>
                </a:moveTo>
                <a:cubicBezTo>
                  <a:pt x="4215061" y="691154"/>
                  <a:pt x="4200458" y="676549"/>
                  <a:pt x="4180989" y="661948"/>
                </a:cubicBezTo>
                <a:cubicBezTo>
                  <a:pt x="4200458" y="676549"/>
                  <a:pt x="4215061" y="691154"/>
                  <a:pt x="4229662" y="705755"/>
                </a:cubicBezTo>
                <a:close/>
                <a:moveTo>
                  <a:pt x="4137184" y="730091"/>
                </a:moveTo>
                <a:cubicBezTo>
                  <a:pt x="4117715" y="715490"/>
                  <a:pt x="4098245" y="700886"/>
                  <a:pt x="4078776" y="691154"/>
                </a:cubicBezTo>
                <a:cubicBezTo>
                  <a:pt x="4098245" y="700886"/>
                  <a:pt x="4117715" y="715490"/>
                  <a:pt x="4137184" y="730091"/>
                </a:cubicBezTo>
                <a:close/>
                <a:moveTo>
                  <a:pt x="3757536" y="9734"/>
                </a:moveTo>
                <a:cubicBezTo>
                  <a:pt x="3762403" y="9734"/>
                  <a:pt x="3767271" y="9734"/>
                  <a:pt x="3767271" y="9734"/>
                </a:cubicBezTo>
                <a:cubicBezTo>
                  <a:pt x="3757536" y="9734"/>
                  <a:pt x="3752670" y="9734"/>
                  <a:pt x="3742934" y="9734"/>
                </a:cubicBezTo>
                <a:cubicBezTo>
                  <a:pt x="3747802" y="9734"/>
                  <a:pt x="3752670" y="9734"/>
                  <a:pt x="3757536" y="9734"/>
                </a:cubicBezTo>
                <a:close/>
                <a:moveTo>
                  <a:pt x="3548243" y="306638"/>
                </a:moveTo>
                <a:cubicBezTo>
                  <a:pt x="3548243" y="189823"/>
                  <a:pt x="3640721" y="97346"/>
                  <a:pt x="3757536" y="97346"/>
                </a:cubicBezTo>
                <a:cubicBezTo>
                  <a:pt x="3874351" y="97346"/>
                  <a:pt x="3966829" y="189823"/>
                  <a:pt x="3966829" y="306638"/>
                </a:cubicBezTo>
                <a:cubicBezTo>
                  <a:pt x="3966829" y="423454"/>
                  <a:pt x="3874351" y="515930"/>
                  <a:pt x="3757536" y="515930"/>
                </a:cubicBezTo>
                <a:cubicBezTo>
                  <a:pt x="3640721" y="515930"/>
                  <a:pt x="3548243" y="418584"/>
                  <a:pt x="3548243" y="306638"/>
                </a:cubicBezTo>
                <a:close/>
                <a:moveTo>
                  <a:pt x="3543376" y="671683"/>
                </a:moveTo>
                <a:lnTo>
                  <a:pt x="3966829" y="671683"/>
                </a:lnTo>
                <a:cubicBezTo>
                  <a:pt x="3991166" y="671683"/>
                  <a:pt x="4015502" y="676549"/>
                  <a:pt x="4039838" y="681419"/>
                </a:cubicBezTo>
                <a:cubicBezTo>
                  <a:pt x="4015502" y="676549"/>
                  <a:pt x="3991166" y="671683"/>
                  <a:pt x="3966829" y="671683"/>
                </a:cubicBezTo>
                <a:lnTo>
                  <a:pt x="3543376" y="671683"/>
                </a:lnTo>
                <a:cubicBezTo>
                  <a:pt x="3519039" y="671683"/>
                  <a:pt x="3489835" y="676549"/>
                  <a:pt x="3465499" y="681419"/>
                </a:cubicBezTo>
                <a:cubicBezTo>
                  <a:pt x="3489835" y="676549"/>
                  <a:pt x="3519039" y="671683"/>
                  <a:pt x="3543376" y="671683"/>
                </a:cubicBezTo>
                <a:close/>
                <a:moveTo>
                  <a:pt x="3300012" y="822568"/>
                </a:moveTo>
                <a:cubicBezTo>
                  <a:pt x="3295144" y="837172"/>
                  <a:pt x="3285411" y="851773"/>
                  <a:pt x="3280543" y="871240"/>
                </a:cubicBezTo>
                <a:cubicBezTo>
                  <a:pt x="3290278" y="856639"/>
                  <a:pt x="3295144" y="837172"/>
                  <a:pt x="3300012" y="822568"/>
                </a:cubicBezTo>
                <a:close/>
                <a:moveTo>
                  <a:pt x="3207534" y="1596466"/>
                </a:moveTo>
                <a:lnTo>
                  <a:pt x="3275676" y="924782"/>
                </a:lnTo>
                <a:lnTo>
                  <a:pt x="3207534" y="1596466"/>
                </a:lnTo>
                <a:cubicBezTo>
                  <a:pt x="3207534" y="1606201"/>
                  <a:pt x="3207534" y="1615936"/>
                  <a:pt x="3212402" y="1625668"/>
                </a:cubicBezTo>
                <a:cubicBezTo>
                  <a:pt x="3207534" y="1615936"/>
                  <a:pt x="3207534" y="1606201"/>
                  <a:pt x="3207534" y="1596466"/>
                </a:cubicBezTo>
                <a:close/>
                <a:moveTo>
                  <a:pt x="3382756" y="1732749"/>
                </a:moveTo>
                <a:cubicBezTo>
                  <a:pt x="3377889" y="1732749"/>
                  <a:pt x="3377889" y="1732749"/>
                  <a:pt x="3377889" y="1727883"/>
                </a:cubicBezTo>
                <a:cubicBezTo>
                  <a:pt x="3377889" y="1732749"/>
                  <a:pt x="3382756" y="1732749"/>
                  <a:pt x="3382756" y="1732749"/>
                </a:cubicBezTo>
                <a:lnTo>
                  <a:pt x="3407093" y="2827886"/>
                </a:lnTo>
                <a:lnTo>
                  <a:pt x="3382756" y="1732749"/>
                </a:lnTo>
                <a:close/>
                <a:moveTo>
                  <a:pt x="3455765" y="968586"/>
                </a:moveTo>
                <a:lnTo>
                  <a:pt x="3455765" y="968586"/>
                </a:lnTo>
                <a:cubicBezTo>
                  <a:pt x="3455765" y="968586"/>
                  <a:pt x="3455765" y="968586"/>
                  <a:pt x="3455765" y="968586"/>
                </a:cubicBezTo>
                <a:cubicBezTo>
                  <a:pt x="3455765" y="968586"/>
                  <a:pt x="3455765" y="968586"/>
                  <a:pt x="3455765" y="968586"/>
                </a:cubicBezTo>
                <a:close/>
                <a:moveTo>
                  <a:pt x="4103112" y="2832755"/>
                </a:moveTo>
                <a:lnTo>
                  <a:pt x="4103112" y="2832755"/>
                </a:lnTo>
                <a:lnTo>
                  <a:pt x="4103112" y="2832755"/>
                </a:lnTo>
                <a:lnTo>
                  <a:pt x="4127449" y="1732749"/>
                </a:lnTo>
                <a:lnTo>
                  <a:pt x="4103112" y="2832755"/>
                </a:lnTo>
                <a:close/>
                <a:moveTo>
                  <a:pt x="4142052" y="1727883"/>
                </a:moveTo>
                <a:cubicBezTo>
                  <a:pt x="4142052" y="1727883"/>
                  <a:pt x="4137184" y="1727883"/>
                  <a:pt x="4137184" y="1727883"/>
                </a:cubicBezTo>
                <a:cubicBezTo>
                  <a:pt x="4137184" y="1727883"/>
                  <a:pt x="4137184" y="1727883"/>
                  <a:pt x="4142052" y="1727883"/>
                </a:cubicBezTo>
                <a:cubicBezTo>
                  <a:pt x="4156653" y="1737618"/>
                  <a:pt x="4171254" y="1742484"/>
                  <a:pt x="4185857" y="1747350"/>
                </a:cubicBezTo>
                <a:cubicBezTo>
                  <a:pt x="4166388" y="1742484"/>
                  <a:pt x="4151785" y="1737618"/>
                  <a:pt x="4142052" y="1727883"/>
                </a:cubicBezTo>
                <a:close/>
                <a:moveTo>
                  <a:pt x="4278335" y="1645138"/>
                </a:moveTo>
                <a:cubicBezTo>
                  <a:pt x="4263734" y="1659740"/>
                  <a:pt x="4249131" y="1664609"/>
                  <a:pt x="4229662" y="1664609"/>
                </a:cubicBezTo>
                <a:cubicBezTo>
                  <a:pt x="4195590" y="1664609"/>
                  <a:pt x="4166388" y="1640272"/>
                  <a:pt x="4161520" y="1606201"/>
                </a:cubicBezTo>
                <a:lnTo>
                  <a:pt x="4073908" y="978321"/>
                </a:lnTo>
                <a:cubicBezTo>
                  <a:pt x="4073908" y="968586"/>
                  <a:pt x="4064175" y="963720"/>
                  <a:pt x="4054440" y="963720"/>
                </a:cubicBezTo>
                <a:cubicBezTo>
                  <a:pt x="4044706" y="963720"/>
                  <a:pt x="4039838" y="968586"/>
                  <a:pt x="4039838" y="978321"/>
                </a:cubicBezTo>
                <a:lnTo>
                  <a:pt x="4039838" y="1693811"/>
                </a:lnTo>
                <a:cubicBezTo>
                  <a:pt x="4039838" y="1703546"/>
                  <a:pt x="4039838" y="1718148"/>
                  <a:pt x="4039838" y="1727883"/>
                </a:cubicBezTo>
                <a:lnTo>
                  <a:pt x="4015502" y="2827886"/>
                </a:lnTo>
                <a:cubicBezTo>
                  <a:pt x="4010634" y="2871692"/>
                  <a:pt x="3976563" y="2905764"/>
                  <a:pt x="3932758" y="2905764"/>
                </a:cubicBezTo>
                <a:cubicBezTo>
                  <a:pt x="3927890" y="2905764"/>
                  <a:pt x="3927890" y="2905764"/>
                  <a:pt x="3923024" y="2905764"/>
                </a:cubicBezTo>
                <a:cubicBezTo>
                  <a:pt x="3884085" y="2900895"/>
                  <a:pt x="3850015" y="2861957"/>
                  <a:pt x="3850015" y="2823020"/>
                </a:cubicBezTo>
                <a:lnTo>
                  <a:pt x="3781872" y="1732749"/>
                </a:lnTo>
                <a:cubicBezTo>
                  <a:pt x="3781872" y="1718148"/>
                  <a:pt x="3772138" y="1708412"/>
                  <a:pt x="3757536" y="1708412"/>
                </a:cubicBezTo>
                <a:cubicBezTo>
                  <a:pt x="3742934" y="1708412"/>
                  <a:pt x="3733199" y="1718148"/>
                  <a:pt x="3733199" y="1732749"/>
                </a:cubicBezTo>
                <a:lnTo>
                  <a:pt x="3665058" y="2827886"/>
                </a:lnTo>
                <a:cubicBezTo>
                  <a:pt x="3665058" y="2871692"/>
                  <a:pt x="3626120" y="2910630"/>
                  <a:pt x="3582315" y="2910630"/>
                </a:cubicBezTo>
                <a:cubicBezTo>
                  <a:pt x="3582315" y="2910630"/>
                  <a:pt x="3577447" y="2910630"/>
                  <a:pt x="3577447" y="2910630"/>
                </a:cubicBezTo>
                <a:cubicBezTo>
                  <a:pt x="3538508" y="2905764"/>
                  <a:pt x="3504438" y="2871692"/>
                  <a:pt x="3499571" y="2827886"/>
                </a:cubicBezTo>
                <a:lnTo>
                  <a:pt x="3475234" y="1732749"/>
                </a:lnTo>
                <a:cubicBezTo>
                  <a:pt x="3475234" y="1718148"/>
                  <a:pt x="3475234" y="1708412"/>
                  <a:pt x="3475234" y="1693811"/>
                </a:cubicBezTo>
                <a:lnTo>
                  <a:pt x="3475234" y="978321"/>
                </a:lnTo>
                <a:cubicBezTo>
                  <a:pt x="3475234" y="968586"/>
                  <a:pt x="3470367" y="963720"/>
                  <a:pt x="3460633" y="963720"/>
                </a:cubicBezTo>
                <a:cubicBezTo>
                  <a:pt x="3450898" y="963720"/>
                  <a:pt x="3441163" y="968586"/>
                  <a:pt x="3441163" y="978321"/>
                </a:cubicBezTo>
                <a:lnTo>
                  <a:pt x="3353552" y="1606201"/>
                </a:lnTo>
                <a:cubicBezTo>
                  <a:pt x="3348685" y="1640272"/>
                  <a:pt x="3319481" y="1669475"/>
                  <a:pt x="3285411" y="1669475"/>
                </a:cubicBezTo>
                <a:cubicBezTo>
                  <a:pt x="3265942" y="1669475"/>
                  <a:pt x="3251339" y="1664609"/>
                  <a:pt x="3236738" y="1650005"/>
                </a:cubicBezTo>
                <a:cubicBezTo>
                  <a:pt x="3222135" y="1635403"/>
                  <a:pt x="3217269" y="1620802"/>
                  <a:pt x="3217269" y="1601332"/>
                </a:cubicBezTo>
                <a:lnTo>
                  <a:pt x="3285411" y="929648"/>
                </a:lnTo>
                <a:cubicBezTo>
                  <a:pt x="3295144" y="793365"/>
                  <a:pt x="3407093" y="681419"/>
                  <a:pt x="3543376" y="681419"/>
                </a:cubicBezTo>
                <a:lnTo>
                  <a:pt x="3966829" y="681419"/>
                </a:lnTo>
                <a:cubicBezTo>
                  <a:pt x="4103112" y="681419"/>
                  <a:pt x="4219927" y="788499"/>
                  <a:pt x="4224794" y="929648"/>
                </a:cubicBezTo>
                <a:lnTo>
                  <a:pt x="4292936" y="1601332"/>
                </a:lnTo>
                <a:cubicBezTo>
                  <a:pt x="4297804" y="1615936"/>
                  <a:pt x="4292936" y="1635403"/>
                  <a:pt x="4278335" y="1645138"/>
                </a:cubicBezTo>
                <a:close/>
                <a:moveTo>
                  <a:pt x="4370813" y="1669475"/>
                </a:moveTo>
                <a:cubicBezTo>
                  <a:pt x="4365945" y="1674341"/>
                  <a:pt x="4361079" y="1684076"/>
                  <a:pt x="4361079" y="1688945"/>
                </a:cubicBezTo>
                <a:cubicBezTo>
                  <a:pt x="4365945" y="1684076"/>
                  <a:pt x="4365945" y="1679210"/>
                  <a:pt x="4370813" y="1669475"/>
                </a:cubicBezTo>
                <a:cubicBezTo>
                  <a:pt x="4375680" y="1654874"/>
                  <a:pt x="4380548" y="1640272"/>
                  <a:pt x="4385415" y="1625668"/>
                </a:cubicBezTo>
                <a:cubicBezTo>
                  <a:pt x="4385415" y="1645138"/>
                  <a:pt x="4380548" y="1659740"/>
                  <a:pt x="4370813" y="1669475"/>
                </a:cubicBezTo>
                <a:close/>
                <a:moveTo>
                  <a:pt x="4317272" y="915047"/>
                </a:moveTo>
                <a:cubicBezTo>
                  <a:pt x="4317272" y="905312"/>
                  <a:pt x="4317272" y="895577"/>
                  <a:pt x="4312406" y="885845"/>
                </a:cubicBezTo>
                <a:cubicBezTo>
                  <a:pt x="4317272" y="895577"/>
                  <a:pt x="4317272" y="905312"/>
                  <a:pt x="4317272" y="915047"/>
                </a:cubicBezTo>
                <a:lnTo>
                  <a:pt x="4385415" y="1586731"/>
                </a:lnTo>
                <a:lnTo>
                  <a:pt x="4317272" y="915047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8010C4B5-5F8B-485E-917A-8EA1BE54FBE5}"/>
              </a:ext>
            </a:extLst>
          </p:cNvPr>
          <p:cNvSpPr/>
          <p:nvPr/>
        </p:nvSpPr>
        <p:spPr>
          <a:xfrm rot="5400000">
            <a:off x="5617510" y="15506637"/>
            <a:ext cx="603541" cy="442920"/>
          </a:xfrm>
          <a:custGeom>
            <a:avLst/>
            <a:gdLst>
              <a:gd name="connsiteX0" fmla="*/ 0 w 603541"/>
              <a:gd name="connsiteY0" fmla="*/ 442921 h 442920"/>
              <a:gd name="connsiteX1" fmla="*/ 0 w 603541"/>
              <a:gd name="connsiteY1" fmla="*/ 9732 h 442920"/>
              <a:gd name="connsiteX2" fmla="*/ 87610 w 603541"/>
              <a:gd name="connsiteY2" fmla="*/ 9732 h 442920"/>
              <a:gd name="connsiteX3" fmla="*/ 87610 w 603541"/>
              <a:gd name="connsiteY3" fmla="*/ 58405 h 442920"/>
              <a:gd name="connsiteX4" fmla="*/ 87610 w 603541"/>
              <a:gd name="connsiteY4" fmla="*/ 58405 h 442920"/>
              <a:gd name="connsiteX5" fmla="*/ 199557 w 603541"/>
              <a:gd name="connsiteY5" fmla="*/ 4866 h 442920"/>
              <a:gd name="connsiteX6" fmla="*/ 272566 w 603541"/>
              <a:gd name="connsiteY6" fmla="*/ 19467 h 442920"/>
              <a:gd name="connsiteX7" fmla="*/ 321239 w 603541"/>
              <a:gd name="connsiteY7" fmla="*/ 58405 h 442920"/>
              <a:gd name="connsiteX8" fmla="*/ 457524 w 603541"/>
              <a:gd name="connsiteY8" fmla="*/ 0 h 442920"/>
              <a:gd name="connsiteX9" fmla="*/ 554869 w 603541"/>
              <a:gd name="connsiteY9" fmla="*/ 38938 h 442920"/>
              <a:gd name="connsiteX10" fmla="*/ 603542 w 603541"/>
              <a:gd name="connsiteY10" fmla="*/ 150884 h 442920"/>
              <a:gd name="connsiteX11" fmla="*/ 603542 w 603541"/>
              <a:gd name="connsiteY11" fmla="*/ 438055 h 442920"/>
              <a:gd name="connsiteX12" fmla="*/ 515930 w 603541"/>
              <a:gd name="connsiteY12" fmla="*/ 438055 h 442920"/>
              <a:gd name="connsiteX13" fmla="*/ 515930 w 603541"/>
              <a:gd name="connsiteY13" fmla="*/ 180087 h 442920"/>
              <a:gd name="connsiteX14" fmla="*/ 491594 w 603541"/>
              <a:gd name="connsiteY14" fmla="*/ 111947 h 442920"/>
              <a:gd name="connsiteX15" fmla="*/ 428320 w 603541"/>
              <a:gd name="connsiteY15" fmla="*/ 87610 h 442920"/>
              <a:gd name="connsiteX16" fmla="*/ 365046 w 603541"/>
              <a:gd name="connsiteY16" fmla="*/ 111947 h 442920"/>
              <a:gd name="connsiteX17" fmla="*/ 340709 w 603541"/>
              <a:gd name="connsiteY17" fmla="*/ 180087 h 442920"/>
              <a:gd name="connsiteX18" fmla="*/ 340709 w 603541"/>
              <a:gd name="connsiteY18" fmla="*/ 438055 h 442920"/>
              <a:gd name="connsiteX19" fmla="*/ 253097 w 603541"/>
              <a:gd name="connsiteY19" fmla="*/ 438055 h 442920"/>
              <a:gd name="connsiteX20" fmla="*/ 253097 w 603541"/>
              <a:gd name="connsiteY20" fmla="*/ 180087 h 442920"/>
              <a:gd name="connsiteX21" fmla="*/ 228761 w 603541"/>
              <a:gd name="connsiteY21" fmla="*/ 111947 h 442920"/>
              <a:gd name="connsiteX22" fmla="*/ 165487 w 603541"/>
              <a:gd name="connsiteY22" fmla="*/ 87610 h 442920"/>
              <a:gd name="connsiteX23" fmla="*/ 102212 w 603541"/>
              <a:gd name="connsiteY23" fmla="*/ 111947 h 442920"/>
              <a:gd name="connsiteX24" fmla="*/ 77875 w 603541"/>
              <a:gd name="connsiteY24" fmla="*/ 180087 h 442920"/>
              <a:gd name="connsiteX25" fmla="*/ 77875 w 603541"/>
              <a:gd name="connsiteY25" fmla="*/ 438055 h 442920"/>
              <a:gd name="connsiteX26" fmla="*/ 0 w 603541"/>
              <a:gd name="connsiteY26" fmla="*/ 438055 h 44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3541" h="442920">
                <a:moveTo>
                  <a:pt x="0" y="442921"/>
                </a:moveTo>
                <a:lnTo>
                  <a:pt x="0" y="9732"/>
                </a:lnTo>
                <a:lnTo>
                  <a:pt x="87610" y="9732"/>
                </a:lnTo>
                <a:lnTo>
                  <a:pt x="87610" y="58405"/>
                </a:lnTo>
                <a:lnTo>
                  <a:pt x="87610" y="58405"/>
                </a:lnTo>
                <a:cubicBezTo>
                  <a:pt x="116814" y="24336"/>
                  <a:pt x="150884" y="4866"/>
                  <a:pt x="199557" y="4866"/>
                </a:cubicBezTo>
                <a:cubicBezTo>
                  <a:pt x="228761" y="4866"/>
                  <a:pt x="253097" y="9732"/>
                  <a:pt x="272566" y="19467"/>
                </a:cubicBezTo>
                <a:cubicBezTo>
                  <a:pt x="292037" y="29202"/>
                  <a:pt x="306638" y="43804"/>
                  <a:pt x="321239" y="58405"/>
                </a:cubicBezTo>
                <a:cubicBezTo>
                  <a:pt x="355311" y="19467"/>
                  <a:pt x="399116" y="0"/>
                  <a:pt x="457524" y="0"/>
                </a:cubicBezTo>
                <a:cubicBezTo>
                  <a:pt x="491594" y="0"/>
                  <a:pt x="525665" y="14601"/>
                  <a:pt x="554869" y="38938"/>
                </a:cubicBezTo>
                <a:cubicBezTo>
                  <a:pt x="584073" y="63274"/>
                  <a:pt x="603542" y="102212"/>
                  <a:pt x="603542" y="150884"/>
                </a:cubicBezTo>
                <a:lnTo>
                  <a:pt x="603542" y="438055"/>
                </a:lnTo>
                <a:lnTo>
                  <a:pt x="515930" y="438055"/>
                </a:lnTo>
                <a:lnTo>
                  <a:pt x="515930" y="180087"/>
                </a:lnTo>
                <a:cubicBezTo>
                  <a:pt x="515930" y="150884"/>
                  <a:pt x="506196" y="126548"/>
                  <a:pt x="491594" y="111947"/>
                </a:cubicBezTo>
                <a:cubicBezTo>
                  <a:pt x="476992" y="97346"/>
                  <a:pt x="452656" y="87610"/>
                  <a:pt x="428320" y="87610"/>
                </a:cubicBezTo>
                <a:cubicBezTo>
                  <a:pt x="403983" y="87610"/>
                  <a:pt x="384514" y="97346"/>
                  <a:pt x="365046" y="111947"/>
                </a:cubicBezTo>
                <a:cubicBezTo>
                  <a:pt x="350443" y="126548"/>
                  <a:pt x="340709" y="150884"/>
                  <a:pt x="340709" y="180087"/>
                </a:cubicBezTo>
                <a:lnTo>
                  <a:pt x="340709" y="438055"/>
                </a:lnTo>
                <a:lnTo>
                  <a:pt x="253097" y="438055"/>
                </a:lnTo>
                <a:lnTo>
                  <a:pt x="253097" y="180087"/>
                </a:lnTo>
                <a:cubicBezTo>
                  <a:pt x="253097" y="150884"/>
                  <a:pt x="243364" y="126548"/>
                  <a:pt x="228761" y="111947"/>
                </a:cubicBezTo>
                <a:cubicBezTo>
                  <a:pt x="214160" y="97346"/>
                  <a:pt x="189823" y="87610"/>
                  <a:pt x="165487" y="87610"/>
                </a:cubicBezTo>
                <a:cubicBezTo>
                  <a:pt x="141151" y="87610"/>
                  <a:pt x="121682" y="97346"/>
                  <a:pt x="102212" y="111947"/>
                </a:cubicBezTo>
                <a:cubicBezTo>
                  <a:pt x="87610" y="126548"/>
                  <a:pt x="77875" y="150884"/>
                  <a:pt x="77875" y="180087"/>
                </a:cubicBezTo>
                <a:lnTo>
                  <a:pt x="77875" y="438055"/>
                </a:lnTo>
                <a:lnTo>
                  <a:pt x="0" y="438055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5" name="フリーフォーム: 図形 104">
            <a:extLst>
              <a:ext uri="{FF2B5EF4-FFF2-40B4-BE49-F238E27FC236}">
                <a16:creationId xmlns:a16="http://schemas.microsoft.com/office/drawing/2014/main" id="{5F6223D2-082B-44A6-9388-5D65B056B8B0}"/>
              </a:ext>
            </a:extLst>
          </p:cNvPr>
          <p:cNvSpPr/>
          <p:nvPr/>
        </p:nvSpPr>
        <p:spPr>
          <a:xfrm rot="5400000">
            <a:off x="33477136" y="2698601"/>
            <a:ext cx="48672" cy="48672"/>
          </a:xfrm>
          <a:custGeom>
            <a:avLst/>
            <a:gdLst/>
            <a:ahLst/>
            <a:cxnLst/>
            <a:rect l="l" t="t" r="r" b="b"/>
            <a:pathLst>
              <a:path w="48672" h="48672"/>
            </a:pathLst>
          </a:custGeom>
          <a:solidFill>
            <a:srgbClr val="FFFFFF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1" name="フリーフォーム: 図形 110">
            <a:extLst>
              <a:ext uri="{FF2B5EF4-FFF2-40B4-BE49-F238E27FC236}">
                <a16:creationId xmlns:a16="http://schemas.microsoft.com/office/drawing/2014/main" id="{514F57AA-4C49-4714-A2A2-D6797A57B6D9}"/>
              </a:ext>
            </a:extLst>
          </p:cNvPr>
          <p:cNvSpPr/>
          <p:nvPr/>
        </p:nvSpPr>
        <p:spPr>
          <a:xfrm rot="5400000">
            <a:off x="5831670" y="4983784"/>
            <a:ext cx="365045" cy="525668"/>
          </a:xfrm>
          <a:custGeom>
            <a:avLst/>
            <a:gdLst>
              <a:gd name="connsiteX0" fmla="*/ 282302 w 365045"/>
              <a:gd name="connsiteY0" fmla="*/ 374781 h 525668"/>
              <a:gd name="connsiteX1" fmla="*/ 365046 w 365045"/>
              <a:gd name="connsiteY1" fmla="*/ 374781 h 525668"/>
              <a:gd name="connsiteX2" fmla="*/ 301771 w 365045"/>
              <a:gd name="connsiteY2" fmla="*/ 486728 h 525668"/>
              <a:gd name="connsiteX3" fmla="*/ 184957 w 365045"/>
              <a:gd name="connsiteY3" fmla="*/ 525668 h 525668"/>
              <a:gd name="connsiteX4" fmla="*/ 82744 w 365045"/>
              <a:gd name="connsiteY4" fmla="*/ 496463 h 525668"/>
              <a:gd name="connsiteX5" fmla="*/ 24336 w 365045"/>
              <a:gd name="connsiteY5" fmla="*/ 433189 h 525668"/>
              <a:gd name="connsiteX6" fmla="*/ 4867 w 365045"/>
              <a:gd name="connsiteY6" fmla="*/ 384516 h 525668"/>
              <a:gd name="connsiteX7" fmla="*/ 0 w 365045"/>
              <a:gd name="connsiteY7" fmla="*/ 262834 h 525668"/>
              <a:gd name="connsiteX8" fmla="*/ 4867 w 365045"/>
              <a:gd name="connsiteY8" fmla="*/ 141152 h 525668"/>
              <a:gd name="connsiteX9" fmla="*/ 24336 w 365045"/>
              <a:gd name="connsiteY9" fmla="*/ 92479 h 525668"/>
              <a:gd name="connsiteX10" fmla="*/ 82744 w 365045"/>
              <a:gd name="connsiteY10" fmla="*/ 29205 h 525668"/>
              <a:gd name="connsiteX11" fmla="*/ 184957 w 365045"/>
              <a:gd name="connsiteY11" fmla="*/ 0 h 525668"/>
              <a:gd name="connsiteX12" fmla="*/ 306638 w 365045"/>
              <a:gd name="connsiteY12" fmla="*/ 43807 h 525668"/>
              <a:gd name="connsiteX13" fmla="*/ 365046 w 365045"/>
              <a:gd name="connsiteY13" fmla="*/ 150887 h 525668"/>
              <a:gd name="connsiteX14" fmla="*/ 282302 w 365045"/>
              <a:gd name="connsiteY14" fmla="*/ 150887 h 525668"/>
              <a:gd name="connsiteX15" fmla="*/ 248231 w 365045"/>
              <a:gd name="connsiteY15" fmla="*/ 97346 h 525668"/>
              <a:gd name="connsiteX16" fmla="*/ 184957 w 365045"/>
              <a:gd name="connsiteY16" fmla="*/ 73009 h 525668"/>
              <a:gd name="connsiteX17" fmla="*/ 136284 w 365045"/>
              <a:gd name="connsiteY17" fmla="*/ 82744 h 525668"/>
              <a:gd name="connsiteX18" fmla="*/ 102213 w 365045"/>
              <a:gd name="connsiteY18" fmla="*/ 107081 h 525668"/>
              <a:gd name="connsiteX19" fmla="*/ 82744 w 365045"/>
              <a:gd name="connsiteY19" fmla="*/ 150887 h 525668"/>
              <a:gd name="connsiteX20" fmla="*/ 77877 w 365045"/>
              <a:gd name="connsiteY20" fmla="*/ 253099 h 525668"/>
              <a:gd name="connsiteX21" fmla="*/ 82744 w 365045"/>
              <a:gd name="connsiteY21" fmla="*/ 355313 h 525668"/>
              <a:gd name="connsiteX22" fmla="*/ 102213 w 365045"/>
              <a:gd name="connsiteY22" fmla="*/ 399117 h 525668"/>
              <a:gd name="connsiteX23" fmla="*/ 136284 w 365045"/>
              <a:gd name="connsiteY23" fmla="*/ 428323 h 525668"/>
              <a:gd name="connsiteX24" fmla="*/ 184957 w 365045"/>
              <a:gd name="connsiteY24" fmla="*/ 438055 h 525668"/>
              <a:gd name="connsiteX25" fmla="*/ 282302 w 365045"/>
              <a:gd name="connsiteY25" fmla="*/ 374781 h 52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5045" h="525668">
                <a:moveTo>
                  <a:pt x="282302" y="374781"/>
                </a:moveTo>
                <a:lnTo>
                  <a:pt x="365046" y="374781"/>
                </a:lnTo>
                <a:cubicBezTo>
                  <a:pt x="355311" y="423454"/>
                  <a:pt x="330975" y="462391"/>
                  <a:pt x="301771" y="486728"/>
                </a:cubicBezTo>
                <a:cubicBezTo>
                  <a:pt x="267700" y="511064"/>
                  <a:pt x="228762" y="525668"/>
                  <a:pt x="184957" y="525668"/>
                </a:cubicBezTo>
                <a:cubicBezTo>
                  <a:pt x="146018" y="525668"/>
                  <a:pt x="111947" y="515933"/>
                  <a:pt x="82744" y="496463"/>
                </a:cubicBezTo>
                <a:cubicBezTo>
                  <a:pt x="53540" y="476995"/>
                  <a:pt x="34071" y="457525"/>
                  <a:pt x="24336" y="433189"/>
                </a:cubicBezTo>
                <a:cubicBezTo>
                  <a:pt x="14602" y="418587"/>
                  <a:pt x="9735" y="399117"/>
                  <a:pt x="4867" y="384516"/>
                </a:cubicBezTo>
                <a:cubicBezTo>
                  <a:pt x="0" y="365046"/>
                  <a:pt x="0" y="326108"/>
                  <a:pt x="0" y="262834"/>
                </a:cubicBezTo>
                <a:cubicBezTo>
                  <a:pt x="0" y="199560"/>
                  <a:pt x="0" y="160622"/>
                  <a:pt x="4867" y="141152"/>
                </a:cubicBezTo>
                <a:cubicBezTo>
                  <a:pt x="9735" y="121682"/>
                  <a:pt x="14602" y="107081"/>
                  <a:pt x="24336" y="92479"/>
                </a:cubicBezTo>
                <a:cubicBezTo>
                  <a:pt x="34071" y="68143"/>
                  <a:pt x="58407" y="48673"/>
                  <a:pt x="82744" y="29205"/>
                </a:cubicBezTo>
                <a:cubicBezTo>
                  <a:pt x="111947" y="9735"/>
                  <a:pt x="146018" y="0"/>
                  <a:pt x="184957" y="0"/>
                </a:cubicBezTo>
                <a:cubicBezTo>
                  <a:pt x="233629" y="0"/>
                  <a:pt x="272568" y="14604"/>
                  <a:pt x="306638" y="43807"/>
                </a:cubicBezTo>
                <a:cubicBezTo>
                  <a:pt x="340709" y="73009"/>
                  <a:pt x="360178" y="111950"/>
                  <a:pt x="365046" y="150887"/>
                </a:cubicBezTo>
                <a:lnTo>
                  <a:pt x="282302" y="150887"/>
                </a:lnTo>
                <a:cubicBezTo>
                  <a:pt x="277435" y="131417"/>
                  <a:pt x="262833" y="111950"/>
                  <a:pt x="248231" y="97346"/>
                </a:cubicBezTo>
                <a:cubicBezTo>
                  <a:pt x="228762" y="82744"/>
                  <a:pt x="209293" y="73009"/>
                  <a:pt x="184957" y="73009"/>
                </a:cubicBezTo>
                <a:cubicBezTo>
                  <a:pt x="165487" y="73009"/>
                  <a:pt x="150886" y="77878"/>
                  <a:pt x="136284" y="82744"/>
                </a:cubicBezTo>
                <a:cubicBezTo>
                  <a:pt x="121682" y="92479"/>
                  <a:pt x="111947" y="97346"/>
                  <a:pt x="102213" y="107081"/>
                </a:cubicBezTo>
                <a:cubicBezTo>
                  <a:pt x="92478" y="121682"/>
                  <a:pt x="82744" y="136286"/>
                  <a:pt x="82744" y="150887"/>
                </a:cubicBezTo>
                <a:cubicBezTo>
                  <a:pt x="77877" y="165489"/>
                  <a:pt x="77877" y="199560"/>
                  <a:pt x="77877" y="253099"/>
                </a:cubicBezTo>
                <a:cubicBezTo>
                  <a:pt x="77877" y="306641"/>
                  <a:pt x="77877" y="340709"/>
                  <a:pt x="82744" y="355313"/>
                </a:cubicBezTo>
                <a:cubicBezTo>
                  <a:pt x="87611" y="369915"/>
                  <a:pt x="92478" y="384516"/>
                  <a:pt x="102213" y="399117"/>
                </a:cubicBezTo>
                <a:cubicBezTo>
                  <a:pt x="111947" y="408852"/>
                  <a:pt x="121682" y="418587"/>
                  <a:pt x="136284" y="428323"/>
                </a:cubicBezTo>
                <a:cubicBezTo>
                  <a:pt x="150886" y="438055"/>
                  <a:pt x="165487" y="438055"/>
                  <a:pt x="184957" y="438055"/>
                </a:cubicBezTo>
                <a:cubicBezTo>
                  <a:pt x="228762" y="442924"/>
                  <a:pt x="257966" y="423454"/>
                  <a:pt x="282302" y="374781"/>
                </a:cubicBez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3" name="フリーフォーム: 図形 112">
            <a:extLst>
              <a:ext uri="{FF2B5EF4-FFF2-40B4-BE49-F238E27FC236}">
                <a16:creationId xmlns:a16="http://schemas.microsoft.com/office/drawing/2014/main" id="{8C5196E5-7747-4D1B-B0B1-9EA9295BEC46}"/>
              </a:ext>
            </a:extLst>
          </p:cNvPr>
          <p:cNvSpPr/>
          <p:nvPr/>
        </p:nvSpPr>
        <p:spPr>
          <a:xfrm rot="5400000">
            <a:off x="6184547" y="4859671"/>
            <a:ext cx="184956" cy="184955"/>
          </a:xfrm>
          <a:custGeom>
            <a:avLst/>
            <a:gdLst>
              <a:gd name="connsiteX0" fmla="*/ 92478 w 184956"/>
              <a:gd name="connsiteY0" fmla="*/ 0 h 184955"/>
              <a:gd name="connsiteX1" fmla="*/ 0 w 184956"/>
              <a:gd name="connsiteY1" fmla="*/ 92476 h 184955"/>
              <a:gd name="connsiteX2" fmla="*/ 92478 w 184956"/>
              <a:gd name="connsiteY2" fmla="*/ 184956 h 184955"/>
              <a:gd name="connsiteX3" fmla="*/ 184956 w 184956"/>
              <a:gd name="connsiteY3" fmla="*/ 92476 h 184955"/>
              <a:gd name="connsiteX4" fmla="*/ 92478 w 184956"/>
              <a:gd name="connsiteY4" fmla="*/ 0 h 184955"/>
              <a:gd name="connsiteX5" fmla="*/ 92478 w 184956"/>
              <a:gd name="connsiteY5" fmla="*/ 136283 h 184955"/>
              <a:gd name="connsiteX6" fmla="*/ 43805 w 184956"/>
              <a:gd name="connsiteY6" fmla="*/ 87610 h 184955"/>
              <a:gd name="connsiteX7" fmla="*/ 92478 w 184956"/>
              <a:gd name="connsiteY7" fmla="*/ 38938 h 184955"/>
              <a:gd name="connsiteX8" fmla="*/ 141151 w 184956"/>
              <a:gd name="connsiteY8" fmla="*/ 87610 h 184955"/>
              <a:gd name="connsiteX9" fmla="*/ 92478 w 184956"/>
              <a:gd name="connsiteY9" fmla="*/ 136283 h 18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956" h="184955">
                <a:moveTo>
                  <a:pt x="92478" y="0"/>
                </a:moveTo>
                <a:cubicBezTo>
                  <a:pt x="43805" y="0"/>
                  <a:pt x="0" y="38938"/>
                  <a:pt x="0" y="92476"/>
                </a:cubicBezTo>
                <a:cubicBezTo>
                  <a:pt x="0" y="141149"/>
                  <a:pt x="38938" y="184956"/>
                  <a:pt x="92478" y="184956"/>
                </a:cubicBezTo>
                <a:cubicBezTo>
                  <a:pt x="146018" y="184956"/>
                  <a:pt x="184956" y="146018"/>
                  <a:pt x="184956" y="92476"/>
                </a:cubicBezTo>
                <a:cubicBezTo>
                  <a:pt x="184956" y="38938"/>
                  <a:pt x="146018" y="0"/>
                  <a:pt x="92478" y="0"/>
                </a:cubicBezTo>
                <a:close/>
                <a:moveTo>
                  <a:pt x="92478" y="136283"/>
                </a:moveTo>
                <a:cubicBezTo>
                  <a:pt x="68142" y="136283"/>
                  <a:pt x="43805" y="116813"/>
                  <a:pt x="43805" y="87610"/>
                </a:cubicBezTo>
                <a:cubicBezTo>
                  <a:pt x="43805" y="58408"/>
                  <a:pt x="63275" y="38938"/>
                  <a:pt x="92478" y="38938"/>
                </a:cubicBezTo>
                <a:cubicBezTo>
                  <a:pt x="116814" y="38938"/>
                  <a:pt x="141151" y="58408"/>
                  <a:pt x="141151" y="87610"/>
                </a:cubicBezTo>
                <a:cubicBezTo>
                  <a:pt x="141151" y="116813"/>
                  <a:pt x="121682" y="136283"/>
                  <a:pt x="92478" y="136283"/>
                </a:cubicBez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4" name="フリーフォーム: 図形 113">
            <a:extLst>
              <a:ext uri="{FF2B5EF4-FFF2-40B4-BE49-F238E27FC236}">
                <a16:creationId xmlns:a16="http://schemas.microsoft.com/office/drawing/2014/main" id="{9FBEEDB6-C582-494A-9884-359D9A385579}"/>
              </a:ext>
            </a:extLst>
          </p:cNvPr>
          <p:cNvSpPr/>
          <p:nvPr/>
        </p:nvSpPr>
        <p:spPr>
          <a:xfrm rot="5400000">
            <a:off x="8682517" y="5183793"/>
            <a:ext cx="279259" cy="448717"/>
          </a:xfrm>
          <a:custGeom>
            <a:avLst/>
            <a:gdLst>
              <a:gd name="connsiteX0" fmla="*/ 14602 w 279259"/>
              <a:gd name="connsiteY0" fmla="*/ 238497 h 448717"/>
              <a:gd name="connsiteX1" fmla="*/ 14602 w 279259"/>
              <a:gd name="connsiteY1" fmla="*/ 238497 h 448717"/>
              <a:gd name="connsiteX2" fmla="*/ 116815 w 279259"/>
              <a:gd name="connsiteY2" fmla="*/ 14602 h 448717"/>
              <a:gd name="connsiteX3" fmla="*/ 160620 w 279259"/>
              <a:gd name="connsiteY3" fmla="*/ 14602 h 448717"/>
              <a:gd name="connsiteX4" fmla="*/ 262833 w 279259"/>
              <a:gd name="connsiteY4" fmla="*/ 238497 h 448717"/>
              <a:gd name="connsiteX5" fmla="*/ 262833 w 279259"/>
              <a:gd name="connsiteY5" fmla="*/ 238497 h 448717"/>
              <a:gd name="connsiteX6" fmla="*/ 277435 w 279259"/>
              <a:gd name="connsiteY6" fmla="*/ 326107 h 448717"/>
              <a:gd name="connsiteX7" fmla="*/ 155753 w 279259"/>
              <a:gd name="connsiteY7" fmla="*/ 447789 h 448717"/>
              <a:gd name="connsiteX8" fmla="*/ 0 w 279259"/>
              <a:gd name="connsiteY8" fmla="*/ 306638 h 448717"/>
              <a:gd name="connsiteX9" fmla="*/ 14602 w 279259"/>
              <a:gd name="connsiteY9" fmla="*/ 238497 h 448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259" h="448717">
                <a:moveTo>
                  <a:pt x="14602" y="238497"/>
                </a:moveTo>
                <a:lnTo>
                  <a:pt x="14602" y="238497"/>
                </a:lnTo>
                <a:lnTo>
                  <a:pt x="116815" y="14602"/>
                </a:lnTo>
                <a:cubicBezTo>
                  <a:pt x="126549" y="-4867"/>
                  <a:pt x="150886" y="-4867"/>
                  <a:pt x="160620" y="14602"/>
                </a:cubicBezTo>
                <a:lnTo>
                  <a:pt x="262833" y="238497"/>
                </a:lnTo>
                <a:lnTo>
                  <a:pt x="262833" y="238497"/>
                </a:lnTo>
                <a:cubicBezTo>
                  <a:pt x="277435" y="262833"/>
                  <a:pt x="282302" y="296903"/>
                  <a:pt x="277435" y="326107"/>
                </a:cubicBezTo>
                <a:cubicBezTo>
                  <a:pt x="267700" y="389382"/>
                  <a:pt x="219027" y="438055"/>
                  <a:pt x="155753" y="447789"/>
                </a:cubicBezTo>
                <a:cubicBezTo>
                  <a:pt x="73009" y="457524"/>
                  <a:pt x="0" y="389382"/>
                  <a:pt x="0" y="306638"/>
                </a:cubicBezTo>
                <a:cubicBezTo>
                  <a:pt x="0" y="282302"/>
                  <a:pt x="4867" y="257965"/>
                  <a:pt x="14602" y="238497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5" name="フリーフォーム: 図形 114">
            <a:extLst>
              <a:ext uri="{FF2B5EF4-FFF2-40B4-BE49-F238E27FC236}">
                <a16:creationId xmlns:a16="http://schemas.microsoft.com/office/drawing/2014/main" id="{E67CCA0B-1850-4D94-A722-6A383948D4D1}"/>
              </a:ext>
            </a:extLst>
          </p:cNvPr>
          <p:cNvSpPr/>
          <p:nvPr/>
        </p:nvSpPr>
        <p:spPr>
          <a:xfrm rot="5400000">
            <a:off x="8263095" y="5695847"/>
            <a:ext cx="214599" cy="342260"/>
          </a:xfrm>
          <a:custGeom>
            <a:avLst/>
            <a:gdLst>
              <a:gd name="connsiteX0" fmla="*/ 10173 w 214599"/>
              <a:gd name="connsiteY0" fmla="*/ 181306 h 342260"/>
              <a:gd name="connsiteX1" fmla="*/ 10173 w 214599"/>
              <a:gd name="connsiteY1" fmla="*/ 181306 h 342260"/>
              <a:gd name="connsiteX2" fmla="*/ 88050 w 214599"/>
              <a:gd name="connsiteY2" fmla="*/ 10951 h 342260"/>
              <a:gd name="connsiteX3" fmla="*/ 122121 w 214599"/>
              <a:gd name="connsiteY3" fmla="*/ 10951 h 342260"/>
              <a:gd name="connsiteX4" fmla="*/ 199997 w 214599"/>
              <a:gd name="connsiteY4" fmla="*/ 181306 h 342260"/>
              <a:gd name="connsiteX5" fmla="*/ 199997 w 214599"/>
              <a:gd name="connsiteY5" fmla="*/ 181306 h 342260"/>
              <a:gd name="connsiteX6" fmla="*/ 214599 w 214599"/>
              <a:gd name="connsiteY6" fmla="*/ 249449 h 342260"/>
              <a:gd name="connsiteX7" fmla="*/ 122121 w 214599"/>
              <a:gd name="connsiteY7" fmla="*/ 341925 h 342260"/>
              <a:gd name="connsiteX8" fmla="*/ 5306 w 214599"/>
              <a:gd name="connsiteY8" fmla="*/ 234846 h 342260"/>
              <a:gd name="connsiteX9" fmla="*/ 10173 w 214599"/>
              <a:gd name="connsiteY9" fmla="*/ 181306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599" h="342260">
                <a:moveTo>
                  <a:pt x="10173" y="181306"/>
                </a:moveTo>
                <a:lnTo>
                  <a:pt x="10173" y="181306"/>
                </a:lnTo>
                <a:lnTo>
                  <a:pt x="88050" y="10951"/>
                </a:lnTo>
                <a:cubicBezTo>
                  <a:pt x="92917" y="-3650"/>
                  <a:pt x="112386" y="-3650"/>
                  <a:pt x="122121" y="10951"/>
                </a:cubicBezTo>
                <a:lnTo>
                  <a:pt x="199997" y="181306"/>
                </a:lnTo>
                <a:lnTo>
                  <a:pt x="199997" y="181306"/>
                </a:lnTo>
                <a:cubicBezTo>
                  <a:pt x="209732" y="200776"/>
                  <a:pt x="214599" y="225112"/>
                  <a:pt x="214599" y="249449"/>
                </a:cubicBezTo>
                <a:cubicBezTo>
                  <a:pt x="209732" y="298121"/>
                  <a:pt x="170794" y="337059"/>
                  <a:pt x="122121" y="341925"/>
                </a:cubicBezTo>
                <a:cubicBezTo>
                  <a:pt x="58846" y="346794"/>
                  <a:pt x="5306" y="298121"/>
                  <a:pt x="5306" y="234846"/>
                </a:cubicBezTo>
                <a:cubicBezTo>
                  <a:pt x="-4428" y="210510"/>
                  <a:pt x="439" y="195908"/>
                  <a:pt x="10173" y="181306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6" name="フリーフォーム: 図形 115">
            <a:extLst>
              <a:ext uri="{FF2B5EF4-FFF2-40B4-BE49-F238E27FC236}">
                <a16:creationId xmlns:a16="http://schemas.microsoft.com/office/drawing/2014/main" id="{9CB00D4F-76A7-4DA9-878D-88D589FA112F}"/>
              </a:ext>
            </a:extLst>
          </p:cNvPr>
          <p:cNvSpPr/>
          <p:nvPr/>
        </p:nvSpPr>
        <p:spPr>
          <a:xfrm rot="5400000">
            <a:off x="7937557" y="5422631"/>
            <a:ext cx="161058" cy="251077"/>
          </a:xfrm>
          <a:custGeom>
            <a:avLst/>
            <a:gdLst>
              <a:gd name="connsiteX0" fmla="*/ 10173 w 161058"/>
              <a:gd name="connsiteY0" fmla="*/ 133849 h 251077"/>
              <a:gd name="connsiteX1" fmla="*/ 10173 w 161058"/>
              <a:gd name="connsiteY1" fmla="*/ 133849 h 251077"/>
              <a:gd name="connsiteX2" fmla="*/ 68581 w 161058"/>
              <a:gd name="connsiteY2" fmla="*/ 7301 h 251077"/>
              <a:gd name="connsiteX3" fmla="*/ 92917 w 161058"/>
              <a:gd name="connsiteY3" fmla="*/ 7301 h 251077"/>
              <a:gd name="connsiteX4" fmla="*/ 151324 w 161058"/>
              <a:gd name="connsiteY4" fmla="*/ 133849 h 251077"/>
              <a:gd name="connsiteX5" fmla="*/ 151324 w 161058"/>
              <a:gd name="connsiteY5" fmla="*/ 133849 h 251077"/>
              <a:gd name="connsiteX6" fmla="*/ 161059 w 161058"/>
              <a:gd name="connsiteY6" fmla="*/ 182522 h 251077"/>
              <a:gd name="connsiteX7" fmla="*/ 92917 w 161058"/>
              <a:gd name="connsiteY7" fmla="*/ 250665 h 251077"/>
              <a:gd name="connsiteX8" fmla="*/ 5306 w 161058"/>
              <a:gd name="connsiteY8" fmla="*/ 172787 h 251077"/>
              <a:gd name="connsiteX9" fmla="*/ 10173 w 161058"/>
              <a:gd name="connsiteY9" fmla="*/ 133849 h 25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058" h="251077">
                <a:moveTo>
                  <a:pt x="10173" y="133849"/>
                </a:moveTo>
                <a:lnTo>
                  <a:pt x="10173" y="133849"/>
                </a:lnTo>
                <a:lnTo>
                  <a:pt x="68581" y="7301"/>
                </a:lnTo>
                <a:cubicBezTo>
                  <a:pt x="73448" y="-2434"/>
                  <a:pt x="88050" y="-2434"/>
                  <a:pt x="92917" y="7301"/>
                </a:cubicBezTo>
                <a:lnTo>
                  <a:pt x="151324" y="133849"/>
                </a:lnTo>
                <a:lnTo>
                  <a:pt x="151324" y="133849"/>
                </a:lnTo>
                <a:cubicBezTo>
                  <a:pt x="161059" y="148451"/>
                  <a:pt x="161059" y="163052"/>
                  <a:pt x="161059" y="182522"/>
                </a:cubicBezTo>
                <a:cubicBezTo>
                  <a:pt x="156192" y="216594"/>
                  <a:pt x="126988" y="245796"/>
                  <a:pt x="92917" y="250665"/>
                </a:cubicBezTo>
                <a:cubicBezTo>
                  <a:pt x="44244" y="255531"/>
                  <a:pt x="5306" y="216594"/>
                  <a:pt x="5306" y="172787"/>
                </a:cubicBezTo>
                <a:cubicBezTo>
                  <a:pt x="-4428" y="158186"/>
                  <a:pt x="439" y="148451"/>
                  <a:pt x="10173" y="133849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7" name="フリーフォーム: 図形 116">
            <a:extLst>
              <a:ext uri="{FF2B5EF4-FFF2-40B4-BE49-F238E27FC236}">
                <a16:creationId xmlns:a16="http://schemas.microsoft.com/office/drawing/2014/main" id="{C2EF3D2E-C5D2-410B-9C73-C6DB4031E16B}"/>
              </a:ext>
            </a:extLst>
          </p:cNvPr>
          <p:cNvSpPr/>
          <p:nvPr/>
        </p:nvSpPr>
        <p:spPr>
          <a:xfrm rot="18528072">
            <a:off x="7121109" y="4240611"/>
            <a:ext cx="983158" cy="335831"/>
          </a:xfrm>
          <a:custGeom>
            <a:avLst/>
            <a:gdLst>
              <a:gd name="connsiteX0" fmla="*/ 0 w 983158"/>
              <a:gd name="connsiteY0" fmla="*/ 1 h 335831"/>
              <a:gd name="connsiteX1" fmla="*/ 983158 w 983158"/>
              <a:gd name="connsiteY1" fmla="*/ 1 h 335831"/>
              <a:gd name="connsiteX2" fmla="*/ 983158 w 983158"/>
              <a:gd name="connsiteY2" fmla="*/ 335833 h 335831"/>
              <a:gd name="connsiteX3" fmla="*/ 0 w 983158"/>
              <a:gd name="connsiteY3" fmla="*/ 335833 h 33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158" h="335831">
                <a:moveTo>
                  <a:pt x="0" y="1"/>
                </a:moveTo>
                <a:lnTo>
                  <a:pt x="983158" y="1"/>
                </a:lnTo>
                <a:lnTo>
                  <a:pt x="983158" y="335833"/>
                </a:lnTo>
                <a:lnTo>
                  <a:pt x="0" y="335833"/>
                </a:lnTo>
                <a:close/>
              </a:path>
            </a:pathLst>
          </a:custGeom>
          <a:solidFill>
            <a:srgbClr val="53B98D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8" name="フリーフォーム: 図形 117">
            <a:extLst>
              <a:ext uri="{FF2B5EF4-FFF2-40B4-BE49-F238E27FC236}">
                <a16:creationId xmlns:a16="http://schemas.microsoft.com/office/drawing/2014/main" id="{4FEB10C1-2489-4BDC-AD43-EEB66428501E}"/>
              </a:ext>
            </a:extLst>
          </p:cNvPr>
          <p:cNvSpPr/>
          <p:nvPr/>
        </p:nvSpPr>
        <p:spPr>
          <a:xfrm rot="5400000">
            <a:off x="5603158" y="3100140"/>
            <a:ext cx="4201778" cy="3941193"/>
          </a:xfrm>
          <a:custGeom>
            <a:avLst/>
            <a:gdLst>
              <a:gd name="connsiteX0" fmla="*/ 4192044 w 4201778"/>
              <a:gd name="connsiteY0" fmla="*/ 1922833 h 3941193"/>
              <a:gd name="connsiteX1" fmla="*/ 3938946 w 4201778"/>
              <a:gd name="connsiteY1" fmla="*/ 1484778 h 3941193"/>
              <a:gd name="connsiteX2" fmla="*/ 3904875 w 4201778"/>
              <a:gd name="connsiteY2" fmla="*/ 1353363 h 3941193"/>
              <a:gd name="connsiteX3" fmla="*/ 3904875 w 4201778"/>
              <a:gd name="connsiteY3" fmla="*/ 1348495 h 3941193"/>
              <a:gd name="connsiteX4" fmla="*/ 2493365 w 4201778"/>
              <a:gd name="connsiteY4" fmla="*/ 259 h 3941193"/>
              <a:gd name="connsiteX5" fmla="*/ 1149997 w 4201778"/>
              <a:gd name="connsiteY5" fmla="*/ 1207345 h 3941193"/>
              <a:gd name="connsiteX6" fmla="*/ 731412 w 4201778"/>
              <a:gd name="connsiteY6" fmla="*/ 871503 h 3941193"/>
              <a:gd name="connsiteX7" fmla="*/ 264153 w 4201778"/>
              <a:gd name="connsiteY7" fmla="*/ 920176 h 3941193"/>
              <a:gd name="connsiteX8" fmla="*/ 74329 w 4201778"/>
              <a:gd name="connsiteY8" fmla="*/ 1158672 h 3941193"/>
              <a:gd name="connsiteX9" fmla="*/ 123002 w 4201778"/>
              <a:gd name="connsiteY9" fmla="*/ 1625931 h 3941193"/>
              <a:gd name="connsiteX10" fmla="*/ 1631857 w 4201778"/>
              <a:gd name="connsiteY10" fmla="*/ 2837880 h 3941193"/>
              <a:gd name="connsiteX11" fmla="*/ 2089381 w 4201778"/>
              <a:gd name="connsiteY11" fmla="*/ 3037440 h 3941193"/>
              <a:gd name="connsiteX12" fmla="*/ 2167258 w 4201778"/>
              <a:gd name="connsiteY12" fmla="*/ 3047176 h 3941193"/>
              <a:gd name="connsiteX13" fmla="*/ 2464162 w 4201778"/>
              <a:gd name="connsiteY13" fmla="*/ 3178590 h 3941193"/>
              <a:gd name="connsiteX14" fmla="*/ 3340271 w 4201778"/>
              <a:gd name="connsiteY14" fmla="*/ 3889214 h 3941193"/>
              <a:gd name="connsiteX15" fmla="*/ 3671246 w 4201778"/>
              <a:gd name="connsiteY15" fmla="*/ 3855142 h 3941193"/>
              <a:gd name="connsiteX16" fmla="*/ 3637175 w 4201778"/>
              <a:gd name="connsiteY16" fmla="*/ 3524168 h 3941193"/>
              <a:gd name="connsiteX17" fmla="*/ 3194253 w 4201778"/>
              <a:gd name="connsiteY17" fmla="*/ 3163988 h 3941193"/>
              <a:gd name="connsiteX18" fmla="*/ 3087173 w 4201778"/>
              <a:gd name="connsiteY18" fmla="*/ 2944961 h 3941193"/>
              <a:gd name="connsiteX19" fmla="*/ 3087173 w 4201778"/>
              <a:gd name="connsiteY19" fmla="*/ 2857351 h 3941193"/>
              <a:gd name="connsiteX20" fmla="*/ 3106642 w 4201778"/>
              <a:gd name="connsiteY20" fmla="*/ 2794077 h 3941193"/>
              <a:gd name="connsiteX21" fmla="*/ 3184518 w 4201778"/>
              <a:gd name="connsiteY21" fmla="*/ 2755139 h 3941193"/>
              <a:gd name="connsiteX22" fmla="*/ 3184518 w 4201778"/>
              <a:gd name="connsiteY22" fmla="*/ 2755139 h 3941193"/>
              <a:gd name="connsiteX23" fmla="*/ 3369475 w 4201778"/>
              <a:gd name="connsiteY23" fmla="*/ 2730803 h 3941193"/>
              <a:gd name="connsiteX24" fmla="*/ 3909742 w 4201778"/>
              <a:gd name="connsiteY24" fmla="*/ 2029914 h 3941193"/>
              <a:gd name="connsiteX25" fmla="*/ 3909742 w 4201778"/>
              <a:gd name="connsiteY25" fmla="*/ 2010444 h 3941193"/>
              <a:gd name="connsiteX26" fmla="*/ 3909742 w 4201778"/>
              <a:gd name="connsiteY26" fmla="*/ 1956905 h 3941193"/>
              <a:gd name="connsiteX27" fmla="*/ 3914610 w 4201778"/>
              <a:gd name="connsiteY27" fmla="*/ 1952039 h 3941193"/>
              <a:gd name="connsiteX28" fmla="*/ 4177442 w 4201778"/>
              <a:gd name="connsiteY28" fmla="*/ 1952039 h 3941193"/>
              <a:gd name="connsiteX29" fmla="*/ 4201779 w 4201778"/>
              <a:gd name="connsiteY29" fmla="*/ 1937434 h 3941193"/>
              <a:gd name="connsiteX30" fmla="*/ 4192044 w 4201778"/>
              <a:gd name="connsiteY30" fmla="*/ 1922833 h 3941193"/>
              <a:gd name="connsiteX31" fmla="*/ 3895140 w 4201778"/>
              <a:gd name="connsiteY31" fmla="*/ 1348495 h 3941193"/>
              <a:gd name="connsiteX32" fmla="*/ 3895140 w 4201778"/>
              <a:gd name="connsiteY32" fmla="*/ 1348495 h 3941193"/>
              <a:gd name="connsiteX33" fmla="*/ 3895140 w 4201778"/>
              <a:gd name="connsiteY33" fmla="*/ 1348495 h 3941193"/>
              <a:gd name="connsiteX34" fmla="*/ 3895140 w 4201778"/>
              <a:gd name="connsiteY34" fmla="*/ 1348495 h 3941193"/>
              <a:gd name="connsiteX35" fmla="*/ 337162 w 4201778"/>
              <a:gd name="connsiteY35" fmla="*/ 1611329 h 3941193"/>
              <a:gd name="connsiteX36" fmla="*/ 220348 w 4201778"/>
              <a:gd name="connsiteY36" fmla="*/ 1513984 h 3941193"/>
              <a:gd name="connsiteX37" fmla="*/ 191144 w 4201778"/>
              <a:gd name="connsiteY37" fmla="*/ 1256017 h 3941193"/>
              <a:gd name="connsiteX38" fmla="*/ 380968 w 4201778"/>
              <a:gd name="connsiteY38" fmla="*/ 1017521 h 3941193"/>
              <a:gd name="connsiteX39" fmla="*/ 638933 w 4201778"/>
              <a:gd name="connsiteY39" fmla="*/ 988317 h 3941193"/>
              <a:gd name="connsiteX40" fmla="*/ 755748 w 4201778"/>
              <a:gd name="connsiteY40" fmla="*/ 1085663 h 3941193"/>
              <a:gd name="connsiteX41" fmla="*/ 760615 w 4201778"/>
              <a:gd name="connsiteY41" fmla="*/ 1129468 h 3941193"/>
              <a:gd name="connsiteX42" fmla="*/ 376100 w 4201778"/>
              <a:gd name="connsiteY42" fmla="*/ 1611329 h 3941193"/>
              <a:gd name="connsiteX43" fmla="*/ 337162 w 4201778"/>
              <a:gd name="connsiteY43" fmla="*/ 1611329 h 3941193"/>
              <a:gd name="connsiteX44" fmla="*/ 3276997 w 4201778"/>
              <a:gd name="connsiteY44" fmla="*/ 3490096 h 3941193"/>
              <a:gd name="connsiteX45" fmla="*/ 3218589 w 4201778"/>
              <a:gd name="connsiteY45" fmla="*/ 3558239 h 3941193"/>
              <a:gd name="connsiteX46" fmla="*/ 3160182 w 4201778"/>
              <a:gd name="connsiteY46" fmla="*/ 3563106 h 3941193"/>
              <a:gd name="connsiteX47" fmla="*/ 2556640 w 4201778"/>
              <a:gd name="connsiteY47" fmla="*/ 3071512 h 3941193"/>
              <a:gd name="connsiteX48" fmla="*/ 2186727 w 4201778"/>
              <a:gd name="connsiteY48" fmla="*/ 2910889 h 3941193"/>
              <a:gd name="connsiteX49" fmla="*/ 2108851 w 4201778"/>
              <a:gd name="connsiteY49" fmla="*/ 2901157 h 3941193"/>
              <a:gd name="connsiteX50" fmla="*/ 1724336 w 4201778"/>
              <a:gd name="connsiteY50" fmla="*/ 2730803 h 3941193"/>
              <a:gd name="connsiteX51" fmla="*/ 497782 w 4201778"/>
              <a:gd name="connsiteY51" fmla="*/ 1742743 h 3941193"/>
              <a:gd name="connsiteX52" fmla="*/ 492915 w 4201778"/>
              <a:gd name="connsiteY52" fmla="*/ 1698940 h 3941193"/>
              <a:gd name="connsiteX53" fmla="*/ 877430 w 4201778"/>
              <a:gd name="connsiteY53" fmla="*/ 1217078 h 3941193"/>
              <a:gd name="connsiteX54" fmla="*/ 921235 w 4201778"/>
              <a:gd name="connsiteY54" fmla="*/ 1212212 h 3941193"/>
              <a:gd name="connsiteX55" fmla="*/ 1140263 w 4201778"/>
              <a:gd name="connsiteY55" fmla="*/ 1387433 h 3941193"/>
              <a:gd name="connsiteX56" fmla="*/ 1140263 w 4201778"/>
              <a:gd name="connsiteY56" fmla="*/ 1392302 h 3941193"/>
              <a:gd name="connsiteX57" fmla="*/ 1159732 w 4201778"/>
              <a:gd name="connsiteY57" fmla="*/ 1406903 h 3941193"/>
              <a:gd name="connsiteX58" fmla="*/ 2147789 w 4201778"/>
              <a:gd name="connsiteY58" fmla="*/ 2200268 h 3941193"/>
              <a:gd name="connsiteX59" fmla="*/ 2396020 w 4201778"/>
              <a:gd name="connsiteY59" fmla="*/ 2540978 h 3941193"/>
              <a:gd name="connsiteX60" fmla="*/ 2425223 w 4201778"/>
              <a:gd name="connsiteY60" fmla="*/ 2613987 h 3941193"/>
              <a:gd name="connsiteX61" fmla="*/ 2663720 w 4201778"/>
              <a:gd name="connsiteY61" fmla="*/ 2940095 h 3941193"/>
              <a:gd name="connsiteX62" fmla="*/ 3272129 w 4201778"/>
              <a:gd name="connsiteY62" fmla="*/ 3431689 h 3941193"/>
              <a:gd name="connsiteX63" fmla="*/ 3276997 w 4201778"/>
              <a:gd name="connsiteY63" fmla="*/ 3490096 h 3941193"/>
              <a:gd name="connsiteX64" fmla="*/ 3812397 w 4201778"/>
              <a:gd name="connsiteY64" fmla="*/ 1825488 h 3941193"/>
              <a:gd name="connsiteX65" fmla="*/ 3768591 w 4201778"/>
              <a:gd name="connsiteY65" fmla="*/ 1869294 h 3941193"/>
              <a:gd name="connsiteX66" fmla="*/ 3768591 w 4201778"/>
              <a:gd name="connsiteY66" fmla="*/ 2020179 h 3941193"/>
              <a:gd name="connsiteX67" fmla="*/ 3768591 w 4201778"/>
              <a:gd name="connsiteY67" fmla="*/ 2039649 h 3941193"/>
              <a:gd name="connsiteX68" fmla="*/ 3179651 w 4201778"/>
              <a:gd name="connsiteY68" fmla="*/ 2628588 h 3941193"/>
              <a:gd name="connsiteX69" fmla="*/ 2989827 w 4201778"/>
              <a:gd name="connsiteY69" fmla="*/ 2725934 h 3941193"/>
              <a:gd name="connsiteX70" fmla="*/ 2946022 w 4201778"/>
              <a:gd name="connsiteY70" fmla="*/ 2857351 h 3941193"/>
              <a:gd name="connsiteX71" fmla="*/ 2946022 w 4201778"/>
              <a:gd name="connsiteY71" fmla="*/ 2920625 h 3941193"/>
              <a:gd name="connsiteX72" fmla="*/ 2902216 w 4201778"/>
              <a:gd name="connsiteY72" fmla="*/ 2940095 h 3941193"/>
              <a:gd name="connsiteX73" fmla="*/ 2751331 w 4201778"/>
              <a:gd name="connsiteY73" fmla="*/ 2818413 h 3941193"/>
              <a:gd name="connsiteX74" fmla="*/ 2561507 w 4201778"/>
              <a:gd name="connsiteY74" fmla="*/ 2555579 h 3941193"/>
              <a:gd name="connsiteX75" fmla="*/ 2532303 w 4201778"/>
              <a:gd name="connsiteY75" fmla="*/ 2482570 h 3941193"/>
              <a:gd name="connsiteX76" fmla="*/ 2240267 w 4201778"/>
              <a:gd name="connsiteY76" fmla="*/ 2078587 h 3941193"/>
              <a:gd name="connsiteX77" fmla="*/ 1276546 w 4201778"/>
              <a:gd name="connsiteY77" fmla="*/ 1304690 h 3941193"/>
              <a:gd name="connsiteX78" fmla="*/ 2493365 w 4201778"/>
              <a:gd name="connsiteY78" fmla="*/ 126809 h 3941193"/>
              <a:gd name="connsiteX79" fmla="*/ 3768591 w 4201778"/>
              <a:gd name="connsiteY79" fmla="*/ 1348495 h 3941193"/>
              <a:gd name="connsiteX80" fmla="*/ 3768591 w 4201778"/>
              <a:gd name="connsiteY80" fmla="*/ 1353363 h 3941193"/>
              <a:gd name="connsiteX81" fmla="*/ 3768591 w 4201778"/>
              <a:gd name="connsiteY81" fmla="*/ 1353363 h 3941193"/>
              <a:gd name="connsiteX82" fmla="*/ 3768591 w 4201778"/>
              <a:gd name="connsiteY82" fmla="*/ 1372832 h 3941193"/>
              <a:gd name="connsiteX83" fmla="*/ 3768591 w 4201778"/>
              <a:gd name="connsiteY83" fmla="*/ 1406903 h 3941193"/>
              <a:gd name="connsiteX84" fmla="*/ 3768591 w 4201778"/>
              <a:gd name="connsiteY84" fmla="*/ 1406903 h 3941193"/>
              <a:gd name="connsiteX85" fmla="*/ 3792928 w 4201778"/>
              <a:gd name="connsiteY85" fmla="*/ 1489647 h 3941193"/>
              <a:gd name="connsiteX86" fmla="*/ 3982751 w 4201778"/>
              <a:gd name="connsiteY86" fmla="*/ 1815753 h 3941193"/>
              <a:gd name="connsiteX87" fmla="*/ 3812397 w 4201778"/>
              <a:gd name="connsiteY87" fmla="*/ 1815753 h 39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201778" h="3941193">
                <a:moveTo>
                  <a:pt x="4192044" y="1922833"/>
                </a:moveTo>
                <a:lnTo>
                  <a:pt x="3938946" y="1484778"/>
                </a:lnTo>
                <a:cubicBezTo>
                  <a:pt x="3924344" y="1455576"/>
                  <a:pt x="3904875" y="1411769"/>
                  <a:pt x="3904875" y="1353363"/>
                </a:cubicBezTo>
                <a:lnTo>
                  <a:pt x="3904875" y="1348495"/>
                </a:lnTo>
                <a:cubicBezTo>
                  <a:pt x="3885406" y="589200"/>
                  <a:pt x="3252660" y="-14342"/>
                  <a:pt x="2493365" y="259"/>
                </a:cubicBezTo>
                <a:cubicBezTo>
                  <a:pt x="1802212" y="9995"/>
                  <a:pt x="1237608" y="540527"/>
                  <a:pt x="1149997" y="1207345"/>
                </a:cubicBezTo>
                <a:lnTo>
                  <a:pt x="731412" y="871503"/>
                </a:lnTo>
                <a:cubicBezTo>
                  <a:pt x="585393" y="754687"/>
                  <a:pt x="376100" y="779023"/>
                  <a:pt x="264153" y="920176"/>
                </a:cubicBezTo>
                <a:lnTo>
                  <a:pt x="74329" y="1158672"/>
                </a:lnTo>
                <a:cubicBezTo>
                  <a:pt x="-42485" y="1304690"/>
                  <a:pt x="-18149" y="1513984"/>
                  <a:pt x="123002" y="1625931"/>
                </a:cubicBezTo>
                <a:lnTo>
                  <a:pt x="1631857" y="2837880"/>
                </a:lnTo>
                <a:cubicBezTo>
                  <a:pt x="1763274" y="2944961"/>
                  <a:pt x="1919027" y="3013104"/>
                  <a:pt x="2089381" y="3037440"/>
                </a:cubicBezTo>
                <a:lnTo>
                  <a:pt x="2167258" y="3047176"/>
                </a:lnTo>
                <a:cubicBezTo>
                  <a:pt x="2274338" y="3061777"/>
                  <a:pt x="2381418" y="3110450"/>
                  <a:pt x="2464162" y="3178590"/>
                </a:cubicBezTo>
                <a:lnTo>
                  <a:pt x="3340271" y="3889214"/>
                </a:lnTo>
                <a:cubicBezTo>
                  <a:pt x="3442484" y="3971958"/>
                  <a:pt x="3588502" y="3952488"/>
                  <a:pt x="3671246" y="3855142"/>
                </a:cubicBezTo>
                <a:cubicBezTo>
                  <a:pt x="3753989" y="3752930"/>
                  <a:pt x="3734520" y="3606912"/>
                  <a:pt x="3637175" y="3524168"/>
                </a:cubicBezTo>
                <a:lnTo>
                  <a:pt x="3194253" y="3163988"/>
                </a:lnTo>
                <a:cubicBezTo>
                  <a:pt x="3126111" y="3110450"/>
                  <a:pt x="3087173" y="3027705"/>
                  <a:pt x="3087173" y="2944961"/>
                </a:cubicBezTo>
                <a:lnTo>
                  <a:pt x="3087173" y="2857351"/>
                </a:lnTo>
                <a:cubicBezTo>
                  <a:pt x="3087173" y="2833014"/>
                  <a:pt x="3092040" y="2813544"/>
                  <a:pt x="3106642" y="2794077"/>
                </a:cubicBezTo>
                <a:cubicBezTo>
                  <a:pt x="3126111" y="2769740"/>
                  <a:pt x="3155315" y="2755139"/>
                  <a:pt x="3184518" y="2755139"/>
                </a:cubicBezTo>
                <a:cubicBezTo>
                  <a:pt x="3184518" y="2755139"/>
                  <a:pt x="3184518" y="2755139"/>
                  <a:pt x="3184518" y="2755139"/>
                </a:cubicBezTo>
                <a:cubicBezTo>
                  <a:pt x="3247793" y="2755139"/>
                  <a:pt x="3311067" y="2745404"/>
                  <a:pt x="3369475" y="2730803"/>
                </a:cubicBezTo>
                <a:cubicBezTo>
                  <a:pt x="3685848" y="2648058"/>
                  <a:pt x="3909742" y="2360888"/>
                  <a:pt x="3909742" y="2029914"/>
                </a:cubicBezTo>
                <a:cubicBezTo>
                  <a:pt x="3909742" y="2020179"/>
                  <a:pt x="3909742" y="2015313"/>
                  <a:pt x="3909742" y="2010444"/>
                </a:cubicBezTo>
                <a:lnTo>
                  <a:pt x="3909742" y="1956905"/>
                </a:lnTo>
                <a:cubicBezTo>
                  <a:pt x="3909742" y="1956905"/>
                  <a:pt x="3909742" y="1952039"/>
                  <a:pt x="3914610" y="1952039"/>
                </a:cubicBezTo>
                <a:lnTo>
                  <a:pt x="4177442" y="1952039"/>
                </a:lnTo>
                <a:cubicBezTo>
                  <a:pt x="4187177" y="1952039"/>
                  <a:pt x="4196912" y="1947170"/>
                  <a:pt x="4201779" y="1937434"/>
                </a:cubicBezTo>
                <a:cubicBezTo>
                  <a:pt x="4196912" y="1942303"/>
                  <a:pt x="4196912" y="1932568"/>
                  <a:pt x="4192044" y="1922833"/>
                </a:cubicBezTo>
                <a:close/>
                <a:moveTo>
                  <a:pt x="3895140" y="1348495"/>
                </a:moveTo>
                <a:lnTo>
                  <a:pt x="3895140" y="1348495"/>
                </a:lnTo>
                <a:lnTo>
                  <a:pt x="3895140" y="1348495"/>
                </a:lnTo>
                <a:lnTo>
                  <a:pt x="3895140" y="1348495"/>
                </a:lnTo>
                <a:close/>
                <a:moveTo>
                  <a:pt x="337162" y="1611329"/>
                </a:moveTo>
                <a:lnTo>
                  <a:pt x="220348" y="1513984"/>
                </a:lnTo>
                <a:cubicBezTo>
                  <a:pt x="142471" y="1450707"/>
                  <a:pt x="127869" y="1333894"/>
                  <a:pt x="191144" y="1256017"/>
                </a:cubicBezTo>
                <a:lnTo>
                  <a:pt x="380968" y="1017521"/>
                </a:lnTo>
                <a:cubicBezTo>
                  <a:pt x="444242" y="939644"/>
                  <a:pt x="561057" y="925042"/>
                  <a:pt x="638933" y="988317"/>
                </a:cubicBezTo>
                <a:lnTo>
                  <a:pt x="755748" y="1085663"/>
                </a:lnTo>
                <a:cubicBezTo>
                  <a:pt x="770350" y="1095396"/>
                  <a:pt x="770350" y="1114867"/>
                  <a:pt x="760615" y="1129468"/>
                </a:cubicBezTo>
                <a:lnTo>
                  <a:pt x="376100" y="1611329"/>
                </a:lnTo>
                <a:cubicBezTo>
                  <a:pt x="371233" y="1616195"/>
                  <a:pt x="351764" y="1621062"/>
                  <a:pt x="337162" y="1611329"/>
                </a:cubicBezTo>
                <a:close/>
                <a:moveTo>
                  <a:pt x="3276997" y="3490096"/>
                </a:moveTo>
                <a:lnTo>
                  <a:pt x="3218589" y="3558239"/>
                </a:lnTo>
                <a:cubicBezTo>
                  <a:pt x="3203987" y="3577707"/>
                  <a:pt x="3179651" y="3577707"/>
                  <a:pt x="3160182" y="3563106"/>
                </a:cubicBezTo>
                <a:lnTo>
                  <a:pt x="2556640" y="3071512"/>
                </a:lnTo>
                <a:cubicBezTo>
                  <a:pt x="2449560" y="2983899"/>
                  <a:pt x="2323011" y="2930360"/>
                  <a:pt x="2186727" y="2910889"/>
                </a:cubicBezTo>
                <a:lnTo>
                  <a:pt x="2108851" y="2901157"/>
                </a:lnTo>
                <a:cubicBezTo>
                  <a:pt x="1967699" y="2881687"/>
                  <a:pt x="1836283" y="2818413"/>
                  <a:pt x="1724336" y="2730803"/>
                </a:cubicBezTo>
                <a:lnTo>
                  <a:pt x="497782" y="1742743"/>
                </a:lnTo>
                <a:cubicBezTo>
                  <a:pt x="483180" y="1733011"/>
                  <a:pt x="483180" y="1713541"/>
                  <a:pt x="492915" y="1698940"/>
                </a:cubicBezTo>
                <a:lnTo>
                  <a:pt x="877430" y="1217078"/>
                </a:lnTo>
                <a:cubicBezTo>
                  <a:pt x="887164" y="1202477"/>
                  <a:pt x="906633" y="1202477"/>
                  <a:pt x="921235" y="1212212"/>
                </a:cubicBezTo>
                <a:lnTo>
                  <a:pt x="1140263" y="1387433"/>
                </a:lnTo>
                <a:cubicBezTo>
                  <a:pt x="1140263" y="1387433"/>
                  <a:pt x="1140263" y="1387433"/>
                  <a:pt x="1140263" y="1392302"/>
                </a:cubicBezTo>
                <a:lnTo>
                  <a:pt x="1159732" y="1406903"/>
                </a:lnTo>
                <a:lnTo>
                  <a:pt x="2147789" y="2200268"/>
                </a:lnTo>
                <a:cubicBezTo>
                  <a:pt x="2259736" y="2287879"/>
                  <a:pt x="2342480" y="2404695"/>
                  <a:pt x="2396020" y="2540978"/>
                </a:cubicBezTo>
                <a:lnTo>
                  <a:pt x="2425223" y="2613987"/>
                </a:lnTo>
                <a:cubicBezTo>
                  <a:pt x="2473896" y="2740535"/>
                  <a:pt x="2556640" y="2852485"/>
                  <a:pt x="2663720" y="2940095"/>
                </a:cubicBezTo>
                <a:lnTo>
                  <a:pt x="3272129" y="3431689"/>
                </a:lnTo>
                <a:cubicBezTo>
                  <a:pt x="3286731" y="3446290"/>
                  <a:pt x="3291598" y="3470626"/>
                  <a:pt x="3276997" y="3490096"/>
                </a:cubicBezTo>
                <a:close/>
                <a:moveTo>
                  <a:pt x="3812397" y="1825488"/>
                </a:moveTo>
                <a:cubicBezTo>
                  <a:pt x="3788060" y="1825488"/>
                  <a:pt x="3768591" y="1844958"/>
                  <a:pt x="3768591" y="1869294"/>
                </a:cubicBezTo>
                <a:lnTo>
                  <a:pt x="3768591" y="2020179"/>
                </a:lnTo>
                <a:cubicBezTo>
                  <a:pt x="3768591" y="2025048"/>
                  <a:pt x="3768591" y="2029914"/>
                  <a:pt x="3768591" y="2039649"/>
                </a:cubicBezTo>
                <a:cubicBezTo>
                  <a:pt x="3768591" y="2365757"/>
                  <a:pt x="3505758" y="2628588"/>
                  <a:pt x="3179651" y="2628588"/>
                </a:cubicBezTo>
                <a:cubicBezTo>
                  <a:pt x="3106642" y="2628588"/>
                  <a:pt x="3033633" y="2667526"/>
                  <a:pt x="2989827" y="2725934"/>
                </a:cubicBezTo>
                <a:cubicBezTo>
                  <a:pt x="2960624" y="2764871"/>
                  <a:pt x="2946022" y="2813544"/>
                  <a:pt x="2946022" y="2857351"/>
                </a:cubicBezTo>
                <a:lnTo>
                  <a:pt x="2946022" y="2920625"/>
                </a:lnTo>
                <a:cubicBezTo>
                  <a:pt x="2946022" y="2944961"/>
                  <a:pt x="2921685" y="2954696"/>
                  <a:pt x="2902216" y="2940095"/>
                </a:cubicBezTo>
                <a:lnTo>
                  <a:pt x="2751331" y="2818413"/>
                </a:lnTo>
                <a:cubicBezTo>
                  <a:pt x="2663720" y="2750270"/>
                  <a:pt x="2600445" y="2657794"/>
                  <a:pt x="2561507" y="2555579"/>
                </a:cubicBezTo>
                <a:lnTo>
                  <a:pt x="2532303" y="2482570"/>
                </a:lnTo>
                <a:cubicBezTo>
                  <a:pt x="2469029" y="2326816"/>
                  <a:pt x="2371683" y="2185667"/>
                  <a:pt x="2240267" y="2078587"/>
                </a:cubicBezTo>
                <a:lnTo>
                  <a:pt x="1276546" y="1304690"/>
                </a:lnTo>
                <a:cubicBezTo>
                  <a:pt x="1315484" y="657342"/>
                  <a:pt x="1841150" y="141412"/>
                  <a:pt x="2493365" y="126809"/>
                </a:cubicBezTo>
                <a:cubicBezTo>
                  <a:pt x="3179651" y="112208"/>
                  <a:pt x="3753989" y="657342"/>
                  <a:pt x="3768591" y="1348495"/>
                </a:cubicBezTo>
                <a:cubicBezTo>
                  <a:pt x="3768591" y="1348495"/>
                  <a:pt x="3768591" y="1348495"/>
                  <a:pt x="3768591" y="1353363"/>
                </a:cubicBezTo>
                <a:lnTo>
                  <a:pt x="3768591" y="1353363"/>
                </a:lnTo>
                <a:cubicBezTo>
                  <a:pt x="3768591" y="1358230"/>
                  <a:pt x="3768591" y="1367964"/>
                  <a:pt x="3768591" y="1372832"/>
                </a:cubicBezTo>
                <a:cubicBezTo>
                  <a:pt x="3768591" y="1382567"/>
                  <a:pt x="3768591" y="1392302"/>
                  <a:pt x="3768591" y="1406903"/>
                </a:cubicBezTo>
                <a:lnTo>
                  <a:pt x="3768591" y="1406903"/>
                </a:lnTo>
                <a:cubicBezTo>
                  <a:pt x="3768591" y="1436106"/>
                  <a:pt x="3778326" y="1465311"/>
                  <a:pt x="3792928" y="1489647"/>
                </a:cubicBezTo>
                <a:lnTo>
                  <a:pt x="3982751" y="1815753"/>
                </a:lnTo>
                <a:lnTo>
                  <a:pt x="3812397" y="1815753"/>
                </a:ln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 rot="5400000">
            <a:off x="11165710" y="14613982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758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758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 rot="5400000">
            <a:off x="-308529" y="14599607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892C1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1A4DBBB-A117-41F7-A005-816D8146613F}"/>
              </a:ext>
            </a:extLst>
          </p:cNvPr>
          <p:cNvSpPr txBox="1"/>
          <p:nvPr/>
        </p:nvSpPr>
        <p:spPr>
          <a:xfrm rot="5400000">
            <a:off x="11165710" y="4271169"/>
            <a:ext cx="843690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5401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5401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 rot="5400000">
            <a:off x="22590015" y="14553938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42D5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42D5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308529" y="4256794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744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3DBAB8-9518-4904-BB24-106E94C32772}"/>
              </a:ext>
            </a:extLst>
          </p:cNvPr>
          <p:cNvSpPr txBox="1"/>
          <p:nvPr/>
        </p:nvSpPr>
        <p:spPr>
          <a:xfrm rot="5400000">
            <a:off x="5713538" y="14395436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0" b="1" dirty="0">
                <a:solidFill>
                  <a:srgbClr val="892C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8000" b="1" dirty="0">
              <a:solidFill>
                <a:srgbClr val="892C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DDF932F-22C0-4624-AD46-1BA15E6336E4}"/>
              </a:ext>
            </a:extLst>
          </p:cNvPr>
          <p:cNvSpPr txBox="1"/>
          <p:nvPr/>
        </p:nvSpPr>
        <p:spPr>
          <a:xfrm rot="5400000">
            <a:off x="4981826" y="2995409"/>
            <a:ext cx="2182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0" b="1" dirty="0">
                <a:solidFill>
                  <a:srgbClr val="0074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8000" b="1" dirty="0">
              <a:solidFill>
                <a:srgbClr val="0074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102</Words>
  <Application>Microsoft Office PowerPoint</Application>
  <PresentationFormat>ユーザー設定</PresentationFormat>
  <Paragraphs>18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