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C80E"/>
    <a:srgbClr val="7EC2E1"/>
    <a:srgbClr val="004867"/>
    <a:srgbClr val="FFF200"/>
    <a:srgbClr val="00A9E4"/>
    <a:srgbClr val="C9DC65"/>
    <a:srgbClr val="E8F173"/>
    <a:srgbClr val="425B70"/>
    <a:srgbClr val="508D9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6" d="100"/>
          <a:sy n="26" d="100"/>
        </p:scale>
        <p:origin x="364" y="4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uon_01sec">
            <a:hlinkClick r:id="" action="ppaction://media"/>
            <a:extLst>
              <a:ext uri="{FF2B5EF4-FFF2-40B4-BE49-F238E27FC236}">
                <a16:creationId xmlns:a16="http://schemas.microsoft.com/office/drawing/2014/main" id="{D639BF27-E9F1-4CAB-9461-EA72C38890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531397" y="18279888"/>
            <a:ext cx="406400" cy="406400"/>
          </a:xfrm>
          <a:prstGeom prst="rect">
            <a:avLst/>
          </a:prstGeom>
        </p:spPr>
      </p:pic>
      <p:pic>
        <p:nvPicPr>
          <p:cNvPr id="2" name="グラフィックス 1">
            <a:extLst>
              <a:ext uri="{FF2B5EF4-FFF2-40B4-BE49-F238E27FC236}">
                <a16:creationId xmlns:a16="http://schemas.microsoft.com/office/drawing/2014/main" id="{E48A439C-AB86-4385-A55B-41B23059E9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0"/>
            <a:ext cx="36576000" cy="20574000"/>
          </a:xfrm>
          <a:prstGeom prst="rect">
            <a:avLst/>
          </a:prstGeom>
        </p:spPr>
      </p:pic>
      <p:pic>
        <p:nvPicPr>
          <p:cNvPr id="6" name="グラフィックス 5">
            <a:extLst>
              <a:ext uri="{FF2B5EF4-FFF2-40B4-BE49-F238E27FC236}">
                <a16:creationId xmlns:a16="http://schemas.microsoft.com/office/drawing/2014/main" id="{5346A7B2-F3C8-4905-B3B0-AE404029C0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7539804" y="-4241816"/>
            <a:ext cx="19225736" cy="29057632"/>
          </a:xfrm>
          <a:prstGeom prst="rect">
            <a:avLst/>
          </a:prstGeom>
        </p:spPr>
      </p:pic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 rot="5400000">
            <a:off x="-2966729" y="9825335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rgbClr val="004867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○○○○○○○○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1E3CCC9-B952-4BDF-9AD9-769C2F9A3ACF}"/>
              </a:ext>
            </a:extLst>
          </p:cNvPr>
          <p:cNvSpPr txBox="1"/>
          <p:nvPr/>
        </p:nvSpPr>
        <p:spPr>
          <a:xfrm rot="5400000">
            <a:off x="27066084" y="9163616"/>
            <a:ext cx="14547572" cy="224676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4000" b="1" dirty="0">
                <a:ln w="88900" cmpd="sng">
                  <a:noFill/>
                </a:ln>
                <a:solidFill>
                  <a:schemeClr val="bg1"/>
                </a:solidFill>
                <a:effectLst>
                  <a:glow rad="76200">
                    <a:schemeClr val="accent5">
                      <a:satMod val="175000"/>
                      <a:alpha val="40000"/>
                    </a:schemeClr>
                  </a:glow>
                  <a:outerShdw blurRad="88900" dist="50800" dir="5400000" algn="t" rotWithShape="0">
                    <a:srgbClr val="00A9E4">
                      <a:alpha val="85000"/>
                    </a:srgbClr>
                  </a:outerShdw>
                </a:effectLst>
                <a:latin typeface="游ゴシック" panose="020B0400000000000000" pitchFamily="50" charset="-128"/>
                <a:ea typeface="游ゴシック" panose="020B0400000000000000" pitchFamily="50" charset="-128"/>
              </a:rPr>
              <a:t>正しい手の洗い方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F7D4AF5-5550-44A9-B76A-83BBB20A5DC0}"/>
              </a:ext>
            </a:extLst>
          </p:cNvPr>
          <p:cNvSpPr txBox="1"/>
          <p:nvPr/>
        </p:nvSpPr>
        <p:spPr>
          <a:xfrm rot="5400000">
            <a:off x="26434838" y="9779169"/>
            <a:ext cx="125342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6000" b="1" dirty="0">
                <a:solidFill>
                  <a:srgbClr val="FCC8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wash your hands properly</a:t>
            </a:r>
            <a:endParaRPr kumimoji="1" lang="ja-JP" altLang="en-US" sz="6000" b="1" dirty="0">
              <a:solidFill>
                <a:srgbClr val="FCC80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5" name="テキスト ボックス 684">
            <a:extLst>
              <a:ext uri="{FF2B5EF4-FFF2-40B4-BE49-F238E27FC236}">
                <a16:creationId xmlns:a16="http://schemas.microsoft.com/office/drawing/2014/main" id="{35523B7E-AF2C-4270-8055-4B4C8A3BC7FC}"/>
              </a:ext>
            </a:extLst>
          </p:cNvPr>
          <p:cNvSpPr txBox="1"/>
          <p:nvPr/>
        </p:nvSpPr>
        <p:spPr>
          <a:xfrm rot="5400000">
            <a:off x="19617244" y="4714363"/>
            <a:ext cx="8064896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手を濡らしせっけんで</a:t>
            </a:r>
          </a:p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手のひらを洗う</a:t>
            </a:r>
          </a:p>
        </p:txBody>
      </p:sp>
      <p:sp>
        <p:nvSpPr>
          <p:cNvPr id="687" name="テキスト ボックス 686">
            <a:extLst>
              <a:ext uri="{FF2B5EF4-FFF2-40B4-BE49-F238E27FC236}">
                <a16:creationId xmlns:a16="http://schemas.microsoft.com/office/drawing/2014/main" id="{798987E8-0BB8-4D9E-B947-BB3DE1382D41}"/>
              </a:ext>
            </a:extLst>
          </p:cNvPr>
          <p:cNvSpPr txBox="1"/>
          <p:nvPr/>
        </p:nvSpPr>
        <p:spPr>
          <a:xfrm rot="5400000">
            <a:off x="19362734" y="14390124"/>
            <a:ext cx="84815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手の甲を</a:t>
            </a:r>
            <a:endParaRPr lang="en-US" altLang="ja-JP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のばすようにこする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688" name="テキスト ボックス 687">
            <a:extLst>
              <a:ext uri="{FF2B5EF4-FFF2-40B4-BE49-F238E27FC236}">
                <a16:creationId xmlns:a16="http://schemas.microsoft.com/office/drawing/2014/main" id="{5BAA6284-BC34-409E-BB21-EEE76068B462}"/>
              </a:ext>
            </a:extLst>
          </p:cNvPr>
          <p:cNvSpPr txBox="1"/>
          <p:nvPr/>
        </p:nvSpPr>
        <p:spPr>
          <a:xfrm rot="5400000">
            <a:off x="9734088" y="4509160"/>
            <a:ext cx="80648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指先・爪の間を</a:t>
            </a:r>
          </a:p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念入りにこする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689" name="テキスト ボックス 688">
            <a:extLst>
              <a:ext uri="{FF2B5EF4-FFF2-40B4-BE49-F238E27FC236}">
                <a16:creationId xmlns:a16="http://schemas.microsoft.com/office/drawing/2014/main" id="{B9F94156-6199-438E-B0A5-871F6432892A}"/>
              </a:ext>
            </a:extLst>
          </p:cNvPr>
          <p:cNvSpPr txBox="1"/>
          <p:nvPr/>
        </p:nvSpPr>
        <p:spPr>
          <a:xfrm rot="5400000">
            <a:off x="9734088" y="14805622"/>
            <a:ext cx="806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指の間を洗う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690" name="テキスト ボックス 689">
            <a:extLst>
              <a:ext uri="{FF2B5EF4-FFF2-40B4-BE49-F238E27FC236}">
                <a16:creationId xmlns:a16="http://schemas.microsoft.com/office/drawing/2014/main" id="{2EF09452-8CF4-4B06-B24C-5D861D1DE4CE}"/>
              </a:ext>
            </a:extLst>
          </p:cNvPr>
          <p:cNvSpPr txBox="1"/>
          <p:nvPr/>
        </p:nvSpPr>
        <p:spPr>
          <a:xfrm rot="5400000">
            <a:off x="-107565" y="4509160"/>
            <a:ext cx="80648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親指と手のひらを</a:t>
            </a:r>
          </a:p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ねじり洗う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692" name="テキスト ボックス 691">
            <a:extLst>
              <a:ext uri="{FF2B5EF4-FFF2-40B4-BE49-F238E27FC236}">
                <a16:creationId xmlns:a16="http://schemas.microsoft.com/office/drawing/2014/main" id="{FAB8882C-9B74-4414-8F0C-29C1005454C8}"/>
              </a:ext>
            </a:extLst>
          </p:cNvPr>
          <p:cNvSpPr txBox="1"/>
          <p:nvPr/>
        </p:nvSpPr>
        <p:spPr>
          <a:xfrm rot="5400000">
            <a:off x="-260448" y="14805622"/>
            <a:ext cx="806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手首を忘れずに洗う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59</Words>
  <Application>Microsoft Office PowerPoint</Application>
  <PresentationFormat>ユーザー設定</PresentationFormat>
  <Paragraphs>13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游ゴシック Medium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2020-09-30T09:19:00Z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