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>
        <p:scale>
          <a:sx n="28" d="100"/>
          <a:sy n="28" d="100"/>
        </p:scale>
        <p:origin x="124" y="-136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99505078-9C66-42C0-AB70-07054AB22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01368" y="18980504"/>
            <a:ext cx="216024" cy="216024"/>
          </a:xfrm>
          <a:prstGeom prst="rect">
            <a:avLst/>
          </a:prstGeom>
        </p:spPr>
      </p:pic>
      <p:grpSp>
        <p:nvGrpSpPr>
          <p:cNvPr id="704" name="グループ化 703">
            <a:extLst>
              <a:ext uri="{FF2B5EF4-FFF2-40B4-BE49-F238E27FC236}">
                <a16:creationId xmlns:a16="http://schemas.microsoft.com/office/drawing/2014/main" id="{4D7AEC18-5D85-42EB-A07A-FAB6DA971F85}"/>
              </a:ext>
            </a:extLst>
          </p:cNvPr>
          <p:cNvGrpSpPr/>
          <p:nvPr/>
        </p:nvGrpSpPr>
        <p:grpSpPr>
          <a:xfrm>
            <a:off x="805245" y="3806280"/>
            <a:ext cx="15042941" cy="11102061"/>
            <a:chOff x="1948915" y="5424312"/>
            <a:chExt cx="18613877" cy="8968902"/>
          </a:xfrm>
        </p:grpSpPr>
        <p:sp>
          <p:nvSpPr>
            <p:cNvPr id="4" name="フリーフォーム: 図形 3">
              <a:extLst>
                <a:ext uri="{FF2B5EF4-FFF2-40B4-BE49-F238E27FC236}">
                  <a16:creationId xmlns:a16="http://schemas.microsoft.com/office/drawing/2014/main" id="{D0C053FE-91EE-482C-87E9-673EBFAA1C9B}"/>
                </a:ext>
              </a:extLst>
            </p:cNvPr>
            <p:cNvSpPr/>
            <p:nvPr/>
          </p:nvSpPr>
          <p:spPr>
            <a:xfrm>
              <a:off x="1948915" y="7194746"/>
              <a:ext cx="3623553" cy="7198468"/>
            </a:xfrm>
            <a:custGeom>
              <a:avLst/>
              <a:gdLst>
                <a:gd name="connsiteX0" fmla="*/ 0 w 3623553"/>
                <a:gd name="connsiteY0" fmla="*/ 0 h 7198468"/>
                <a:gd name="connsiteX1" fmla="*/ 3623553 w 3623553"/>
                <a:gd name="connsiteY1" fmla="*/ 0 h 7198468"/>
                <a:gd name="connsiteX2" fmla="*/ 3623553 w 3623553"/>
                <a:gd name="connsiteY2" fmla="*/ 7198468 h 7198468"/>
                <a:gd name="connsiteX3" fmla="*/ 0 w 3623553"/>
                <a:gd name="connsiteY3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3553" h="7198468">
                  <a:moveTo>
                    <a:pt x="0" y="0"/>
                  </a:moveTo>
                  <a:lnTo>
                    <a:pt x="3623553" y="0"/>
                  </a:lnTo>
                  <a:lnTo>
                    <a:pt x="3623553" y="7198468"/>
                  </a:lnTo>
                  <a:lnTo>
                    <a:pt x="0" y="7198468"/>
                  </a:lnTo>
                  <a:close/>
                </a:path>
              </a:pathLst>
            </a:custGeom>
            <a:solidFill>
              <a:srgbClr val="C3D2DD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D255A0F2-FBDA-481C-9D0F-A6CDCED6C64F}"/>
                </a:ext>
              </a:extLst>
            </p:cNvPr>
            <p:cNvSpPr/>
            <p:nvPr/>
          </p:nvSpPr>
          <p:spPr>
            <a:xfrm>
              <a:off x="5572469" y="7194746"/>
              <a:ext cx="5792821" cy="7198468"/>
            </a:xfrm>
            <a:custGeom>
              <a:avLst/>
              <a:gdLst>
                <a:gd name="connsiteX0" fmla="*/ 0 w 5792821"/>
                <a:gd name="connsiteY0" fmla="*/ 0 h 7198468"/>
                <a:gd name="connsiteX1" fmla="*/ 5792822 w 5792821"/>
                <a:gd name="connsiteY1" fmla="*/ 0 h 7198468"/>
                <a:gd name="connsiteX2" fmla="*/ 5792822 w 5792821"/>
                <a:gd name="connsiteY2" fmla="*/ 7198468 h 7198468"/>
                <a:gd name="connsiteX3" fmla="*/ 0 w 5792821"/>
                <a:gd name="connsiteY3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2821" h="7198468">
                  <a:moveTo>
                    <a:pt x="0" y="0"/>
                  </a:moveTo>
                  <a:lnTo>
                    <a:pt x="5792822" y="0"/>
                  </a:lnTo>
                  <a:lnTo>
                    <a:pt x="5792822" y="7198468"/>
                  </a:lnTo>
                  <a:lnTo>
                    <a:pt x="0" y="7198468"/>
                  </a:lnTo>
                  <a:close/>
                </a:path>
              </a:pathLst>
            </a:custGeom>
            <a:solidFill>
              <a:srgbClr val="F0F5F8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679B61C4-79BF-49CF-A51E-6A1C004818E0}"/>
                </a:ext>
              </a:extLst>
            </p:cNvPr>
            <p:cNvSpPr/>
            <p:nvPr/>
          </p:nvSpPr>
          <p:spPr>
            <a:xfrm>
              <a:off x="1948915" y="5424312"/>
              <a:ext cx="18613876" cy="1770434"/>
            </a:xfrm>
            <a:custGeom>
              <a:avLst/>
              <a:gdLst>
                <a:gd name="connsiteX0" fmla="*/ 0 w 18613876"/>
                <a:gd name="connsiteY0" fmla="*/ 0 h 1770434"/>
                <a:gd name="connsiteX1" fmla="*/ 18613878 w 18613876"/>
                <a:gd name="connsiteY1" fmla="*/ 0 h 1770434"/>
                <a:gd name="connsiteX2" fmla="*/ 18613878 w 18613876"/>
                <a:gd name="connsiteY2" fmla="*/ 1770434 h 1770434"/>
                <a:gd name="connsiteX3" fmla="*/ 1 w 18613876"/>
                <a:gd name="connsiteY3" fmla="*/ 1770434 h 177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13876" h="1770434">
                  <a:moveTo>
                    <a:pt x="0" y="0"/>
                  </a:moveTo>
                  <a:lnTo>
                    <a:pt x="18613878" y="0"/>
                  </a:lnTo>
                  <a:lnTo>
                    <a:pt x="18613878" y="1770434"/>
                  </a:lnTo>
                  <a:lnTo>
                    <a:pt x="1" y="1770434"/>
                  </a:lnTo>
                  <a:close/>
                </a:path>
              </a:pathLst>
            </a:custGeom>
            <a:solidFill>
              <a:srgbClr val="6A93AA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C3631321-0F41-4FF8-9316-2791DDFFD26B}"/>
                </a:ext>
              </a:extLst>
            </p:cNvPr>
            <p:cNvSpPr/>
            <p:nvPr/>
          </p:nvSpPr>
          <p:spPr>
            <a:xfrm>
              <a:off x="1948915" y="5424312"/>
              <a:ext cx="18613876" cy="8944583"/>
            </a:xfrm>
            <a:custGeom>
              <a:avLst/>
              <a:gdLst>
                <a:gd name="connsiteX0" fmla="*/ 0 w 18613876"/>
                <a:gd name="connsiteY0" fmla="*/ 0 h 8944583"/>
                <a:gd name="connsiteX1" fmla="*/ 18613878 w 18613876"/>
                <a:gd name="connsiteY1" fmla="*/ 0 h 8944583"/>
                <a:gd name="connsiteX2" fmla="*/ 18613878 w 18613876"/>
                <a:gd name="connsiteY2" fmla="*/ 8944583 h 8944583"/>
                <a:gd name="connsiteX3" fmla="*/ 1 w 18613876"/>
                <a:gd name="connsiteY3" fmla="*/ 8944583 h 894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13876" h="8944583">
                  <a:moveTo>
                    <a:pt x="0" y="0"/>
                  </a:moveTo>
                  <a:lnTo>
                    <a:pt x="18613878" y="0"/>
                  </a:lnTo>
                  <a:lnTo>
                    <a:pt x="18613878" y="8944583"/>
                  </a:lnTo>
                  <a:lnTo>
                    <a:pt x="1" y="8944583"/>
                  </a:lnTo>
                  <a:close/>
                </a:path>
              </a:pathLst>
            </a:custGeom>
            <a:noFill/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712C31B3-D4C8-426D-B8B8-E925F8B84958}"/>
                </a:ext>
              </a:extLst>
            </p:cNvPr>
            <p:cNvSpPr/>
            <p:nvPr/>
          </p:nvSpPr>
          <p:spPr>
            <a:xfrm>
              <a:off x="1948915" y="10818299"/>
              <a:ext cx="18613876" cy="48638"/>
            </a:xfrm>
            <a:custGeom>
              <a:avLst/>
              <a:gdLst>
                <a:gd name="connsiteX0" fmla="*/ 0 w 18613876"/>
                <a:gd name="connsiteY0" fmla="*/ 0 h 48638"/>
                <a:gd name="connsiteX1" fmla="*/ 18613878 w 18613876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3876" h="48638">
                  <a:moveTo>
                    <a:pt x="0" y="0"/>
                  </a:moveTo>
                  <a:lnTo>
                    <a:pt x="18613878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A67CCEB1-F1FB-42BD-89F8-91CE21A82BCC}"/>
                </a:ext>
              </a:extLst>
            </p:cNvPr>
            <p:cNvSpPr/>
            <p:nvPr/>
          </p:nvSpPr>
          <p:spPr>
            <a:xfrm>
              <a:off x="5572469" y="7194746"/>
              <a:ext cx="48638" cy="7198468"/>
            </a:xfrm>
            <a:custGeom>
              <a:avLst/>
              <a:gdLst>
                <a:gd name="connsiteX0" fmla="*/ 0 w 48638"/>
                <a:gd name="connsiteY0" fmla="*/ 0 h 7198468"/>
                <a:gd name="connsiteX1" fmla="*/ 0 w 48638"/>
                <a:gd name="connsiteY1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38" h="7198468">
                  <a:moveTo>
                    <a:pt x="0" y="0"/>
                  </a:moveTo>
                  <a:lnTo>
                    <a:pt x="0" y="7198468"/>
                  </a:lnTo>
                </a:path>
              </a:pathLst>
            </a:custGeom>
            <a:ln w="48638" cap="flat">
              <a:solidFill>
                <a:srgbClr val="5D6970"/>
              </a:solidFill>
              <a:custDash>
                <a:ds d="150000" sp="150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F7636668-4711-4A21-B63A-AE90887BF9B8}"/>
                </a:ext>
              </a:extLst>
            </p:cNvPr>
            <p:cNvSpPr/>
            <p:nvPr/>
          </p:nvSpPr>
          <p:spPr>
            <a:xfrm>
              <a:off x="11365290" y="7194746"/>
              <a:ext cx="48638" cy="7198468"/>
            </a:xfrm>
            <a:custGeom>
              <a:avLst/>
              <a:gdLst>
                <a:gd name="connsiteX0" fmla="*/ 0 w 48638"/>
                <a:gd name="connsiteY0" fmla="*/ 0 h 7198468"/>
                <a:gd name="connsiteX1" fmla="*/ 0 w 48638"/>
                <a:gd name="connsiteY1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38" h="7198468">
                  <a:moveTo>
                    <a:pt x="0" y="0"/>
                  </a:moveTo>
                  <a:lnTo>
                    <a:pt x="0" y="7198468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5E0F4B4D-A91F-4E3E-8966-F026FEBC569B}"/>
                </a:ext>
              </a:extLst>
            </p:cNvPr>
            <p:cNvSpPr/>
            <p:nvPr/>
          </p:nvSpPr>
          <p:spPr>
            <a:xfrm>
              <a:off x="5572469" y="9004090"/>
              <a:ext cx="14990323" cy="48638"/>
            </a:xfrm>
            <a:custGeom>
              <a:avLst/>
              <a:gdLst>
                <a:gd name="connsiteX0" fmla="*/ 0 w 14990323"/>
                <a:gd name="connsiteY0" fmla="*/ 0 h 48638"/>
                <a:gd name="connsiteX1" fmla="*/ 14990324 w 14990323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0323" h="48638">
                  <a:moveTo>
                    <a:pt x="0" y="0"/>
                  </a:moveTo>
                  <a:lnTo>
                    <a:pt x="14990324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5E5A69E3-9B0C-416F-BCBF-6B0B08D9311E}"/>
                </a:ext>
              </a:extLst>
            </p:cNvPr>
            <p:cNvSpPr/>
            <p:nvPr/>
          </p:nvSpPr>
          <p:spPr>
            <a:xfrm>
              <a:off x="5572469" y="12579004"/>
              <a:ext cx="14990323" cy="48638"/>
            </a:xfrm>
            <a:custGeom>
              <a:avLst/>
              <a:gdLst>
                <a:gd name="connsiteX0" fmla="*/ 0 w 14990323"/>
                <a:gd name="connsiteY0" fmla="*/ 0 h 48638"/>
                <a:gd name="connsiteX1" fmla="*/ 14990324 w 14990323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0323" h="48638">
                  <a:moveTo>
                    <a:pt x="0" y="0"/>
                  </a:moveTo>
                  <a:lnTo>
                    <a:pt x="14990324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CD477288-6C3B-46FA-8DDE-ED576CD86C48}"/>
                </a:ext>
              </a:extLst>
            </p:cNvPr>
            <p:cNvSpPr/>
            <p:nvPr/>
          </p:nvSpPr>
          <p:spPr>
            <a:xfrm>
              <a:off x="1948915" y="7194746"/>
              <a:ext cx="18613876" cy="48638"/>
            </a:xfrm>
            <a:custGeom>
              <a:avLst/>
              <a:gdLst>
                <a:gd name="connsiteX0" fmla="*/ 0 w 18613876"/>
                <a:gd name="connsiteY0" fmla="*/ 0 h 48638"/>
                <a:gd name="connsiteX1" fmla="*/ 18613878 w 18613876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3876" h="48638">
                  <a:moveTo>
                    <a:pt x="0" y="0"/>
                  </a:moveTo>
                  <a:lnTo>
                    <a:pt x="18613878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>
            <a:off x="1235465" y="7819422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966FA5E-63B6-4D48-A1F8-4DAF4791373A}"/>
              </a:ext>
            </a:extLst>
          </p:cNvPr>
          <p:cNvSpPr txBox="1"/>
          <p:nvPr/>
        </p:nvSpPr>
        <p:spPr>
          <a:xfrm>
            <a:off x="28341928" y="6397031"/>
            <a:ext cx="7555111" cy="1477328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00:00~00:00</a:t>
            </a:r>
            <a:endParaRPr lang="ja-JP" altLang="en-US" sz="9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2D9976-0CDC-4C0C-8B5E-0F610075AFF2}"/>
              </a:ext>
            </a:extLst>
          </p:cNvPr>
          <p:cNvSpPr txBox="1"/>
          <p:nvPr/>
        </p:nvSpPr>
        <p:spPr>
          <a:xfrm>
            <a:off x="8846896" y="6483005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5DCADCB-3889-44AB-AE9D-A84DCE2D87EC}"/>
              </a:ext>
            </a:extLst>
          </p:cNvPr>
          <p:cNvSpPr txBox="1"/>
          <p:nvPr/>
        </p:nvSpPr>
        <p:spPr>
          <a:xfrm>
            <a:off x="27265532" y="18896013"/>
            <a:ext cx="832605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96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06A99D0-9831-4BAD-8DC1-00362A561703}"/>
              </a:ext>
            </a:extLst>
          </p:cNvPr>
          <p:cNvSpPr txBox="1"/>
          <p:nvPr/>
        </p:nvSpPr>
        <p:spPr>
          <a:xfrm>
            <a:off x="1304307" y="11824864"/>
            <a:ext cx="2067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672514E-D0FB-4BCE-AB3A-5E8B780DEFBC}"/>
              </a:ext>
            </a:extLst>
          </p:cNvPr>
          <p:cNvSpPr txBox="1"/>
          <p:nvPr/>
        </p:nvSpPr>
        <p:spPr>
          <a:xfrm>
            <a:off x="8926960" y="16191656"/>
            <a:ext cx="1872208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皆様には大変ご迷惑をおかけ致しますが、</a:t>
            </a:r>
            <a:endParaRPr lang="en-US" altLang="ja-JP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600"/>
              </a:spcAft>
            </a:pPr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ご理解とご協力の程、よろしくお願いいたします。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0E660-0E6B-4B06-A500-65691AAF8321}"/>
              </a:ext>
            </a:extLst>
          </p:cNvPr>
          <p:cNvSpPr txBox="1"/>
          <p:nvPr/>
        </p:nvSpPr>
        <p:spPr>
          <a:xfrm>
            <a:off x="3962755" y="6830608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7FB15F1-A0BF-4C11-9F27-23675C362D24}"/>
              </a:ext>
            </a:extLst>
          </p:cNvPr>
          <p:cNvSpPr txBox="1"/>
          <p:nvPr/>
        </p:nvSpPr>
        <p:spPr>
          <a:xfrm>
            <a:off x="3962756" y="9013529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B9DB3E15-3C41-4E7C-8051-6885205F451B}"/>
              </a:ext>
            </a:extLst>
          </p:cNvPr>
          <p:cNvSpPr txBox="1"/>
          <p:nvPr/>
        </p:nvSpPr>
        <p:spPr>
          <a:xfrm>
            <a:off x="3962756" y="11211605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71C3FBE5-E242-4120-943A-4B01CEBB50D6}"/>
              </a:ext>
            </a:extLst>
          </p:cNvPr>
          <p:cNvSpPr txBox="1"/>
          <p:nvPr/>
        </p:nvSpPr>
        <p:spPr>
          <a:xfrm>
            <a:off x="3962756" y="13391075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98C8CD7-BCBB-4557-B007-9FCE44ED0C46}"/>
              </a:ext>
            </a:extLst>
          </p:cNvPr>
          <p:cNvSpPr txBox="1"/>
          <p:nvPr/>
        </p:nvSpPr>
        <p:spPr>
          <a:xfrm>
            <a:off x="11815408" y="1245349"/>
            <a:ext cx="12945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0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診療時間変更のお知らせ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CAAA7CD-6F7E-4C41-BEA4-245BA6B2C5B0}"/>
              </a:ext>
            </a:extLst>
          </p:cNvPr>
          <p:cNvSpPr txBox="1"/>
          <p:nvPr/>
        </p:nvSpPr>
        <p:spPr>
          <a:xfrm>
            <a:off x="6870105" y="4544627"/>
            <a:ext cx="3129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変更前</a:t>
            </a:r>
            <a:endParaRPr kumimoji="1" lang="ja-JP" altLang="en-US" sz="56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2AAA6C47-004C-4E12-8DAA-5272598BC984}"/>
              </a:ext>
            </a:extLst>
          </p:cNvPr>
          <p:cNvSpPr/>
          <p:nvPr/>
        </p:nvSpPr>
        <p:spPr>
          <a:xfrm>
            <a:off x="38920" y="18920298"/>
            <a:ext cx="36537080" cy="1653702"/>
          </a:xfrm>
          <a:custGeom>
            <a:avLst/>
            <a:gdLst>
              <a:gd name="connsiteX0" fmla="*/ 0 w 20559408"/>
              <a:gd name="connsiteY0" fmla="*/ 0 h 1653702"/>
              <a:gd name="connsiteX1" fmla="*/ 20559410 w 20559408"/>
              <a:gd name="connsiteY1" fmla="*/ 0 h 1653702"/>
              <a:gd name="connsiteX2" fmla="*/ 20559410 w 20559408"/>
              <a:gd name="connsiteY2" fmla="*/ 1653702 h 1653702"/>
              <a:gd name="connsiteX3" fmla="*/ 1 w 20559408"/>
              <a:gd name="connsiteY3" fmla="*/ 1653702 h 16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8" h="1653702">
                <a:moveTo>
                  <a:pt x="0" y="0"/>
                </a:moveTo>
                <a:lnTo>
                  <a:pt x="20559410" y="0"/>
                </a:lnTo>
                <a:lnTo>
                  <a:pt x="20559410" y="1653702"/>
                </a:lnTo>
                <a:lnTo>
                  <a:pt x="1" y="1653702"/>
                </a:lnTo>
                <a:close/>
              </a:path>
            </a:pathLst>
          </a:custGeom>
          <a:solidFill>
            <a:srgbClr val="6A93AA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286D660B-4721-476B-9D48-AA0FC1C3DA5E}"/>
              </a:ext>
            </a:extLst>
          </p:cNvPr>
          <p:cNvSpPr/>
          <p:nvPr/>
        </p:nvSpPr>
        <p:spPr>
          <a:xfrm rot="16200000">
            <a:off x="16933143" y="8500106"/>
            <a:ext cx="2650976" cy="2572829"/>
          </a:xfrm>
          <a:custGeom>
            <a:avLst/>
            <a:gdLst>
              <a:gd name="connsiteX0" fmla="*/ 1845824 w 2144949"/>
              <a:gd name="connsiteY0" fmla="*/ 817124 h 2081719"/>
              <a:gd name="connsiteX1" fmla="*/ 1242708 w 2144949"/>
              <a:gd name="connsiteY1" fmla="*/ 1420238 h 2081719"/>
              <a:gd name="connsiteX2" fmla="*/ 1242708 w 2144949"/>
              <a:gd name="connsiteY2" fmla="*/ 175098 h 2081719"/>
              <a:gd name="connsiteX3" fmla="*/ 1067611 w 2144949"/>
              <a:gd name="connsiteY3" fmla="*/ 0 h 2081719"/>
              <a:gd name="connsiteX4" fmla="*/ 1067611 w 2144949"/>
              <a:gd name="connsiteY4" fmla="*/ 0 h 2081719"/>
              <a:gd name="connsiteX5" fmla="*/ 892513 w 2144949"/>
              <a:gd name="connsiteY5" fmla="*/ 175098 h 2081719"/>
              <a:gd name="connsiteX6" fmla="*/ 892513 w 2144949"/>
              <a:gd name="connsiteY6" fmla="*/ 1420238 h 2081719"/>
              <a:gd name="connsiteX7" fmla="*/ 294261 w 2144949"/>
              <a:gd name="connsiteY7" fmla="*/ 817124 h 2081719"/>
              <a:gd name="connsiteX8" fmla="*/ 51070 w 2144949"/>
              <a:gd name="connsiteY8" fmla="*/ 817124 h 2081719"/>
              <a:gd name="connsiteX9" fmla="*/ 51070 w 2144949"/>
              <a:gd name="connsiteY9" fmla="*/ 817124 h 2081719"/>
              <a:gd name="connsiteX10" fmla="*/ 51070 w 2144949"/>
              <a:gd name="connsiteY10" fmla="*/ 1060315 h 2081719"/>
              <a:gd name="connsiteX11" fmla="*/ 1072474 w 2144949"/>
              <a:gd name="connsiteY11" fmla="*/ 2081719 h 2081719"/>
              <a:gd name="connsiteX12" fmla="*/ 2093879 w 2144949"/>
              <a:gd name="connsiteY12" fmla="*/ 1060315 h 2081719"/>
              <a:gd name="connsiteX13" fmla="*/ 2093879 w 2144949"/>
              <a:gd name="connsiteY13" fmla="*/ 817124 h 2081719"/>
              <a:gd name="connsiteX14" fmla="*/ 2093879 w 2144949"/>
              <a:gd name="connsiteY14" fmla="*/ 817124 h 2081719"/>
              <a:gd name="connsiteX15" fmla="*/ 1845824 w 2144949"/>
              <a:gd name="connsiteY15" fmla="*/ 817124 h 208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4949" h="2081719">
                <a:moveTo>
                  <a:pt x="1845824" y="817124"/>
                </a:moveTo>
                <a:lnTo>
                  <a:pt x="1242708" y="1420238"/>
                </a:lnTo>
                <a:lnTo>
                  <a:pt x="1242708" y="175098"/>
                </a:lnTo>
                <a:cubicBezTo>
                  <a:pt x="1242708" y="77822"/>
                  <a:pt x="1164888" y="0"/>
                  <a:pt x="1067611" y="0"/>
                </a:cubicBezTo>
                <a:lnTo>
                  <a:pt x="1067611" y="0"/>
                </a:lnTo>
                <a:cubicBezTo>
                  <a:pt x="970334" y="0"/>
                  <a:pt x="892513" y="77822"/>
                  <a:pt x="892513" y="175098"/>
                </a:cubicBezTo>
                <a:lnTo>
                  <a:pt x="892513" y="1420238"/>
                </a:lnTo>
                <a:lnTo>
                  <a:pt x="294261" y="817124"/>
                </a:lnTo>
                <a:cubicBezTo>
                  <a:pt x="226168" y="749030"/>
                  <a:pt x="119164" y="749030"/>
                  <a:pt x="51070" y="817124"/>
                </a:cubicBezTo>
                <a:lnTo>
                  <a:pt x="51070" y="817124"/>
                </a:lnTo>
                <a:cubicBezTo>
                  <a:pt x="-17023" y="885217"/>
                  <a:pt x="-17023" y="992222"/>
                  <a:pt x="51070" y="1060315"/>
                </a:cubicBezTo>
                <a:lnTo>
                  <a:pt x="1072474" y="2081719"/>
                </a:lnTo>
                <a:lnTo>
                  <a:pt x="2093879" y="1060315"/>
                </a:lnTo>
                <a:cubicBezTo>
                  <a:pt x="2161973" y="992222"/>
                  <a:pt x="2161973" y="885217"/>
                  <a:pt x="2093879" y="817124"/>
                </a:cubicBezTo>
                <a:lnTo>
                  <a:pt x="2093879" y="817124"/>
                </a:lnTo>
                <a:cubicBezTo>
                  <a:pt x="2020921" y="749030"/>
                  <a:pt x="1913917" y="749030"/>
                  <a:pt x="1845824" y="817124"/>
                </a:cubicBezTo>
                <a:close/>
              </a:path>
            </a:pathLst>
          </a:custGeom>
          <a:solidFill>
            <a:srgbClr val="F9C06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A0B7C5A7-6212-4A1A-808F-C751632C3BD6}"/>
              </a:ext>
            </a:extLst>
          </p:cNvPr>
          <p:cNvSpPr txBox="1"/>
          <p:nvPr/>
        </p:nvSpPr>
        <p:spPr>
          <a:xfrm>
            <a:off x="8846896" y="8763325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3AF5026E-CA5B-48BE-98C7-00CA2C02DB4D}"/>
              </a:ext>
            </a:extLst>
          </p:cNvPr>
          <p:cNvSpPr txBox="1"/>
          <p:nvPr/>
        </p:nvSpPr>
        <p:spPr>
          <a:xfrm>
            <a:off x="8846896" y="10907556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07E43A3-62E6-42BC-9B4E-96A6FB2CE02D}"/>
              </a:ext>
            </a:extLst>
          </p:cNvPr>
          <p:cNvSpPr txBox="1"/>
          <p:nvPr/>
        </p:nvSpPr>
        <p:spPr>
          <a:xfrm>
            <a:off x="8846896" y="13188496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1279ED61-EC5F-452D-8DD7-11E9E8275F63}"/>
              </a:ext>
            </a:extLst>
          </p:cNvPr>
          <p:cNvGrpSpPr/>
          <p:nvPr/>
        </p:nvGrpSpPr>
        <p:grpSpPr>
          <a:xfrm>
            <a:off x="20748636" y="3806280"/>
            <a:ext cx="15042941" cy="11102061"/>
            <a:chOff x="1948915" y="5424312"/>
            <a:chExt cx="18613877" cy="8968902"/>
          </a:xfrm>
        </p:grpSpPr>
        <p:sp>
          <p:nvSpPr>
            <p:cNvPr id="63" name="フリーフォーム: 図形 62">
              <a:extLst>
                <a:ext uri="{FF2B5EF4-FFF2-40B4-BE49-F238E27FC236}">
                  <a16:creationId xmlns:a16="http://schemas.microsoft.com/office/drawing/2014/main" id="{1B53AF78-6D21-4371-A3BF-FD36E9D8E5C3}"/>
                </a:ext>
              </a:extLst>
            </p:cNvPr>
            <p:cNvSpPr/>
            <p:nvPr/>
          </p:nvSpPr>
          <p:spPr>
            <a:xfrm>
              <a:off x="1948915" y="7194746"/>
              <a:ext cx="3623553" cy="7198468"/>
            </a:xfrm>
            <a:custGeom>
              <a:avLst/>
              <a:gdLst>
                <a:gd name="connsiteX0" fmla="*/ 0 w 3623553"/>
                <a:gd name="connsiteY0" fmla="*/ 0 h 7198468"/>
                <a:gd name="connsiteX1" fmla="*/ 3623553 w 3623553"/>
                <a:gd name="connsiteY1" fmla="*/ 0 h 7198468"/>
                <a:gd name="connsiteX2" fmla="*/ 3623553 w 3623553"/>
                <a:gd name="connsiteY2" fmla="*/ 7198468 h 7198468"/>
                <a:gd name="connsiteX3" fmla="*/ 0 w 3623553"/>
                <a:gd name="connsiteY3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3553" h="7198468">
                  <a:moveTo>
                    <a:pt x="0" y="0"/>
                  </a:moveTo>
                  <a:lnTo>
                    <a:pt x="3623553" y="0"/>
                  </a:lnTo>
                  <a:lnTo>
                    <a:pt x="3623553" y="7198468"/>
                  </a:lnTo>
                  <a:lnTo>
                    <a:pt x="0" y="7198468"/>
                  </a:lnTo>
                  <a:close/>
                </a:path>
              </a:pathLst>
            </a:custGeom>
            <a:solidFill>
              <a:srgbClr val="C3D2DD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9268F7B4-805C-44CB-8354-04BC1BEDB4BF}"/>
                </a:ext>
              </a:extLst>
            </p:cNvPr>
            <p:cNvSpPr/>
            <p:nvPr/>
          </p:nvSpPr>
          <p:spPr>
            <a:xfrm>
              <a:off x="5572469" y="7194746"/>
              <a:ext cx="5792821" cy="7198468"/>
            </a:xfrm>
            <a:custGeom>
              <a:avLst/>
              <a:gdLst>
                <a:gd name="connsiteX0" fmla="*/ 0 w 5792821"/>
                <a:gd name="connsiteY0" fmla="*/ 0 h 7198468"/>
                <a:gd name="connsiteX1" fmla="*/ 5792822 w 5792821"/>
                <a:gd name="connsiteY1" fmla="*/ 0 h 7198468"/>
                <a:gd name="connsiteX2" fmla="*/ 5792822 w 5792821"/>
                <a:gd name="connsiteY2" fmla="*/ 7198468 h 7198468"/>
                <a:gd name="connsiteX3" fmla="*/ 0 w 5792821"/>
                <a:gd name="connsiteY3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2821" h="7198468">
                  <a:moveTo>
                    <a:pt x="0" y="0"/>
                  </a:moveTo>
                  <a:lnTo>
                    <a:pt x="5792822" y="0"/>
                  </a:lnTo>
                  <a:lnTo>
                    <a:pt x="5792822" y="7198468"/>
                  </a:lnTo>
                  <a:lnTo>
                    <a:pt x="0" y="7198468"/>
                  </a:lnTo>
                  <a:close/>
                </a:path>
              </a:pathLst>
            </a:custGeom>
            <a:solidFill>
              <a:srgbClr val="F0F5F8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B4E6A9D8-6A17-4BB3-8BCC-F9B92490D4C1}"/>
                </a:ext>
              </a:extLst>
            </p:cNvPr>
            <p:cNvSpPr/>
            <p:nvPr/>
          </p:nvSpPr>
          <p:spPr>
            <a:xfrm>
              <a:off x="1948915" y="5424312"/>
              <a:ext cx="18613876" cy="1770434"/>
            </a:xfrm>
            <a:custGeom>
              <a:avLst/>
              <a:gdLst>
                <a:gd name="connsiteX0" fmla="*/ 0 w 18613876"/>
                <a:gd name="connsiteY0" fmla="*/ 0 h 1770434"/>
                <a:gd name="connsiteX1" fmla="*/ 18613878 w 18613876"/>
                <a:gd name="connsiteY1" fmla="*/ 0 h 1770434"/>
                <a:gd name="connsiteX2" fmla="*/ 18613878 w 18613876"/>
                <a:gd name="connsiteY2" fmla="*/ 1770434 h 1770434"/>
                <a:gd name="connsiteX3" fmla="*/ 1 w 18613876"/>
                <a:gd name="connsiteY3" fmla="*/ 1770434 h 177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13876" h="1770434">
                  <a:moveTo>
                    <a:pt x="0" y="0"/>
                  </a:moveTo>
                  <a:lnTo>
                    <a:pt x="18613878" y="0"/>
                  </a:lnTo>
                  <a:lnTo>
                    <a:pt x="18613878" y="1770434"/>
                  </a:lnTo>
                  <a:lnTo>
                    <a:pt x="1" y="1770434"/>
                  </a:lnTo>
                  <a:close/>
                </a:path>
              </a:pathLst>
            </a:custGeom>
            <a:solidFill>
              <a:srgbClr val="6A93AA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AD1A2080-4F3E-4844-8980-72BECE6BAEA0}"/>
                </a:ext>
              </a:extLst>
            </p:cNvPr>
            <p:cNvSpPr/>
            <p:nvPr/>
          </p:nvSpPr>
          <p:spPr>
            <a:xfrm>
              <a:off x="1948915" y="5424312"/>
              <a:ext cx="18613876" cy="8944583"/>
            </a:xfrm>
            <a:custGeom>
              <a:avLst/>
              <a:gdLst>
                <a:gd name="connsiteX0" fmla="*/ 0 w 18613876"/>
                <a:gd name="connsiteY0" fmla="*/ 0 h 8944583"/>
                <a:gd name="connsiteX1" fmla="*/ 18613878 w 18613876"/>
                <a:gd name="connsiteY1" fmla="*/ 0 h 8944583"/>
                <a:gd name="connsiteX2" fmla="*/ 18613878 w 18613876"/>
                <a:gd name="connsiteY2" fmla="*/ 8944583 h 8944583"/>
                <a:gd name="connsiteX3" fmla="*/ 1 w 18613876"/>
                <a:gd name="connsiteY3" fmla="*/ 8944583 h 894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13876" h="8944583">
                  <a:moveTo>
                    <a:pt x="0" y="0"/>
                  </a:moveTo>
                  <a:lnTo>
                    <a:pt x="18613878" y="0"/>
                  </a:lnTo>
                  <a:lnTo>
                    <a:pt x="18613878" y="8944583"/>
                  </a:lnTo>
                  <a:lnTo>
                    <a:pt x="1" y="8944583"/>
                  </a:lnTo>
                  <a:close/>
                </a:path>
              </a:pathLst>
            </a:custGeom>
            <a:noFill/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" name="フリーフォーム: 図形 66">
              <a:extLst>
                <a:ext uri="{FF2B5EF4-FFF2-40B4-BE49-F238E27FC236}">
                  <a16:creationId xmlns:a16="http://schemas.microsoft.com/office/drawing/2014/main" id="{0CF87B5A-1D39-4E1A-A0A5-4921D21260A3}"/>
                </a:ext>
              </a:extLst>
            </p:cNvPr>
            <p:cNvSpPr/>
            <p:nvPr/>
          </p:nvSpPr>
          <p:spPr>
            <a:xfrm>
              <a:off x="1948915" y="10818299"/>
              <a:ext cx="18613876" cy="48638"/>
            </a:xfrm>
            <a:custGeom>
              <a:avLst/>
              <a:gdLst>
                <a:gd name="connsiteX0" fmla="*/ 0 w 18613876"/>
                <a:gd name="connsiteY0" fmla="*/ 0 h 48638"/>
                <a:gd name="connsiteX1" fmla="*/ 18613878 w 18613876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3876" h="48638">
                  <a:moveTo>
                    <a:pt x="0" y="0"/>
                  </a:moveTo>
                  <a:lnTo>
                    <a:pt x="18613878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" name="フリーフォーム: 図形 67">
              <a:extLst>
                <a:ext uri="{FF2B5EF4-FFF2-40B4-BE49-F238E27FC236}">
                  <a16:creationId xmlns:a16="http://schemas.microsoft.com/office/drawing/2014/main" id="{A857651C-A39B-4A2B-B428-92E0AA7D0183}"/>
                </a:ext>
              </a:extLst>
            </p:cNvPr>
            <p:cNvSpPr/>
            <p:nvPr/>
          </p:nvSpPr>
          <p:spPr>
            <a:xfrm>
              <a:off x="5572469" y="7194746"/>
              <a:ext cx="48638" cy="7198468"/>
            </a:xfrm>
            <a:custGeom>
              <a:avLst/>
              <a:gdLst>
                <a:gd name="connsiteX0" fmla="*/ 0 w 48638"/>
                <a:gd name="connsiteY0" fmla="*/ 0 h 7198468"/>
                <a:gd name="connsiteX1" fmla="*/ 0 w 48638"/>
                <a:gd name="connsiteY1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38" h="7198468">
                  <a:moveTo>
                    <a:pt x="0" y="0"/>
                  </a:moveTo>
                  <a:lnTo>
                    <a:pt x="0" y="7198468"/>
                  </a:lnTo>
                </a:path>
              </a:pathLst>
            </a:custGeom>
            <a:ln w="48638" cap="flat">
              <a:solidFill>
                <a:srgbClr val="5D6970"/>
              </a:solidFill>
              <a:custDash>
                <a:ds d="150000" sp="150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9" name="フリーフォーム: 図形 68">
              <a:extLst>
                <a:ext uri="{FF2B5EF4-FFF2-40B4-BE49-F238E27FC236}">
                  <a16:creationId xmlns:a16="http://schemas.microsoft.com/office/drawing/2014/main" id="{9E0AB3BF-9658-4365-91AF-F8C38B54D75C}"/>
                </a:ext>
              </a:extLst>
            </p:cNvPr>
            <p:cNvSpPr/>
            <p:nvPr/>
          </p:nvSpPr>
          <p:spPr>
            <a:xfrm>
              <a:off x="11365290" y="7194746"/>
              <a:ext cx="48638" cy="7198468"/>
            </a:xfrm>
            <a:custGeom>
              <a:avLst/>
              <a:gdLst>
                <a:gd name="connsiteX0" fmla="*/ 0 w 48638"/>
                <a:gd name="connsiteY0" fmla="*/ 0 h 7198468"/>
                <a:gd name="connsiteX1" fmla="*/ 0 w 48638"/>
                <a:gd name="connsiteY1" fmla="*/ 7198468 h 719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38" h="7198468">
                  <a:moveTo>
                    <a:pt x="0" y="0"/>
                  </a:moveTo>
                  <a:lnTo>
                    <a:pt x="0" y="7198468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0" name="フリーフォーム: 図形 69">
              <a:extLst>
                <a:ext uri="{FF2B5EF4-FFF2-40B4-BE49-F238E27FC236}">
                  <a16:creationId xmlns:a16="http://schemas.microsoft.com/office/drawing/2014/main" id="{228552E4-DBB0-4F54-950C-F8983E977D54}"/>
                </a:ext>
              </a:extLst>
            </p:cNvPr>
            <p:cNvSpPr/>
            <p:nvPr/>
          </p:nvSpPr>
          <p:spPr>
            <a:xfrm>
              <a:off x="5572469" y="9004090"/>
              <a:ext cx="14990323" cy="48638"/>
            </a:xfrm>
            <a:custGeom>
              <a:avLst/>
              <a:gdLst>
                <a:gd name="connsiteX0" fmla="*/ 0 w 14990323"/>
                <a:gd name="connsiteY0" fmla="*/ 0 h 48638"/>
                <a:gd name="connsiteX1" fmla="*/ 14990324 w 14990323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0323" h="48638">
                  <a:moveTo>
                    <a:pt x="0" y="0"/>
                  </a:moveTo>
                  <a:lnTo>
                    <a:pt x="14990324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1" name="フリーフォーム: 図形 70">
              <a:extLst>
                <a:ext uri="{FF2B5EF4-FFF2-40B4-BE49-F238E27FC236}">
                  <a16:creationId xmlns:a16="http://schemas.microsoft.com/office/drawing/2014/main" id="{55F76C52-38DE-4D5D-8DF7-5708028C4B5B}"/>
                </a:ext>
              </a:extLst>
            </p:cNvPr>
            <p:cNvSpPr/>
            <p:nvPr/>
          </p:nvSpPr>
          <p:spPr>
            <a:xfrm>
              <a:off x="5572469" y="12579004"/>
              <a:ext cx="14990323" cy="48638"/>
            </a:xfrm>
            <a:custGeom>
              <a:avLst/>
              <a:gdLst>
                <a:gd name="connsiteX0" fmla="*/ 0 w 14990323"/>
                <a:gd name="connsiteY0" fmla="*/ 0 h 48638"/>
                <a:gd name="connsiteX1" fmla="*/ 14990324 w 14990323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0323" h="48638">
                  <a:moveTo>
                    <a:pt x="0" y="0"/>
                  </a:moveTo>
                  <a:lnTo>
                    <a:pt x="14990324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2" name="フリーフォーム: 図形 71">
              <a:extLst>
                <a:ext uri="{FF2B5EF4-FFF2-40B4-BE49-F238E27FC236}">
                  <a16:creationId xmlns:a16="http://schemas.microsoft.com/office/drawing/2014/main" id="{57B0EA3F-EBD3-450B-B840-C2A6D3FE5153}"/>
                </a:ext>
              </a:extLst>
            </p:cNvPr>
            <p:cNvSpPr/>
            <p:nvPr/>
          </p:nvSpPr>
          <p:spPr>
            <a:xfrm>
              <a:off x="1948915" y="7194746"/>
              <a:ext cx="18613876" cy="48638"/>
            </a:xfrm>
            <a:custGeom>
              <a:avLst/>
              <a:gdLst>
                <a:gd name="connsiteX0" fmla="*/ 0 w 18613876"/>
                <a:gd name="connsiteY0" fmla="*/ 0 h 48638"/>
                <a:gd name="connsiteX1" fmla="*/ 18613878 w 18613876"/>
                <a:gd name="connsiteY1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3876" h="48638">
                  <a:moveTo>
                    <a:pt x="0" y="0"/>
                  </a:moveTo>
                  <a:lnTo>
                    <a:pt x="18613878" y="0"/>
                  </a:lnTo>
                </a:path>
              </a:pathLst>
            </a:custGeom>
            <a:ln w="48638" cap="flat">
              <a:solidFill>
                <a:srgbClr val="5D697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F1B85FA7-D7C1-490E-94C1-AA0EC2E8D0DD}"/>
              </a:ext>
            </a:extLst>
          </p:cNvPr>
          <p:cNvSpPr txBox="1"/>
          <p:nvPr/>
        </p:nvSpPr>
        <p:spPr>
          <a:xfrm>
            <a:off x="21178856" y="7819422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2211837E-D748-4D48-B6FC-BA85F54D76EF}"/>
              </a:ext>
            </a:extLst>
          </p:cNvPr>
          <p:cNvSpPr txBox="1"/>
          <p:nvPr/>
        </p:nvSpPr>
        <p:spPr>
          <a:xfrm>
            <a:off x="21247698" y="11824864"/>
            <a:ext cx="2067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F674C462-4D71-45D7-BE24-976D8BD5C6D7}"/>
              </a:ext>
            </a:extLst>
          </p:cNvPr>
          <p:cNvSpPr txBox="1"/>
          <p:nvPr/>
        </p:nvSpPr>
        <p:spPr>
          <a:xfrm>
            <a:off x="23906146" y="6830608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B87DE60F-0197-4179-A3E1-323A71DEA5B7}"/>
              </a:ext>
            </a:extLst>
          </p:cNvPr>
          <p:cNvSpPr txBox="1"/>
          <p:nvPr/>
        </p:nvSpPr>
        <p:spPr>
          <a:xfrm>
            <a:off x="23906147" y="9013529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5CE7AFA0-1BE8-4FE2-8BFD-B0951FA6CAC6}"/>
              </a:ext>
            </a:extLst>
          </p:cNvPr>
          <p:cNvSpPr txBox="1"/>
          <p:nvPr/>
        </p:nvSpPr>
        <p:spPr>
          <a:xfrm>
            <a:off x="23906147" y="11211605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A5D789DE-4A7C-4A30-8922-BCA92358A014}"/>
              </a:ext>
            </a:extLst>
          </p:cNvPr>
          <p:cNvSpPr txBox="1"/>
          <p:nvPr/>
        </p:nvSpPr>
        <p:spPr>
          <a:xfrm>
            <a:off x="23906147" y="13391075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1356E28-3B81-40B4-A944-B30267F3E82C}"/>
              </a:ext>
            </a:extLst>
          </p:cNvPr>
          <p:cNvSpPr txBox="1"/>
          <p:nvPr/>
        </p:nvSpPr>
        <p:spPr>
          <a:xfrm>
            <a:off x="28341928" y="8681775"/>
            <a:ext cx="7555111" cy="1477328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00:00~00:00</a:t>
            </a:r>
            <a:endParaRPr lang="ja-JP" altLang="en-US" sz="9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2CEFE3C6-0E8D-4EEE-968F-ED88DA5171A5}"/>
              </a:ext>
            </a:extLst>
          </p:cNvPr>
          <p:cNvSpPr txBox="1"/>
          <p:nvPr/>
        </p:nvSpPr>
        <p:spPr>
          <a:xfrm>
            <a:off x="28341928" y="10816507"/>
            <a:ext cx="7555111" cy="1477328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00:00~00:00</a:t>
            </a:r>
            <a:endParaRPr lang="ja-JP" altLang="en-US" sz="9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84F459DE-78FA-4941-AB97-EE64A213A858}"/>
              </a:ext>
            </a:extLst>
          </p:cNvPr>
          <p:cNvSpPr txBox="1"/>
          <p:nvPr/>
        </p:nvSpPr>
        <p:spPr>
          <a:xfrm>
            <a:off x="28341928" y="13101251"/>
            <a:ext cx="7555111" cy="1477328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00:00~00:00</a:t>
            </a:r>
            <a:endParaRPr lang="ja-JP" altLang="en-US" sz="9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3A03BD49-7D6F-43DA-A7ED-5F823B37375C}"/>
              </a:ext>
            </a:extLst>
          </p:cNvPr>
          <p:cNvSpPr txBox="1"/>
          <p:nvPr/>
        </p:nvSpPr>
        <p:spPr>
          <a:xfrm>
            <a:off x="26833150" y="4483071"/>
            <a:ext cx="3129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変更後</a:t>
            </a:r>
            <a:endParaRPr kumimoji="1" lang="ja-JP" altLang="en-US" sz="6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6173D8E6-9590-48BE-B4ED-B2C88DBBC475}"/>
              </a:ext>
            </a:extLst>
          </p:cNvPr>
          <p:cNvSpPr txBox="1"/>
          <p:nvPr/>
        </p:nvSpPr>
        <p:spPr>
          <a:xfrm>
            <a:off x="14040181" y="1934930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84</Words>
  <Application>Microsoft Office PowerPoint</Application>
  <PresentationFormat>ユーザー設定</PresentationFormat>
  <Paragraphs>27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Yu Gothic Medium</vt:lpstr>
      <vt:lpstr>Yu Gothic UI</vt:lpstr>
      <vt:lpstr>Yu Gothic UI Semibold</vt:lpstr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