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A3"/>
    <a:srgbClr val="3C94B7"/>
    <a:srgbClr val="78A9CB"/>
    <a:srgbClr val="008A9F"/>
    <a:srgbClr val="315562"/>
    <a:srgbClr val="E8F173"/>
    <a:srgbClr val="C9DC65"/>
    <a:srgbClr val="425B70"/>
    <a:srgbClr val="508D9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uon_01sec">
            <a:hlinkClick r:id="" action="ppaction://media"/>
            <a:extLst>
              <a:ext uri="{FF2B5EF4-FFF2-40B4-BE49-F238E27FC236}">
                <a16:creationId xmlns:a16="http://schemas.microsoft.com/office/drawing/2014/main" id="{656F54B6-3E93-4EEB-BB8F-72993EDED77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481688" y="18342286"/>
            <a:ext cx="406400" cy="406400"/>
          </a:xfrm>
          <a:prstGeom prst="rect">
            <a:avLst/>
          </a:prstGeom>
        </p:spPr>
      </p:pic>
      <p:pic>
        <p:nvPicPr>
          <p:cNvPr id="2" name="グラフィックス 1">
            <a:extLst>
              <a:ext uri="{FF2B5EF4-FFF2-40B4-BE49-F238E27FC236}">
                <a16:creationId xmlns:a16="http://schemas.microsoft.com/office/drawing/2014/main" id="{59858894-E359-4FE2-819B-3FFFF2D5C5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8001001" y="-8001001"/>
            <a:ext cx="20574000" cy="36576002"/>
          </a:xfrm>
          <a:prstGeom prst="rect">
            <a:avLst/>
          </a:prstGeom>
        </p:spPr>
      </p:pic>
      <p:sp>
        <p:nvSpPr>
          <p:cNvPr id="45" name="テキスト ボックス 44">
            <a:extLst>
              <a:ext uri="{FF2B5EF4-FFF2-40B4-BE49-F238E27FC236}">
                <a16:creationId xmlns:a16="http://schemas.microsoft.com/office/drawing/2014/main" id="{DB51C40F-5C49-4F48-A2AC-C225EEBD2D88}"/>
              </a:ext>
            </a:extLst>
          </p:cNvPr>
          <p:cNvSpPr txBox="1"/>
          <p:nvPr/>
        </p:nvSpPr>
        <p:spPr>
          <a:xfrm>
            <a:off x="14069551" y="18630278"/>
            <a:ext cx="8436899" cy="923330"/>
          </a:xfrm>
          <a:prstGeom prst="rect">
            <a:avLst/>
          </a:prstGeom>
          <a:noFill/>
        </p:spPr>
        <p:txBody>
          <a:bodyPr wrap="square" lIns="72000" rtlCol="0">
            <a:spAutoFit/>
          </a:bodyPr>
          <a:lstStyle/>
          <a:p>
            <a:pPr algn="ctr"/>
            <a:r>
              <a:rPr lang="ja-JP" altLang="en-US" sz="5400" dirty="0">
                <a:solidFill>
                  <a:schemeClr val="bg1"/>
                </a:solidFill>
                <a:latin typeface="Yu Gothic Medium" panose="020B0500000000000000" pitchFamily="34" charset="-128"/>
                <a:ea typeface="Yu Gothic Medium" panose="020B0500000000000000" pitchFamily="34" charset="-128"/>
              </a:rPr>
              <a:t>○○○○○○○○</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a:off x="6800016" y="1022936"/>
            <a:ext cx="22975969" cy="1631216"/>
          </a:xfrm>
          <a:prstGeom prst="rect">
            <a:avLst/>
          </a:prstGeom>
          <a:noFill/>
        </p:spPr>
        <p:txBody>
          <a:bodyPr wrap="square" rtlCol="0">
            <a:spAutoFit/>
          </a:bodyPr>
          <a:lstStyle/>
          <a:p>
            <a:pPr algn="ctr">
              <a:spcAft>
                <a:spcPts val="1200"/>
              </a:spcAft>
            </a:pPr>
            <a:r>
              <a:rPr kumimoji="1" lang="ja-JP" altLang="en-US" sz="10000" b="1">
                <a:solidFill>
                  <a:schemeClr val="bg1"/>
                </a:solidFill>
                <a:latin typeface="游ゴシック" panose="020B0400000000000000" pitchFamily="50" charset="-128"/>
                <a:ea typeface="游ゴシック" panose="020B0400000000000000" pitchFamily="50" charset="-128"/>
              </a:rPr>
              <a:t>ウイルス感染対策</a:t>
            </a:r>
            <a:r>
              <a:rPr lang="ja-JP" altLang="en-US" sz="10000" b="1">
                <a:solidFill>
                  <a:schemeClr val="bg1"/>
                </a:solidFill>
                <a:latin typeface="游ゴシック" panose="020B0400000000000000" pitchFamily="50" charset="-128"/>
                <a:ea typeface="游ゴシック" panose="020B0400000000000000" pitchFamily="50" charset="-128"/>
              </a:rPr>
              <a:t>に</a:t>
            </a:r>
            <a:r>
              <a:rPr lang="ja-JP" altLang="en-US" sz="10000" b="1" dirty="0">
                <a:solidFill>
                  <a:schemeClr val="bg1"/>
                </a:solidFill>
                <a:latin typeface="游ゴシック" panose="020B0400000000000000" pitchFamily="50" charset="-128"/>
                <a:ea typeface="游ゴシック" panose="020B0400000000000000" pitchFamily="50" charset="-128"/>
              </a:rPr>
              <a:t>関するお知らせ</a:t>
            </a:r>
            <a:endParaRPr kumimoji="1" lang="ja-JP" altLang="en-US" sz="10000" b="1" dirty="0">
              <a:solidFill>
                <a:schemeClr val="bg1"/>
              </a:solidFill>
              <a:latin typeface="游ゴシック" panose="020B0400000000000000" pitchFamily="50" charset="-128"/>
              <a:ea typeface="游ゴシック" panose="020B0400000000000000" pitchFamily="50" charset="-128"/>
            </a:endParaRPr>
          </a:p>
        </p:txBody>
      </p:sp>
      <p:sp>
        <p:nvSpPr>
          <p:cNvPr id="6" name="四角形: 角を丸くする 5">
            <a:extLst>
              <a:ext uri="{FF2B5EF4-FFF2-40B4-BE49-F238E27FC236}">
                <a16:creationId xmlns:a16="http://schemas.microsoft.com/office/drawing/2014/main" id="{298B3524-1544-47C9-B164-345AA98787B3}"/>
              </a:ext>
            </a:extLst>
          </p:cNvPr>
          <p:cNvSpPr/>
          <p:nvPr/>
        </p:nvSpPr>
        <p:spPr>
          <a:xfrm>
            <a:off x="1022973" y="3302224"/>
            <a:ext cx="34762972" cy="14027549"/>
          </a:xfrm>
          <a:prstGeom prst="roundRect">
            <a:avLst>
              <a:gd name="adj" fmla="val 7155"/>
            </a:avLst>
          </a:prstGeom>
          <a:solidFill>
            <a:schemeClr val="bg1"/>
          </a:solidFill>
          <a:ln w="136525">
            <a:solidFill>
              <a:srgbClr val="0080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a:off x="2189910" y="4886400"/>
            <a:ext cx="32429097" cy="11295400"/>
          </a:xfrm>
          <a:prstGeom prst="rect">
            <a:avLst/>
          </a:prstGeom>
          <a:noFill/>
        </p:spPr>
        <p:txBody>
          <a:bodyPr wrap="square" rtlCol="0">
            <a:spAutoFit/>
          </a:bodyPr>
          <a:lstStyle/>
          <a:p>
            <a:r>
              <a:rPr lang="ja-JP" altLang="en-US" sz="5000" dirty="0">
                <a:latin typeface="游ゴシック Medium" panose="020B0500000000000000" pitchFamily="50" charset="-128"/>
                <a:ea typeface="游ゴシック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4356B1D-1AAA-440A-B7F3-95FAFAE1EC72}">
  <ds:schemaRefs>
    <ds:schemaRef ds:uri="http://schemas.microsoft.com/sharepoint/v3/contenttype/forms"/>
  </ds:schemaRefs>
</ds:datastoreItem>
</file>

<file path=customXml/itemProps3.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294</Words>
  <Application>Microsoft Office PowerPoint</Application>
  <PresentationFormat>ユーザー設定</PresentationFormat>
  <Paragraphs>3</Paragraphs>
  <Slides>1</Slides>
  <Notes>0</Notes>
  <HiddenSlides>0</HiddenSlides>
  <MMClips>1</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游ゴシック</vt:lpstr>
      <vt:lpstr>Yu Gothic Medium</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