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81"/>
    <a:srgbClr val="ADDEF8"/>
    <a:srgbClr val="1A4A56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E15A54C2-2E96-4AA4-8F4E-2D69637CC6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681488" y="18495912"/>
            <a:ext cx="406400" cy="406400"/>
          </a:xfrm>
          <a:prstGeom prst="rect">
            <a:avLst/>
          </a:prstGeom>
        </p:spPr>
      </p:pic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8AD4B21-A8C3-421E-990D-520DD1D33A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6668" y="-8021241"/>
            <a:ext cx="20588573" cy="36601908"/>
          </a:xfrm>
          <a:prstGeom prst="rect">
            <a:avLst/>
          </a:prstGeom>
        </p:spPr>
      </p:pic>
      <p:pic>
        <p:nvPicPr>
          <p:cNvPr id="182" name="グラフィックス 181">
            <a:extLst>
              <a:ext uri="{FF2B5EF4-FFF2-40B4-BE49-F238E27FC236}">
                <a16:creationId xmlns:a16="http://schemas.microsoft.com/office/drawing/2014/main" id="{9B08D0F4-D76A-4C0A-B087-1A6D0C0583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881288" y="13887401"/>
            <a:ext cx="5607405" cy="6715844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9477676" y="1920362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00508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>
            <a:off x="19239604" y="12068539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0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>
            <a:off x="19239604" y="13971854"/>
            <a:ext cx="10033517" cy="2061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b="1" dirty="0">
              <a:solidFill>
                <a:srgbClr val="00508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solidFill>
                <a:srgbClr val="00508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" name="グラフィックス 13">
            <a:extLst>
              <a:ext uri="{FF2B5EF4-FFF2-40B4-BE49-F238E27FC236}">
                <a16:creationId xmlns:a16="http://schemas.microsoft.com/office/drawing/2014/main" id="{2D7DC82A-34D0-417F-AF95-F8F9F4F988BF}"/>
              </a:ext>
            </a:extLst>
          </p:cNvPr>
          <p:cNvSpPr>
            <a:spLocks noChangeAspect="1"/>
          </p:cNvSpPr>
          <p:nvPr/>
        </p:nvSpPr>
        <p:spPr>
          <a:xfrm rot="5400000">
            <a:off x="4325987" y="-3574399"/>
            <a:ext cx="9589769" cy="17418367"/>
          </a:xfrm>
          <a:custGeom>
            <a:avLst/>
            <a:gdLst>
              <a:gd name="connsiteX0" fmla="*/ 9464040 w 9589769"/>
              <a:gd name="connsiteY0" fmla="*/ 17418368 h 17418367"/>
              <a:gd name="connsiteX1" fmla="*/ 125730 w 9589769"/>
              <a:gd name="connsiteY1" fmla="*/ 17418368 h 17418367"/>
              <a:gd name="connsiteX2" fmla="*/ 0 w 9589769"/>
              <a:gd name="connsiteY2" fmla="*/ 17292638 h 17418367"/>
              <a:gd name="connsiteX3" fmla="*/ 0 w 9589769"/>
              <a:gd name="connsiteY3" fmla="*/ 125730 h 17418367"/>
              <a:gd name="connsiteX4" fmla="*/ 125730 w 9589769"/>
              <a:gd name="connsiteY4" fmla="*/ 0 h 17418367"/>
              <a:gd name="connsiteX5" fmla="*/ 9464040 w 9589769"/>
              <a:gd name="connsiteY5" fmla="*/ 0 h 17418367"/>
              <a:gd name="connsiteX6" fmla="*/ 9589770 w 9589769"/>
              <a:gd name="connsiteY6" fmla="*/ 125730 h 17418367"/>
              <a:gd name="connsiteX7" fmla="*/ 9589770 w 9589769"/>
              <a:gd name="connsiteY7" fmla="*/ 17292638 h 17418367"/>
              <a:gd name="connsiteX8" fmla="*/ 9464040 w 9589769"/>
              <a:gd name="connsiteY8" fmla="*/ 17418368 h 1741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89769" h="17418367">
                <a:moveTo>
                  <a:pt x="9464040" y="17418368"/>
                </a:moveTo>
                <a:lnTo>
                  <a:pt x="125730" y="17418368"/>
                </a:lnTo>
                <a:cubicBezTo>
                  <a:pt x="56198" y="17418368"/>
                  <a:pt x="0" y="17362170"/>
                  <a:pt x="0" y="17292638"/>
                </a:cubicBezTo>
                <a:lnTo>
                  <a:pt x="0" y="125730"/>
                </a:lnTo>
                <a:cubicBezTo>
                  <a:pt x="0" y="56198"/>
                  <a:pt x="56198" y="0"/>
                  <a:pt x="125730" y="0"/>
                </a:cubicBezTo>
                <a:lnTo>
                  <a:pt x="9464040" y="0"/>
                </a:lnTo>
                <a:cubicBezTo>
                  <a:pt x="9533573" y="0"/>
                  <a:pt x="9589770" y="56198"/>
                  <a:pt x="9589770" y="125730"/>
                </a:cubicBezTo>
                <a:lnTo>
                  <a:pt x="9589770" y="17292638"/>
                </a:lnTo>
                <a:cubicBezTo>
                  <a:pt x="9589770" y="17362170"/>
                  <a:pt x="9533573" y="17418368"/>
                  <a:pt x="9464040" y="17418368"/>
                </a:cubicBezTo>
                <a:close/>
              </a:path>
            </a:pathLst>
          </a:custGeom>
          <a:solidFill>
            <a:srgbClr val="FFFFFF"/>
          </a:solidFill>
          <a:ln w="127000" cap="flat">
            <a:solidFill>
              <a:srgbClr val="005081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グラフィックス 13">
            <a:extLst>
              <a:ext uri="{FF2B5EF4-FFF2-40B4-BE49-F238E27FC236}">
                <a16:creationId xmlns:a16="http://schemas.microsoft.com/office/drawing/2014/main" id="{BABF5F77-FABA-4D1D-971C-6BBC3CE67082}"/>
              </a:ext>
            </a:extLst>
          </p:cNvPr>
          <p:cNvSpPr>
            <a:spLocks noChangeAspect="1"/>
          </p:cNvSpPr>
          <p:nvPr/>
        </p:nvSpPr>
        <p:spPr>
          <a:xfrm rot="5400000">
            <a:off x="22650070" y="-3574399"/>
            <a:ext cx="9589769" cy="17418367"/>
          </a:xfrm>
          <a:custGeom>
            <a:avLst/>
            <a:gdLst>
              <a:gd name="connsiteX0" fmla="*/ 9464040 w 9589769"/>
              <a:gd name="connsiteY0" fmla="*/ 17418368 h 17418367"/>
              <a:gd name="connsiteX1" fmla="*/ 125730 w 9589769"/>
              <a:gd name="connsiteY1" fmla="*/ 17418368 h 17418367"/>
              <a:gd name="connsiteX2" fmla="*/ 0 w 9589769"/>
              <a:gd name="connsiteY2" fmla="*/ 17292638 h 17418367"/>
              <a:gd name="connsiteX3" fmla="*/ 0 w 9589769"/>
              <a:gd name="connsiteY3" fmla="*/ 125730 h 17418367"/>
              <a:gd name="connsiteX4" fmla="*/ 125730 w 9589769"/>
              <a:gd name="connsiteY4" fmla="*/ 0 h 17418367"/>
              <a:gd name="connsiteX5" fmla="*/ 9464040 w 9589769"/>
              <a:gd name="connsiteY5" fmla="*/ 0 h 17418367"/>
              <a:gd name="connsiteX6" fmla="*/ 9589770 w 9589769"/>
              <a:gd name="connsiteY6" fmla="*/ 125730 h 17418367"/>
              <a:gd name="connsiteX7" fmla="*/ 9589770 w 9589769"/>
              <a:gd name="connsiteY7" fmla="*/ 17292638 h 17418367"/>
              <a:gd name="connsiteX8" fmla="*/ 9464040 w 9589769"/>
              <a:gd name="connsiteY8" fmla="*/ 17418368 h 1741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89769" h="17418367">
                <a:moveTo>
                  <a:pt x="9464040" y="17418368"/>
                </a:moveTo>
                <a:lnTo>
                  <a:pt x="125730" y="17418368"/>
                </a:lnTo>
                <a:cubicBezTo>
                  <a:pt x="56198" y="17418368"/>
                  <a:pt x="0" y="17362170"/>
                  <a:pt x="0" y="17292638"/>
                </a:cubicBezTo>
                <a:lnTo>
                  <a:pt x="0" y="125730"/>
                </a:lnTo>
                <a:cubicBezTo>
                  <a:pt x="0" y="56198"/>
                  <a:pt x="56198" y="0"/>
                  <a:pt x="125730" y="0"/>
                </a:cubicBezTo>
                <a:lnTo>
                  <a:pt x="9464040" y="0"/>
                </a:lnTo>
                <a:cubicBezTo>
                  <a:pt x="9533573" y="0"/>
                  <a:pt x="9589770" y="56198"/>
                  <a:pt x="9589770" y="125730"/>
                </a:cubicBezTo>
                <a:lnTo>
                  <a:pt x="9589770" y="17292638"/>
                </a:lnTo>
                <a:cubicBezTo>
                  <a:pt x="9589770" y="17362170"/>
                  <a:pt x="9533573" y="17418368"/>
                  <a:pt x="9464040" y="17418368"/>
                </a:cubicBezTo>
                <a:close/>
              </a:path>
            </a:pathLst>
          </a:custGeom>
          <a:solidFill>
            <a:srgbClr val="FFFFFF"/>
          </a:solidFill>
          <a:ln w="127000" cap="flat">
            <a:solidFill>
              <a:srgbClr val="005081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グラフィックス 13">
            <a:extLst>
              <a:ext uri="{FF2B5EF4-FFF2-40B4-BE49-F238E27FC236}">
                <a16:creationId xmlns:a16="http://schemas.microsoft.com/office/drawing/2014/main" id="{5A8DE085-B87D-4918-B4DE-EC161CADF7C2}"/>
              </a:ext>
            </a:extLst>
          </p:cNvPr>
          <p:cNvSpPr>
            <a:spLocks noChangeAspect="1"/>
          </p:cNvSpPr>
          <p:nvPr/>
        </p:nvSpPr>
        <p:spPr>
          <a:xfrm rot="5400000">
            <a:off x="4325987" y="6721317"/>
            <a:ext cx="9589769" cy="17418367"/>
          </a:xfrm>
          <a:custGeom>
            <a:avLst/>
            <a:gdLst>
              <a:gd name="connsiteX0" fmla="*/ 9464040 w 9589769"/>
              <a:gd name="connsiteY0" fmla="*/ 17418368 h 17418367"/>
              <a:gd name="connsiteX1" fmla="*/ 125730 w 9589769"/>
              <a:gd name="connsiteY1" fmla="*/ 17418368 h 17418367"/>
              <a:gd name="connsiteX2" fmla="*/ 0 w 9589769"/>
              <a:gd name="connsiteY2" fmla="*/ 17292638 h 17418367"/>
              <a:gd name="connsiteX3" fmla="*/ 0 w 9589769"/>
              <a:gd name="connsiteY3" fmla="*/ 125730 h 17418367"/>
              <a:gd name="connsiteX4" fmla="*/ 125730 w 9589769"/>
              <a:gd name="connsiteY4" fmla="*/ 0 h 17418367"/>
              <a:gd name="connsiteX5" fmla="*/ 9464040 w 9589769"/>
              <a:gd name="connsiteY5" fmla="*/ 0 h 17418367"/>
              <a:gd name="connsiteX6" fmla="*/ 9589770 w 9589769"/>
              <a:gd name="connsiteY6" fmla="*/ 125730 h 17418367"/>
              <a:gd name="connsiteX7" fmla="*/ 9589770 w 9589769"/>
              <a:gd name="connsiteY7" fmla="*/ 17292638 h 17418367"/>
              <a:gd name="connsiteX8" fmla="*/ 9464040 w 9589769"/>
              <a:gd name="connsiteY8" fmla="*/ 17418368 h 1741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89769" h="17418367">
                <a:moveTo>
                  <a:pt x="9464040" y="17418368"/>
                </a:moveTo>
                <a:lnTo>
                  <a:pt x="125730" y="17418368"/>
                </a:lnTo>
                <a:cubicBezTo>
                  <a:pt x="56198" y="17418368"/>
                  <a:pt x="0" y="17362170"/>
                  <a:pt x="0" y="17292638"/>
                </a:cubicBezTo>
                <a:lnTo>
                  <a:pt x="0" y="125730"/>
                </a:lnTo>
                <a:cubicBezTo>
                  <a:pt x="0" y="56198"/>
                  <a:pt x="56198" y="0"/>
                  <a:pt x="125730" y="0"/>
                </a:cubicBezTo>
                <a:lnTo>
                  <a:pt x="9464040" y="0"/>
                </a:lnTo>
                <a:cubicBezTo>
                  <a:pt x="9533573" y="0"/>
                  <a:pt x="9589770" y="56198"/>
                  <a:pt x="9589770" y="125730"/>
                </a:cubicBezTo>
                <a:lnTo>
                  <a:pt x="9589770" y="17292638"/>
                </a:lnTo>
                <a:cubicBezTo>
                  <a:pt x="9589770" y="17362170"/>
                  <a:pt x="9533573" y="17418368"/>
                  <a:pt x="9464040" y="17418368"/>
                </a:cubicBezTo>
                <a:close/>
              </a:path>
            </a:pathLst>
          </a:custGeom>
          <a:solidFill>
            <a:srgbClr val="FFFFFF"/>
          </a:solidFill>
          <a:ln w="127000" cap="flat">
            <a:solidFill>
              <a:srgbClr val="005081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0" name="フリーフォーム: 図形 179">
            <a:extLst>
              <a:ext uri="{FF2B5EF4-FFF2-40B4-BE49-F238E27FC236}">
                <a16:creationId xmlns:a16="http://schemas.microsoft.com/office/drawing/2014/main" id="{4316837D-FEE0-42F6-9EDD-F0A161615C2F}"/>
              </a:ext>
            </a:extLst>
          </p:cNvPr>
          <p:cNvSpPr/>
          <p:nvPr/>
        </p:nvSpPr>
        <p:spPr>
          <a:xfrm>
            <a:off x="19035797" y="651114"/>
            <a:ext cx="16818314" cy="1138942"/>
          </a:xfrm>
          <a:custGeom>
            <a:avLst/>
            <a:gdLst>
              <a:gd name="connsiteX0" fmla="*/ 17366436 w 17585463"/>
              <a:gd name="connsiteY0" fmla="*/ 1138943 h 1138942"/>
              <a:gd name="connsiteX1" fmla="*/ 214160 w 17585463"/>
              <a:gd name="connsiteY1" fmla="*/ 1138943 h 1138942"/>
              <a:gd name="connsiteX2" fmla="*/ 0 w 17585463"/>
              <a:gd name="connsiteY2" fmla="*/ 924782 h 1138942"/>
              <a:gd name="connsiteX3" fmla="*/ 0 w 17585463"/>
              <a:gd name="connsiteY3" fmla="*/ 214160 h 1138942"/>
              <a:gd name="connsiteX4" fmla="*/ 214160 w 17585463"/>
              <a:gd name="connsiteY4" fmla="*/ 0 h 1138942"/>
              <a:gd name="connsiteX5" fmla="*/ 17371304 w 17585463"/>
              <a:gd name="connsiteY5" fmla="*/ 0 h 1138942"/>
              <a:gd name="connsiteX6" fmla="*/ 17585464 w 17585463"/>
              <a:gd name="connsiteY6" fmla="*/ 214160 h 1138942"/>
              <a:gd name="connsiteX7" fmla="*/ 17585464 w 17585463"/>
              <a:gd name="connsiteY7" fmla="*/ 924782 h 1138942"/>
              <a:gd name="connsiteX8" fmla="*/ 17366436 w 17585463"/>
              <a:gd name="connsiteY8" fmla="*/ 1138943 h 113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2">
                <a:moveTo>
                  <a:pt x="17366436" y="1138943"/>
                </a:moveTo>
                <a:lnTo>
                  <a:pt x="214160" y="1138943"/>
                </a:lnTo>
                <a:cubicBezTo>
                  <a:pt x="97346" y="1138943"/>
                  <a:pt x="0" y="1041597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6464"/>
                  <a:pt x="17483252" y="1138943"/>
                  <a:pt x="17366436" y="1138943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944065" y="12712620"/>
            <a:ext cx="545826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>
            <a:off x="27940861" y="2413735"/>
            <a:ext cx="7298235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上着の内側で口や鼻を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>
            <a:off x="6781062" y="12712620"/>
            <a:ext cx="545826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マスクを上下に引っ張り、鼻と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>
            <a:off x="12281855" y="12712620"/>
            <a:ext cx="5761796" cy="3046988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鼻に合わせて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>
            <a:off x="19702734" y="2413735"/>
            <a:ext cx="7298234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>
            <a:off x="1078088" y="2413735"/>
            <a:ext cx="6961145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>
            <a:off x="10270171" y="2413735"/>
            <a:ext cx="646276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くしゃみをする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>
            <a:off x="24806236" y="755106"/>
            <a:ext cx="6135013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91A45DB4-431E-40C9-9FA3-9F49279F3A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251747" y="4598368"/>
            <a:ext cx="6200208" cy="5257777"/>
          </a:xfrm>
          <a:prstGeom prst="rect">
            <a:avLst/>
          </a:prstGeom>
        </p:spPr>
      </p:pic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8E08B36E-5017-41CB-9698-999B84CC25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21048" y="4598368"/>
            <a:ext cx="7737860" cy="5257777"/>
          </a:xfrm>
          <a:prstGeom prst="rect">
            <a:avLst/>
          </a:prstGeom>
        </p:spPr>
      </p:pic>
      <p:pic>
        <p:nvPicPr>
          <p:cNvPr id="68" name="グラフィックス 67">
            <a:extLst>
              <a:ext uri="{FF2B5EF4-FFF2-40B4-BE49-F238E27FC236}">
                <a16:creationId xmlns:a16="http://schemas.microsoft.com/office/drawing/2014/main" id="{C0F4B6AB-A817-4FF1-A060-429267DBC21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65591" y="15945856"/>
            <a:ext cx="15910560" cy="4206240"/>
          </a:xfrm>
          <a:prstGeom prst="rect">
            <a:avLst/>
          </a:prstGeom>
        </p:spPr>
      </p:pic>
      <p:pic>
        <p:nvPicPr>
          <p:cNvPr id="183" name="グラフィックス 182">
            <a:extLst>
              <a:ext uri="{FF2B5EF4-FFF2-40B4-BE49-F238E27FC236}">
                <a16:creationId xmlns:a16="http://schemas.microsoft.com/office/drawing/2014/main" id="{01C9948B-CD7F-4BF7-B899-0FCB818D642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54152" y="4742384"/>
            <a:ext cx="15287625" cy="5715000"/>
          </a:xfrm>
          <a:prstGeom prst="rect">
            <a:avLst/>
          </a:prstGeom>
        </p:spPr>
      </p:pic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07B4C2FE-1473-4037-B116-59F31E0A8B24}"/>
              </a:ext>
            </a:extLst>
          </p:cNvPr>
          <p:cNvSpPr/>
          <p:nvPr/>
        </p:nvSpPr>
        <p:spPr>
          <a:xfrm>
            <a:off x="711714" y="651114"/>
            <a:ext cx="16818314" cy="1138942"/>
          </a:xfrm>
          <a:custGeom>
            <a:avLst/>
            <a:gdLst>
              <a:gd name="connsiteX0" fmla="*/ 17366436 w 17585463"/>
              <a:gd name="connsiteY0" fmla="*/ 1138943 h 1138942"/>
              <a:gd name="connsiteX1" fmla="*/ 214160 w 17585463"/>
              <a:gd name="connsiteY1" fmla="*/ 1138943 h 1138942"/>
              <a:gd name="connsiteX2" fmla="*/ 0 w 17585463"/>
              <a:gd name="connsiteY2" fmla="*/ 924782 h 1138942"/>
              <a:gd name="connsiteX3" fmla="*/ 0 w 17585463"/>
              <a:gd name="connsiteY3" fmla="*/ 214160 h 1138942"/>
              <a:gd name="connsiteX4" fmla="*/ 214160 w 17585463"/>
              <a:gd name="connsiteY4" fmla="*/ 0 h 1138942"/>
              <a:gd name="connsiteX5" fmla="*/ 17371304 w 17585463"/>
              <a:gd name="connsiteY5" fmla="*/ 0 h 1138942"/>
              <a:gd name="connsiteX6" fmla="*/ 17585464 w 17585463"/>
              <a:gd name="connsiteY6" fmla="*/ 214160 h 1138942"/>
              <a:gd name="connsiteX7" fmla="*/ 17585464 w 17585463"/>
              <a:gd name="connsiteY7" fmla="*/ 924782 h 1138942"/>
              <a:gd name="connsiteX8" fmla="*/ 17366436 w 17585463"/>
              <a:gd name="connsiteY8" fmla="*/ 1138943 h 113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2">
                <a:moveTo>
                  <a:pt x="17366436" y="1138943"/>
                </a:moveTo>
                <a:lnTo>
                  <a:pt x="214160" y="1138943"/>
                </a:lnTo>
                <a:cubicBezTo>
                  <a:pt x="97346" y="1138943"/>
                  <a:pt x="0" y="1041597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6464"/>
                  <a:pt x="17483252" y="1138943"/>
                  <a:pt x="17366436" y="1138943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0715DF9-0F2C-4A8D-BC1B-BCBEA11071C5}"/>
              </a:ext>
            </a:extLst>
          </p:cNvPr>
          <p:cNvSpPr txBox="1"/>
          <p:nvPr/>
        </p:nvSpPr>
        <p:spPr>
          <a:xfrm>
            <a:off x="7338174" y="755106"/>
            <a:ext cx="3565399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en-US" altLang="ja-JP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C6AEFC94-8574-4A27-92D4-481797BFADB4}"/>
              </a:ext>
            </a:extLst>
          </p:cNvPr>
          <p:cNvSpPr/>
          <p:nvPr/>
        </p:nvSpPr>
        <p:spPr>
          <a:xfrm>
            <a:off x="711714" y="11020266"/>
            <a:ext cx="16818314" cy="1138942"/>
          </a:xfrm>
          <a:custGeom>
            <a:avLst/>
            <a:gdLst>
              <a:gd name="connsiteX0" fmla="*/ 17366436 w 17585463"/>
              <a:gd name="connsiteY0" fmla="*/ 1138943 h 1138942"/>
              <a:gd name="connsiteX1" fmla="*/ 214160 w 17585463"/>
              <a:gd name="connsiteY1" fmla="*/ 1138943 h 1138942"/>
              <a:gd name="connsiteX2" fmla="*/ 0 w 17585463"/>
              <a:gd name="connsiteY2" fmla="*/ 924782 h 1138942"/>
              <a:gd name="connsiteX3" fmla="*/ 0 w 17585463"/>
              <a:gd name="connsiteY3" fmla="*/ 214160 h 1138942"/>
              <a:gd name="connsiteX4" fmla="*/ 214160 w 17585463"/>
              <a:gd name="connsiteY4" fmla="*/ 0 h 1138942"/>
              <a:gd name="connsiteX5" fmla="*/ 17371304 w 17585463"/>
              <a:gd name="connsiteY5" fmla="*/ 0 h 1138942"/>
              <a:gd name="connsiteX6" fmla="*/ 17585464 w 17585463"/>
              <a:gd name="connsiteY6" fmla="*/ 214160 h 1138942"/>
              <a:gd name="connsiteX7" fmla="*/ 17585464 w 17585463"/>
              <a:gd name="connsiteY7" fmla="*/ 924782 h 1138942"/>
              <a:gd name="connsiteX8" fmla="*/ 17366436 w 17585463"/>
              <a:gd name="connsiteY8" fmla="*/ 1138943 h 113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2">
                <a:moveTo>
                  <a:pt x="17366436" y="1138943"/>
                </a:moveTo>
                <a:lnTo>
                  <a:pt x="214160" y="1138943"/>
                </a:lnTo>
                <a:cubicBezTo>
                  <a:pt x="97346" y="1138943"/>
                  <a:pt x="0" y="1041597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6464"/>
                  <a:pt x="17483252" y="1138943"/>
                  <a:pt x="17366436" y="1138943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33C8BBB-D5EA-4407-B9AA-4D360DA8CC29}"/>
              </a:ext>
            </a:extLst>
          </p:cNvPr>
          <p:cNvSpPr txBox="1"/>
          <p:nvPr/>
        </p:nvSpPr>
        <p:spPr>
          <a:xfrm>
            <a:off x="5309575" y="11124258"/>
            <a:ext cx="7622600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正しいマスクのつけ方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107</Words>
  <Application>Microsoft Office PowerPoint</Application>
  <PresentationFormat>ユーザー設定</PresentationFormat>
  <Paragraphs>23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