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CFB"/>
    <a:srgbClr val="DF7431"/>
    <a:srgbClr val="5E99BC"/>
    <a:srgbClr val="C9DC65"/>
    <a:srgbClr val="E8F173"/>
    <a:srgbClr val="425B70"/>
    <a:srgbClr val="508D93"/>
    <a:srgbClr val="FFFFFF"/>
    <a:srgbClr val="FCECE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42" autoAdjust="0"/>
    <p:restoredTop sz="94660"/>
  </p:normalViewPr>
  <p:slideViewPr>
    <p:cSldViewPr showGuides="1">
      <p:cViewPr>
        <p:scale>
          <a:sx n="27" d="100"/>
          <a:sy n="27" d="100"/>
        </p:scale>
        <p:origin x="256" y="12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CC58C80C-49AC-409A-95DB-412ED35028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197697" y="18868776"/>
            <a:ext cx="203200" cy="203200"/>
          </a:xfrm>
          <a:prstGeom prst="rect">
            <a:avLst/>
          </a:prstGeom>
        </p:spPr>
      </p:pic>
      <p:grpSp>
        <p:nvGrpSpPr>
          <p:cNvPr id="34" name="グラフィックス 682">
            <a:extLst>
              <a:ext uri="{FF2B5EF4-FFF2-40B4-BE49-F238E27FC236}">
                <a16:creationId xmlns:a16="http://schemas.microsoft.com/office/drawing/2014/main" id="{24205005-8504-4F6F-8F62-9230AE7DB3C6}"/>
              </a:ext>
            </a:extLst>
          </p:cNvPr>
          <p:cNvGrpSpPr/>
          <p:nvPr/>
        </p:nvGrpSpPr>
        <p:grpSpPr>
          <a:xfrm>
            <a:off x="20314625" y="3734273"/>
            <a:ext cx="2647950" cy="2019299"/>
            <a:chOff x="23454337" y="-29410450"/>
            <a:chExt cx="2647950" cy="2019299"/>
          </a:xfrm>
          <a:solidFill>
            <a:srgbClr val="D1ECFB"/>
          </a:solidFill>
        </p:grpSpPr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61799B62-B805-48FE-83DD-458D32A2D601}"/>
                </a:ext>
              </a:extLst>
            </p:cNvPr>
            <p:cNvSpPr/>
            <p:nvPr/>
          </p:nvSpPr>
          <p:spPr>
            <a:xfrm>
              <a:off x="23454337" y="-294104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8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3 h 2019299"/>
                <a:gd name="connsiteX6" fmla="*/ 619125 w 1238250"/>
                <a:gd name="connsiteY6" fmla="*/ 2019300 h 2019299"/>
                <a:gd name="connsiteX7" fmla="*/ 619125 w 1238250"/>
                <a:gd name="connsiteY7" fmla="*/ 290512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2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3" y="2019300"/>
                    <a:pt x="0" y="1824038"/>
                    <a:pt x="0" y="1419225"/>
                  </a:cubicBezTo>
                  <a:lnTo>
                    <a:pt x="0" y="604838"/>
                  </a:lnTo>
                  <a:cubicBezTo>
                    <a:pt x="0" y="185738"/>
                    <a:pt x="290513" y="0"/>
                    <a:pt x="619125" y="0"/>
                  </a:cubicBezTo>
                  <a:cubicBezTo>
                    <a:pt x="947737" y="0"/>
                    <a:pt x="1238250" y="185738"/>
                    <a:pt x="1238250" y="600075"/>
                  </a:cubicBezTo>
                  <a:lnTo>
                    <a:pt x="1238250" y="1414463"/>
                  </a:lnTo>
                  <a:cubicBezTo>
                    <a:pt x="1238250" y="1824038"/>
                    <a:pt x="947737" y="2019300"/>
                    <a:pt x="619125" y="2019300"/>
                  </a:cubicBezTo>
                  <a:close/>
                  <a:moveTo>
                    <a:pt x="619125" y="290512"/>
                  </a:moveTo>
                  <a:cubicBezTo>
                    <a:pt x="438151" y="290512"/>
                    <a:pt x="328612" y="414338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1" y="1733550"/>
                    <a:pt x="619125" y="1733550"/>
                  </a:cubicBezTo>
                  <a:cubicBezTo>
                    <a:pt x="795338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9638" y="414338"/>
                    <a:pt x="800101" y="290512"/>
                    <a:pt x="619125" y="290512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6" name="フリーフォーム: 図形 35">
              <a:extLst>
                <a:ext uri="{FF2B5EF4-FFF2-40B4-BE49-F238E27FC236}">
                  <a16:creationId xmlns:a16="http://schemas.microsoft.com/office/drawing/2014/main" id="{B9EB30E5-85B8-4B69-8D0A-695201400995}"/>
                </a:ext>
              </a:extLst>
            </p:cNvPr>
            <p:cNvSpPr/>
            <p:nvPr/>
          </p:nvSpPr>
          <p:spPr>
            <a:xfrm>
              <a:off x="24897375" y="-29410450"/>
              <a:ext cx="1204911" cy="1995487"/>
            </a:xfrm>
            <a:custGeom>
              <a:avLst/>
              <a:gdLst>
                <a:gd name="connsiteX0" fmla="*/ 1190625 w 1204911"/>
                <a:gd name="connsiteY0" fmla="*/ 1995487 h 1995487"/>
                <a:gd name="connsiteX1" fmla="*/ 0 w 1204911"/>
                <a:gd name="connsiteY1" fmla="*/ 1995487 h 1995487"/>
                <a:gd name="connsiteX2" fmla="*/ 0 w 1204911"/>
                <a:gd name="connsiteY2" fmla="*/ 1762125 h 1995487"/>
                <a:gd name="connsiteX3" fmla="*/ 676274 w 1204911"/>
                <a:gd name="connsiteY3" fmla="*/ 966788 h 1995487"/>
                <a:gd name="connsiteX4" fmla="*/ 876300 w 1204911"/>
                <a:gd name="connsiteY4" fmla="*/ 552450 h 1995487"/>
                <a:gd name="connsiteX5" fmla="*/ 595313 w 1204911"/>
                <a:gd name="connsiteY5" fmla="*/ 280988 h 1995487"/>
                <a:gd name="connsiteX6" fmla="*/ 314324 w 1204911"/>
                <a:gd name="connsiteY6" fmla="*/ 552450 h 1995487"/>
                <a:gd name="connsiteX7" fmla="*/ 14287 w 1204911"/>
                <a:gd name="connsiteY7" fmla="*/ 552450 h 1995487"/>
                <a:gd name="connsiteX8" fmla="*/ 609599 w 1204911"/>
                <a:gd name="connsiteY8" fmla="*/ 0 h 1995487"/>
                <a:gd name="connsiteX9" fmla="*/ 1204912 w 1204911"/>
                <a:gd name="connsiteY9" fmla="*/ 557213 h 1995487"/>
                <a:gd name="connsiteX10" fmla="*/ 909636 w 1204911"/>
                <a:gd name="connsiteY10" fmla="*/ 1152525 h 1995487"/>
                <a:gd name="connsiteX11" fmla="*/ 442912 w 1204911"/>
                <a:gd name="connsiteY11" fmla="*/ 1709737 h 1995487"/>
                <a:gd name="connsiteX12" fmla="*/ 1190625 w 1204911"/>
                <a:gd name="connsiteY12" fmla="*/ 1709737 h 1995487"/>
                <a:gd name="connsiteX13" fmla="*/ 1190625 w 1204911"/>
                <a:gd name="connsiteY13" fmla="*/ 1995487 h 199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4911" h="1995487">
                  <a:moveTo>
                    <a:pt x="1190625" y="1995487"/>
                  </a:moveTo>
                  <a:lnTo>
                    <a:pt x="0" y="1995487"/>
                  </a:lnTo>
                  <a:lnTo>
                    <a:pt x="0" y="1762125"/>
                  </a:lnTo>
                  <a:lnTo>
                    <a:pt x="676274" y="966788"/>
                  </a:lnTo>
                  <a:cubicBezTo>
                    <a:pt x="804862" y="819150"/>
                    <a:pt x="876300" y="690563"/>
                    <a:pt x="876300" y="552450"/>
                  </a:cubicBezTo>
                  <a:cubicBezTo>
                    <a:pt x="876300" y="371475"/>
                    <a:pt x="742949" y="280988"/>
                    <a:pt x="595313" y="280988"/>
                  </a:cubicBezTo>
                  <a:cubicBezTo>
                    <a:pt x="442912" y="280988"/>
                    <a:pt x="323849" y="376238"/>
                    <a:pt x="314324" y="552450"/>
                  </a:cubicBezTo>
                  <a:lnTo>
                    <a:pt x="14287" y="552450"/>
                  </a:lnTo>
                  <a:cubicBezTo>
                    <a:pt x="14287" y="219075"/>
                    <a:pt x="280987" y="0"/>
                    <a:pt x="609599" y="0"/>
                  </a:cubicBezTo>
                  <a:cubicBezTo>
                    <a:pt x="947737" y="0"/>
                    <a:pt x="1204912" y="228600"/>
                    <a:pt x="1204912" y="557213"/>
                  </a:cubicBezTo>
                  <a:cubicBezTo>
                    <a:pt x="1204912" y="804863"/>
                    <a:pt x="1033462" y="1000125"/>
                    <a:pt x="909636" y="1152525"/>
                  </a:cubicBezTo>
                  <a:lnTo>
                    <a:pt x="442912" y="1709737"/>
                  </a:lnTo>
                  <a:lnTo>
                    <a:pt x="1190625" y="1709737"/>
                  </a:lnTo>
                  <a:lnTo>
                    <a:pt x="1190625" y="1995487"/>
                  </a:ln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45265A5C-0A8D-4770-A7A6-E223376B67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-1" y="18746476"/>
            <a:ext cx="36575999" cy="1898237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72782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>
            <a:off x="3238328" y="8740355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>
            <a:off x="13895512" y="8748698"/>
            <a:ext cx="8481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>
            <a:off x="26585044" y="8740355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>
            <a:off x="3238328" y="1659791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>
            <a:off x="14103856" y="16237530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>
            <a:off x="26585044" y="16978107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>
            <a:off x="12040136" y="674355"/>
            <a:ext cx="124957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rgbClr val="5E99B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>
            <a:off x="12020899" y="2358569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DF74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DF74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グラフィックス 682">
            <a:extLst>
              <a:ext uri="{FF2B5EF4-FFF2-40B4-BE49-F238E27FC236}">
                <a16:creationId xmlns:a16="http://schemas.microsoft.com/office/drawing/2014/main" id="{34F4FBD0-0429-4217-9944-992F514F053A}"/>
              </a:ext>
            </a:extLst>
          </p:cNvPr>
          <p:cNvGrpSpPr/>
          <p:nvPr/>
        </p:nvGrpSpPr>
        <p:grpSpPr>
          <a:xfrm>
            <a:off x="8289581" y="3734273"/>
            <a:ext cx="2281237" cy="2019299"/>
            <a:chOff x="13996012" y="-29410450"/>
            <a:chExt cx="2281237" cy="2019299"/>
          </a:xfrm>
          <a:solidFill>
            <a:srgbClr val="D1ECFB"/>
          </a:solidFill>
        </p:grpSpPr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2D14A88B-7465-484C-AF4E-DD76FF29B0EE}"/>
                </a:ext>
              </a:extLst>
            </p:cNvPr>
            <p:cNvSpPr/>
            <p:nvPr/>
          </p:nvSpPr>
          <p:spPr>
            <a:xfrm>
              <a:off x="13996012" y="-294104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8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3 h 2019299"/>
                <a:gd name="connsiteX6" fmla="*/ 619125 w 1238250"/>
                <a:gd name="connsiteY6" fmla="*/ 2019300 h 2019299"/>
                <a:gd name="connsiteX7" fmla="*/ 619125 w 1238250"/>
                <a:gd name="connsiteY7" fmla="*/ 290512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2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2" y="2019300"/>
                    <a:pt x="0" y="1824038"/>
                    <a:pt x="0" y="1419225"/>
                  </a:cubicBezTo>
                  <a:lnTo>
                    <a:pt x="0" y="604838"/>
                  </a:lnTo>
                  <a:cubicBezTo>
                    <a:pt x="0" y="185738"/>
                    <a:pt x="290512" y="0"/>
                    <a:pt x="619125" y="0"/>
                  </a:cubicBezTo>
                  <a:cubicBezTo>
                    <a:pt x="947737" y="0"/>
                    <a:pt x="1238250" y="185738"/>
                    <a:pt x="1238250" y="600075"/>
                  </a:cubicBezTo>
                  <a:lnTo>
                    <a:pt x="1238250" y="1414463"/>
                  </a:lnTo>
                  <a:cubicBezTo>
                    <a:pt x="1238250" y="1824038"/>
                    <a:pt x="947737" y="2019300"/>
                    <a:pt x="619125" y="2019300"/>
                  </a:cubicBezTo>
                  <a:close/>
                  <a:moveTo>
                    <a:pt x="619125" y="290512"/>
                  </a:moveTo>
                  <a:cubicBezTo>
                    <a:pt x="438150" y="290512"/>
                    <a:pt x="328612" y="414338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0" y="1733550"/>
                    <a:pt x="619125" y="1733550"/>
                  </a:cubicBezTo>
                  <a:cubicBezTo>
                    <a:pt x="795337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4875" y="414338"/>
                    <a:pt x="795337" y="290512"/>
                    <a:pt x="619125" y="290512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B4AADB80-28AF-4F31-AF87-6CE2F39959A4}"/>
                </a:ext>
              </a:extLst>
            </p:cNvPr>
            <p:cNvSpPr/>
            <p:nvPr/>
          </p:nvSpPr>
          <p:spPr>
            <a:xfrm>
              <a:off x="15667649" y="-29377113"/>
              <a:ext cx="609600" cy="1962149"/>
            </a:xfrm>
            <a:custGeom>
              <a:avLst/>
              <a:gdLst>
                <a:gd name="connsiteX0" fmla="*/ 609600 w 609600"/>
                <a:gd name="connsiteY0" fmla="*/ 1962150 h 1962149"/>
                <a:gd name="connsiteX1" fmla="*/ 280988 w 609600"/>
                <a:gd name="connsiteY1" fmla="*/ 1962150 h 1962149"/>
                <a:gd name="connsiteX2" fmla="*/ 280988 w 609600"/>
                <a:gd name="connsiteY2" fmla="*/ 352425 h 1962149"/>
                <a:gd name="connsiteX3" fmla="*/ 0 w 609600"/>
                <a:gd name="connsiteY3" fmla="*/ 547688 h 1962149"/>
                <a:gd name="connsiteX4" fmla="*/ 0 w 609600"/>
                <a:gd name="connsiteY4" fmla="*/ 214313 h 1962149"/>
                <a:gd name="connsiteX5" fmla="*/ 300038 w 609600"/>
                <a:gd name="connsiteY5" fmla="*/ 0 h 1962149"/>
                <a:gd name="connsiteX6" fmla="*/ 609600 w 609600"/>
                <a:gd name="connsiteY6" fmla="*/ 0 h 1962149"/>
                <a:gd name="connsiteX7" fmla="*/ 609600 w 609600"/>
                <a:gd name="connsiteY7" fmla="*/ 1962150 h 196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1962149">
                  <a:moveTo>
                    <a:pt x="609600" y="1962150"/>
                  </a:moveTo>
                  <a:lnTo>
                    <a:pt x="280988" y="1962150"/>
                  </a:lnTo>
                  <a:lnTo>
                    <a:pt x="280988" y="352425"/>
                  </a:lnTo>
                  <a:lnTo>
                    <a:pt x="0" y="547688"/>
                  </a:lnTo>
                  <a:lnTo>
                    <a:pt x="0" y="214313"/>
                  </a:lnTo>
                  <a:lnTo>
                    <a:pt x="300038" y="0"/>
                  </a:lnTo>
                  <a:lnTo>
                    <a:pt x="609600" y="0"/>
                  </a:lnTo>
                  <a:lnTo>
                    <a:pt x="609600" y="1962150"/>
                  </a:ln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6" name="グラフィックス 682">
            <a:extLst>
              <a:ext uri="{FF2B5EF4-FFF2-40B4-BE49-F238E27FC236}">
                <a16:creationId xmlns:a16="http://schemas.microsoft.com/office/drawing/2014/main" id="{4B9D4849-384F-45E1-BF2A-39CEF7AB3C5B}"/>
              </a:ext>
            </a:extLst>
          </p:cNvPr>
          <p:cNvGrpSpPr/>
          <p:nvPr/>
        </p:nvGrpSpPr>
        <p:grpSpPr>
          <a:xfrm>
            <a:off x="31162647" y="3734273"/>
            <a:ext cx="2667000" cy="2024062"/>
            <a:chOff x="13996012" y="-19823538"/>
            <a:chExt cx="2667000" cy="2024062"/>
          </a:xfrm>
          <a:solidFill>
            <a:srgbClr val="D1ECFB"/>
          </a:solidFill>
        </p:grpSpPr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E53AB91A-05CC-42D8-A33F-0DCDCA4ABA32}"/>
                </a:ext>
              </a:extLst>
            </p:cNvPr>
            <p:cNvSpPr/>
            <p:nvPr/>
          </p:nvSpPr>
          <p:spPr>
            <a:xfrm>
              <a:off x="13996012" y="-19823538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90513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3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2" y="2019300"/>
                    <a:pt x="0" y="1824038"/>
                    <a:pt x="0" y="1419225"/>
                  </a:cubicBezTo>
                  <a:lnTo>
                    <a:pt x="0" y="604837"/>
                  </a:lnTo>
                  <a:cubicBezTo>
                    <a:pt x="0" y="185737"/>
                    <a:pt x="290512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8800"/>
                    <a:pt x="947737" y="2019300"/>
                    <a:pt x="619125" y="2019300"/>
                  </a:cubicBezTo>
                  <a:close/>
                  <a:moveTo>
                    <a:pt x="619125" y="290513"/>
                  </a:moveTo>
                  <a:cubicBezTo>
                    <a:pt x="438150" y="290513"/>
                    <a:pt x="328612" y="414337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0" y="1733550"/>
                    <a:pt x="619125" y="1733550"/>
                  </a:cubicBezTo>
                  <a:cubicBezTo>
                    <a:pt x="795337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4875" y="414337"/>
                    <a:pt x="795337" y="290513"/>
                    <a:pt x="619125" y="290513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B5AFDC57-632A-4812-813C-48A182472347}"/>
                </a:ext>
              </a:extLst>
            </p:cNvPr>
            <p:cNvSpPr/>
            <p:nvPr/>
          </p:nvSpPr>
          <p:spPr>
            <a:xfrm>
              <a:off x="15419999" y="-19818775"/>
              <a:ext cx="1243012" cy="2019299"/>
            </a:xfrm>
            <a:custGeom>
              <a:avLst/>
              <a:gdLst>
                <a:gd name="connsiteX0" fmla="*/ 433388 w 1243012"/>
                <a:gd name="connsiteY0" fmla="*/ 833438 h 2019299"/>
                <a:gd name="connsiteX1" fmla="*/ 571500 w 1243012"/>
                <a:gd name="connsiteY1" fmla="*/ 833438 h 2019299"/>
                <a:gd name="connsiteX2" fmla="*/ 885825 w 1243012"/>
                <a:gd name="connsiteY2" fmla="*/ 538162 h 2019299"/>
                <a:gd name="connsiteX3" fmla="*/ 604837 w 1243012"/>
                <a:gd name="connsiteY3" fmla="*/ 280987 h 2019299"/>
                <a:gd name="connsiteX4" fmla="*/ 323850 w 1243012"/>
                <a:gd name="connsiteY4" fmla="*/ 523875 h 2019299"/>
                <a:gd name="connsiteX5" fmla="*/ 23813 w 1243012"/>
                <a:gd name="connsiteY5" fmla="*/ 523875 h 2019299"/>
                <a:gd name="connsiteX6" fmla="*/ 619125 w 1243012"/>
                <a:gd name="connsiteY6" fmla="*/ 0 h 2019299"/>
                <a:gd name="connsiteX7" fmla="*/ 1214438 w 1243012"/>
                <a:gd name="connsiteY7" fmla="*/ 533400 h 2019299"/>
                <a:gd name="connsiteX8" fmla="*/ 933450 w 1243012"/>
                <a:gd name="connsiteY8" fmla="*/ 971550 h 2019299"/>
                <a:gd name="connsiteX9" fmla="*/ 1243013 w 1243012"/>
                <a:gd name="connsiteY9" fmla="*/ 1447800 h 2019299"/>
                <a:gd name="connsiteX10" fmla="*/ 642938 w 1243012"/>
                <a:gd name="connsiteY10" fmla="*/ 2019300 h 2019299"/>
                <a:gd name="connsiteX11" fmla="*/ 0 w 1243012"/>
                <a:gd name="connsiteY11" fmla="*/ 1481137 h 2019299"/>
                <a:gd name="connsiteX12" fmla="*/ 300038 w 1243012"/>
                <a:gd name="connsiteY12" fmla="*/ 1481137 h 2019299"/>
                <a:gd name="connsiteX13" fmla="*/ 623888 w 1243012"/>
                <a:gd name="connsiteY13" fmla="*/ 1733550 h 2019299"/>
                <a:gd name="connsiteX14" fmla="*/ 909638 w 1243012"/>
                <a:gd name="connsiteY14" fmla="*/ 1443037 h 2019299"/>
                <a:gd name="connsiteX15" fmla="*/ 566738 w 1243012"/>
                <a:gd name="connsiteY15" fmla="*/ 1123950 h 2019299"/>
                <a:gd name="connsiteX16" fmla="*/ 428625 w 1243012"/>
                <a:gd name="connsiteY16" fmla="*/ 1123950 h 2019299"/>
                <a:gd name="connsiteX17" fmla="*/ 428625 w 1243012"/>
                <a:gd name="connsiteY17" fmla="*/ 833438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3012" h="2019299">
                  <a:moveTo>
                    <a:pt x="433388" y="833438"/>
                  </a:moveTo>
                  <a:lnTo>
                    <a:pt x="571500" y="833438"/>
                  </a:lnTo>
                  <a:cubicBezTo>
                    <a:pt x="776288" y="833438"/>
                    <a:pt x="885825" y="723900"/>
                    <a:pt x="885825" y="538162"/>
                  </a:cubicBezTo>
                  <a:cubicBezTo>
                    <a:pt x="885825" y="395287"/>
                    <a:pt x="776288" y="280987"/>
                    <a:pt x="604837" y="280987"/>
                  </a:cubicBezTo>
                  <a:cubicBezTo>
                    <a:pt x="442913" y="280987"/>
                    <a:pt x="338138" y="385762"/>
                    <a:pt x="323850" y="523875"/>
                  </a:cubicBezTo>
                  <a:lnTo>
                    <a:pt x="23813" y="523875"/>
                  </a:lnTo>
                  <a:cubicBezTo>
                    <a:pt x="33337" y="209550"/>
                    <a:pt x="300038" y="0"/>
                    <a:pt x="619125" y="0"/>
                  </a:cubicBezTo>
                  <a:cubicBezTo>
                    <a:pt x="962025" y="0"/>
                    <a:pt x="1214438" y="238125"/>
                    <a:pt x="1214438" y="533400"/>
                  </a:cubicBezTo>
                  <a:cubicBezTo>
                    <a:pt x="1214438" y="747712"/>
                    <a:pt x="1090613" y="895349"/>
                    <a:pt x="933450" y="971550"/>
                  </a:cubicBezTo>
                  <a:cubicBezTo>
                    <a:pt x="1114425" y="1052512"/>
                    <a:pt x="1243013" y="1204912"/>
                    <a:pt x="1243013" y="1447800"/>
                  </a:cubicBezTo>
                  <a:cubicBezTo>
                    <a:pt x="1243013" y="1757362"/>
                    <a:pt x="1019175" y="2019300"/>
                    <a:pt x="642938" y="2019300"/>
                  </a:cubicBezTo>
                  <a:cubicBezTo>
                    <a:pt x="242888" y="2019300"/>
                    <a:pt x="19050" y="1790700"/>
                    <a:pt x="0" y="1481137"/>
                  </a:cubicBezTo>
                  <a:lnTo>
                    <a:pt x="300038" y="1481137"/>
                  </a:lnTo>
                  <a:cubicBezTo>
                    <a:pt x="323850" y="1624012"/>
                    <a:pt x="423863" y="1733550"/>
                    <a:pt x="623888" y="1733550"/>
                  </a:cubicBezTo>
                  <a:cubicBezTo>
                    <a:pt x="795337" y="1733550"/>
                    <a:pt x="909638" y="1609724"/>
                    <a:pt x="909638" y="1443037"/>
                  </a:cubicBezTo>
                  <a:cubicBezTo>
                    <a:pt x="909638" y="1243012"/>
                    <a:pt x="790575" y="1123950"/>
                    <a:pt x="566738" y="1123950"/>
                  </a:cubicBezTo>
                  <a:lnTo>
                    <a:pt x="428625" y="1123950"/>
                  </a:lnTo>
                  <a:lnTo>
                    <a:pt x="428625" y="833438"/>
                  </a:ln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9" name="グラフィックス 682">
            <a:extLst>
              <a:ext uri="{FF2B5EF4-FFF2-40B4-BE49-F238E27FC236}">
                <a16:creationId xmlns:a16="http://schemas.microsoft.com/office/drawing/2014/main" id="{132AA965-C074-437B-9794-80B5640E652F}"/>
              </a:ext>
            </a:extLst>
          </p:cNvPr>
          <p:cNvGrpSpPr/>
          <p:nvPr/>
        </p:nvGrpSpPr>
        <p:grpSpPr>
          <a:xfrm>
            <a:off x="8289581" y="11399079"/>
            <a:ext cx="2733674" cy="2019299"/>
            <a:chOff x="23454337" y="-19823538"/>
            <a:chExt cx="2733674" cy="2019299"/>
          </a:xfrm>
          <a:solidFill>
            <a:srgbClr val="D1ECFB"/>
          </a:solidFill>
        </p:grpSpPr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EC6B8BB7-4BE3-41DB-8856-3375A6EAB692}"/>
                </a:ext>
              </a:extLst>
            </p:cNvPr>
            <p:cNvSpPr/>
            <p:nvPr/>
          </p:nvSpPr>
          <p:spPr>
            <a:xfrm>
              <a:off x="23454337" y="-19823538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90513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3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3" y="2019300"/>
                    <a:pt x="0" y="1824038"/>
                    <a:pt x="0" y="1419225"/>
                  </a:cubicBezTo>
                  <a:lnTo>
                    <a:pt x="0" y="604837"/>
                  </a:lnTo>
                  <a:cubicBezTo>
                    <a:pt x="0" y="185737"/>
                    <a:pt x="290513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8800"/>
                    <a:pt x="947737" y="2019300"/>
                    <a:pt x="619125" y="2019300"/>
                  </a:cubicBezTo>
                  <a:close/>
                  <a:moveTo>
                    <a:pt x="619125" y="290513"/>
                  </a:moveTo>
                  <a:cubicBezTo>
                    <a:pt x="438151" y="290513"/>
                    <a:pt x="328612" y="414337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1" y="1733550"/>
                    <a:pt x="619125" y="1733550"/>
                  </a:cubicBezTo>
                  <a:cubicBezTo>
                    <a:pt x="795338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9638" y="414337"/>
                    <a:pt x="800101" y="290513"/>
                    <a:pt x="619125" y="290513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6D5CD539-2996-493D-A2F5-405B63AB3D43}"/>
                </a:ext>
              </a:extLst>
            </p:cNvPr>
            <p:cNvSpPr/>
            <p:nvPr/>
          </p:nvSpPr>
          <p:spPr>
            <a:xfrm>
              <a:off x="24816412" y="-19799725"/>
              <a:ext cx="1371599" cy="1966912"/>
            </a:xfrm>
            <a:custGeom>
              <a:avLst/>
              <a:gdLst>
                <a:gd name="connsiteX0" fmla="*/ 1028700 w 1371599"/>
                <a:gd name="connsiteY0" fmla="*/ 4763 h 1966912"/>
                <a:gd name="connsiteX1" fmla="*/ 400050 w 1371599"/>
                <a:gd name="connsiteY1" fmla="*/ 1385888 h 1966912"/>
                <a:gd name="connsiteX2" fmla="*/ 862013 w 1371599"/>
                <a:gd name="connsiteY2" fmla="*/ 1385888 h 1966912"/>
                <a:gd name="connsiteX3" fmla="*/ 862013 w 1371599"/>
                <a:gd name="connsiteY3" fmla="*/ 847725 h 1966912"/>
                <a:gd name="connsiteX4" fmla="*/ 1190625 w 1371599"/>
                <a:gd name="connsiteY4" fmla="*/ 847725 h 1966912"/>
                <a:gd name="connsiteX5" fmla="*/ 1190625 w 1371599"/>
                <a:gd name="connsiteY5" fmla="*/ 1385888 h 1966912"/>
                <a:gd name="connsiteX6" fmla="*/ 1371599 w 1371599"/>
                <a:gd name="connsiteY6" fmla="*/ 1385888 h 1966912"/>
                <a:gd name="connsiteX7" fmla="*/ 1371599 w 1371599"/>
                <a:gd name="connsiteY7" fmla="*/ 1671638 h 1966912"/>
                <a:gd name="connsiteX8" fmla="*/ 1190625 w 1371599"/>
                <a:gd name="connsiteY8" fmla="*/ 1671638 h 1966912"/>
                <a:gd name="connsiteX9" fmla="*/ 1190625 w 1371599"/>
                <a:gd name="connsiteY9" fmla="*/ 1966913 h 1966912"/>
                <a:gd name="connsiteX10" fmla="*/ 862013 w 1371599"/>
                <a:gd name="connsiteY10" fmla="*/ 1966913 h 1966912"/>
                <a:gd name="connsiteX11" fmla="*/ 862013 w 1371599"/>
                <a:gd name="connsiteY11" fmla="*/ 1671638 h 1966912"/>
                <a:gd name="connsiteX12" fmla="*/ 0 w 1371599"/>
                <a:gd name="connsiteY12" fmla="*/ 1671638 h 1966912"/>
                <a:gd name="connsiteX13" fmla="*/ 0 w 1371599"/>
                <a:gd name="connsiteY13" fmla="*/ 1438275 h 1966912"/>
                <a:gd name="connsiteX14" fmla="*/ 681037 w 1371599"/>
                <a:gd name="connsiteY14" fmla="*/ 0 h 1966912"/>
                <a:gd name="connsiteX15" fmla="*/ 1028700 w 1371599"/>
                <a:gd name="connsiteY15" fmla="*/ 0 h 196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599" h="1966912">
                  <a:moveTo>
                    <a:pt x="1028700" y="4763"/>
                  </a:moveTo>
                  <a:lnTo>
                    <a:pt x="400050" y="1385888"/>
                  </a:lnTo>
                  <a:lnTo>
                    <a:pt x="862013" y="1385888"/>
                  </a:lnTo>
                  <a:lnTo>
                    <a:pt x="862013" y="847725"/>
                  </a:lnTo>
                  <a:lnTo>
                    <a:pt x="1190625" y="847725"/>
                  </a:lnTo>
                  <a:lnTo>
                    <a:pt x="1190625" y="1385888"/>
                  </a:lnTo>
                  <a:lnTo>
                    <a:pt x="1371599" y="1385888"/>
                  </a:lnTo>
                  <a:lnTo>
                    <a:pt x="1371599" y="1671638"/>
                  </a:lnTo>
                  <a:lnTo>
                    <a:pt x="1190625" y="1671638"/>
                  </a:lnTo>
                  <a:lnTo>
                    <a:pt x="1190625" y="1966913"/>
                  </a:lnTo>
                  <a:lnTo>
                    <a:pt x="862013" y="1966913"/>
                  </a:lnTo>
                  <a:lnTo>
                    <a:pt x="862013" y="1671638"/>
                  </a:lnTo>
                  <a:lnTo>
                    <a:pt x="0" y="1671638"/>
                  </a:lnTo>
                  <a:lnTo>
                    <a:pt x="0" y="1438275"/>
                  </a:lnTo>
                  <a:lnTo>
                    <a:pt x="681037" y="0"/>
                  </a:lnTo>
                  <a:lnTo>
                    <a:pt x="1028700" y="0"/>
                  </a:ln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2" name="グラフィックス 682">
            <a:extLst>
              <a:ext uri="{FF2B5EF4-FFF2-40B4-BE49-F238E27FC236}">
                <a16:creationId xmlns:a16="http://schemas.microsoft.com/office/drawing/2014/main" id="{DFCEBFE6-D0E5-48D2-AA0E-8E89E6297955}"/>
              </a:ext>
            </a:extLst>
          </p:cNvPr>
          <p:cNvGrpSpPr/>
          <p:nvPr/>
        </p:nvGrpSpPr>
        <p:grpSpPr>
          <a:xfrm>
            <a:off x="20300337" y="11399079"/>
            <a:ext cx="2662237" cy="2019299"/>
            <a:chOff x="13996012" y="-10246150"/>
            <a:chExt cx="2662237" cy="2019299"/>
          </a:xfrm>
          <a:solidFill>
            <a:srgbClr val="D1ECFB"/>
          </a:solidFill>
        </p:grpSpPr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A68FFDB4-0C2E-4457-A8B2-4BFD40355AA3}"/>
                </a:ext>
              </a:extLst>
            </p:cNvPr>
            <p:cNvSpPr/>
            <p:nvPr/>
          </p:nvSpPr>
          <p:spPr>
            <a:xfrm>
              <a:off x="13996012" y="-102461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4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85750 h 2019299"/>
                <a:gd name="connsiteX8" fmla="*/ 328612 w 1238250"/>
                <a:gd name="connsiteY8" fmla="*/ 619125 h 2019299"/>
                <a:gd name="connsiteX9" fmla="*/ 328612 w 1238250"/>
                <a:gd name="connsiteY9" fmla="*/ 1395412 h 2019299"/>
                <a:gd name="connsiteX10" fmla="*/ 619125 w 1238250"/>
                <a:gd name="connsiteY10" fmla="*/ 1728787 h 2019299"/>
                <a:gd name="connsiteX11" fmla="*/ 904875 w 1238250"/>
                <a:gd name="connsiteY11" fmla="*/ 1395412 h 2019299"/>
                <a:gd name="connsiteX12" fmla="*/ 904875 w 1238250"/>
                <a:gd name="connsiteY12" fmla="*/ 619125 h 2019299"/>
                <a:gd name="connsiteX13" fmla="*/ 619125 w 1238250"/>
                <a:gd name="connsiteY13" fmla="*/ 285750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2" y="2019300"/>
                    <a:pt x="0" y="1824037"/>
                    <a:pt x="0" y="1419224"/>
                  </a:cubicBezTo>
                  <a:lnTo>
                    <a:pt x="0" y="604837"/>
                  </a:lnTo>
                  <a:cubicBezTo>
                    <a:pt x="0" y="185737"/>
                    <a:pt x="290512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4037"/>
                    <a:pt x="947737" y="2019300"/>
                    <a:pt x="619125" y="2019300"/>
                  </a:cubicBezTo>
                  <a:close/>
                  <a:moveTo>
                    <a:pt x="619125" y="285750"/>
                  </a:moveTo>
                  <a:cubicBezTo>
                    <a:pt x="438150" y="285750"/>
                    <a:pt x="328612" y="409575"/>
                    <a:pt x="328612" y="619125"/>
                  </a:cubicBezTo>
                  <a:lnTo>
                    <a:pt x="328612" y="1395412"/>
                  </a:lnTo>
                  <a:cubicBezTo>
                    <a:pt x="328612" y="1604962"/>
                    <a:pt x="438150" y="1728787"/>
                    <a:pt x="619125" y="1728787"/>
                  </a:cubicBezTo>
                  <a:cubicBezTo>
                    <a:pt x="795337" y="1728787"/>
                    <a:pt x="904875" y="1604962"/>
                    <a:pt x="904875" y="1395412"/>
                  </a:cubicBezTo>
                  <a:lnTo>
                    <a:pt x="904875" y="619125"/>
                  </a:lnTo>
                  <a:cubicBezTo>
                    <a:pt x="904875" y="409575"/>
                    <a:pt x="795337" y="285750"/>
                    <a:pt x="619125" y="285750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FBD9567F-7A59-4645-B0D5-9AB700894E83}"/>
                </a:ext>
              </a:extLst>
            </p:cNvPr>
            <p:cNvSpPr/>
            <p:nvPr/>
          </p:nvSpPr>
          <p:spPr>
            <a:xfrm>
              <a:off x="15458100" y="-10222337"/>
              <a:ext cx="1200149" cy="1990724"/>
            </a:xfrm>
            <a:custGeom>
              <a:avLst/>
              <a:gdLst>
                <a:gd name="connsiteX0" fmla="*/ 357188 w 1200149"/>
                <a:gd name="connsiteY0" fmla="*/ 1066800 h 1990724"/>
                <a:gd name="connsiteX1" fmla="*/ 57150 w 1200149"/>
                <a:gd name="connsiteY1" fmla="*/ 1066800 h 1990724"/>
                <a:gd name="connsiteX2" fmla="*/ 57150 w 1200149"/>
                <a:gd name="connsiteY2" fmla="*/ 0 h 1990724"/>
                <a:gd name="connsiteX3" fmla="*/ 1123950 w 1200149"/>
                <a:gd name="connsiteY3" fmla="*/ 0 h 1990724"/>
                <a:gd name="connsiteX4" fmla="*/ 1123950 w 1200149"/>
                <a:gd name="connsiteY4" fmla="*/ 309563 h 1990724"/>
                <a:gd name="connsiteX5" fmla="*/ 381000 w 1200149"/>
                <a:gd name="connsiteY5" fmla="*/ 309563 h 1990724"/>
                <a:gd name="connsiteX6" fmla="*/ 381000 w 1200149"/>
                <a:gd name="connsiteY6" fmla="*/ 723899 h 1990724"/>
                <a:gd name="connsiteX7" fmla="*/ 681038 w 1200149"/>
                <a:gd name="connsiteY7" fmla="*/ 609599 h 1990724"/>
                <a:gd name="connsiteX8" fmla="*/ 1200150 w 1200149"/>
                <a:gd name="connsiteY8" fmla="*/ 1319212 h 1990724"/>
                <a:gd name="connsiteX9" fmla="*/ 600075 w 1200149"/>
                <a:gd name="connsiteY9" fmla="*/ 1990724 h 1990724"/>
                <a:gd name="connsiteX10" fmla="*/ 0 w 1200149"/>
                <a:gd name="connsiteY10" fmla="*/ 1476375 h 1990724"/>
                <a:gd name="connsiteX11" fmla="*/ 323850 w 1200149"/>
                <a:gd name="connsiteY11" fmla="*/ 1476375 h 1990724"/>
                <a:gd name="connsiteX12" fmla="*/ 590550 w 1200149"/>
                <a:gd name="connsiteY12" fmla="*/ 1700212 h 1990724"/>
                <a:gd name="connsiteX13" fmla="*/ 862013 w 1200149"/>
                <a:gd name="connsiteY13" fmla="*/ 1328737 h 1990724"/>
                <a:gd name="connsiteX14" fmla="*/ 590550 w 1200149"/>
                <a:gd name="connsiteY14" fmla="*/ 914399 h 1990724"/>
                <a:gd name="connsiteX15" fmla="*/ 357188 w 1200149"/>
                <a:gd name="connsiteY15" fmla="*/ 1066800 h 199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0149" h="1990724">
                  <a:moveTo>
                    <a:pt x="357188" y="1066800"/>
                  </a:moveTo>
                  <a:lnTo>
                    <a:pt x="57150" y="1066800"/>
                  </a:lnTo>
                  <a:lnTo>
                    <a:pt x="57150" y="0"/>
                  </a:lnTo>
                  <a:lnTo>
                    <a:pt x="1123950" y="0"/>
                  </a:lnTo>
                  <a:lnTo>
                    <a:pt x="1123950" y="309563"/>
                  </a:lnTo>
                  <a:lnTo>
                    <a:pt x="381000" y="309563"/>
                  </a:lnTo>
                  <a:lnTo>
                    <a:pt x="381000" y="723899"/>
                  </a:lnTo>
                  <a:cubicBezTo>
                    <a:pt x="442913" y="661987"/>
                    <a:pt x="533400" y="609599"/>
                    <a:pt x="681038" y="609599"/>
                  </a:cubicBezTo>
                  <a:cubicBezTo>
                    <a:pt x="1009650" y="609599"/>
                    <a:pt x="1200150" y="862013"/>
                    <a:pt x="1200150" y="1319212"/>
                  </a:cubicBezTo>
                  <a:cubicBezTo>
                    <a:pt x="1200150" y="1747837"/>
                    <a:pt x="995362" y="1990724"/>
                    <a:pt x="600075" y="1990724"/>
                  </a:cubicBezTo>
                  <a:cubicBezTo>
                    <a:pt x="280987" y="1990724"/>
                    <a:pt x="28575" y="1790700"/>
                    <a:pt x="0" y="1476375"/>
                  </a:cubicBezTo>
                  <a:lnTo>
                    <a:pt x="323850" y="1476375"/>
                  </a:lnTo>
                  <a:cubicBezTo>
                    <a:pt x="357188" y="1619250"/>
                    <a:pt x="447675" y="1700212"/>
                    <a:pt x="590550" y="1700212"/>
                  </a:cubicBezTo>
                  <a:cubicBezTo>
                    <a:pt x="757237" y="1700212"/>
                    <a:pt x="862013" y="1590675"/>
                    <a:pt x="862013" y="1328737"/>
                  </a:cubicBezTo>
                  <a:cubicBezTo>
                    <a:pt x="862013" y="1057274"/>
                    <a:pt x="781050" y="914399"/>
                    <a:pt x="590550" y="914399"/>
                  </a:cubicBezTo>
                  <a:cubicBezTo>
                    <a:pt x="481013" y="923925"/>
                    <a:pt x="404813" y="985837"/>
                    <a:pt x="357188" y="1066800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5" name="グラフィックス 682">
            <a:extLst>
              <a:ext uri="{FF2B5EF4-FFF2-40B4-BE49-F238E27FC236}">
                <a16:creationId xmlns:a16="http://schemas.microsoft.com/office/drawing/2014/main" id="{D00FF2A3-C84A-45F1-BF3F-1C44C1FD6330}"/>
              </a:ext>
            </a:extLst>
          </p:cNvPr>
          <p:cNvGrpSpPr/>
          <p:nvPr/>
        </p:nvGrpSpPr>
        <p:grpSpPr>
          <a:xfrm>
            <a:off x="31162647" y="11399079"/>
            <a:ext cx="2681288" cy="2019299"/>
            <a:chOff x="23454337" y="-10246150"/>
            <a:chExt cx="2681288" cy="2019299"/>
          </a:xfrm>
          <a:solidFill>
            <a:srgbClr val="D1ECFB"/>
          </a:solidFill>
        </p:grpSpPr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5D74D683-FFC2-4DC6-BDCB-15B7563C64DB}"/>
                </a:ext>
              </a:extLst>
            </p:cNvPr>
            <p:cNvSpPr/>
            <p:nvPr/>
          </p:nvSpPr>
          <p:spPr>
            <a:xfrm>
              <a:off x="23454337" y="-102461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4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85750 h 2019299"/>
                <a:gd name="connsiteX8" fmla="*/ 328612 w 1238250"/>
                <a:gd name="connsiteY8" fmla="*/ 619125 h 2019299"/>
                <a:gd name="connsiteX9" fmla="*/ 328612 w 1238250"/>
                <a:gd name="connsiteY9" fmla="*/ 1395412 h 2019299"/>
                <a:gd name="connsiteX10" fmla="*/ 619125 w 1238250"/>
                <a:gd name="connsiteY10" fmla="*/ 1728787 h 2019299"/>
                <a:gd name="connsiteX11" fmla="*/ 904875 w 1238250"/>
                <a:gd name="connsiteY11" fmla="*/ 1395412 h 2019299"/>
                <a:gd name="connsiteX12" fmla="*/ 904875 w 1238250"/>
                <a:gd name="connsiteY12" fmla="*/ 619125 h 2019299"/>
                <a:gd name="connsiteX13" fmla="*/ 619125 w 1238250"/>
                <a:gd name="connsiteY13" fmla="*/ 285750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3" y="2019300"/>
                    <a:pt x="0" y="1824037"/>
                    <a:pt x="0" y="1419224"/>
                  </a:cubicBezTo>
                  <a:lnTo>
                    <a:pt x="0" y="604837"/>
                  </a:lnTo>
                  <a:cubicBezTo>
                    <a:pt x="0" y="185737"/>
                    <a:pt x="290513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4037"/>
                    <a:pt x="947737" y="2019300"/>
                    <a:pt x="619125" y="2019300"/>
                  </a:cubicBezTo>
                  <a:close/>
                  <a:moveTo>
                    <a:pt x="619125" y="285750"/>
                  </a:moveTo>
                  <a:cubicBezTo>
                    <a:pt x="438151" y="285750"/>
                    <a:pt x="328612" y="409575"/>
                    <a:pt x="328612" y="619125"/>
                  </a:cubicBezTo>
                  <a:lnTo>
                    <a:pt x="328612" y="1395412"/>
                  </a:lnTo>
                  <a:cubicBezTo>
                    <a:pt x="328612" y="1604962"/>
                    <a:pt x="438151" y="1728787"/>
                    <a:pt x="619125" y="1728787"/>
                  </a:cubicBezTo>
                  <a:cubicBezTo>
                    <a:pt x="795338" y="1728787"/>
                    <a:pt x="904875" y="1604962"/>
                    <a:pt x="904875" y="1395412"/>
                  </a:cubicBezTo>
                  <a:lnTo>
                    <a:pt x="904875" y="619125"/>
                  </a:lnTo>
                  <a:cubicBezTo>
                    <a:pt x="909638" y="409575"/>
                    <a:pt x="800101" y="285750"/>
                    <a:pt x="619125" y="285750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5E2248AE-488F-437E-9615-9EDD745F4E27}"/>
                </a:ext>
              </a:extLst>
            </p:cNvPr>
            <p:cNvSpPr/>
            <p:nvPr/>
          </p:nvSpPr>
          <p:spPr>
            <a:xfrm>
              <a:off x="24892612" y="-10222337"/>
              <a:ext cx="1243012" cy="1995487"/>
            </a:xfrm>
            <a:custGeom>
              <a:avLst/>
              <a:gdLst>
                <a:gd name="connsiteX0" fmla="*/ 523875 w 1243012"/>
                <a:gd name="connsiteY0" fmla="*/ 838200 h 1995487"/>
                <a:gd name="connsiteX1" fmla="*/ 714375 w 1243012"/>
                <a:gd name="connsiteY1" fmla="*/ 800099 h 1995487"/>
                <a:gd name="connsiteX2" fmla="*/ 1243013 w 1243012"/>
                <a:gd name="connsiteY2" fmla="*/ 1381125 h 1995487"/>
                <a:gd name="connsiteX3" fmla="*/ 623888 w 1243012"/>
                <a:gd name="connsiteY3" fmla="*/ 1995487 h 1995487"/>
                <a:gd name="connsiteX4" fmla="*/ 0 w 1243012"/>
                <a:gd name="connsiteY4" fmla="*/ 1385888 h 1995487"/>
                <a:gd name="connsiteX5" fmla="*/ 161925 w 1243012"/>
                <a:gd name="connsiteY5" fmla="*/ 871537 h 1995487"/>
                <a:gd name="connsiteX6" fmla="*/ 561974 w 1243012"/>
                <a:gd name="connsiteY6" fmla="*/ 0 h 1995487"/>
                <a:gd name="connsiteX7" fmla="*/ 919162 w 1243012"/>
                <a:gd name="connsiteY7" fmla="*/ 0 h 1995487"/>
                <a:gd name="connsiteX8" fmla="*/ 523875 w 1243012"/>
                <a:gd name="connsiteY8" fmla="*/ 838200 h 1995487"/>
                <a:gd name="connsiteX9" fmla="*/ 623888 w 1243012"/>
                <a:gd name="connsiteY9" fmla="*/ 1704974 h 1995487"/>
                <a:gd name="connsiteX10" fmla="*/ 909638 w 1243012"/>
                <a:gd name="connsiteY10" fmla="*/ 1390649 h 1995487"/>
                <a:gd name="connsiteX11" fmla="*/ 623888 w 1243012"/>
                <a:gd name="connsiteY11" fmla="*/ 1076325 h 1995487"/>
                <a:gd name="connsiteX12" fmla="*/ 333375 w 1243012"/>
                <a:gd name="connsiteY12" fmla="*/ 1390649 h 1995487"/>
                <a:gd name="connsiteX13" fmla="*/ 623888 w 1243012"/>
                <a:gd name="connsiteY13" fmla="*/ 1704974 h 199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3012" h="1995487">
                  <a:moveTo>
                    <a:pt x="523875" y="838200"/>
                  </a:moveTo>
                  <a:cubicBezTo>
                    <a:pt x="581024" y="809625"/>
                    <a:pt x="647700" y="800099"/>
                    <a:pt x="714375" y="800099"/>
                  </a:cubicBezTo>
                  <a:cubicBezTo>
                    <a:pt x="1023938" y="800099"/>
                    <a:pt x="1243013" y="1047750"/>
                    <a:pt x="1243013" y="1381125"/>
                  </a:cubicBezTo>
                  <a:cubicBezTo>
                    <a:pt x="1243013" y="1776412"/>
                    <a:pt x="976313" y="1995487"/>
                    <a:pt x="623888" y="1995487"/>
                  </a:cubicBezTo>
                  <a:cubicBezTo>
                    <a:pt x="271462" y="1995487"/>
                    <a:pt x="0" y="1781175"/>
                    <a:pt x="0" y="1385888"/>
                  </a:cubicBezTo>
                  <a:cubicBezTo>
                    <a:pt x="0" y="1238250"/>
                    <a:pt x="71438" y="1062037"/>
                    <a:pt x="161925" y="871537"/>
                  </a:cubicBezTo>
                  <a:lnTo>
                    <a:pt x="561974" y="0"/>
                  </a:lnTo>
                  <a:lnTo>
                    <a:pt x="919162" y="0"/>
                  </a:lnTo>
                  <a:lnTo>
                    <a:pt x="523875" y="838200"/>
                  </a:lnTo>
                  <a:close/>
                  <a:moveTo>
                    <a:pt x="623888" y="1704974"/>
                  </a:moveTo>
                  <a:cubicBezTo>
                    <a:pt x="804862" y="1704974"/>
                    <a:pt x="909638" y="1581149"/>
                    <a:pt x="909638" y="1390649"/>
                  </a:cubicBezTo>
                  <a:cubicBezTo>
                    <a:pt x="909638" y="1200149"/>
                    <a:pt x="800099" y="1076325"/>
                    <a:pt x="623888" y="1076325"/>
                  </a:cubicBezTo>
                  <a:cubicBezTo>
                    <a:pt x="442912" y="1076325"/>
                    <a:pt x="333375" y="1204912"/>
                    <a:pt x="333375" y="1390649"/>
                  </a:cubicBezTo>
                  <a:cubicBezTo>
                    <a:pt x="333375" y="1581149"/>
                    <a:pt x="442912" y="1704974"/>
                    <a:pt x="623888" y="1704974"/>
                  </a:cubicBezTo>
                  <a:close/>
                </a:path>
              </a:pathLst>
            </a:custGeom>
            <a:grpFill/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348D02AC-AD20-4368-A31F-6CA5CFFC11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07808" y="3734272"/>
            <a:ext cx="5829300" cy="4457700"/>
          </a:xfrm>
          <a:prstGeom prst="rect">
            <a:avLst/>
          </a:prstGeom>
        </p:spPr>
      </p:pic>
      <p:pic>
        <p:nvPicPr>
          <p:cNvPr id="29" name="グラフィックス 28">
            <a:extLst>
              <a:ext uri="{FF2B5EF4-FFF2-40B4-BE49-F238E27FC236}">
                <a16:creationId xmlns:a16="http://schemas.microsoft.com/office/drawing/2014/main" id="{63B81706-DCEC-41C8-8235-C26FF31AF8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728735" y="4310336"/>
            <a:ext cx="6815138" cy="3986213"/>
          </a:xfrm>
          <a:prstGeom prst="rect">
            <a:avLst/>
          </a:prstGeom>
        </p:spPr>
      </p:pic>
      <p:pic>
        <p:nvPicPr>
          <p:cNvPr id="30" name="グラフィックス 29">
            <a:extLst>
              <a:ext uri="{FF2B5EF4-FFF2-40B4-BE49-F238E27FC236}">
                <a16:creationId xmlns:a16="http://schemas.microsoft.com/office/drawing/2014/main" id="{DA0071BB-8E1F-493E-895D-E0BFE750145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496081" y="3992513"/>
            <a:ext cx="5829300" cy="4757738"/>
          </a:xfrm>
          <a:prstGeom prst="rect">
            <a:avLst/>
          </a:prstGeom>
        </p:spPr>
      </p:pic>
      <p:pic>
        <p:nvPicPr>
          <p:cNvPr id="31" name="グラフィックス 30">
            <a:extLst>
              <a:ext uri="{FF2B5EF4-FFF2-40B4-BE49-F238E27FC236}">
                <a16:creationId xmlns:a16="http://schemas.microsoft.com/office/drawing/2014/main" id="{51AF3F52-B9AE-4FBC-B8A0-C615EEE2860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377586" y="11637518"/>
            <a:ext cx="5486400" cy="4071938"/>
          </a:xfrm>
          <a:prstGeom prst="rect">
            <a:avLst/>
          </a:prstGeom>
        </p:spPr>
      </p:pic>
      <p:pic>
        <p:nvPicPr>
          <p:cNvPr id="32" name="グラフィックス 31">
            <a:extLst>
              <a:ext uri="{FF2B5EF4-FFF2-40B4-BE49-F238E27FC236}">
                <a16:creationId xmlns:a16="http://schemas.microsoft.com/office/drawing/2014/main" id="{230B5B68-C47E-4FFD-B148-8270617AAB6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521692" y="11235558"/>
            <a:ext cx="5229225" cy="4757738"/>
          </a:xfrm>
          <a:prstGeom prst="rect">
            <a:avLst/>
          </a:prstGeom>
        </p:spPr>
      </p:pic>
      <p:pic>
        <p:nvPicPr>
          <p:cNvPr id="33" name="グラフィックス 32">
            <a:extLst>
              <a:ext uri="{FF2B5EF4-FFF2-40B4-BE49-F238E27FC236}">
                <a16:creationId xmlns:a16="http://schemas.microsoft.com/office/drawing/2014/main" id="{E3BB8A35-22EE-416C-BEF0-C7AEB1CB791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6464209" y="11151096"/>
            <a:ext cx="5700713" cy="5057775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