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7431"/>
    <a:srgbClr val="5E99BC"/>
    <a:srgbClr val="C9DC65"/>
    <a:srgbClr val="E8F173"/>
    <a:srgbClr val="425B70"/>
    <a:srgbClr val="508D93"/>
    <a:srgbClr val="FFFFFF"/>
    <a:srgbClr val="FCECE8"/>
    <a:srgbClr val="000000"/>
    <a:srgbClr val="F8D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2E9B399F-3142-440B-A7C8-D3964809B1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081088" y="17357588"/>
            <a:ext cx="406400" cy="406400"/>
          </a:xfrm>
          <a:prstGeom prst="rect">
            <a:avLst/>
          </a:prstGeom>
        </p:spPr>
      </p:pic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EAA4DA97-DAB0-427B-84A8-7482D4DCFA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9207853" y="-2823021"/>
            <a:ext cx="17084135" cy="26234612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45265A5C-0A8D-4770-A7A6-E223376B67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-9345168" y="9345168"/>
            <a:ext cx="20588573" cy="1898237"/>
          </a:xfrm>
          <a:prstGeom prst="rect">
            <a:avLst/>
          </a:prstGeom>
        </p:spPr>
      </p:pic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3254760" y="9832621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685" name="テキスト ボックス 684">
            <a:extLst>
              <a:ext uri="{FF2B5EF4-FFF2-40B4-BE49-F238E27FC236}">
                <a16:creationId xmlns:a16="http://schemas.microsoft.com/office/drawing/2014/main" id="{35523B7E-AF2C-4270-8055-4B4C8A3BC7FC}"/>
              </a:ext>
            </a:extLst>
          </p:cNvPr>
          <p:cNvSpPr txBox="1"/>
          <p:nvPr/>
        </p:nvSpPr>
        <p:spPr>
          <a:xfrm rot="5400000">
            <a:off x="19073123" y="4775484"/>
            <a:ext cx="8064896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手を濡らしせっけんで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手のひらを洗う</a:t>
            </a:r>
          </a:p>
        </p:txBody>
      </p:sp>
      <p:sp>
        <p:nvSpPr>
          <p:cNvPr id="687" name="テキスト ボックス 686">
            <a:extLst>
              <a:ext uri="{FF2B5EF4-FFF2-40B4-BE49-F238E27FC236}">
                <a16:creationId xmlns:a16="http://schemas.microsoft.com/office/drawing/2014/main" id="{798987E8-0BB8-4D9E-B947-BB3DE1382D41}"/>
              </a:ext>
            </a:extLst>
          </p:cNvPr>
          <p:cNvSpPr txBox="1"/>
          <p:nvPr/>
        </p:nvSpPr>
        <p:spPr>
          <a:xfrm rot="5400000">
            <a:off x="18910946" y="14170045"/>
            <a:ext cx="84815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手の甲を</a:t>
            </a:r>
            <a:endParaRPr lang="en-US" altLang="ja-JP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のばすようにこする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8" name="テキスト ボックス 687">
            <a:extLst>
              <a:ext uri="{FF2B5EF4-FFF2-40B4-BE49-F238E27FC236}">
                <a16:creationId xmlns:a16="http://schemas.microsoft.com/office/drawing/2014/main" id="{5BAA6284-BC34-409E-BB21-EEE76068B462}"/>
              </a:ext>
            </a:extLst>
          </p:cNvPr>
          <p:cNvSpPr txBox="1"/>
          <p:nvPr/>
        </p:nvSpPr>
        <p:spPr>
          <a:xfrm rot="5400000">
            <a:off x="9470217" y="4729316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指先・爪の間を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念入りにこする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9" name="テキスト ボックス 688">
            <a:extLst>
              <a:ext uri="{FF2B5EF4-FFF2-40B4-BE49-F238E27FC236}">
                <a16:creationId xmlns:a16="http://schemas.microsoft.com/office/drawing/2014/main" id="{B9F94156-6199-438E-B0A5-871F6432892A}"/>
              </a:ext>
            </a:extLst>
          </p:cNvPr>
          <p:cNvSpPr txBox="1"/>
          <p:nvPr/>
        </p:nvSpPr>
        <p:spPr>
          <a:xfrm rot="5400000">
            <a:off x="9470217" y="14585543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指の間を洗う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0" name="テキスト ボックス 689">
            <a:extLst>
              <a:ext uri="{FF2B5EF4-FFF2-40B4-BE49-F238E27FC236}">
                <a16:creationId xmlns:a16="http://schemas.microsoft.com/office/drawing/2014/main" id="{2EF09452-8CF4-4B06-B24C-5D861D1DE4CE}"/>
              </a:ext>
            </a:extLst>
          </p:cNvPr>
          <p:cNvSpPr txBox="1"/>
          <p:nvPr/>
        </p:nvSpPr>
        <p:spPr>
          <a:xfrm rot="5400000">
            <a:off x="-565029" y="4729316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親指と手のひらを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ねじり洗う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2" name="テキスト ボックス 691">
            <a:extLst>
              <a:ext uri="{FF2B5EF4-FFF2-40B4-BE49-F238E27FC236}">
                <a16:creationId xmlns:a16="http://schemas.microsoft.com/office/drawing/2014/main" id="{FAB8882C-9B74-4414-8F0C-29C1005454C8}"/>
              </a:ext>
            </a:extLst>
          </p:cNvPr>
          <p:cNvSpPr txBox="1"/>
          <p:nvPr/>
        </p:nvSpPr>
        <p:spPr>
          <a:xfrm rot="5400000">
            <a:off x="-565029" y="14585543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手首を忘れずに洗う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1E3CCC9-B952-4BDF-9AD9-769C2F9A3ACF}"/>
              </a:ext>
            </a:extLst>
          </p:cNvPr>
          <p:cNvSpPr txBox="1"/>
          <p:nvPr/>
        </p:nvSpPr>
        <p:spPr>
          <a:xfrm rot="5400000">
            <a:off x="26884717" y="9163617"/>
            <a:ext cx="1454757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4000" b="1" dirty="0">
                <a:solidFill>
                  <a:srgbClr val="5E99B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正しい手の洗い方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F7D4AF5-5550-44A9-B76A-83BBB20A5DC0}"/>
              </a:ext>
            </a:extLst>
          </p:cNvPr>
          <p:cNvSpPr txBox="1"/>
          <p:nvPr/>
        </p:nvSpPr>
        <p:spPr>
          <a:xfrm rot="5400000">
            <a:off x="26309367" y="9779169"/>
            <a:ext cx="125342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0" b="1" dirty="0">
                <a:solidFill>
                  <a:srgbClr val="DF74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wash your hands properly</a:t>
            </a:r>
            <a:endParaRPr kumimoji="1" lang="ja-JP" altLang="en-US" sz="6000" b="1" dirty="0">
              <a:solidFill>
                <a:srgbClr val="DF74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59</Words>
  <Application>Microsoft Office PowerPoint</Application>
  <PresentationFormat>ユーザー設定</PresentationFormat>
  <Paragraphs>13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