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5481"/>
    <a:srgbClr val="FFF100"/>
    <a:srgbClr val="425B70"/>
    <a:srgbClr val="508D93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>
        <p:scale>
          <a:sx n="25" d="100"/>
          <a:sy n="25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E782384C-4C9E-44C6-A7BD-5BA54E1883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01368" y="18539505"/>
            <a:ext cx="406400" cy="406400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98730705-CCFD-446A-98EF-F8ED6F1E3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5783295" y="9239250"/>
            <a:ext cx="14430375" cy="2095500"/>
          </a:xfrm>
          <a:prstGeom prst="rect">
            <a:avLst/>
          </a:prstGeom>
        </p:spPr>
      </p:pic>
      <p:sp>
        <p:nvSpPr>
          <p:cNvPr id="57" name="フリーフォーム: 図形 56">
            <a:extLst>
              <a:ext uri="{FF2B5EF4-FFF2-40B4-BE49-F238E27FC236}">
                <a16:creationId xmlns:a16="http://schemas.microsoft.com/office/drawing/2014/main" id="{B22723BD-82ED-453A-9E21-E4D430614761}"/>
              </a:ext>
            </a:extLst>
          </p:cNvPr>
          <p:cNvSpPr/>
          <p:nvPr/>
        </p:nvSpPr>
        <p:spPr>
          <a:xfrm rot="5400000">
            <a:off x="36527362" y="-21000850"/>
            <a:ext cx="48638" cy="48638"/>
          </a:xfrm>
          <a:custGeom>
            <a:avLst/>
            <a:gdLst/>
            <a:ahLst/>
            <a:cxnLst/>
            <a:rect l="l" t="t" r="r" b="b"/>
            <a:pathLst>
              <a:path w="48638" h="48638"/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FA4ECC-CC67-46D0-932E-8B6A9C443DDF}"/>
              </a:ext>
            </a:extLst>
          </p:cNvPr>
          <p:cNvSpPr txBox="1"/>
          <p:nvPr/>
        </p:nvSpPr>
        <p:spPr>
          <a:xfrm rot="5400000">
            <a:off x="27619598" y="9240561"/>
            <a:ext cx="1352165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54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ウイルス感染対策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B4814274-15EB-4447-B1C9-EE75E12ABFE2}"/>
              </a:ext>
            </a:extLst>
          </p:cNvPr>
          <p:cNvSpPr txBox="1"/>
          <p:nvPr/>
        </p:nvSpPr>
        <p:spPr>
          <a:xfrm rot="5400000">
            <a:off x="27942390" y="9563726"/>
            <a:ext cx="92127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800" dirty="0">
                <a:solidFill>
                  <a:srgbClr val="00548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に関するお知らせ</a:t>
            </a: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A92E3301-D8CF-475E-A003-9420CE011F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170687" y="-5170685"/>
            <a:ext cx="20574000" cy="30915372"/>
          </a:xfrm>
          <a:prstGeom prst="rect">
            <a:avLst/>
          </a:prstGeom>
        </p:spPr>
      </p:pic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1194969" y="12375956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FDB02237-E1E6-4618-89FE-1F53B1A3BA5B}"/>
              </a:ext>
            </a:extLst>
          </p:cNvPr>
          <p:cNvSpPr txBox="1"/>
          <p:nvPr/>
        </p:nvSpPr>
        <p:spPr>
          <a:xfrm rot="5400000">
            <a:off x="5267026" y="12375958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F6DDF638-18B2-4761-9B48-3675FB589331}"/>
              </a:ext>
            </a:extLst>
          </p:cNvPr>
          <p:cNvSpPr txBox="1"/>
          <p:nvPr/>
        </p:nvSpPr>
        <p:spPr>
          <a:xfrm rot="5400000">
            <a:off x="10913816" y="12375958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F48A4A18-00F8-444E-B0DA-56C9A23159A8}"/>
              </a:ext>
            </a:extLst>
          </p:cNvPr>
          <p:cNvSpPr txBox="1"/>
          <p:nvPr/>
        </p:nvSpPr>
        <p:spPr>
          <a:xfrm rot="5400000">
            <a:off x="16598264" y="12375958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22401115" y="12375954"/>
            <a:ext cx="10174356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348463" y="1033241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DBEF42B6-1928-4699-9467-11563BC24FE9}"/>
              </a:ext>
            </a:extLst>
          </p:cNvPr>
          <p:cNvSpPr txBox="1"/>
          <p:nvPr/>
        </p:nvSpPr>
        <p:spPr>
          <a:xfrm rot="5400000">
            <a:off x="22429161" y="8581437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505799E-944E-46DD-9D54-283AC52F6051}"/>
              </a:ext>
            </a:extLst>
          </p:cNvPr>
          <p:cNvSpPr txBox="1"/>
          <p:nvPr/>
        </p:nvSpPr>
        <p:spPr>
          <a:xfrm rot="5400000">
            <a:off x="15041537" y="10428097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F0AC77BE-CA78-430C-A23A-2EFCED2D7F21}"/>
              </a:ext>
            </a:extLst>
          </p:cNvPr>
          <p:cNvSpPr txBox="1"/>
          <p:nvPr/>
        </p:nvSpPr>
        <p:spPr>
          <a:xfrm rot="5400000">
            <a:off x="27731788" y="904310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BE24AB62-8231-48D8-9FAA-F6DAC09CB1DE}"/>
              </a:ext>
            </a:extLst>
          </p:cNvPr>
          <p:cNvSpPr txBox="1"/>
          <p:nvPr/>
        </p:nvSpPr>
        <p:spPr>
          <a:xfrm rot="5400000">
            <a:off x="6782828" y="12854158"/>
            <a:ext cx="10576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812FF099-0652-45B2-B3B0-2A5E995DFEFA}"/>
              </a:ext>
            </a:extLst>
          </p:cNvPr>
          <p:cNvSpPr txBox="1"/>
          <p:nvPr/>
        </p:nvSpPr>
        <p:spPr>
          <a:xfrm rot="5400000">
            <a:off x="1623656" y="11720759"/>
            <a:ext cx="94179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7200" b="1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72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事前にご相談ください</a:t>
            </a:r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BD3657F9-793D-4D1C-B7D2-4B0E705687E1}"/>
              </a:ext>
            </a:extLst>
          </p:cNvPr>
          <p:cNvSpPr/>
          <p:nvPr/>
        </p:nvSpPr>
        <p:spPr>
          <a:xfrm rot="5400000">
            <a:off x="27414111" y="2368288"/>
            <a:ext cx="1343368" cy="1788823"/>
          </a:xfrm>
          <a:custGeom>
            <a:avLst/>
            <a:gdLst>
              <a:gd name="connsiteX0" fmla="*/ 1095137 w 1343368"/>
              <a:gd name="connsiteY0" fmla="*/ 856640 h 1788823"/>
              <a:gd name="connsiteX1" fmla="*/ 53540 w 1343368"/>
              <a:gd name="connsiteY1" fmla="*/ 1455315 h 1788823"/>
              <a:gd name="connsiteX2" fmla="*/ 0 w 1343368"/>
              <a:gd name="connsiteY2" fmla="*/ 1474784 h 1788823"/>
              <a:gd name="connsiteX3" fmla="*/ 14602 w 1343368"/>
              <a:gd name="connsiteY3" fmla="*/ 1576997 h 1788823"/>
              <a:gd name="connsiteX4" fmla="*/ 102213 w 1343368"/>
              <a:gd name="connsiteY4" fmla="*/ 1547793 h 1788823"/>
              <a:gd name="connsiteX5" fmla="*/ 111947 w 1343368"/>
              <a:gd name="connsiteY5" fmla="*/ 1542926 h 1788823"/>
              <a:gd name="connsiteX6" fmla="*/ 146018 w 1343368"/>
              <a:gd name="connsiteY6" fmla="*/ 1679210 h 1788823"/>
              <a:gd name="connsiteX7" fmla="*/ 462391 w 1343368"/>
              <a:gd name="connsiteY7" fmla="*/ 1757086 h 1788823"/>
              <a:gd name="connsiteX8" fmla="*/ 715489 w 1343368"/>
              <a:gd name="connsiteY8" fmla="*/ 1611068 h 1788823"/>
              <a:gd name="connsiteX9" fmla="*/ 715489 w 1343368"/>
              <a:gd name="connsiteY9" fmla="*/ 1611068 h 1788823"/>
              <a:gd name="connsiteX10" fmla="*/ 657082 w 1343368"/>
              <a:gd name="connsiteY10" fmla="*/ 1528324 h 1788823"/>
              <a:gd name="connsiteX11" fmla="*/ 413718 w 1343368"/>
              <a:gd name="connsiteY11" fmla="*/ 1669475 h 1788823"/>
              <a:gd name="connsiteX12" fmla="*/ 238497 w 1343368"/>
              <a:gd name="connsiteY12" fmla="*/ 1630537 h 1788823"/>
              <a:gd name="connsiteX13" fmla="*/ 282302 w 1343368"/>
              <a:gd name="connsiteY13" fmla="*/ 1450448 h 1788823"/>
              <a:gd name="connsiteX14" fmla="*/ 1153544 w 1343368"/>
              <a:gd name="connsiteY14" fmla="*/ 949119 h 1788823"/>
              <a:gd name="connsiteX15" fmla="*/ 1177881 w 1343368"/>
              <a:gd name="connsiteY15" fmla="*/ 885844 h 1788823"/>
              <a:gd name="connsiteX16" fmla="*/ 1095137 w 1343368"/>
              <a:gd name="connsiteY16" fmla="*/ 856640 h 1788823"/>
              <a:gd name="connsiteX17" fmla="*/ 1207084 w 1343368"/>
              <a:gd name="connsiteY17" fmla="*/ 24336 h 1788823"/>
              <a:gd name="connsiteX18" fmla="*/ 1207084 w 1343368"/>
              <a:gd name="connsiteY18" fmla="*/ 24336 h 1788823"/>
              <a:gd name="connsiteX19" fmla="*/ 1163279 w 1343368"/>
              <a:gd name="connsiteY19" fmla="*/ 0 h 1788823"/>
              <a:gd name="connsiteX20" fmla="*/ 812835 w 1343368"/>
              <a:gd name="connsiteY20" fmla="*/ 0 h 1788823"/>
              <a:gd name="connsiteX21" fmla="*/ 734959 w 1343368"/>
              <a:gd name="connsiteY21" fmla="*/ 102213 h 1788823"/>
              <a:gd name="connsiteX22" fmla="*/ 866375 w 1343368"/>
              <a:gd name="connsiteY22" fmla="*/ 102213 h 1788823"/>
              <a:gd name="connsiteX23" fmla="*/ 880977 w 1343368"/>
              <a:gd name="connsiteY23" fmla="*/ 155753 h 1788823"/>
              <a:gd name="connsiteX24" fmla="*/ 184956 w 1343368"/>
              <a:gd name="connsiteY24" fmla="*/ 554869 h 1788823"/>
              <a:gd name="connsiteX25" fmla="*/ 214160 w 1343368"/>
              <a:gd name="connsiteY25" fmla="*/ 603542 h 1788823"/>
              <a:gd name="connsiteX26" fmla="*/ 219027 w 1343368"/>
              <a:gd name="connsiteY26" fmla="*/ 652215 h 1788823"/>
              <a:gd name="connsiteX27" fmla="*/ 997791 w 1343368"/>
              <a:gd name="connsiteY27" fmla="*/ 204426 h 1788823"/>
              <a:gd name="connsiteX28" fmla="*/ 1231421 w 1343368"/>
              <a:gd name="connsiteY28" fmla="*/ 233629 h 1788823"/>
              <a:gd name="connsiteX29" fmla="*/ 1343368 w 1343368"/>
              <a:gd name="connsiteY29" fmla="*/ 204426 h 1788823"/>
              <a:gd name="connsiteX30" fmla="*/ 1207084 w 1343368"/>
              <a:gd name="connsiteY30" fmla="*/ 24336 h 1788823"/>
              <a:gd name="connsiteX31" fmla="*/ 988057 w 1343368"/>
              <a:gd name="connsiteY31" fmla="*/ 569471 h 1788823"/>
              <a:gd name="connsiteX32" fmla="*/ 915048 w 1343368"/>
              <a:gd name="connsiteY32" fmla="*/ 545135 h 1788823"/>
              <a:gd name="connsiteX33" fmla="*/ 189824 w 1343368"/>
              <a:gd name="connsiteY33" fmla="*/ 963720 h 1788823"/>
              <a:gd name="connsiteX34" fmla="*/ 68142 w 1343368"/>
              <a:gd name="connsiteY34" fmla="*/ 1148677 h 1788823"/>
              <a:gd name="connsiteX35" fmla="*/ 963721 w 1343368"/>
              <a:gd name="connsiteY35" fmla="*/ 632746 h 1788823"/>
              <a:gd name="connsiteX36" fmla="*/ 988057 w 1343368"/>
              <a:gd name="connsiteY36" fmla="*/ 569471 h 178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43368" h="1788823">
                <a:moveTo>
                  <a:pt x="1095137" y="856640"/>
                </a:moveTo>
                <a:lnTo>
                  <a:pt x="53540" y="1455315"/>
                </a:lnTo>
                <a:cubicBezTo>
                  <a:pt x="38938" y="1465050"/>
                  <a:pt x="19469" y="1469917"/>
                  <a:pt x="0" y="1474784"/>
                </a:cubicBezTo>
                <a:lnTo>
                  <a:pt x="14602" y="1576997"/>
                </a:lnTo>
                <a:cubicBezTo>
                  <a:pt x="43805" y="1572130"/>
                  <a:pt x="73009" y="1562395"/>
                  <a:pt x="102213" y="1547793"/>
                </a:cubicBezTo>
                <a:lnTo>
                  <a:pt x="111947" y="1542926"/>
                </a:lnTo>
                <a:cubicBezTo>
                  <a:pt x="107080" y="1586732"/>
                  <a:pt x="116815" y="1635404"/>
                  <a:pt x="146018" y="1679210"/>
                </a:cubicBezTo>
                <a:cubicBezTo>
                  <a:pt x="209293" y="1786290"/>
                  <a:pt x="355311" y="1820361"/>
                  <a:pt x="462391" y="1757086"/>
                </a:cubicBezTo>
                <a:lnTo>
                  <a:pt x="715489" y="1611068"/>
                </a:lnTo>
                <a:cubicBezTo>
                  <a:pt x="715489" y="1611068"/>
                  <a:pt x="715489" y="1611068"/>
                  <a:pt x="715489" y="1611068"/>
                </a:cubicBezTo>
                <a:cubicBezTo>
                  <a:pt x="705755" y="1606201"/>
                  <a:pt x="676551" y="1567263"/>
                  <a:pt x="657082" y="1528324"/>
                </a:cubicBezTo>
                <a:lnTo>
                  <a:pt x="413718" y="1669475"/>
                </a:lnTo>
                <a:cubicBezTo>
                  <a:pt x="355311" y="1703546"/>
                  <a:pt x="277435" y="1688945"/>
                  <a:pt x="238497" y="1630537"/>
                </a:cubicBezTo>
                <a:cubicBezTo>
                  <a:pt x="199558" y="1567263"/>
                  <a:pt x="219027" y="1484519"/>
                  <a:pt x="282302" y="1450448"/>
                </a:cubicBezTo>
                <a:lnTo>
                  <a:pt x="1153544" y="949119"/>
                </a:lnTo>
                <a:cubicBezTo>
                  <a:pt x="1177881" y="934517"/>
                  <a:pt x="1187615" y="905313"/>
                  <a:pt x="1177881" y="885844"/>
                </a:cubicBezTo>
                <a:cubicBezTo>
                  <a:pt x="1153544" y="851773"/>
                  <a:pt x="1119473" y="842039"/>
                  <a:pt x="1095137" y="856640"/>
                </a:cubicBezTo>
                <a:close/>
                <a:moveTo>
                  <a:pt x="1207084" y="24336"/>
                </a:moveTo>
                <a:lnTo>
                  <a:pt x="1207084" y="24336"/>
                </a:lnTo>
                <a:cubicBezTo>
                  <a:pt x="1197350" y="9735"/>
                  <a:pt x="1182748" y="0"/>
                  <a:pt x="1163279" y="0"/>
                </a:cubicBezTo>
                <a:lnTo>
                  <a:pt x="812835" y="0"/>
                </a:lnTo>
                <a:cubicBezTo>
                  <a:pt x="783631" y="34071"/>
                  <a:pt x="754428" y="68142"/>
                  <a:pt x="734959" y="102213"/>
                </a:cubicBezTo>
                <a:lnTo>
                  <a:pt x="866375" y="102213"/>
                </a:lnTo>
                <a:cubicBezTo>
                  <a:pt x="895579" y="102213"/>
                  <a:pt x="905313" y="141151"/>
                  <a:pt x="880977" y="155753"/>
                </a:cubicBezTo>
                <a:lnTo>
                  <a:pt x="184956" y="554869"/>
                </a:lnTo>
                <a:lnTo>
                  <a:pt x="214160" y="603542"/>
                </a:lnTo>
                <a:lnTo>
                  <a:pt x="219027" y="652215"/>
                </a:lnTo>
                <a:lnTo>
                  <a:pt x="997791" y="204426"/>
                </a:lnTo>
                <a:cubicBezTo>
                  <a:pt x="1075668" y="160620"/>
                  <a:pt x="1168146" y="175222"/>
                  <a:pt x="1231421" y="233629"/>
                </a:cubicBezTo>
                <a:cubicBezTo>
                  <a:pt x="1265492" y="219027"/>
                  <a:pt x="1304430" y="209293"/>
                  <a:pt x="1343368" y="204426"/>
                </a:cubicBezTo>
                <a:cubicBezTo>
                  <a:pt x="1289828" y="146018"/>
                  <a:pt x="1241155" y="87611"/>
                  <a:pt x="1207084" y="24336"/>
                </a:cubicBezTo>
                <a:close/>
                <a:moveTo>
                  <a:pt x="988057" y="569471"/>
                </a:moveTo>
                <a:cubicBezTo>
                  <a:pt x="973455" y="540268"/>
                  <a:pt x="944251" y="530533"/>
                  <a:pt x="915048" y="545135"/>
                </a:cubicBezTo>
                <a:lnTo>
                  <a:pt x="189824" y="963720"/>
                </a:lnTo>
                <a:lnTo>
                  <a:pt x="68142" y="1148677"/>
                </a:lnTo>
                <a:lnTo>
                  <a:pt x="963721" y="632746"/>
                </a:lnTo>
                <a:cubicBezTo>
                  <a:pt x="988057" y="623011"/>
                  <a:pt x="997791" y="593808"/>
                  <a:pt x="988057" y="569471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445B6C9C-A750-412F-8E1E-724A7214CC46}"/>
              </a:ext>
            </a:extLst>
          </p:cNvPr>
          <p:cNvSpPr/>
          <p:nvPr/>
        </p:nvSpPr>
        <p:spPr>
          <a:xfrm rot="5400000">
            <a:off x="25904734" y="2724968"/>
            <a:ext cx="4035521" cy="3277517"/>
          </a:xfrm>
          <a:custGeom>
            <a:avLst/>
            <a:gdLst>
              <a:gd name="connsiteX0" fmla="*/ 152572 w 4035521"/>
              <a:gd name="connsiteY0" fmla="*/ 795207 h 3277517"/>
              <a:gd name="connsiteX1" fmla="*/ 196378 w 4035521"/>
              <a:gd name="connsiteY1" fmla="*/ 751402 h 3277517"/>
              <a:gd name="connsiteX2" fmla="*/ 152572 w 4035521"/>
              <a:gd name="connsiteY2" fmla="*/ 707596 h 3277517"/>
              <a:gd name="connsiteX3" fmla="*/ 108767 w 4035521"/>
              <a:gd name="connsiteY3" fmla="*/ 751402 h 3277517"/>
              <a:gd name="connsiteX4" fmla="*/ 152572 w 4035521"/>
              <a:gd name="connsiteY4" fmla="*/ 795207 h 3277517"/>
              <a:gd name="connsiteX5" fmla="*/ 4031791 w 4035521"/>
              <a:gd name="connsiteY5" fmla="*/ 1583706 h 3277517"/>
              <a:gd name="connsiteX6" fmla="*/ 3958782 w 4035521"/>
              <a:gd name="connsiteY6" fmla="*/ 1559369 h 3277517"/>
              <a:gd name="connsiteX7" fmla="*/ 3462320 w 4035521"/>
              <a:gd name="connsiteY7" fmla="*/ 1846539 h 3277517"/>
              <a:gd name="connsiteX8" fmla="*/ 3340638 w 4035521"/>
              <a:gd name="connsiteY8" fmla="*/ 1939017 h 3277517"/>
              <a:gd name="connsiteX9" fmla="*/ 3004796 w 4035521"/>
              <a:gd name="connsiteY9" fmla="*/ 2250522 h 3277517"/>
              <a:gd name="connsiteX10" fmla="*/ 2922052 w 4035521"/>
              <a:gd name="connsiteY10" fmla="*/ 2313797 h 3277517"/>
              <a:gd name="connsiteX11" fmla="*/ 1938863 w 4035521"/>
              <a:gd name="connsiteY11" fmla="*/ 2883268 h 3277517"/>
              <a:gd name="connsiteX12" fmla="*/ 1797712 w 4035521"/>
              <a:gd name="connsiteY12" fmla="*/ 2854065 h 3277517"/>
              <a:gd name="connsiteX13" fmla="*/ 1787977 w 4035521"/>
              <a:gd name="connsiteY13" fmla="*/ 2766454 h 3277517"/>
              <a:gd name="connsiteX14" fmla="*/ 1831783 w 4035521"/>
              <a:gd name="connsiteY14" fmla="*/ 2712914 h 3277517"/>
              <a:gd name="connsiteX15" fmla="*/ 2386652 w 4035521"/>
              <a:gd name="connsiteY15" fmla="*/ 2391673 h 3277517"/>
              <a:gd name="connsiteX16" fmla="*/ 2410988 w 4035521"/>
              <a:gd name="connsiteY16" fmla="*/ 2328399 h 3277517"/>
              <a:gd name="connsiteX17" fmla="*/ 2337979 w 4035521"/>
              <a:gd name="connsiteY17" fmla="*/ 2304063 h 3277517"/>
              <a:gd name="connsiteX18" fmla="*/ 1471604 w 4035521"/>
              <a:gd name="connsiteY18" fmla="*/ 2810259 h 3277517"/>
              <a:gd name="connsiteX19" fmla="*/ 1301249 w 4035521"/>
              <a:gd name="connsiteY19" fmla="*/ 2776188 h 3277517"/>
              <a:gd name="connsiteX20" fmla="*/ 1340188 w 4035521"/>
              <a:gd name="connsiteY20" fmla="*/ 2591232 h 3277517"/>
              <a:gd name="connsiteX21" fmla="*/ 2211430 w 4035521"/>
              <a:gd name="connsiteY21" fmla="*/ 2089902 h 3277517"/>
              <a:gd name="connsiteX22" fmla="*/ 2235766 w 4035521"/>
              <a:gd name="connsiteY22" fmla="*/ 2026628 h 3277517"/>
              <a:gd name="connsiteX23" fmla="*/ 2162757 w 4035521"/>
              <a:gd name="connsiteY23" fmla="*/ 2002291 h 3277517"/>
              <a:gd name="connsiteX24" fmla="*/ 1121160 w 4035521"/>
              <a:gd name="connsiteY24" fmla="*/ 2596099 h 3277517"/>
              <a:gd name="connsiteX25" fmla="*/ 950806 w 4035521"/>
              <a:gd name="connsiteY25" fmla="*/ 2562028 h 3277517"/>
              <a:gd name="connsiteX26" fmla="*/ 989744 w 4035521"/>
              <a:gd name="connsiteY26" fmla="*/ 2377072 h 3277517"/>
              <a:gd name="connsiteX27" fmla="*/ 2031341 w 4035521"/>
              <a:gd name="connsiteY27" fmla="*/ 1773529 h 3277517"/>
              <a:gd name="connsiteX28" fmla="*/ 2055677 w 4035521"/>
              <a:gd name="connsiteY28" fmla="*/ 1710255 h 3277517"/>
              <a:gd name="connsiteX29" fmla="*/ 1982668 w 4035521"/>
              <a:gd name="connsiteY29" fmla="*/ 1685919 h 3277517"/>
              <a:gd name="connsiteX30" fmla="*/ 1116293 w 4035521"/>
              <a:gd name="connsiteY30" fmla="*/ 2187248 h 3277517"/>
              <a:gd name="connsiteX31" fmla="*/ 945938 w 4035521"/>
              <a:gd name="connsiteY31" fmla="*/ 2153177 h 3277517"/>
              <a:gd name="connsiteX32" fmla="*/ 984877 w 4035521"/>
              <a:gd name="connsiteY32" fmla="*/ 1968220 h 3277517"/>
              <a:gd name="connsiteX33" fmla="*/ 2396386 w 4035521"/>
              <a:gd name="connsiteY33" fmla="*/ 1155385 h 3277517"/>
              <a:gd name="connsiteX34" fmla="*/ 2420723 w 4035521"/>
              <a:gd name="connsiteY34" fmla="*/ 1092111 h 3277517"/>
              <a:gd name="connsiteX35" fmla="*/ 2347714 w 4035521"/>
              <a:gd name="connsiteY35" fmla="*/ 1067775 h 3277517"/>
              <a:gd name="connsiteX36" fmla="*/ 2333112 w 4035521"/>
              <a:gd name="connsiteY36" fmla="*/ 1067775 h 3277517"/>
              <a:gd name="connsiteX37" fmla="*/ 2075146 w 4035521"/>
              <a:gd name="connsiteY37" fmla="*/ 1135916 h 3277517"/>
              <a:gd name="connsiteX38" fmla="*/ 1530011 w 4035521"/>
              <a:gd name="connsiteY38" fmla="*/ 1135916 h 3277517"/>
              <a:gd name="connsiteX39" fmla="*/ 1398595 w 4035521"/>
              <a:gd name="connsiteY39" fmla="*/ 1053173 h 3277517"/>
              <a:gd name="connsiteX40" fmla="*/ 1388860 w 4035521"/>
              <a:gd name="connsiteY40" fmla="*/ 1033704 h 3277517"/>
              <a:gd name="connsiteX41" fmla="*/ 1530011 w 4035521"/>
              <a:gd name="connsiteY41" fmla="*/ 834145 h 3277517"/>
              <a:gd name="connsiteX42" fmla="*/ 2995061 w 4035521"/>
              <a:gd name="connsiteY42" fmla="*/ 829278 h 3277517"/>
              <a:gd name="connsiteX43" fmla="*/ 3214089 w 4035521"/>
              <a:gd name="connsiteY43" fmla="*/ 770871 h 3277517"/>
              <a:gd name="connsiteX44" fmla="*/ 3433116 w 4035521"/>
              <a:gd name="connsiteY44" fmla="*/ 644322 h 3277517"/>
              <a:gd name="connsiteX45" fmla="*/ 3457452 w 4035521"/>
              <a:gd name="connsiteY45" fmla="*/ 581047 h 3277517"/>
              <a:gd name="connsiteX46" fmla="*/ 3384443 w 4035521"/>
              <a:gd name="connsiteY46" fmla="*/ 556711 h 3277517"/>
              <a:gd name="connsiteX47" fmla="*/ 3165416 w 4035521"/>
              <a:gd name="connsiteY47" fmla="*/ 683260 h 3277517"/>
              <a:gd name="connsiteX48" fmla="*/ 2999929 w 4035521"/>
              <a:gd name="connsiteY48" fmla="*/ 727065 h 3277517"/>
              <a:gd name="connsiteX49" fmla="*/ 2508334 w 4035521"/>
              <a:gd name="connsiteY49" fmla="*/ 727065 h 3277517"/>
              <a:gd name="connsiteX50" fmla="*/ 2182226 w 4035521"/>
              <a:gd name="connsiteY50" fmla="*/ 430161 h 3277517"/>
              <a:gd name="connsiteX51" fmla="*/ 2094615 w 4035521"/>
              <a:gd name="connsiteY51" fmla="*/ 439896 h 3277517"/>
              <a:gd name="connsiteX52" fmla="*/ 1977801 w 4035521"/>
              <a:gd name="connsiteY52" fmla="*/ 415560 h 3277517"/>
              <a:gd name="connsiteX53" fmla="*/ 1914526 w 4035521"/>
              <a:gd name="connsiteY53" fmla="*/ 371754 h 3277517"/>
              <a:gd name="connsiteX54" fmla="*/ 1895057 w 4035521"/>
              <a:gd name="connsiteY54" fmla="*/ 347418 h 3277517"/>
              <a:gd name="connsiteX55" fmla="*/ 1846384 w 4035521"/>
              <a:gd name="connsiteY55" fmla="*/ 313347 h 3277517"/>
              <a:gd name="connsiteX56" fmla="*/ 1822048 w 4035521"/>
              <a:gd name="connsiteY56" fmla="*/ 318214 h 3277517"/>
              <a:gd name="connsiteX57" fmla="*/ 1797712 w 4035521"/>
              <a:gd name="connsiteY57" fmla="*/ 318214 h 3277517"/>
              <a:gd name="connsiteX58" fmla="*/ 1549481 w 4035521"/>
              <a:gd name="connsiteY58" fmla="*/ 274409 h 3277517"/>
              <a:gd name="connsiteX59" fmla="*/ 980009 w 4035521"/>
              <a:gd name="connsiteY59" fmla="*/ 566445 h 3277517"/>
              <a:gd name="connsiteX60" fmla="*/ 702575 w 4035521"/>
              <a:gd name="connsiteY60" fmla="*/ 566445 h 3277517"/>
              <a:gd name="connsiteX61" fmla="*/ 571158 w 4035521"/>
              <a:gd name="connsiteY61" fmla="*/ 483701 h 3277517"/>
              <a:gd name="connsiteX62" fmla="*/ 561424 w 4035521"/>
              <a:gd name="connsiteY62" fmla="*/ 464232 h 3277517"/>
              <a:gd name="connsiteX63" fmla="*/ 702575 w 4035521"/>
              <a:gd name="connsiteY63" fmla="*/ 264674 h 3277517"/>
              <a:gd name="connsiteX64" fmla="*/ 2167624 w 4035521"/>
              <a:gd name="connsiteY64" fmla="*/ 259807 h 3277517"/>
              <a:gd name="connsiteX65" fmla="*/ 2386652 w 4035521"/>
              <a:gd name="connsiteY65" fmla="*/ 201400 h 3277517"/>
              <a:gd name="connsiteX66" fmla="*/ 2610547 w 4035521"/>
              <a:gd name="connsiteY66" fmla="*/ 94319 h 3277517"/>
              <a:gd name="connsiteX67" fmla="*/ 2634883 w 4035521"/>
              <a:gd name="connsiteY67" fmla="*/ 31045 h 3277517"/>
              <a:gd name="connsiteX68" fmla="*/ 2561874 w 4035521"/>
              <a:gd name="connsiteY68" fmla="*/ 6709 h 3277517"/>
              <a:gd name="connsiteX69" fmla="*/ 2342846 w 4035521"/>
              <a:gd name="connsiteY69" fmla="*/ 133258 h 3277517"/>
              <a:gd name="connsiteX70" fmla="*/ 2177359 w 4035521"/>
              <a:gd name="connsiteY70" fmla="*/ 177063 h 3277517"/>
              <a:gd name="connsiteX71" fmla="*/ 707442 w 4035521"/>
              <a:gd name="connsiteY71" fmla="*/ 177063 h 3277517"/>
              <a:gd name="connsiteX72" fmla="*/ 459211 w 4035521"/>
              <a:gd name="connsiteY72" fmla="*/ 425294 h 3277517"/>
              <a:gd name="connsiteX73" fmla="*/ 493282 w 4035521"/>
              <a:gd name="connsiteY73" fmla="*/ 551843 h 3277517"/>
              <a:gd name="connsiteX74" fmla="*/ 532220 w 4035521"/>
              <a:gd name="connsiteY74" fmla="*/ 605383 h 3277517"/>
              <a:gd name="connsiteX75" fmla="*/ 707442 w 4035521"/>
              <a:gd name="connsiteY75" fmla="*/ 678393 h 3277517"/>
              <a:gd name="connsiteX76" fmla="*/ 921602 w 4035521"/>
              <a:gd name="connsiteY76" fmla="*/ 678393 h 3277517"/>
              <a:gd name="connsiteX77" fmla="*/ 814522 w 4035521"/>
              <a:gd name="connsiteY77" fmla="*/ 756269 h 3277517"/>
              <a:gd name="connsiteX78" fmla="*/ 809655 w 4035521"/>
              <a:gd name="connsiteY78" fmla="*/ 756269 h 3277517"/>
              <a:gd name="connsiteX79" fmla="*/ 663636 w 4035521"/>
              <a:gd name="connsiteY79" fmla="*/ 746534 h 3277517"/>
              <a:gd name="connsiteX80" fmla="*/ 498149 w 4035521"/>
              <a:gd name="connsiteY80" fmla="*/ 731933 h 3277517"/>
              <a:gd name="connsiteX81" fmla="*/ 366733 w 4035521"/>
              <a:gd name="connsiteY81" fmla="*/ 809809 h 3277517"/>
              <a:gd name="connsiteX82" fmla="*/ 308325 w 4035521"/>
              <a:gd name="connsiteY82" fmla="*/ 829278 h 3277517"/>
              <a:gd name="connsiteX83" fmla="*/ 279122 w 4035521"/>
              <a:gd name="connsiteY83" fmla="*/ 829278 h 3277517"/>
              <a:gd name="connsiteX84" fmla="*/ 210980 w 4035521"/>
              <a:gd name="connsiteY84" fmla="*/ 902287 h 3277517"/>
              <a:gd name="connsiteX85" fmla="*/ 274254 w 4035521"/>
              <a:gd name="connsiteY85" fmla="*/ 989898 h 3277517"/>
              <a:gd name="connsiteX86" fmla="*/ 274254 w 4035521"/>
              <a:gd name="connsiteY86" fmla="*/ 989898 h 3277517"/>
              <a:gd name="connsiteX87" fmla="*/ 308325 w 4035521"/>
              <a:gd name="connsiteY87" fmla="*/ 1028836 h 3277517"/>
              <a:gd name="connsiteX88" fmla="*/ 308325 w 4035521"/>
              <a:gd name="connsiteY88" fmla="*/ 1028836 h 3277517"/>
              <a:gd name="connsiteX89" fmla="*/ 376467 w 4035521"/>
              <a:gd name="connsiteY89" fmla="*/ 1165120 h 3277517"/>
              <a:gd name="connsiteX90" fmla="*/ 118502 w 4035521"/>
              <a:gd name="connsiteY90" fmla="*/ 1311138 h 3277517"/>
              <a:gd name="connsiteX91" fmla="*/ 26023 w 4035521"/>
              <a:gd name="connsiteY91" fmla="*/ 1622644 h 3277517"/>
              <a:gd name="connsiteX92" fmla="*/ 128236 w 4035521"/>
              <a:gd name="connsiteY92" fmla="*/ 1719989 h 3277517"/>
              <a:gd name="connsiteX93" fmla="*/ 123369 w 4035521"/>
              <a:gd name="connsiteY93" fmla="*/ 1719989 h 3277517"/>
              <a:gd name="connsiteX94" fmla="*/ 30891 w 4035521"/>
              <a:gd name="connsiteY94" fmla="*/ 2031495 h 3277517"/>
              <a:gd name="connsiteX95" fmla="*/ 201245 w 4035521"/>
              <a:gd name="connsiteY95" fmla="*/ 2153177 h 3277517"/>
              <a:gd name="connsiteX96" fmla="*/ 989744 w 4035521"/>
              <a:gd name="connsiteY96" fmla="*/ 2912472 h 3277517"/>
              <a:gd name="connsiteX97" fmla="*/ 1276913 w 4035521"/>
              <a:gd name="connsiteY97" fmla="*/ 2883268 h 3277517"/>
              <a:gd name="connsiteX98" fmla="*/ 1437533 w 4035521"/>
              <a:gd name="connsiteY98" fmla="*/ 2927074 h 3277517"/>
              <a:gd name="connsiteX99" fmla="*/ 1895057 w 4035521"/>
              <a:gd name="connsiteY99" fmla="*/ 3277518 h 3277517"/>
              <a:gd name="connsiteX100" fmla="*/ 2123819 w 4035521"/>
              <a:gd name="connsiteY100" fmla="*/ 3219110 h 3277517"/>
              <a:gd name="connsiteX101" fmla="*/ 2162757 w 4035521"/>
              <a:gd name="connsiteY101" fmla="*/ 3219110 h 3277517"/>
              <a:gd name="connsiteX102" fmla="*/ 2299041 w 4035521"/>
              <a:gd name="connsiteY102" fmla="*/ 3185039 h 3277517"/>
              <a:gd name="connsiteX103" fmla="*/ 2303908 w 4035521"/>
              <a:gd name="connsiteY103" fmla="*/ 3180172 h 3277517"/>
              <a:gd name="connsiteX104" fmla="*/ 2318510 w 4035521"/>
              <a:gd name="connsiteY104" fmla="*/ 3180172 h 3277517"/>
              <a:gd name="connsiteX105" fmla="*/ 2342846 w 4035521"/>
              <a:gd name="connsiteY105" fmla="*/ 3194774 h 3277517"/>
              <a:gd name="connsiteX106" fmla="*/ 2396386 w 4035521"/>
              <a:gd name="connsiteY106" fmla="*/ 3185039 h 3277517"/>
              <a:gd name="connsiteX107" fmla="*/ 2396386 w 4035521"/>
              <a:gd name="connsiteY107" fmla="*/ 3102296 h 3277517"/>
              <a:gd name="connsiteX108" fmla="*/ 2337979 w 4035521"/>
              <a:gd name="connsiteY108" fmla="*/ 3097428 h 3277517"/>
              <a:gd name="connsiteX109" fmla="*/ 2328245 w 4035521"/>
              <a:gd name="connsiteY109" fmla="*/ 3092561 h 3277517"/>
              <a:gd name="connsiteX110" fmla="*/ 2318510 w 4035521"/>
              <a:gd name="connsiteY110" fmla="*/ 3063357 h 3277517"/>
              <a:gd name="connsiteX111" fmla="*/ 2318510 w 4035521"/>
              <a:gd name="connsiteY111" fmla="*/ 3024419 h 3277517"/>
              <a:gd name="connsiteX112" fmla="*/ 2372050 w 4035521"/>
              <a:gd name="connsiteY112" fmla="*/ 2805392 h 3277517"/>
              <a:gd name="connsiteX113" fmla="*/ 2372050 w 4035521"/>
              <a:gd name="connsiteY113" fmla="*/ 2761586 h 3277517"/>
              <a:gd name="connsiteX114" fmla="*/ 2985327 w 4035521"/>
              <a:gd name="connsiteY114" fmla="*/ 2406275 h 3277517"/>
              <a:gd name="connsiteX115" fmla="*/ 3087540 w 4035521"/>
              <a:gd name="connsiteY115" fmla="*/ 2328399 h 3277517"/>
              <a:gd name="connsiteX116" fmla="*/ 3423382 w 4035521"/>
              <a:gd name="connsiteY116" fmla="*/ 2016893 h 3277517"/>
              <a:gd name="connsiteX117" fmla="*/ 3530462 w 4035521"/>
              <a:gd name="connsiteY117" fmla="*/ 1939017 h 3277517"/>
              <a:gd name="connsiteX118" fmla="*/ 4007455 w 4035521"/>
              <a:gd name="connsiteY118" fmla="*/ 1651848 h 3277517"/>
              <a:gd name="connsiteX119" fmla="*/ 4031791 w 4035521"/>
              <a:gd name="connsiteY119" fmla="*/ 1583706 h 3277517"/>
              <a:gd name="connsiteX120" fmla="*/ 118502 w 4035521"/>
              <a:gd name="connsiteY120" fmla="*/ 1588573 h 3277517"/>
              <a:gd name="connsiteX121" fmla="*/ 162307 w 4035521"/>
              <a:gd name="connsiteY121" fmla="*/ 1408484 h 3277517"/>
              <a:gd name="connsiteX122" fmla="*/ 430007 w 4035521"/>
              <a:gd name="connsiteY122" fmla="*/ 1252731 h 3277517"/>
              <a:gd name="connsiteX123" fmla="*/ 430007 w 4035521"/>
              <a:gd name="connsiteY123" fmla="*/ 1267333 h 3277517"/>
              <a:gd name="connsiteX124" fmla="*/ 430007 w 4035521"/>
              <a:gd name="connsiteY124" fmla="*/ 1267333 h 3277517"/>
              <a:gd name="connsiteX125" fmla="*/ 439742 w 4035521"/>
              <a:gd name="connsiteY125" fmla="*/ 1369546 h 3277517"/>
              <a:gd name="connsiteX126" fmla="*/ 400804 w 4035521"/>
              <a:gd name="connsiteY126" fmla="*/ 1520431 h 3277517"/>
              <a:gd name="connsiteX127" fmla="*/ 337529 w 4035521"/>
              <a:gd name="connsiteY127" fmla="*/ 1603175 h 3277517"/>
              <a:gd name="connsiteX128" fmla="*/ 293723 w 4035521"/>
              <a:gd name="connsiteY128" fmla="*/ 1627511 h 3277517"/>
              <a:gd name="connsiteX129" fmla="*/ 118502 w 4035521"/>
              <a:gd name="connsiteY129" fmla="*/ 1588573 h 3277517"/>
              <a:gd name="connsiteX130" fmla="*/ 191511 w 4035521"/>
              <a:gd name="connsiteY130" fmla="*/ 2050964 h 3277517"/>
              <a:gd name="connsiteX131" fmla="*/ 123369 w 4035521"/>
              <a:gd name="connsiteY131" fmla="*/ 1997424 h 3277517"/>
              <a:gd name="connsiteX132" fmla="*/ 167174 w 4035521"/>
              <a:gd name="connsiteY132" fmla="*/ 1817335 h 3277517"/>
              <a:gd name="connsiteX133" fmla="*/ 249918 w 4035521"/>
              <a:gd name="connsiteY133" fmla="*/ 1768662 h 3277517"/>
              <a:gd name="connsiteX134" fmla="*/ 191511 w 4035521"/>
              <a:gd name="connsiteY134" fmla="*/ 2050964 h 3277517"/>
              <a:gd name="connsiteX135" fmla="*/ 1009213 w 4035521"/>
              <a:gd name="connsiteY135" fmla="*/ 2834595 h 3277517"/>
              <a:gd name="connsiteX136" fmla="*/ 269387 w 4035521"/>
              <a:gd name="connsiteY136" fmla="*/ 2104504 h 3277517"/>
              <a:gd name="connsiteX137" fmla="*/ 1033549 w 4035521"/>
              <a:gd name="connsiteY137" fmla="*/ 1311138 h 3277517"/>
              <a:gd name="connsiteX138" fmla="*/ 1077355 w 4035521"/>
              <a:gd name="connsiteY138" fmla="*/ 1277067 h 3277517"/>
              <a:gd name="connsiteX139" fmla="*/ 1038417 w 4035521"/>
              <a:gd name="connsiteY139" fmla="*/ 1233262 h 3277517"/>
              <a:gd name="connsiteX140" fmla="*/ 566291 w 4035521"/>
              <a:gd name="connsiteY140" fmla="*/ 1379280 h 3277517"/>
              <a:gd name="connsiteX141" fmla="*/ 517618 w 4035521"/>
              <a:gd name="connsiteY141" fmla="*/ 1359811 h 3277517"/>
              <a:gd name="connsiteX142" fmla="*/ 507884 w 4035521"/>
              <a:gd name="connsiteY142" fmla="*/ 1277067 h 3277517"/>
              <a:gd name="connsiteX143" fmla="*/ 546822 w 4035521"/>
              <a:gd name="connsiteY143" fmla="*/ 1092111 h 3277517"/>
              <a:gd name="connsiteX144" fmla="*/ 527353 w 4035521"/>
              <a:gd name="connsiteY144" fmla="*/ 1038571 h 3277517"/>
              <a:gd name="connsiteX145" fmla="*/ 473813 w 4035521"/>
              <a:gd name="connsiteY145" fmla="*/ 1058040 h 3277517"/>
              <a:gd name="connsiteX146" fmla="*/ 464078 w 4035521"/>
              <a:gd name="connsiteY146" fmla="*/ 1087244 h 3277517"/>
              <a:gd name="connsiteX147" fmla="*/ 405671 w 4035521"/>
              <a:gd name="connsiteY147" fmla="*/ 1092111 h 3277517"/>
              <a:gd name="connsiteX148" fmla="*/ 381334 w 4035521"/>
              <a:gd name="connsiteY148" fmla="*/ 970429 h 3277517"/>
              <a:gd name="connsiteX149" fmla="*/ 517618 w 4035521"/>
              <a:gd name="connsiteY149" fmla="*/ 829278 h 3277517"/>
              <a:gd name="connsiteX150" fmla="*/ 722044 w 4035521"/>
              <a:gd name="connsiteY150" fmla="*/ 931491 h 3277517"/>
              <a:gd name="connsiteX151" fmla="*/ 765849 w 4035521"/>
              <a:gd name="connsiteY151" fmla="*/ 955827 h 3277517"/>
              <a:gd name="connsiteX152" fmla="*/ 795053 w 4035521"/>
              <a:gd name="connsiteY152" fmla="*/ 897420 h 3277517"/>
              <a:gd name="connsiteX153" fmla="*/ 780451 w 4035521"/>
              <a:gd name="connsiteY153" fmla="*/ 868216 h 3277517"/>
              <a:gd name="connsiteX154" fmla="*/ 965407 w 4035521"/>
              <a:gd name="connsiteY154" fmla="*/ 829278 h 3277517"/>
              <a:gd name="connsiteX155" fmla="*/ 1101691 w 4035521"/>
              <a:gd name="connsiteY155" fmla="*/ 848747 h 3277517"/>
              <a:gd name="connsiteX156" fmla="*/ 1150364 w 4035521"/>
              <a:gd name="connsiteY156" fmla="*/ 829278 h 3277517"/>
              <a:gd name="connsiteX157" fmla="*/ 1126028 w 4035521"/>
              <a:gd name="connsiteY157" fmla="*/ 770871 h 3277517"/>
              <a:gd name="connsiteX158" fmla="*/ 1038417 w 4035521"/>
              <a:gd name="connsiteY158" fmla="*/ 751402 h 3277517"/>
              <a:gd name="connsiteX159" fmla="*/ 1014080 w 4035521"/>
              <a:gd name="connsiteY159" fmla="*/ 702729 h 3277517"/>
              <a:gd name="connsiteX160" fmla="*/ 1554348 w 4035521"/>
              <a:gd name="connsiteY160" fmla="*/ 366887 h 3277517"/>
              <a:gd name="connsiteX161" fmla="*/ 2089748 w 4035521"/>
              <a:gd name="connsiteY161" fmla="*/ 668658 h 3277517"/>
              <a:gd name="connsiteX162" fmla="*/ 2138421 w 4035521"/>
              <a:gd name="connsiteY162" fmla="*/ 688127 h 3277517"/>
              <a:gd name="connsiteX163" fmla="*/ 2162757 w 4035521"/>
              <a:gd name="connsiteY163" fmla="*/ 629720 h 3277517"/>
              <a:gd name="connsiteX164" fmla="*/ 2123819 w 4035521"/>
              <a:gd name="connsiteY164" fmla="*/ 571312 h 3277517"/>
              <a:gd name="connsiteX165" fmla="*/ 2148155 w 4035521"/>
              <a:gd name="connsiteY165" fmla="*/ 517772 h 3277517"/>
              <a:gd name="connsiteX166" fmla="*/ 2182226 w 4035521"/>
              <a:gd name="connsiteY166" fmla="*/ 512905 h 3277517"/>
              <a:gd name="connsiteX167" fmla="*/ 2430457 w 4035521"/>
              <a:gd name="connsiteY167" fmla="*/ 727065 h 3277517"/>
              <a:gd name="connsiteX168" fmla="*/ 1534879 w 4035521"/>
              <a:gd name="connsiteY168" fmla="*/ 731933 h 3277517"/>
              <a:gd name="connsiteX169" fmla="*/ 1286648 w 4035521"/>
              <a:gd name="connsiteY169" fmla="*/ 980164 h 3277517"/>
              <a:gd name="connsiteX170" fmla="*/ 1320719 w 4035521"/>
              <a:gd name="connsiteY170" fmla="*/ 1106713 h 3277517"/>
              <a:gd name="connsiteX171" fmla="*/ 1359657 w 4035521"/>
              <a:gd name="connsiteY171" fmla="*/ 1160253 h 3277517"/>
              <a:gd name="connsiteX172" fmla="*/ 1534879 w 4035521"/>
              <a:gd name="connsiteY172" fmla="*/ 1233262 h 3277517"/>
              <a:gd name="connsiteX173" fmla="*/ 1938863 w 4035521"/>
              <a:gd name="connsiteY173" fmla="*/ 1233262 h 3277517"/>
              <a:gd name="connsiteX174" fmla="*/ 1953464 w 4035521"/>
              <a:gd name="connsiteY174" fmla="*/ 1286802 h 3277517"/>
              <a:gd name="connsiteX175" fmla="*/ 941071 w 4035521"/>
              <a:gd name="connsiteY175" fmla="*/ 1870875 h 3277517"/>
              <a:gd name="connsiteX176" fmla="*/ 848593 w 4035521"/>
              <a:gd name="connsiteY176" fmla="*/ 2182381 h 3277517"/>
              <a:gd name="connsiteX177" fmla="*/ 950806 w 4035521"/>
              <a:gd name="connsiteY177" fmla="*/ 2279726 h 3277517"/>
              <a:gd name="connsiteX178" fmla="*/ 945938 w 4035521"/>
              <a:gd name="connsiteY178" fmla="*/ 2279726 h 3277517"/>
              <a:gd name="connsiteX179" fmla="*/ 853460 w 4035521"/>
              <a:gd name="connsiteY179" fmla="*/ 2591232 h 3277517"/>
              <a:gd name="connsiteX180" fmla="*/ 1169833 w 4035521"/>
              <a:gd name="connsiteY180" fmla="*/ 2683710 h 3277517"/>
              <a:gd name="connsiteX181" fmla="*/ 1179568 w 4035521"/>
              <a:gd name="connsiteY181" fmla="*/ 2678843 h 3277517"/>
              <a:gd name="connsiteX182" fmla="*/ 1208771 w 4035521"/>
              <a:gd name="connsiteY182" fmla="*/ 2810259 h 3277517"/>
              <a:gd name="connsiteX183" fmla="*/ 1009213 w 4035521"/>
              <a:gd name="connsiteY183" fmla="*/ 2834595 h 3277517"/>
              <a:gd name="connsiteX184" fmla="*/ 1890190 w 4035521"/>
              <a:gd name="connsiteY184" fmla="*/ 3194774 h 3277517"/>
              <a:gd name="connsiteX185" fmla="*/ 1510542 w 4035521"/>
              <a:gd name="connsiteY185" fmla="*/ 2902737 h 3277517"/>
              <a:gd name="connsiteX186" fmla="*/ 1525144 w 4035521"/>
              <a:gd name="connsiteY186" fmla="*/ 2893003 h 3277517"/>
              <a:gd name="connsiteX187" fmla="*/ 1685764 w 4035521"/>
              <a:gd name="connsiteY187" fmla="*/ 2800524 h 3277517"/>
              <a:gd name="connsiteX188" fmla="*/ 1710101 w 4035521"/>
              <a:gd name="connsiteY188" fmla="*/ 2897870 h 3277517"/>
              <a:gd name="connsiteX189" fmla="*/ 1714968 w 4035521"/>
              <a:gd name="connsiteY189" fmla="*/ 2902737 h 3277517"/>
              <a:gd name="connsiteX190" fmla="*/ 1992403 w 4035521"/>
              <a:gd name="connsiteY190" fmla="*/ 2966012 h 3277517"/>
              <a:gd name="connsiteX191" fmla="*/ 2284439 w 4035521"/>
              <a:gd name="connsiteY191" fmla="*/ 2795657 h 3277517"/>
              <a:gd name="connsiteX192" fmla="*/ 1890190 w 4035521"/>
              <a:gd name="connsiteY192" fmla="*/ 3194774 h 3277517"/>
              <a:gd name="connsiteX193" fmla="*/ 2508334 w 4035521"/>
              <a:gd name="connsiteY193" fmla="*/ 3082827 h 3277517"/>
              <a:gd name="connsiteX194" fmla="*/ 2464528 w 4035521"/>
              <a:gd name="connsiteY194" fmla="*/ 3087694 h 3277517"/>
              <a:gd name="connsiteX195" fmla="*/ 2469396 w 4035521"/>
              <a:gd name="connsiteY195" fmla="*/ 3131499 h 3277517"/>
              <a:gd name="connsiteX196" fmla="*/ 2513201 w 4035521"/>
              <a:gd name="connsiteY196" fmla="*/ 3126632 h 3277517"/>
              <a:gd name="connsiteX197" fmla="*/ 2508334 w 4035521"/>
              <a:gd name="connsiteY197" fmla="*/ 3082827 h 327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4035521" h="3277517">
                <a:moveTo>
                  <a:pt x="152572" y="795207"/>
                </a:moveTo>
                <a:cubicBezTo>
                  <a:pt x="176909" y="795207"/>
                  <a:pt x="196378" y="775738"/>
                  <a:pt x="196378" y="751402"/>
                </a:cubicBezTo>
                <a:cubicBezTo>
                  <a:pt x="196378" y="727065"/>
                  <a:pt x="176909" y="707596"/>
                  <a:pt x="152572" y="707596"/>
                </a:cubicBezTo>
                <a:cubicBezTo>
                  <a:pt x="128236" y="707596"/>
                  <a:pt x="108767" y="727065"/>
                  <a:pt x="108767" y="751402"/>
                </a:cubicBezTo>
                <a:cubicBezTo>
                  <a:pt x="108767" y="775738"/>
                  <a:pt x="128236" y="795207"/>
                  <a:pt x="152572" y="795207"/>
                </a:cubicBezTo>
                <a:close/>
                <a:moveTo>
                  <a:pt x="4031791" y="1583706"/>
                </a:moveTo>
                <a:cubicBezTo>
                  <a:pt x="4017189" y="1554502"/>
                  <a:pt x="3987985" y="1544767"/>
                  <a:pt x="3958782" y="1559369"/>
                </a:cubicBezTo>
                <a:lnTo>
                  <a:pt x="3462320" y="1846539"/>
                </a:lnTo>
                <a:cubicBezTo>
                  <a:pt x="3418514" y="1870875"/>
                  <a:pt x="3374709" y="1904946"/>
                  <a:pt x="3340638" y="1939017"/>
                </a:cubicBezTo>
                <a:lnTo>
                  <a:pt x="3004796" y="2250522"/>
                </a:lnTo>
                <a:cubicBezTo>
                  <a:pt x="2980459" y="2274859"/>
                  <a:pt x="2951256" y="2294328"/>
                  <a:pt x="2922052" y="2313797"/>
                </a:cubicBezTo>
                <a:lnTo>
                  <a:pt x="1938863" y="2883268"/>
                </a:lnTo>
                <a:cubicBezTo>
                  <a:pt x="1890190" y="2912472"/>
                  <a:pt x="1826915" y="2897870"/>
                  <a:pt x="1797712" y="2854065"/>
                </a:cubicBezTo>
                <a:cubicBezTo>
                  <a:pt x="1783110" y="2829728"/>
                  <a:pt x="1778242" y="2795657"/>
                  <a:pt x="1787977" y="2766454"/>
                </a:cubicBezTo>
                <a:cubicBezTo>
                  <a:pt x="1797712" y="2742117"/>
                  <a:pt x="1812313" y="2727515"/>
                  <a:pt x="1831783" y="2712914"/>
                </a:cubicBezTo>
                <a:cubicBezTo>
                  <a:pt x="1919393" y="2664241"/>
                  <a:pt x="2289306" y="2450081"/>
                  <a:pt x="2386652" y="2391673"/>
                </a:cubicBezTo>
                <a:cubicBezTo>
                  <a:pt x="2410988" y="2377072"/>
                  <a:pt x="2420723" y="2347868"/>
                  <a:pt x="2410988" y="2328399"/>
                </a:cubicBezTo>
                <a:cubicBezTo>
                  <a:pt x="2396386" y="2299195"/>
                  <a:pt x="2367183" y="2289461"/>
                  <a:pt x="2337979" y="2304063"/>
                </a:cubicBezTo>
                <a:lnTo>
                  <a:pt x="1471604" y="2810259"/>
                </a:lnTo>
                <a:cubicBezTo>
                  <a:pt x="1413197" y="2844330"/>
                  <a:pt x="1340188" y="2829728"/>
                  <a:pt x="1301249" y="2776188"/>
                </a:cubicBezTo>
                <a:cubicBezTo>
                  <a:pt x="1257444" y="2712914"/>
                  <a:pt x="1276913" y="2625303"/>
                  <a:pt x="1340188" y="2591232"/>
                </a:cubicBezTo>
                <a:lnTo>
                  <a:pt x="2211430" y="2089902"/>
                </a:lnTo>
                <a:cubicBezTo>
                  <a:pt x="2235766" y="2075301"/>
                  <a:pt x="2245501" y="2046097"/>
                  <a:pt x="2235766" y="2026628"/>
                </a:cubicBezTo>
                <a:cubicBezTo>
                  <a:pt x="2221165" y="1997424"/>
                  <a:pt x="2191961" y="1987690"/>
                  <a:pt x="2162757" y="2002291"/>
                </a:cubicBezTo>
                <a:lnTo>
                  <a:pt x="1121160" y="2596099"/>
                </a:lnTo>
                <a:cubicBezTo>
                  <a:pt x="1062753" y="2630170"/>
                  <a:pt x="989744" y="2615568"/>
                  <a:pt x="950806" y="2562028"/>
                </a:cubicBezTo>
                <a:cubicBezTo>
                  <a:pt x="907000" y="2498754"/>
                  <a:pt x="926469" y="2411142"/>
                  <a:pt x="989744" y="2377072"/>
                </a:cubicBezTo>
                <a:lnTo>
                  <a:pt x="2031341" y="1773529"/>
                </a:lnTo>
                <a:cubicBezTo>
                  <a:pt x="2055677" y="1758928"/>
                  <a:pt x="2065412" y="1729724"/>
                  <a:pt x="2055677" y="1710255"/>
                </a:cubicBezTo>
                <a:cubicBezTo>
                  <a:pt x="2041075" y="1681051"/>
                  <a:pt x="2011872" y="1671317"/>
                  <a:pt x="1982668" y="1685919"/>
                </a:cubicBezTo>
                <a:lnTo>
                  <a:pt x="1116293" y="2187248"/>
                </a:lnTo>
                <a:cubicBezTo>
                  <a:pt x="1057886" y="2221319"/>
                  <a:pt x="984877" y="2206717"/>
                  <a:pt x="945938" y="2153177"/>
                </a:cubicBezTo>
                <a:cubicBezTo>
                  <a:pt x="902133" y="2089902"/>
                  <a:pt x="921602" y="2002291"/>
                  <a:pt x="984877" y="1968220"/>
                </a:cubicBezTo>
                <a:lnTo>
                  <a:pt x="2396386" y="1155385"/>
                </a:lnTo>
                <a:cubicBezTo>
                  <a:pt x="2420723" y="1140784"/>
                  <a:pt x="2430457" y="1111580"/>
                  <a:pt x="2420723" y="1092111"/>
                </a:cubicBezTo>
                <a:cubicBezTo>
                  <a:pt x="2406121" y="1062907"/>
                  <a:pt x="2376917" y="1053173"/>
                  <a:pt x="2347714" y="1067775"/>
                </a:cubicBezTo>
                <a:lnTo>
                  <a:pt x="2333112" y="1067775"/>
                </a:lnTo>
                <a:cubicBezTo>
                  <a:pt x="2255236" y="1111580"/>
                  <a:pt x="2167624" y="1135916"/>
                  <a:pt x="2075146" y="1135916"/>
                </a:cubicBezTo>
                <a:lnTo>
                  <a:pt x="1530011" y="1135916"/>
                </a:lnTo>
                <a:cubicBezTo>
                  <a:pt x="1476471" y="1135916"/>
                  <a:pt x="1422931" y="1106713"/>
                  <a:pt x="1398595" y="1053173"/>
                </a:cubicBezTo>
                <a:cubicBezTo>
                  <a:pt x="1393728" y="1048305"/>
                  <a:pt x="1393728" y="1038571"/>
                  <a:pt x="1388860" y="1033704"/>
                </a:cubicBezTo>
                <a:cubicBezTo>
                  <a:pt x="1354789" y="931491"/>
                  <a:pt x="1432666" y="834145"/>
                  <a:pt x="1530011" y="834145"/>
                </a:cubicBezTo>
                <a:lnTo>
                  <a:pt x="2995061" y="829278"/>
                </a:lnTo>
                <a:cubicBezTo>
                  <a:pt x="3072938" y="829278"/>
                  <a:pt x="3145947" y="809809"/>
                  <a:pt x="3214089" y="770871"/>
                </a:cubicBezTo>
                <a:lnTo>
                  <a:pt x="3433116" y="644322"/>
                </a:lnTo>
                <a:cubicBezTo>
                  <a:pt x="3457452" y="629720"/>
                  <a:pt x="3467187" y="600516"/>
                  <a:pt x="3457452" y="581047"/>
                </a:cubicBezTo>
                <a:cubicBezTo>
                  <a:pt x="3442851" y="551843"/>
                  <a:pt x="3413647" y="542109"/>
                  <a:pt x="3384443" y="556711"/>
                </a:cubicBezTo>
                <a:lnTo>
                  <a:pt x="3165416" y="683260"/>
                </a:lnTo>
                <a:cubicBezTo>
                  <a:pt x="3116743" y="712463"/>
                  <a:pt x="3058336" y="727065"/>
                  <a:pt x="2999929" y="727065"/>
                </a:cubicBezTo>
                <a:lnTo>
                  <a:pt x="2508334" y="727065"/>
                </a:lnTo>
                <a:cubicBezTo>
                  <a:pt x="2493732" y="561578"/>
                  <a:pt x="2352581" y="430161"/>
                  <a:pt x="2182226" y="430161"/>
                </a:cubicBezTo>
                <a:cubicBezTo>
                  <a:pt x="2153023" y="430161"/>
                  <a:pt x="2123819" y="435029"/>
                  <a:pt x="2094615" y="439896"/>
                </a:cubicBezTo>
                <a:cubicBezTo>
                  <a:pt x="2055677" y="449631"/>
                  <a:pt x="2011872" y="439896"/>
                  <a:pt x="1977801" y="415560"/>
                </a:cubicBezTo>
                <a:cubicBezTo>
                  <a:pt x="1958332" y="400958"/>
                  <a:pt x="1933995" y="386356"/>
                  <a:pt x="1914526" y="371754"/>
                </a:cubicBezTo>
                <a:cubicBezTo>
                  <a:pt x="1904792" y="366887"/>
                  <a:pt x="1895057" y="357152"/>
                  <a:pt x="1895057" y="347418"/>
                </a:cubicBezTo>
                <a:cubicBezTo>
                  <a:pt x="1890190" y="327949"/>
                  <a:pt x="1870721" y="313347"/>
                  <a:pt x="1846384" y="313347"/>
                </a:cubicBezTo>
                <a:cubicBezTo>
                  <a:pt x="1836650" y="313347"/>
                  <a:pt x="1831783" y="313347"/>
                  <a:pt x="1822048" y="318214"/>
                </a:cubicBezTo>
                <a:cubicBezTo>
                  <a:pt x="1817181" y="323081"/>
                  <a:pt x="1807446" y="323081"/>
                  <a:pt x="1797712" y="318214"/>
                </a:cubicBezTo>
                <a:cubicBezTo>
                  <a:pt x="1719835" y="289010"/>
                  <a:pt x="1637092" y="274409"/>
                  <a:pt x="1549481" y="274409"/>
                </a:cubicBezTo>
                <a:cubicBezTo>
                  <a:pt x="1320719" y="274409"/>
                  <a:pt x="1106558" y="386356"/>
                  <a:pt x="980009" y="566445"/>
                </a:cubicBezTo>
                <a:lnTo>
                  <a:pt x="702575" y="566445"/>
                </a:lnTo>
                <a:cubicBezTo>
                  <a:pt x="649035" y="566445"/>
                  <a:pt x="595495" y="537242"/>
                  <a:pt x="571158" y="483701"/>
                </a:cubicBezTo>
                <a:cubicBezTo>
                  <a:pt x="566291" y="478834"/>
                  <a:pt x="566291" y="469100"/>
                  <a:pt x="561424" y="464232"/>
                </a:cubicBezTo>
                <a:cubicBezTo>
                  <a:pt x="527353" y="362020"/>
                  <a:pt x="605229" y="264674"/>
                  <a:pt x="702575" y="264674"/>
                </a:cubicBezTo>
                <a:lnTo>
                  <a:pt x="2167624" y="259807"/>
                </a:lnTo>
                <a:cubicBezTo>
                  <a:pt x="2245501" y="259807"/>
                  <a:pt x="2318510" y="240338"/>
                  <a:pt x="2386652" y="201400"/>
                </a:cubicBezTo>
                <a:lnTo>
                  <a:pt x="2610547" y="94319"/>
                </a:lnTo>
                <a:cubicBezTo>
                  <a:pt x="2634883" y="79718"/>
                  <a:pt x="2644618" y="50514"/>
                  <a:pt x="2634883" y="31045"/>
                </a:cubicBezTo>
                <a:cubicBezTo>
                  <a:pt x="2620281" y="1841"/>
                  <a:pt x="2591077" y="-7893"/>
                  <a:pt x="2561874" y="6709"/>
                </a:cubicBezTo>
                <a:lnTo>
                  <a:pt x="2342846" y="133258"/>
                </a:lnTo>
                <a:cubicBezTo>
                  <a:pt x="2294174" y="162461"/>
                  <a:pt x="2235766" y="177063"/>
                  <a:pt x="2177359" y="177063"/>
                </a:cubicBezTo>
                <a:lnTo>
                  <a:pt x="707442" y="177063"/>
                </a:lnTo>
                <a:cubicBezTo>
                  <a:pt x="571158" y="177063"/>
                  <a:pt x="459211" y="289010"/>
                  <a:pt x="459211" y="425294"/>
                </a:cubicBezTo>
                <a:cubicBezTo>
                  <a:pt x="459211" y="469100"/>
                  <a:pt x="468945" y="512905"/>
                  <a:pt x="493282" y="551843"/>
                </a:cubicBezTo>
                <a:cubicBezTo>
                  <a:pt x="503016" y="571312"/>
                  <a:pt x="517618" y="585914"/>
                  <a:pt x="532220" y="605383"/>
                </a:cubicBezTo>
                <a:cubicBezTo>
                  <a:pt x="580893" y="654056"/>
                  <a:pt x="644167" y="678393"/>
                  <a:pt x="707442" y="678393"/>
                </a:cubicBezTo>
                <a:lnTo>
                  <a:pt x="921602" y="678393"/>
                </a:lnTo>
                <a:cubicBezTo>
                  <a:pt x="897266" y="717331"/>
                  <a:pt x="858327" y="741667"/>
                  <a:pt x="814522" y="756269"/>
                </a:cubicBezTo>
                <a:cubicBezTo>
                  <a:pt x="814522" y="756269"/>
                  <a:pt x="809655" y="756269"/>
                  <a:pt x="809655" y="756269"/>
                </a:cubicBezTo>
                <a:cubicBezTo>
                  <a:pt x="760982" y="770871"/>
                  <a:pt x="707442" y="766003"/>
                  <a:pt x="663636" y="746534"/>
                </a:cubicBezTo>
                <a:cubicBezTo>
                  <a:pt x="614964" y="727065"/>
                  <a:pt x="556556" y="717331"/>
                  <a:pt x="498149" y="731933"/>
                </a:cubicBezTo>
                <a:cubicBezTo>
                  <a:pt x="444609" y="746534"/>
                  <a:pt x="400804" y="770871"/>
                  <a:pt x="366733" y="809809"/>
                </a:cubicBezTo>
                <a:cubicBezTo>
                  <a:pt x="352131" y="824411"/>
                  <a:pt x="327794" y="834145"/>
                  <a:pt x="308325" y="829278"/>
                </a:cubicBezTo>
                <a:cubicBezTo>
                  <a:pt x="298591" y="829278"/>
                  <a:pt x="288856" y="829278"/>
                  <a:pt x="279122" y="829278"/>
                </a:cubicBezTo>
                <a:cubicBezTo>
                  <a:pt x="245051" y="834145"/>
                  <a:pt x="215847" y="863349"/>
                  <a:pt x="210980" y="902287"/>
                </a:cubicBezTo>
                <a:cubicBezTo>
                  <a:pt x="206112" y="946093"/>
                  <a:pt x="235316" y="980164"/>
                  <a:pt x="274254" y="989898"/>
                </a:cubicBezTo>
                <a:lnTo>
                  <a:pt x="274254" y="989898"/>
                </a:lnTo>
                <a:cubicBezTo>
                  <a:pt x="288856" y="994765"/>
                  <a:pt x="303458" y="999633"/>
                  <a:pt x="308325" y="1028836"/>
                </a:cubicBezTo>
                <a:cubicBezTo>
                  <a:pt x="308325" y="1028836"/>
                  <a:pt x="308325" y="1028836"/>
                  <a:pt x="308325" y="1028836"/>
                </a:cubicBezTo>
                <a:cubicBezTo>
                  <a:pt x="318060" y="1082376"/>
                  <a:pt x="342396" y="1126182"/>
                  <a:pt x="376467" y="1165120"/>
                </a:cubicBezTo>
                <a:lnTo>
                  <a:pt x="118502" y="1311138"/>
                </a:lnTo>
                <a:cubicBezTo>
                  <a:pt x="11421" y="1374413"/>
                  <a:pt x="-32384" y="1510697"/>
                  <a:pt x="26023" y="1622644"/>
                </a:cubicBezTo>
                <a:cubicBezTo>
                  <a:pt x="50360" y="1666449"/>
                  <a:pt x="84431" y="1700520"/>
                  <a:pt x="128236" y="1719989"/>
                </a:cubicBezTo>
                <a:lnTo>
                  <a:pt x="123369" y="1719989"/>
                </a:lnTo>
                <a:cubicBezTo>
                  <a:pt x="16289" y="1783264"/>
                  <a:pt x="-27517" y="1919548"/>
                  <a:pt x="30891" y="2031495"/>
                </a:cubicBezTo>
                <a:cubicBezTo>
                  <a:pt x="64961" y="2099637"/>
                  <a:pt x="128236" y="2138575"/>
                  <a:pt x="201245" y="2153177"/>
                </a:cubicBezTo>
                <a:cubicBezTo>
                  <a:pt x="240183" y="2566895"/>
                  <a:pt x="571158" y="2888136"/>
                  <a:pt x="989744" y="2912472"/>
                </a:cubicBezTo>
                <a:cubicBezTo>
                  <a:pt x="1087089" y="2917339"/>
                  <a:pt x="1184435" y="2907605"/>
                  <a:pt x="1276913" y="2883268"/>
                </a:cubicBezTo>
                <a:cubicBezTo>
                  <a:pt x="1325586" y="2917339"/>
                  <a:pt x="1383993" y="2931941"/>
                  <a:pt x="1437533" y="2927074"/>
                </a:cubicBezTo>
                <a:cubicBezTo>
                  <a:pt x="1491073" y="3131499"/>
                  <a:pt x="1680897" y="3277518"/>
                  <a:pt x="1895057" y="3277518"/>
                </a:cubicBezTo>
                <a:cubicBezTo>
                  <a:pt x="1977801" y="3277518"/>
                  <a:pt x="2055677" y="3258048"/>
                  <a:pt x="2123819" y="3219110"/>
                </a:cubicBezTo>
                <a:cubicBezTo>
                  <a:pt x="2133554" y="3214243"/>
                  <a:pt x="2148155" y="3209376"/>
                  <a:pt x="2162757" y="3219110"/>
                </a:cubicBezTo>
                <a:cubicBezTo>
                  <a:pt x="2211430" y="3238579"/>
                  <a:pt x="2264970" y="3223978"/>
                  <a:pt x="2299041" y="3185039"/>
                </a:cubicBezTo>
                <a:cubicBezTo>
                  <a:pt x="2299041" y="3185039"/>
                  <a:pt x="2303908" y="3180172"/>
                  <a:pt x="2303908" y="3180172"/>
                </a:cubicBezTo>
                <a:cubicBezTo>
                  <a:pt x="2308776" y="3175305"/>
                  <a:pt x="2313643" y="3175305"/>
                  <a:pt x="2318510" y="3180172"/>
                </a:cubicBezTo>
                <a:cubicBezTo>
                  <a:pt x="2323377" y="3185039"/>
                  <a:pt x="2333112" y="3194774"/>
                  <a:pt x="2342846" y="3194774"/>
                </a:cubicBezTo>
                <a:cubicBezTo>
                  <a:pt x="2362315" y="3199641"/>
                  <a:pt x="2381785" y="3199641"/>
                  <a:pt x="2396386" y="3185039"/>
                </a:cubicBezTo>
                <a:cubicBezTo>
                  <a:pt x="2420723" y="3160703"/>
                  <a:pt x="2420723" y="3121765"/>
                  <a:pt x="2396386" y="3102296"/>
                </a:cubicBezTo>
                <a:cubicBezTo>
                  <a:pt x="2376917" y="3087694"/>
                  <a:pt x="2357448" y="3087694"/>
                  <a:pt x="2337979" y="3097428"/>
                </a:cubicBezTo>
                <a:cubicBezTo>
                  <a:pt x="2333112" y="3102296"/>
                  <a:pt x="2328245" y="3097428"/>
                  <a:pt x="2328245" y="3092561"/>
                </a:cubicBezTo>
                <a:cubicBezTo>
                  <a:pt x="2328245" y="3082827"/>
                  <a:pt x="2323377" y="3073092"/>
                  <a:pt x="2318510" y="3063357"/>
                </a:cubicBezTo>
                <a:cubicBezTo>
                  <a:pt x="2313643" y="3048756"/>
                  <a:pt x="2313643" y="3039021"/>
                  <a:pt x="2318510" y="3024419"/>
                </a:cubicBezTo>
                <a:cubicBezTo>
                  <a:pt x="2352581" y="2961145"/>
                  <a:pt x="2372050" y="2883268"/>
                  <a:pt x="2372050" y="2805392"/>
                </a:cubicBezTo>
                <a:cubicBezTo>
                  <a:pt x="2372050" y="2790790"/>
                  <a:pt x="2372050" y="2776188"/>
                  <a:pt x="2372050" y="2761586"/>
                </a:cubicBezTo>
                <a:lnTo>
                  <a:pt x="2985327" y="2406275"/>
                </a:lnTo>
                <a:cubicBezTo>
                  <a:pt x="3024265" y="2386806"/>
                  <a:pt x="3058336" y="2357602"/>
                  <a:pt x="3087540" y="2328399"/>
                </a:cubicBezTo>
                <a:lnTo>
                  <a:pt x="3423382" y="2016893"/>
                </a:lnTo>
                <a:cubicBezTo>
                  <a:pt x="3457452" y="1987690"/>
                  <a:pt x="3491524" y="1958486"/>
                  <a:pt x="3530462" y="1939017"/>
                </a:cubicBezTo>
                <a:lnTo>
                  <a:pt x="4007455" y="1651848"/>
                </a:lnTo>
                <a:cubicBezTo>
                  <a:pt x="4031791" y="1637246"/>
                  <a:pt x="4041525" y="1608042"/>
                  <a:pt x="4031791" y="1583706"/>
                </a:cubicBezTo>
                <a:close/>
                <a:moveTo>
                  <a:pt x="118502" y="1588573"/>
                </a:moveTo>
                <a:cubicBezTo>
                  <a:pt x="79563" y="1525298"/>
                  <a:pt x="99032" y="1442555"/>
                  <a:pt x="162307" y="1408484"/>
                </a:cubicBezTo>
                <a:lnTo>
                  <a:pt x="430007" y="1252731"/>
                </a:lnTo>
                <a:cubicBezTo>
                  <a:pt x="430007" y="1257598"/>
                  <a:pt x="430007" y="1262466"/>
                  <a:pt x="430007" y="1267333"/>
                </a:cubicBezTo>
                <a:lnTo>
                  <a:pt x="430007" y="1267333"/>
                </a:lnTo>
                <a:cubicBezTo>
                  <a:pt x="430007" y="1301404"/>
                  <a:pt x="434874" y="1335475"/>
                  <a:pt x="439742" y="1369546"/>
                </a:cubicBezTo>
                <a:cubicBezTo>
                  <a:pt x="449476" y="1423086"/>
                  <a:pt x="434874" y="1476626"/>
                  <a:pt x="400804" y="1520431"/>
                </a:cubicBezTo>
                <a:cubicBezTo>
                  <a:pt x="376467" y="1544767"/>
                  <a:pt x="356998" y="1573971"/>
                  <a:pt x="337529" y="1603175"/>
                </a:cubicBezTo>
                <a:lnTo>
                  <a:pt x="293723" y="1627511"/>
                </a:lnTo>
                <a:cubicBezTo>
                  <a:pt x="230449" y="1661582"/>
                  <a:pt x="152572" y="1646980"/>
                  <a:pt x="118502" y="1588573"/>
                </a:cubicBezTo>
                <a:close/>
                <a:moveTo>
                  <a:pt x="191511" y="2050964"/>
                </a:moveTo>
                <a:cubicBezTo>
                  <a:pt x="162307" y="2041230"/>
                  <a:pt x="137971" y="2026628"/>
                  <a:pt x="123369" y="1997424"/>
                </a:cubicBezTo>
                <a:cubicBezTo>
                  <a:pt x="84431" y="1934149"/>
                  <a:pt x="103900" y="1851406"/>
                  <a:pt x="167174" y="1817335"/>
                </a:cubicBezTo>
                <a:lnTo>
                  <a:pt x="249918" y="1768662"/>
                </a:lnTo>
                <a:cubicBezTo>
                  <a:pt x="215847" y="1856273"/>
                  <a:pt x="196378" y="1953619"/>
                  <a:pt x="191511" y="2050964"/>
                </a:cubicBezTo>
                <a:close/>
                <a:moveTo>
                  <a:pt x="1009213" y="2834595"/>
                </a:moveTo>
                <a:cubicBezTo>
                  <a:pt x="610096" y="2819994"/>
                  <a:pt x="288856" y="2498754"/>
                  <a:pt x="269387" y="2104504"/>
                </a:cubicBezTo>
                <a:cubicBezTo>
                  <a:pt x="254785" y="1671317"/>
                  <a:pt x="605229" y="1311138"/>
                  <a:pt x="1033549" y="1311138"/>
                </a:cubicBezTo>
                <a:cubicBezTo>
                  <a:pt x="1053018" y="1311138"/>
                  <a:pt x="1072488" y="1296537"/>
                  <a:pt x="1077355" y="1277067"/>
                </a:cubicBezTo>
                <a:cubicBezTo>
                  <a:pt x="1077355" y="1252731"/>
                  <a:pt x="1062753" y="1233262"/>
                  <a:pt x="1038417" y="1233262"/>
                </a:cubicBezTo>
                <a:cubicBezTo>
                  <a:pt x="863195" y="1233262"/>
                  <a:pt x="702575" y="1286802"/>
                  <a:pt x="566291" y="1379280"/>
                </a:cubicBezTo>
                <a:cubicBezTo>
                  <a:pt x="546822" y="1393882"/>
                  <a:pt x="522485" y="1379280"/>
                  <a:pt x="517618" y="1359811"/>
                </a:cubicBezTo>
                <a:cubicBezTo>
                  <a:pt x="512751" y="1330607"/>
                  <a:pt x="507884" y="1306271"/>
                  <a:pt x="507884" y="1277067"/>
                </a:cubicBezTo>
                <a:cubicBezTo>
                  <a:pt x="507884" y="1213793"/>
                  <a:pt x="522485" y="1150518"/>
                  <a:pt x="546822" y="1092111"/>
                </a:cubicBezTo>
                <a:cubicBezTo>
                  <a:pt x="556556" y="1072642"/>
                  <a:pt x="546822" y="1048305"/>
                  <a:pt x="527353" y="1038571"/>
                </a:cubicBezTo>
                <a:cubicBezTo>
                  <a:pt x="507884" y="1028836"/>
                  <a:pt x="483547" y="1038571"/>
                  <a:pt x="473813" y="1058040"/>
                </a:cubicBezTo>
                <a:cubicBezTo>
                  <a:pt x="468945" y="1067775"/>
                  <a:pt x="464078" y="1077509"/>
                  <a:pt x="464078" y="1087244"/>
                </a:cubicBezTo>
                <a:cubicBezTo>
                  <a:pt x="454344" y="1111580"/>
                  <a:pt x="420273" y="1116447"/>
                  <a:pt x="405671" y="1092111"/>
                </a:cubicBezTo>
                <a:cubicBezTo>
                  <a:pt x="386202" y="1058040"/>
                  <a:pt x="376467" y="1014234"/>
                  <a:pt x="381334" y="970429"/>
                </a:cubicBezTo>
                <a:cubicBezTo>
                  <a:pt x="391069" y="902287"/>
                  <a:pt x="444609" y="843880"/>
                  <a:pt x="517618" y="829278"/>
                </a:cubicBezTo>
                <a:cubicBezTo>
                  <a:pt x="605229" y="809809"/>
                  <a:pt x="687973" y="853614"/>
                  <a:pt x="722044" y="931491"/>
                </a:cubicBezTo>
                <a:cubicBezTo>
                  <a:pt x="731778" y="950960"/>
                  <a:pt x="746380" y="960694"/>
                  <a:pt x="765849" y="955827"/>
                </a:cubicBezTo>
                <a:cubicBezTo>
                  <a:pt x="790185" y="950960"/>
                  <a:pt x="804787" y="921756"/>
                  <a:pt x="795053" y="897420"/>
                </a:cubicBezTo>
                <a:cubicBezTo>
                  <a:pt x="790185" y="887685"/>
                  <a:pt x="785318" y="877951"/>
                  <a:pt x="780451" y="868216"/>
                </a:cubicBezTo>
                <a:cubicBezTo>
                  <a:pt x="838858" y="843880"/>
                  <a:pt x="902133" y="829278"/>
                  <a:pt x="965407" y="829278"/>
                </a:cubicBezTo>
                <a:cubicBezTo>
                  <a:pt x="1009213" y="829278"/>
                  <a:pt x="1057886" y="834145"/>
                  <a:pt x="1101691" y="848747"/>
                </a:cubicBezTo>
                <a:cubicBezTo>
                  <a:pt x="1121160" y="853614"/>
                  <a:pt x="1140629" y="848747"/>
                  <a:pt x="1150364" y="829278"/>
                </a:cubicBezTo>
                <a:cubicBezTo>
                  <a:pt x="1164966" y="804942"/>
                  <a:pt x="1150364" y="780605"/>
                  <a:pt x="1126028" y="770871"/>
                </a:cubicBezTo>
                <a:cubicBezTo>
                  <a:pt x="1096824" y="761136"/>
                  <a:pt x="1067620" y="756269"/>
                  <a:pt x="1038417" y="751402"/>
                </a:cubicBezTo>
                <a:cubicBezTo>
                  <a:pt x="1014080" y="746534"/>
                  <a:pt x="1004346" y="722198"/>
                  <a:pt x="1014080" y="702729"/>
                </a:cubicBezTo>
                <a:cubicBezTo>
                  <a:pt x="1116293" y="493436"/>
                  <a:pt x="1320719" y="366887"/>
                  <a:pt x="1554348" y="366887"/>
                </a:cubicBezTo>
                <a:cubicBezTo>
                  <a:pt x="1773375" y="366887"/>
                  <a:pt x="1977801" y="483701"/>
                  <a:pt x="2089748" y="668658"/>
                </a:cubicBezTo>
                <a:cubicBezTo>
                  <a:pt x="2099483" y="683260"/>
                  <a:pt x="2118952" y="692994"/>
                  <a:pt x="2138421" y="688127"/>
                </a:cubicBezTo>
                <a:cubicBezTo>
                  <a:pt x="2162757" y="678393"/>
                  <a:pt x="2172492" y="649189"/>
                  <a:pt x="2162757" y="629720"/>
                </a:cubicBezTo>
                <a:cubicBezTo>
                  <a:pt x="2153023" y="610251"/>
                  <a:pt x="2138421" y="590782"/>
                  <a:pt x="2123819" y="571312"/>
                </a:cubicBezTo>
                <a:cubicBezTo>
                  <a:pt x="2109217" y="551843"/>
                  <a:pt x="2118952" y="522640"/>
                  <a:pt x="2148155" y="517772"/>
                </a:cubicBezTo>
                <a:cubicBezTo>
                  <a:pt x="2157890" y="517772"/>
                  <a:pt x="2172492" y="512905"/>
                  <a:pt x="2182226" y="512905"/>
                </a:cubicBezTo>
                <a:cubicBezTo>
                  <a:pt x="2308776" y="512905"/>
                  <a:pt x="2410988" y="605383"/>
                  <a:pt x="2430457" y="727065"/>
                </a:cubicBezTo>
                <a:lnTo>
                  <a:pt x="1534879" y="731933"/>
                </a:lnTo>
                <a:cubicBezTo>
                  <a:pt x="1398595" y="731933"/>
                  <a:pt x="1286648" y="843880"/>
                  <a:pt x="1286648" y="980164"/>
                </a:cubicBezTo>
                <a:cubicBezTo>
                  <a:pt x="1286648" y="1023969"/>
                  <a:pt x="1296382" y="1067775"/>
                  <a:pt x="1320719" y="1106713"/>
                </a:cubicBezTo>
                <a:cubicBezTo>
                  <a:pt x="1330453" y="1126182"/>
                  <a:pt x="1345055" y="1140784"/>
                  <a:pt x="1359657" y="1160253"/>
                </a:cubicBezTo>
                <a:cubicBezTo>
                  <a:pt x="1408330" y="1208926"/>
                  <a:pt x="1471604" y="1233262"/>
                  <a:pt x="1534879" y="1233262"/>
                </a:cubicBezTo>
                <a:lnTo>
                  <a:pt x="1938863" y="1233262"/>
                </a:lnTo>
                <a:cubicBezTo>
                  <a:pt x="1968066" y="1233262"/>
                  <a:pt x="1977801" y="1272200"/>
                  <a:pt x="1953464" y="1286802"/>
                </a:cubicBezTo>
                <a:lnTo>
                  <a:pt x="941071" y="1870875"/>
                </a:lnTo>
                <a:cubicBezTo>
                  <a:pt x="833991" y="1934149"/>
                  <a:pt x="790185" y="2070433"/>
                  <a:pt x="848593" y="2182381"/>
                </a:cubicBezTo>
                <a:cubicBezTo>
                  <a:pt x="872929" y="2226186"/>
                  <a:pt x="907000" y="2260257"/>
                  <a:pt x="950806" y="2279726"/>
                </a:cubicBezTo>
                <a:lnTo>
                  <a:pt x="945938" y="2279726"/>
                </a:lnTo>
                <a:cubicBezTo>
                  <a:pt x="838858" y="2343001"/>
                  <a:pt x="795053" y="2479284"/>
                  <a:pt x="853460" y="2591232"/>
                </a:cubicBezTo>
                <a:cubicBezTo>
                  <a:pt x="916735" y="2708046"/>
                  <a:pt x="1057886" y="2746984"/>
                  <a:pt x="1169833" y="2683710"/>
                </a:cubicBezTo>
                <a:lnTo>
                  <a:pt x="1179568" y="2678843"/>
                </a:lnTo>
                <a:cubicBezTo>
                  <a:pt x="1174700" y="2722648"/>
                  <a:pt x="1184435" y="2771321"/>
                  <a:pt x="1208771" y="2810259"/>
                </a:cubicBezTo>
                <a:cubicBezTo>
                  <a:pt x="1145497" y="2829728"/>
                  <a:pt x="1077355" y="2839463"/>
                  <a:pt x="1009213" y="2834595"/>
                </a:cubicBezTo>
                <a:close/>
                <a:moveTo>
                  <a:pt x="1890190" y="3194774"/>
                </a:moveTo>
                <a:cubicBezTo>
                  <a:pt x="1710101" y="3194774"/>
                  <a:pt x="1554348" y="3073092"/>
                  <a:pt x="1510542" y="2902737"/>
                </a:cubicBezTo>
                <a:cubicBezTo>
                  <a:pt x="1515410" y="2897870"/>
                  <a:pt x="1520277" y="2897870"/>
                  <a:pt x="1525144" y="2893003"/>
                </a:cubicBezTo>
                <a:lnTo>
                  <a:pt x="1685764" y="2800524"/>
                </a:lnTo>
                <a:cubicBezTo>
                  <a:pt x="1685764" y="2834595"/>
                  <a:pt x="1695499" y="2868666"/>
                  <a:pt x="1710101" y="2897870"/>
                </a:cubicBezTo>
                <a:cubicBezTo>
                  <a:pt x="1710101" y="2897870"/>
                  <a:pt x="1710101" y="2902737"/>
                  <a:pt x="1714968" y="2902737"/>
                </a:cubicBezTo>
                <a:cubicBezTo>
                  <a:pt x="1773375" y="2995215"/>
                  <a:pt x="1895057" y="3024419"/>
                  <a:pt x="1992403" y="2966012"/>
                </a:cubicBezTo>
                <a:lnTo>
                  <a:pt x="2284439" y="2795657"/>
                </a:lnTo>
                <a:cubicBezTo>
                  <a:pt x="2284439" y="3019552"/>
                  <a:pt x="2104350" y="3194774"/>
                  <a:pt x="1890190" y="3194774"/>
                </a:cubicBezTo>
                <a:close/>
                <a:moveTo>
                  <a:pt x="2508334" y="3082827"/>
                </a:moveTo>
                <a:cubicBezTo>
                  <a:pt x="2493732" y="3073092"/>
                  <a:pt x="2474263" y="3073092"/>
                  <a:pt x="2464528" y="3087694"/>
                </a:cubicBezTo>
                <a:cubicBezTo>
                  <a:pt x="2454794" y="3102296"/>
                  <a:pt x="2454794" y="3121765"/>
                  <a:pt x="2469396" y="3131499"/>
                </a:cubicBezTo>
                <a:cubicBezTo>
                  <a:pt x="2483997" y="3141234"/>
                  <a:pt x="2503467" y="3141234"/>
                  <a:pt x="2513201" y="3126632"/>
                </a:cubicBezTo>
                <a:cubicBezTo>
                  <a:pt x="2522936" y="3116897"/>
                  <a:pt x="2522936" y="3097428"/>
                  <a:pt x="2508334" y="3082827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65EE987B-4842-4443-985C-870390DCC07B}"/>
              </a:ext>
            </a:extLst>
          </p:cNvPr>
          <p:cNvSpPr/>
          <p:nvPr/>
        </p:nvSpPr>
        <p:spPr>
          <a:xfrm rot="5400000">
            <a:off x="21282070" y="3474969"/>
            <a:ext cx="1652022" cy="1169078"/>
          </a:xfrm>
          <a:custGeom>
            <a:avLst/>
            <a:gdLst>
              <a:gd name="connsiteX0" fmla="*/ 438055 w 1652022"/>
              <a:gd name="connsiteY0" fmla="*/ 662882 h 1169078"/>
              <a:gd name="connsiteX1" fmla="*/ 438055 w 1652022"/>
              <a:gd name="connsiteY1" fmla="*/ 692085 h 1169078"/>
              <a:gd name="connsiteX2" fmla="*/ 467258 w 1652022"/>
              <a:gd name="connsiteY2" fmla="*/ 692085 h 1169078"/>
              <a:gd name="connsiteX3" fmla="*/ 467258 w 1652022"/>
              <a:gd name="connsiteY3" fmla="*/ 662882 h 1169078"/>
              <a:gd name="connsiteX4" fmla="*/ 438055 w 1652022"/>
              <a:gd name="connsiteY4" fmla="*/ 662882 h 1169078"/>
              <a:gd name="connsiteX5" fmla="*/ 462391 w 1652022"/>
              <a:gd name="connsiteY5" fmla="*/ 185889 h 1169078"/>
              <a:gd name="connsiteX6" fmla="*/ 442922 w 1652022"/>
              <a:gd name="connsiteY6" fmla="*/ 219960 h 1169078"/>
              <a:gd name="connsiteX7" fmla="*/ 476993 w 1652022"/>
              <a:gd name="connsiteY7" fmla="*/ 239429 h 1169078"/>
              <a:gd name="connsiteX8" fmla="*/ 496462 w 1652022"/>
              <a:gd name="connsiteY8" fmla="*/ 205358 h 1169078"/>
              <a:gd name="connsiteX9" fmla="*/ 462391 w 1652022"/>
              <a:gd name="connsiteY9" fmla="*/ 185889 h 1169078"/>
              <a:gd name="connsiteX10" fmla="*/ 438055 w 1652022"/>
              <a:gd name="connsiteY10" fmla="*/ 419518 h 1169078"/>
              <a:gd name="connsiteX11" fmla="*/ 403984 w 1652022"/>
              <a:gd name="connsiteY11" fmla="*/ 409784 h 1169078"/>
              <a:gd name="connsiteX12" fmla="*/ 394249 w 1652022"/>
              <a:gd name="connsiteY12" fmla="*/ 443855 h 1169078"/>
              <a:gd name="connsiteX13" fmla="*/ 428320 w 1652022"/>
              <a:gd name="connsiteY13" fmla="*/ 453589 h 1169078"/>
              <a:gd name="connsiteX14" fmla="*/ 438055 w 1652022"/>
              <a:gd name="connsiteY14" fmla="*/ 419518 h 1169078"/>
              <a:gd name="connsiteX15" fmla="*/ 365046 w 1652022"/>
              <a:gd name="connsiteY15" fmla="*/ 244296 h 1169078"/>
              <a:gd name="connsiteX16" fmla="*/ 335842 w 1652022"/>
              <a:gd name="connsiteY16" fmla="*/ 224827 h 1169078"/>
              <a:gd name="connsiteX17" fmla="*/ 316373 w 1652022"/>
              <a:gd name="connsiteY17" fmla="*/ 254031 h 1169078"/>
              <a:gd name="connsiteX18" fmla="*/ 345577 w 1652022"/>
              <a:gd name="connsiteY18" fmla="*/ 273500 h 1169078"/>
              <a:gd name="connsiteX19" fmla="*/ 365046 w 1652022"/>
              <a:gd name="connsiteY19" fmla="*/ 244296 h 1169078"/>
              <a:gd name="connsiteX20" fmla="*/ 360178 w 1652022"/>
              <a:gd name="connsiteY20" fmla="*/ 750493 h 1169078"/>
              <a:gd name="connsiteX21" fmla="*/ 360178 w 1652022"/>
              <a:gd name="connsiteY21" fmla="*/ 774830 h 1169078"/>
              <a:gd name="connsiteX22" fmla="*/ 384515 w 1652022"/>
              <a:gd name="connsiteY22" fmla="*/ 774830 h 1169078"/>
              <a:gd name="connsiteX23" fmla="*/ 384515 w 1652022"/>
              <a:gd name="connsiteY23" fmla="*/ 750493 h 1169078"/>
              <a:gd name="connsiteX24" fmla="*/ 360178 w 1652022"/>
              <a:gd name="connsiteY24" fmla="*/ 750493 h 1169078"/>
              <a:gd name="connsiteX25" fmla="*/ 545135 w 1652022"/>
              <a:gd name="connsiteY25" fmla="*/ 395182 h 1169078"/>
              <a:gd name="connsiteX26" fmla="*/ 554869 w 1652022"/>
              <a:gd name="connsiteY26" fmla="*/ 356244 h 1169078"/>
              <a:gd name="connsiteX27" fmla="*/ 515931 w 1652022"/>
              <a:gd name="connsiteY27" fmla="*/ 346509 h 1169078"/>
              <a:gd name="connsiteX28" fmla="*/ 506197 w 1652022"/>
              <a:gd name="connsiteY28" fmla="*/ 385448 h 1169078"/>
              <a:gd name="connsiteX29" fmla="*/ 545135 w 1652022"/>
              <a:gd name="connsiteY29" fmla="*/ 395182 h 1169078"/>
              <a:gd name="connsiteX30" fmla="*/ 613277 w 1652022"/>
              <a:gd name="connsiteY30" fmla="*/ 477926 h 1169078"/>
              <a:gd name="connsiteX31" fmla="*/ 613277 w 1652022"/>
              <a:gd name="connsiteY31" fmla="*/ 521731 h 1169078"/>
              <a:gd name="connsiteX32" fmla="*/ 657082 w 1652022"/>
              <a:gd name="connsiteY32" fmla="*/ 521731 h 1169078"/>
              <a:gd name="connsiteX33" fmla="*/ 657082 w 1652022"/>
              <a:gd name="connsiteY33" fmla="*/ 477926 h 1169078"/>
              <a:gd name="connsiteX34" fmla="*/ 613277 w 1652022"/>
              <a:gd name="connsiteY34" fmla="*/ 477926 h 1169078"/>
              <a:gd name="connsiteX35" fmla="*/ 535400 w 1652022"/>
              <a:gd name="connsiteY35" fmla="*/ 1003591 h 1169078"/>
              <a:gd name="connsiteX36" fmla="*/ 520799 w 1652022"/>
              <a:gd name="connsiteY36" fmla="*/ 1008458 h 1169078"/>
              <a:gd name="connsiteX37" fmla="*/ 525666 w 1652022"/>
              <a:gd name="connsiteY37" fmla="*/ 1023060 h 1169078"/>
              <a:gd name="connsiteX38" fmla="*/ 540268 w 1652022"/>
              <a:gd name="connsiteY38" fmla="*/ 1018193 h 1169078"/>
              <a:gd name="connsiteX39" fmla="*/ 535400 w 1652022"/>
              <a:gd name="connsiteY39" fmla="*/ 1003591 h 1169078"/>
              <a:gd name="connsiteX40" fmla="*/ 686286 w 1652022"/>
              <a:gd name="connsiteY40" fmla="*/ 278367 h 1169078"/>
              <a:gd name="connsiteX41" fmla="*/ 637613 w 1652022"/>
              <a:gd name="connsiteY41" fmla="*/ 263766 h 1169078"/>
              <a:gd name="connsiteX42" fmla="*/ 623011 w 1652022"/>
              <a:gd name="connsiteY42" fmla="*/ 312439 h 1169078"/>
              <a:gd name="connsiteX43" fmla="*/ 671684 w 1652022"/>
              <a:gd name="connsiteY43" fmla="*/ 327040 h 1169078"/>
              <a:gd name="connsiteX44" fmla="*/ 686286 w 1652022"/>
              <a:gd name="connsiteY44" fmla="*/ 278367 h 1169078"/>
              <a:gd name="connsiteX45" fmla="*/ 647348 w 1652022"/>
              <a:gd name="connsiteY45" fmla="*/ 804033 h 1169078"/>
              <a:gd name="connsiteX46" fmla="*/ 618144 w 1652022"/>
              <a:gd name="connsiteY46" fmla="*/ 813767 h 1169078"/>
              <a:gd name="connsiteX47" fmla="*/ 627879 w 1652022"/>
              <a:gd name="connsiteY47" fmla="*/ 842971 h 1169078"/>
              <a:gd name="connsiteX48" fmla="*/ 657082 w 1652022"/>
              <a:gd name="connsiteY48" fmla="*/ 833237 h 1169078"/>
              <a:gd name="connsiteX49" fmla="*/ 647348 w 1652022"/>
              <a:gd name="connsiteY49" fmla="*/ 804033 h 1169078"/>
              <a:gd name="connsiteX50" fmla="*/ 301771 w 1652022"/>
              <a:gd name="connsiteY50" fmla="*/ 477926 h 1169078"/>
              <a:gd name="connsiteX51" fmla="*/ 292037 w 1652022"/>
              <a:gd name="connsiteY51" fmla="*/ 507130 h 1169078"/>
              <a:gd name="connsiteX52" fmla="*/ 321240 w 1652022"/>
              <a:gd name="connsiteY52" fmla="*/ 516864 h 1169078"/>
              <a:gd name="connsiteX53" fmla="*/ 330975 w 1652022"/>
              <a:gd name="connsiteY53" fmla="*/ 487660 h 1169078"/>
              <a:gd name="connsiteX54" fmla="*/ 301771 w 1652022"/>
              <a:gd name="connsiteY54" fmla="*/ 477926 h 1169078"/>
              <a:gd name="connsiteX55" fmla="*/ 520799 w 1652022"/>
              <a:gd name="connsiteY55" fmla="*/ 575271 h 1169078"/>
              <a:gd name="connsiteX56" fmla="*/ 520799 w 1652022"/>
              <a:gd name="connsiteY56" fmla="*/ 609342 h 1169078"/>
              <a:gd name="connsiteX57" fmla="*/ 554869 w 1652022"/>
              <a:gd name="connsiteY57" fmla="*/ 609342 h 1169078"/>
              <a:gd name="connsiteX58" fmla="*/ 554869 w 1652022"/>
              <a:gd name="connsiteY58" fmla="*/ 575271 h 1169078"/>
              <a:gd name="connsiteX59" fmla="*/ 520799 w 1652022"/>
              <a:gd name="connsiteY59" fmla="*/ 575271 h 1169078"/>
              <a:gd name="connsiteX60" fmla="*/ 710622 w 1652022"/>
              <a:gd name="connsiteY60" fmla="*/ 692085 h 1169078"/>
              <a:gd name="connsiteX61" fmla="*/ 676551 w 1652022"/>
              <a:gd name="connsiteY61" fmla="*/ 701821 h 1169078"/>
              <a:gd name="connsiteX62" fmla="*/ 686286 w 1652022"/>
              <a:gd name="connsiteY62" fmla="*/ 735891 h 1169078"/>
              <a:gd name="connsiteX63" fmla="*/ 720357 w 1652022"/>
              <a:gd name="connsiteY63" fmla="*/ 726157 h 1169078"/>
              <a:gd name="connsiteX64" fmla="*/ 710622 w 1652022"/>
              <a:gd name="connsiteY64" fmla="*/ 692085 h 1169078"/>
              <a:gd name="connsiteX65" fmla="*/ 588940 w 1652022"/>
              <a:gd name="connsiteY65" fmla="*/ 906246 h 1169078"/>
              <a:gd name="connsiteX66" fmla="*/ 564604 w 1652022"/>
              <a:gd name="connsiteY66" fmla="*/ 911113 h 1169078"/>
              <a:gd name="connsiteX67" fmla="*/ 569471 w 1652022"/>
              <a:gd name="connsiteY67" fmla="*/ 935449 h 1169078"/>
              <a:gd name="connsiteX68" fmla="*/ 593808 w 1652022"/>
              <a:gd name="connsiteY68" fmla="*/ 930582 h 1169078"/>
              <a:gd name="connsiteX69" fmla="*/ 588940 w 1652022"/>
              <a:gd name="connsiteY69" fmla="*/ 906246 h 1169078"/>
              <a:gd name="connsiteX70" fmla="*/ 817702 w 1652022"/>
              <a:gd name="connsiteY70" fmla="*/ 317305 h 1169078"/>
              <a:gd name="connsiteX71" fmla="*/ 871242 w 1652022"/>
              <a:gd name="connsiteY71" fmla="*/ 317305 h 1169078"/>
              <a:gd name="connsiteX72" fmla="*/ 871242 w 1652022"/>
              <a:gd name="connsiteY72" fmla="*/ 263766 h 1169078"/>
              <a:gd name="connsiteX73" fmla="*/ 817702 w 1652022"/>
              <a:gd name="connsiteY73" fmla="*/ 263766 h 1169078"/>
              <a:gd name="connsiteX74" fmla="*/ 817702 w 1652022"/>
              <a:gd name="connsiteY74" fmla="*/ 317305 h 1169078"/>
              <a:gd name="connsiteX75" fmla="*/ 934517 w 1652022"/>
              <a:gd name="connsiteY75" fmla="*/ 312439 h 1169078"/>
              <a:gd name="connsiteX76" fmla="*/ 880977 w 1652022"/>
              <a:gd name="connsiteY76" fmla="*/ 327040 h 1169078"/>
              <a:gd name="connsiteX77" fmla="*/ 895579 w 1652022"/>
              <a:gd name="connsiteY77" fmla="*/ 380580 h 1169078"/>
              <a:gd name="connsiteX78" fmla="*/ 949119 w 1652022"/>
              <a:gd name="connsiteY78" fmla="*/ 365978 h 1169078"/>
              <a:gd name="connsiteX79" fmla="*/ 934517 w 1652022"/>
              <a:gd name="connsiteY79" fmla="*/ 312439 h 1169078"/>
              <a:gd name="connsiteX80" fmla="*/ 292037 w 1652022"/>
              <a:gd name="connsiteY80" fmla="*/ 828369 h 1169078"/>
              <a:gd name="connsiteX81" fmla="*/ 292037 w 1652022"/>
              <a:gd name="connsiteY81" fmla="*/ 842971 h 1169078"/>
              <a:gd name="connsiteX82" fmla="*/ 306638 w 1652022"/>
              <a:gd name="connsiteY82" fmla="*/ 842971 h 1169078"/>
              <a:gd name="connsiteX83" fmla="*/ 306638 w 1652022"/>
              <a:gd name="connsiteY83" fmla="*/ 828369 h 1169078"/>
              <a:gd name="connsiteX84" fmla="*/ 292037 w 1652022"/>
              <a:gd name="connsiteY84" fmla="*/ 828369 h 1169078"/>
              <a:gd name="connsiteX85" fmla="*/ 866375 w 1652022"/>
              <a:gd name="connsiteY85" fmla="*/ 137216 h 1169078"/>
              <a:gd name="connsiteX86" fmla="*/ 871242 w 1652022"/>
              <a:gd name="connsiteY86" fmla="*/ 171287 h 1169078"/>
              <a:gd name="connsiteX87" fmla="*/ 900446 w 1652022"/>
              <a:gd name="connsiteY87" fmla="*/ 190757 h 1169078"/>
              <a:gd name="connsiteX88" fmla="*/ 910181 w 1652022"/>
              <a:gd name="connsiteY88" fmla="*/ 224827 h 1169078"/>
              <a:gd name="connsiteX89" fmla="*/ 944252 w 1652022"/>
              <a:gd name="connsiteY89" fmla="*/ 234562 h 1169078"/>
              <a:gd name="connsiteX90" fmla="*/ 963721 w 1652022"/>
              <a:gd name="connsiteY90" fmla="*/ 263766 h 1169078"/>
              <a:gd name="connsiteX91" fmla="*/ 997791 w 1652022"/>
              <a:gd name="connsiteY91" fmla="*/ 268633 h 1169078"/>
              <a:gd name="connsiteX92" fmla="*/ 1022128 w 1652022"/>
              <a:gd name="connsiteY92" fmla="*/ 292969 h 1169078"/>
              <a:gd name="connsiteX93" fmla="*/ 1056199 w 1652022"/>
              <a:gd name="connsiteY93" fmla="*/ 288102 h 1169078"/>
              <a:gd name="connsiteX94" fmla="*/ 1085402 w 1652022"/>
              <a:gd name="connsiteY94" fmla="*/ 302703 h 1169078"/>
              <a:gd name="connsiteX95" fmla="*/ 1114606 w 1652022"/>
              <a:gd name="connsiteY95" fmla="*/ 288102 h 1169078"/>
              <a:gd name="connsiteX96" fmla="*/ 1148677 w 1652022"/>
              <a:gd name="connsiteY96" fmla="*/ 292969 h 1169078"/>
              <a:gd name="connsiteX97" fmla="*/ 1173014 w 1652022"/>
              <a:gd name="connsiteY97" fmla="*/ 268633 h 1169078"/>
              <a:gd name="connsiteX98" fmla="*/ 1207084 w 1652022"/>
              <a:gd name="connsiteY98" fmla="*/ 263766 h 1169078"/>
              <a:gd name="connsiteX99" fmla="*/ 1221686 w 1652022"/>
              <a:gd name="connsiteY99" fmla="*/ 210225 h 1169078"/>
              <a:gd name="connsiteX100" fmla="*/ 1168146 w 1652022"/>
              <a:gd name="connsiteY100" fmla="*/ 195623 h 1169078"/>
              <a:gd name="connsiteX101" fmla="*/ 1153544 w 1652022"/>
              <a:gd name="connsiteY101" fmla="*/ 215093 h 1169078"/>
              <a:gd name="connsiteX102" fmla="*/ 1129208 w 1652022"/>
              <a:gd name="connsiteY102" fmla="*/ 215093 h 1169078"/>
              <a:gd name="connsiteX103" fmla="*/ 1109739 w 1652022"/>
              <a:gd name="connsiteY103" fmla="*/ 229694 h 1169078"/>
              <a:gd name="connsiteX104" fmla="*/ 1085402 w 1652022"/>
              <a:gd name="connsiteY104" fmla="*/ 219960 h 1169078"/>
              <a:gd name="connsiteX105" fmla="*/ 1061066 w 1652022"/>
              <a:gd name="connsiteY105" fmla="*/ 229694 h 1169078"/>
              <a:gd name="connsiteX106" fmla="*/ 1041597 w 1652022"/>
              <a:gd name="connsiteY106" fmla="*/ 215093 h 1169078"/>
              <a:gd name="connsiteX107" fmla="*/ 1017261 w 1652022"/>
              <a:gd name="connsiteY107" fmla="*/ 215093 h 1169078"/>
              <a:gd name="connsiteX108" fmla="*/ 1002659 w 1652022"/>
              <a:gd name="connsiteY108" fmla="*/ 195623 h 1169078"/>
              <a:gd name="connsiteX109" fmla="*/ 978322 w 1652022"/>
              <a:gd name="connsiteY109" fmla="*/ 190757 h 1169078"/>
              <a:gd name="connsiteX110" fmla="*/ 968588 w 1652022"/>
              <a:gd name="connsiteY110" fmla="*/ 171287 h 1169078"/>
              <a:gd name="connsiteX111" fmla="*/ 949119 w 1652022"/>
              <a:gd name="connsiteY111" fmla="*/ 161553 h 1169078"/>
              <a:gd name="connsiteX112" fmla="*/ 944252 w 1652022"/>
              <a:gd name="connsiteY112" fmla="*/ 137216 h 1169078"/>
              <a:gd name="connsiteX113" fmla="*/ 924782 w 1652022"/>
              <a:gd name="connsiteY113" fmla="*/ 122614 h 1169078"/>
              <a:gd name="connsiteX114" fmla="*/ 924782 w 1652022"/>
              <a:gd name="connsiteY114" fmla="*/ 98278 h 1169078"/>
              <a:gd name="connsiteX115" fmla="*/ 876110 w 1652022"/>
              <a:gd name="connsiteY115" fmla="*/ 69075 h 1169078"/>
              <a:gd name="connsiteX116" fmla="*/ 846906 w 1652022"/>
              <a:gd name="connsiteY116" fmla="*/ 117748 h 1169078"/>
              <a:gd name="connsiteX117" fmla="*/ 866375 w 1652022"/>
              <a:gd name="connsiteY117" fmla="*/ 137216 h 1169078"/>
              <a:gd name="connsiteX118" fmla="*/ 764162 w 1652022"/>
              <a:gd name="connsiteY118" fmla="*/ 176155 h 1169078"/>
              <a:gd name="connsiteX119" fmla="*/ 793366 w 1652022"/>
              <a:gd name="connsiteY119" fmla="*/ 127482 h 1169078"/>
              <a:gd name="connsiteX120" fmla="*/ 744693 w 1652022"/>
              <a:gd name="connsiteY120" fmla="*/ 98278 h 1169078"/>
              <a:gd name="connsiteX121" fmla="*/ 715490 w 1652022"/>
              <a:gd name="connsiteY121" fmla="*/ 146951 h 1169078"/>
              <a:gd name="connsiteX122" fmla="*/ 764162 w 1652022"/>
              <a:gd name="connsiteY122" fmla="*/ 176155 h 1169078"/>
              <a:gd name="connsiteX123" fmla="*/ 1221686 w 1652022"/>
              <a:gd name="connsiteY123" fmla="*/ 361111 h 1169078"/>
              <a:gd name="connsiteX124" fmla="*/ 1275226 w 1652022"/>
              <a:gd name="connsiteY124" fmla="*/ 375712 h 1169078"/>
              <a:gd name="connsiteX125" fmla="*/ 1289828 w 1652022"/>
              <a:gd name="connsiteY125" fmla="*/ 322173 h 1169078"/>
              <a:gd name="connsiteX126" fmla="*/ 1236288 w 1652022"/>
              <a:gd name="connsiteY126" fmla="*/ 307571 h 1169078"/>
              <a:gd name="connsiteX127" fmla="*/ 1221686 w 1652022"/>
              <a:gd name="connsiteY127" fmla="*/ 361111 h 1169078"/>
              <a:gd name="connsiteX128" fmla="*/ 1070801 w 1652022"/>
              <a:gd name="connsiteY128" fmla="*/ 93411 h 1169078"/>
              <a:gd name="connsiteX129" fmla="*/ 1129208 w 1652022"/>
              <a:gd name="connsiteY129" fmla="*/ 59340 h 1169078"/>
              <a:gd name="connsiteX130" fmla="*/ 1095137 w 1652022"/>
              <a:gd name="connsiteY130" fmla="*/ 932 h 1169078"/>
              <a:gd name="connsiteX131" fmla="*/ 1036730 w 1652022"/>
              <a:gd name="connsiteY131" fmla="*/ 35003 h 1169078"/>
              <a:gd name="connsiteX132" fmla="*/ 1070801 w 1652022"/>
              <a:gd name="connsiteY132" fmla="*/ 93411 h 1169078"/>
              <a:gd name="connsiteX133" fmla="*/ 769029 w 1652022"/>
              <a:gd name="connsiteY133" fmla="*/ 185889 h 1169078"/>
              <a:gd name="connsiteX134" fmla="*/ 754428 w 1652022"/>
              <a:gd name="connsiteY134" fmla="*/ 239429 h 1169078"/>
              <a:gd name="connsiteX135" fmla="*/ 807968 w 1652022"/>
              <a:gd name="connsiteY135" fmla="*/ 254031 h 1169078"/>
              <a:gd name="connsiteX136" fmla="*/ 822570 w 1652022"/>
              <a:gd name="connsiteY136" fmla="*/ 200491 h 1169078"/>
              <a:gd name="connsiteX137" fmla="*/ 769029 w 1652022"/>
              <a:gd name="connsiteY137" fmla="*/ 185889 h 1169078"/>
              <a:gd name="connsiteX138" fmla="*/ 204426 w 1652022"/>
              <a:gd name="connsiteY138" fmla="*/ 536333 h 1169078"/>
              <a:gd name="connsiteX139" fmla="*/ 199558 w 1652022"/>
              <a:gd name="connsiteY139" fmla="*/ 560669 h 1169078"/>
              <a:gd name="connsiteX140" fmla="*/ 223895 w 1652022"/>
              <a:gd name="connsiteY140" fmla="*/ 565537 h 1169078"/>
              <a:gd name="connsiteX141" fmla="*/ 228762 w 1652022"/>
              <a:gd name="connsiteY141" fmla="*/ 541200 h 1169078"/>
              <a:gd name="connsiteX142" fmla="*/ 204426 w 1652022"/>
              <a:gd name="connsiteY142" fmla="*/ 536333 h 1169078"/>
              <a:gd name="connsiteX143" fmla="*/ 116815 w 1652022"/>
              <a:gd name="connsiteY143" fmla="*/ 594740 h 1169078"/>
              <a:gd name="connsiteX144" fmla="*/ 111947 w 1652022"/>
              <a:gd name="connsiteY144" fmla="*/ 609342 h 1169078"/>
              <a:gd name="connsiteX145" fmla="*/ 126549 w 1652022"/>
              <a:gd name="connsiteY145" fmla="*/ 614209 h 1169078"/>
              <a:gd name="connsiteX146" fmla="*/ 131416 w 1652022"/>
              <a:gd name="connsiteY146" fmla="*/ 599607 h 1169078"/>
              <a:gd name="connsiteX147" fmla="*/ 116815 w 1652022"/>
              <a:gd name="connsiteY147" fmla="*/ 594740 h 1169078"/>
              <a:gd name="connsiteX148" fmla="*/ 613277 w 1652022"/>
              <a:gd name="connsiteY148" fmla="*/ 210225 h 1169078"/>
              <a:gd name="connsiteX149" fmla="*/ 637613 w 1652022"/>
              <a:gd name="connsiteY149" fmla="*/ 166420 h 1169078"/>
              <a:gd name="connsiteX150" fmla="*/ 593808 w 1652022"/>
              <a:gd name="connsiteY150" fmla="*/ 142084 h 1169078"/>
              <a:gd name="connsiteX151" fmla="*/ 569471 w 1652022"/>
              <a:gd name="connsiteY151" fmla="*/ 185889 h 1169078"/>
              <a:gd name="connsiteX152" fmla="*/ 613277 w 1652022"/>
              <a:gd name="connsiteY152" fmla="*/ 210225 h 1169078"/>
              <a:gd name="connsiteX153" fmla="*/ 219027 w 1652022"/>
              <a:gd name="connsiteY153" fmla="*/ 258898 h 1169078"/>
              <a:gd name="connsiteX154" fmla="*/ 204426 w 1652022"/>
              <a:gd name="connsiteY154" fmla="*/ 283235 h 1169078"/>
              <a:gd name="connsiteX155" fmla="*/ 228762 w 1652022"/>
              <a:gd name="connsiteY155" fmla="*/ 297837 h 1169078"/>
              <a:gd name="connsiteX156" fmla="*/ 243364 w 1652022"/>
              <a:gd name="connsiteY156" fmla="*/ 273500 h 1169078"/>
              <a:gd name="connsiteX157" fmla="*/ 219027 w 1652022"/>
              <a:gd name="connsiteY157" fmla="*/ 258898 h 1169078"/>
              <a:gd name="connsiteX158" fmla="*/ 116815 w 1652022"/>
              <a:gd name="connsiteY158" fmla="*/ 327040 h 1169078"/>
              <a:gd name="connsiteX159" fmla="*/ 126549 w 1652022"/>
              <a:gd name="connsiteY159" fmla="*/ 307571 h 1169078"/>
              <a:gd name="connsiteX160" fmla="*/ 107080 w 1652022"/>
              <a:gd name="connsiteY160" fmla="*/ 297837 h 1169078"/>
              <a:gd name="connsiteX161" fmla="*/ 97346 w 1652022"/>
              <a:gd name="connsiteY161" fmla="*/ 317305 h 1169078"/>
              <a:gd name="connsiteX162" fmla="*/ 116815 w 1652022"/>
              <a:gd name="connsiteY162" fmla="*/ 327040 h 1169078"/>
              <a:gd name="connsiteX163" fmla="*/ 9735 w 1652022"/>
              <a:gd name="connsiteY163" fmla="*/ 327040 h 1169078"/>
              <a:gd name="connsiteX164" fmla="*/ 0 w 1652022"/>
              <a:gd name="connsiteY164" fmla="*/ 341642 h 1169078"/>
              <a:gd name="connsiteX165" fmla="*/ 14602 w 1652022"/>
              <a:gd name="connsiteY165" fmla="*/ 351376 h 1169078"/>
              <a:gd name="connsiteX166" fmla="*/ 24336 w 1652022"/>
              <a:gd name="connsiteY166" fmla="*/ 336775 h 1169078"/>
              <a:gd name="connsiteX167" fmla="*/ 9735 w 1652022"/>
              <a:gd name="connsiteY167" fmla="*/ 327040 h 1169078"/>
              <a:gd name="connsiteX168" fmla="*/ 817702 w 1652022"/>
              <a:gd name="connsiteY168" fmla="*/ 507130 h 1169078"/>
              <a:gd name="connsiteX169" fmla="*/ 866375 w 1652022"/>
              <a:gd name="connsiteY169" fmla="*/ 492528 h 1169078"/>
              <a:gd name="connsiteX170" fmla="*/ 851773 w 1652022"/>
              <a:gd name="connsiteY170" fmla="*/ 443855 h 1169078"/>
              <a:gd name="connsiteX171" fmla="*/ 803100 w 1652022"/>
              <a:gd name="connsiteY171" fmla="*/ 458457 h 1169078"/>
              <a:gd name="connsiteX172" fmla="*/ 817702 w 1652022"/>
              <a:gd name="connsiteY172" fmla="*/ 507130 h 1169078"/>
              <a:gd name="connsiteX173" fmla="*/ 1343368 w 1652022"/>
              <a:gd name="connsiteY173" fmla="*/ 1003591 h 1169078"/>
              <a:gd name="connsiteX174" fmla="*/ 1333634 w 1652022"/>
              <a:gd name="connsiteY174" fmla="*/ 1023060 h 1169078"/>
              <a:gd name="connsiteX175" fmla="*/ 1353103 w 1652022"/>
              <a:gd name="connsiteY175" fmla="*/ 1032795 h 1169078"/>
              <a:gd name="connsiteX176" fmla="*/ 1362837 w 1652022"/>
              <a:gd name="connsiteY176" fmla="*/ 1013326 h 1169078"/>
              <a:gd name="connsiteX177" fmla="*/ 1343368 w 1652022"/>
              <a:gd name="connsiteY177" fmla="*/ 1003591 h 1169078"/>
              <a:gd name="connsiteX178" fmla="*/ 1280093 w 1652022"/>
              <a:gd name="connsiteY178" fmla="*/ 658015 h 1169078"/>
              <a:gd name="connsiteX179" fmla="*/ 1246023 w 1652022"/>
              <a:gd name="connsiteY179" fmla="*/ 638546 h 1169078"/>
              <a:gd name="connsiteX180" fmla="*/ 1226553 w 1652022"/>
              <a:gd name="connsiteY180" fmla="*/ 672617 h 1169078"/>
              <a:gd name="connsiteX181" fmla="*/ 1260624 w 1652022"/>
              <a:gd name="connsiteY181" fmla="*/ 692085 h 1169078"/>
              <a:gd name="connsiteX182" fmla="*/ 1280093 w 1652022"/>
              <a:gd name="connsiteY182" fmla="*/ 658015 h 1169078"/>
              <a:gd name="connsiteX183" fmla="*/ 1085402 w 1652022"/>
              <a:gd name="connsiteY183" fmla="*/ 351376 h 1169078"/>
              <a:gd name="connsiteX184" fmla="*/ 1046464 w 1652022"/>
              <a:gd name="connsiteY184" fmla="*/ 390314 h 1169078"/>
              <a:gd name="connsiteX185" fmla="*/ 1085402 w 1652022"/>
              <a:gd name="connsiteY185" fmla="*/ 429253 h 1169078"/>
              <a:gd name="connsiteX186" fmla="*/ 1124341 w 1652022"/>
              <a:gd name="connsiteY186" fmla="*/ 390314 h 1169078"/>
              <a:gd name="connsiteX187" fmla="*/ 1085402 w 1652022"/>
              <a:gd name="connsiteY187" fmla="*/ 351376 h 1169078"/>
              <a:gd name="connsiteX188" fmla="*/ 1309297 w 1652022"/>
              <a:gd name="connsiteY188" fmla="*/ 784564 h 1169078"/>
              <a:gd name="connsiteX189" fmla="*/ 1280093 w 1652022"/>
              <a:gd name="connsiteY189" fmla="*/ 765095 h 1169078"/>
              <a:gd name="connsiteX190" fmla="*/ 1260624 w 1652022"/>
              <a:gd name="connsiteY190" fmla="*/ 794298 h 1169078"/>
              <a:gd name="connsiteX191" fmla="*/ 1289828 w 1652022"/>
              <a:gd name="connsiteY191" fmla="*/ 813767 h 1169078"/>
              <a:gd name="connsiteX192" fmla="*/ 1309297 w 1652022"/>
              <a:gd name="connsiteY192" fmla="*/ 784564 h 1169078"/>
              <a:gd name="connsiteX193" fmla="*/ 759295 w 1652022"/>
              <a:gd name="connsiteY193" fmla="*/ 375712 h 1169078"/>
              <a:gd name="connsiteX194" fmla="*/ 710622 w 1652022"/>
              <a:gd name="connsiteY194" fmla="*/ 375712 h 1169078"/>
              <a:gd name="connsiteX195" fmla="*/ 710622 w 1652022"/>
              <a:gd name="connsiteY195" fmla="*/ 424385 h 1169078"/>
              <a:gd name="connsiteX196" fmla="*/ 759295 w 1652022"/>
              <a:gd name="connsiteY196" fmla="*/ 424385 h 1169078"/>
              <a:gd name="connsiteX197" fmla="*/ 759295 w 1652022"/>
              <a:gd name="connsiteY197" fmla="*/ 375712 h 1169078"/>
              <a:gd name="connsiteX198" fmla="*/ 1207084 w 1652022"/>
              <a:gd name="connsiteY198" fmla="*/ 365978 h 1169078"/>
              <a:gd name="connsiteX199" fmla="*/ 1158412 w 1652022"/>
              <a:gd name="connsiteY199" fmla="*/ 336775 h 1169078"/>
              <a:gd name="connsiteX200" fmla="*/ 1129208 w 1652022"/>
              <a:gd name="connsiteY200" fmla="*/ 385448 h 1169078"/>
              <a:gd name="connsiteX201" fmla="*/ 1177881 w 1652022"/>
              <a:gd name="connsiteY201" fmla="*/ 414651 h 1169078"/>
              <a:gd name="connsiteX202" fmla="*/ 1207084 w 1652022"/>
              <a:gd name="connsiteY202" fmla="*/ 365978 h 1169078"/>
              <a:gd name="connsiteX203" fmla="*/ 1333634 w 1652022"/>
              <a:gd name="connsiteY203" fmla="*/ 906246 h 1169078"/>
              <a:gd name="connsiteX204" fmla="*/ 1309297 w 1652022"/>
              <a:gd name="connsiteY204" fmla="*/ 891644 h 1169078"/>
              <a:gd name="connsiteX205" fmla="*/ 1294695 w 1652022"/>
              <a:gd name="connsiteY205" fmla="*/ 915980 h 1169078"/>
              <a:gd name="connsiteX206" fmla="*/ 1319032 w 1652022"/>
              <a:gd name="connsiteY206" fmla="*/ 930582 h 1169078"/>
              <a:gd name="connsiteX207" fmla="*/ 1333634 w 1652022"/>
              <a:gd name="connsiteY207" fmla="*/ 906246 h 1169078"/>
              <a:gd name="connsiteX208" fmla="*/ 1314164 w 1652022"/>
              <a:gd name="connsiteY208" fmla="*/ 448722 h 1169078"/>
              <a:gd name="connsiteX209" fmla="*/ 1299563 w 1652022"/>
              <a:gd name="connsiteY209" fmla="*/ 497394 h 1169078"/>
              <a:gd name="connsiteX210" fmla="*/ 1348235 w 1652022"/>
              <a:gd name="connsiteY210" fmla="*/ 511996 h 1169078"/>
              <a:gd name="connsiteX211" fmla="*/ 1362837 w 1652022"/>
              <a:gd name="connsiteY211" fmla="*/ 463324 h 1169078"/>
              <a:gd name="connsiteX212" fmla="*/ 1314164 w 1652022"/>
              <a:gd name="connsiteY212" fmla="*/ 448722 h 1169078"/>
              <a:gd name="connsiteX213" fmla="*/ 1581865 w 1652022"/>
              <a:gd name="connsiteY213" fmla="*/ 906246 h 1169078"/>
              <a:gd name="connsiteX214" fmla="*/ 1576997 w 1652022"/>
              <a:gd name="connsiteY214" fmla="*/ 930582 h 1169078"/>
              <a:gd name="connsiteX215" fmla="*/ 1601334 w 1652022"/>
              <a:gd name="connsiteY215" fmla="*/ 935449 h 1169078"/>
              <a:gd name="connsiteX216" fmla="*/ 1606201 w 1652022"/>
              <a:gd name="connsiteY216" fmla="*/ 911113 h 1169078"/>
              <a:gd name="connsiteX217" fmla="*/ 1581865 w 1652022"/>
              <a:gd name="connsiteY217" fmla="*/ 906246 h 1169078"/>
              <a:gd name="connsiteX218" fmla="*/ 1650006 w 1652022"/>
              <a:gd name="connsiteY218" fmla="*/ 1003591 h 1169078"/>
              <a:gd name="connsiteX219" fmla="*/ 1635405 w 1652022"/>
              <a:gd name="connsiteY219" fmla="*/ 998724 h 1169078"/>
              <a:gd name="connsiteX220" fmla="*/ 1630537 w 1652022"/>
              <a:gd name="connsiteY220" fmla="*/ 1013326 h 1169078"/>
              <a:gd name="connsiteX221" fmla="*/ 1645139 w 1652022"/>
              <a:gd name="connsiteY221" fmla="*/ 1018193 h 1169078"/>
              <a:gd name="connsiteX222" fmla="*/ 1650006 w 1652022"/>
              <a:gd name="connsiteY222" fmla="*/ 1003591 h 1169078"/>
              <a:gd name="connsiteX223" fmla="*/ 1518590 w 1652022"/>
              <a:gd name="connsiteY223" fmla="*/ 804033 h 1169078"/>
              <a:gd name="connsiteX224" fmla="*/ 1508855 w 1652022"/>
              <a:gd name="connsiteY224" fmla="*/ 833237 h 1169078"/>
              <a:gd name="connsiteX225" fmla="*/ 1538059 w 1652022"/>
              <a:gd name="connsiteY225" fmla="*/ 842971 h 1169078"/>
              <a:gd name="connsiteX226" fmla="*/ 1547794 w 1652022"/>
              <a:gd name="connsiteY226" fmla="*/ 813767 h 1169078"/>
              <a:gd name="connsiteX227" fmla="*/ 1518590 w 1652022"/>
              <a:gd name="connsiteY227" fmla="*/ 804033 h 1169078"/>
              <a:gd name="connsiteX228" fmla="*/ 1387174 w 1652022"/>
              <a:gd name="connsiteY228" fmla="*/ 575271 h 1169078"/>
              <a:gd name="connsiteX229" fmla="*/ 1377439 w 1652022"/>
              <a:gd name="connsiteY229" fmla="*/ 614209 h 1169078"/>
              <a:gd name="connsiteX230" fmla="*/ 1416377 w 1652022"/>
              <a:gd name="connsiteY230" fmla="*/ 623944 h 1169078"/>
              <a:gd name="connsiteX231" fmla="*/ 1426112 w 1652022"/>
              <a:gd name="connsiteY231" fmla="*/ 585005 h 1169078"/>
              <a:gd name="connsiteX232" fmla="*/ 1387174 w 1652022"/>
              <a:gd name="connsiteY232" fmla="*/ 575271 h 1169078"/>
              <a:gd name="connsiteX233" fmla="*/ 1455315 w 1652022"/>
              <a:gd name="connsiteY233" fmla="*/ 692085 h 1169078"/>
              <a:gd name="connsiteX234" fmla="*/ 1445581 w 1652022"/>
              <a:gd name="connsiteY234" fmla="*/ 726157 h 1169078"/>
              <a:gd name="connsiteX235" fmla="*/ 1479652 w 1652022"/>
              <a:gd name="connsiteY235" fmla="*/ 735891 h 1169078"/>
              <a:gd name="connsiteX236" fmla="*/ 1489386 w 1652022"/>
              <a:gd name="connsiteY236" fmla="*/ 701821 h 1169078"/>
              <a:gd name="connsiteX237" fmla="*/ 1455315 w 1652022"/>
              <a:gd name="connsiteY237" fmla="*/ 692085 h 1169078"/>
              <a:gd name="connsiteX238" fmla="*/ 1246023 w 1652022"/>
              <a:gd name="connsiteY238" fmla="*/ 516864 h 1169078"/>
              <a:gd name="connsiteX239" fmla="*/ 1202217 w 1652022"/>
              <a:gd name="connsiteY239" fmla="*/ 492528 h 1169078"/>
              <a:gd name="connsiteX240" fmla="*/ 1177881 w 1652022"/>
              <a:gd name="connsiteY240" fmla="*/ 536333 h 1169078"/>
              <a:gd name="connsiteX241" fmla="*/ 1221686 w 1652022"/>
              <a:gd name="connsiteY241" fmla="*/ 560669 h 1169078"/>
              <a:gd name="connsiteX242" fmla="*/ 1246023 w 1652022"/>
              <a:gd name="connsiteY242" fmla="*/ 516864 h 1169078"/>
              <a:gd name="connsiteX243" fmla="*/ 890711 w 1652022"/>
              <a:gd name="connsiteY243" fmla="*/ 765095 h 1169078"/>
              <a:gd name="connsiteX244" fmla="*/ 861508 w 1652022"/>
              <a:gd name="connsiteY244" fmla="*/ 784564 h 1169078"/>
              <a:gd name="connsiteX245" fmla="*/ 880977 w 1652022"/>
              <a:gd name="connsiteY245" fmla="*/ 813767 h 1169078"/>
              <a:gd name="connsiteX246" fmla="*/ 910181 w 1652022"/>
              <a:gd name="connsiteY246" fmla="*/ 794298 h 1169078"/>
              <a:gd name="connsiteX247" fmla="*/ 890711 w 1652022"/>
              <a:gd name="connsiteY247" fmla="*/ 765095 h 1169078"/>
              <a:gd name="connsiteX248" fmla="*/ 861508 w 1652022"/>
              <a:gd name="connsiteY248" fmla="*/ 891644 h 1169078"/>
              <a:gd name="connsiteX249" fmla="*/ 837171 w 1652022"/>
              <a:gd name="connsiteY249" fmla="*/ 906246 h 1169078"/>
              <a:gd name="connsiteX250" fmla="*/ 851773 w 1652022"/>
              <a:gd name="connsiteY250" fmla="*/ 930582 h 1169078"/>
              <a:gd name="connsiteX251" fmla="*/ 876110 w 1652022"/>
              <a:gd name="connsiteY251" fmla="*/ 915980 h 1169078"/>
              <a:gd name="connsiteX252" fmla="*/ 861508 w 1652022"/>
              <a:gd name="connsiteY252" fmla="*/ 891644 h 1169078"/>
              <a:gd name="connsiteX253" fmla="*/ 924782 w 1652022"/>
              <a:gd name="connsiteY253" fmla="*/ 633678 h 1169078"/>
              <a:gd name="connsiteX254" fmla="*/ 890711 w 1652022"/>
              <a:gd name="connsiteY254" fmla="*/ 653148 h 1169078"/>
              <a:gd name="connsiteX255" fmla="*/ 910181 w 1652022"/>
              <a:gd name="connsiteY255" fmla="*/ 687219 h 1169078"/>
              <a:gd name="connsiteX256" fmla="*/ 944252 w 1652022"/>
              <a:gd name="connsiteY256" fmla="*/ 667749 h 1169078"/>
              <a:gd name="connsiteX257" fmla="*/ 924782 w 1652022"/>
              <a:gd name="connsiteY257" fmla="*/ 633678 h 1169078"/>
              <a:gd name="connsiteX258" fmla="*/ 778764 w 1652022"/>
              <a:gd name="connsiteY258" fmla="*/ 575271 h 1169078"/>
              <a:gd name="connsiteX259" fmla="*/ 739826 w 1652022"/>
              <a:gd name="connsiteY259" fmla="*/ 585005 h 1169078"/>
              <a:gd name="connsiteX260" fmla="*/ 749561 w 1652022"/>
              <a:gd name="connsiteY260" fmla="*/ 623944 h 1169078"/>
              <a:gd name="connsiteX261" fmla="*/ 788499 w 1652022"/>
              <a:gd name="connsiteY261" fmla="*/ 614209 h 1169078"/>
              <a:gd name="connsiteX262" fmla="*/ 778764 w 1652022"/>
              <a:gd name="connsiteY262" fmla="*/ 575271 h 1169078"/>
              <a:gd name="connsiteX263" fmla="*/ 963721 w 1652022"/>
              <a:gd name="connsiteY263" fmla="*/ 492528 h 1169078"/>
              <a:gd name="connsiteX264" fmla="*/ 919915 w 1652022"/>
              <a:gd name="connsiteY264" fmla="*/ 516864 h 1169078"/>
              <a:gd name="connsiteX265" fmla="*/ 944252 w 1652022"/>
              <a:gd name="connsiteY265" fmla="*/ 560669 h 1169078"/>
              <a:gd name="connsiteX266" fmla="*/ 988057 w 1652022"/>
              <a:gd name="connsiteY266" fmla="*/ 536333 h 1169078"/>
              <a:gd name="connsiteX267" fmla="*/ 963721 w 1652022"/>
              <a:gd name="connsiteY267" fmla="*/ 492528 h 1169078"/>
              <a:gd name="connsiteX268" fmla="*/ 827437 w 1652022"/>
              <a:gd name="connsiteY268" fmla="*/ 1003591 h 1169078"/>
              <a:gd name="connsiteX269" fmla="*/ 807968 w 1652022"/>
              <a:gd name="connsiteY269" fmla="*/ 1013326 h 1169078"/>
              <a:gd name="connsiteX270" fmla="*/ 817702 w 1652022"/>
              <a:gd name="connsiteY270" fmla="*/ 1032795 h 1169078"/>
              <a:gd name="connsiteX271" fmla="*/ 837171 w 1652022"/>
              <a:gd name="connsiteY271" fmla="*/ 1023060 h 1169078"/>
              <a:gd name="connsiteX272" fmla="*/ 827437 w 1652022"/>
              <a:gd name="connsiteY272" fmla="*/ 1003591 h 1169078"/>
              <a:gd name="connsiteX273" fmla="*/ 1085402 w 1652022"/>
              <a:gd name="connsiteY273" fmla="*/ 507130 h 1169078"/>
              <a:gd name="connsiteX274" fmla="*/ 1051332 w 1652022"/>
              <a:gd name="connsiteY274" fmla="*/ 541200 h 1169078"/>
              <a:gd name="connsiteX275" fmla="*/ 1085402 w 1652022"/>
              <a:gd name="connsiteY275" fmla="*/ 575271 h 1169078"/>
              <a:gd name="connsiteX276" fmla="*/ 1119473 w 1652022"/>
              <a:gd name="connsiteY276" fmla="*/ 541200 h 1169078"/>
              <a:gd name="connsiteX277" fmla="*/ 1085402 w 1652022"/>
              <a:gd name="connsiteY277" fmla="*/ 507130 h 1169078"/>
              <a:gd name="connsiteX278" fmla="*/ 1085402 w 1652022"/>
              <a:gd name="connsiteY278" fmla="*/ 794298 h 1169078"/>
              <a:gd name="connsiteX279" fmla="*/ 1061066 w 1652022"/>
              <a:gd name="connsiteY279" fmla="*/ 818635 h 1169078"/>
              <a:gd name="connsiteX280" fmla="*/ 1085402 w 1652022"/>
              <a:gd name="connsiteY280" fmla="*/ 842971 h 1169078"/>
              <a:gd name="connsiteX281" fmla="*/ 1109739 w 1652022"/>
              <a:gd name="connsiteY281" fmla="*/ 818635 h 1169078"/>
              <a:gd name="connsiteX282" fmla="*/ 1085402 w 1652022"/>
              <a:gd name="connsiteY282" fmla="*/ 794298 h 1169078"/>
              <a:gd name="connsiteX283" fmla="*/ 1085402 w 1652022"/>
              <a:gd name="connsiteY283" fmla="*/ 920848 h 1169078"/>
              <a:gd name="connsiteX284" fmla="*/ 1065933 w 1652022"/>
              <a:gd name="connsiteY284" fmla="*/ 940317 h 1169078"/>
              <a:gd name="connsiteX285" fmla="*/ 1085402 w 1652022"/>
              <a:gd name="connsiteY285" fmla="*/ 959786 h 1169078"/>
              <a:gd name="connsiteX286" fmla="*/ 1104872 w 1652022"/>
              <a:gd name="connsiteY286" fmla="*/ 940317 h 1169078"/>
              <a:gd name="connsiteX287" fmla="*/ 1085402 w 1652022"/>
              <a:gd name="connsiteY287" fmla="*/ 920848 h 1169078"/>
              <a:gd name="connsiteX288" fmla="*/ 1085402 w 1652022"/>
              <a:gd name="connsiteY288" fmla="*/ 658015 h 1169078"/>
              <a:gd name="connsiteX289" fmla="*/ 1056199 w 1652022"/>
              <a:gd name="connsiteY289" fmla="*/ 687219 h 1169078"/>
              <a:gd name="connsiteX290" fmla="*/ 1085402 w 1652022"/>
              <a:gd name="connsiteY290" fmla="*/ 716422 h 1169078"/>
              <a:gd name="connsiteX291" fmla="*/ 1114606 w 1652022"/>
              <a:gd name="connsiteY291" fmla="*/ 687219 h 1169078"/>
              <a:gd name="connsiteX292" fmla="*/ 1085402 w 1652022"/>
              <a:gd name="connsiteY292" fmla="*/ 658015 h 1169078"/>
              <a:gd name="connsiteX293" fmla="*/ 1007526 w 1652022"/>
              <a:gd name="connsiteY293" fmla="*/ 341642 h 1169078"/>
              <a:gd name="connsiteX294" fmla="*/ 958853 w 1652022"/>
              <a:gd name="connsiteY294" fmla="*/ 370846 h 1169078"/>
              <a:gd name="connsiteX295" fmla="*/ 988057 w 1652022"/>
              <a:gd name="connsiteY295" fmla="*/ 419518 h 1169078"/>
              <a:gd name="connsiteX296" fmla="*/ 1036730 w 1652022"/>
              <a:gd name="connsiteY296" fmla="*/ 390314 h 1169078"/>
              <a:gd name="connsiteX297" fmla="*/ 1007526 w 1652022"/>
              <a:gd name="connsiteY297" fmla="*/ 341642 h 1169078"/>
              <a:gd name="connsiteX298" fmla="*/ 1085402 w 1652022"/>
              <a:gd name="connsiteY298" fmla="*/ 1149610 h 1169078"/>
              <a:gd name="connsiteX299" fmla="*/ 1075668 w 1652022"/>
              <a:gd name="connsiteY299" fmla="*/ 1159344 h 1169078"/>
              <a:gd name="connsiteX300" fmla="*/ 1085402 w 1652022"/>
              <a:gd name="connsiteY300" fmla="*/ 1169079 h 1169078"/>
              <a:gd name="connsiteX301" fmla="*/ 1095137 w 1652022"/>
              <a:gd name="connsiteY301" fmla="*/ 1159344 h 1169078"/>
              <a:gd name="connsiteX302" fmla="*/ 1085402 w 1652022"/>
              <a:gd name="connsiteY302" fmla="*/ 1149610 h 1169078"/>
              <a:gd name="connsiteX303" fmla="*/ 1085402 w 1652022"/>
              <a:gd name="connsiteY303" fmla="*/ 1037662 h 1169078"/>
              <a:gd name="connsiteX304" fmla="*/ 1070801 w 1652022"/>
              <a:gd name="connsiteY304" fmla="*/ 1052264 h 1169078"/>
              <a:gd name="connsiteX305" fmla="*/ 1085402 w 1652022"/>
              <a:gd name="connsiteY305" fmla="*/ 1066866 h 1169078"/>
              <a:gd name="connsiteX306" fmla="*/ 1100004 w 1652022"/>
              <a:gd name="connsiteY306" fmla="*/ 1052264 h 1169078"/>
              <a:gd name="connsiteX307" fmla="*/ 1085402 w 1652022"/>
              <a:gd name="connsiteY307" fmla="*/ 1037662 h 116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1652022" h="1169078">
                <a:moveTo>
                  <a:pt x="438055" y="662882"/>
                </a:moveTo>
                <a:cubicBezTo>
                  <a:pt x="428320" y="672617"/>
                  <a:pt x="428320" y="682351"/>
                  <a:pt x="438055" y="692085"/>
                </a:cubicBezTo>
                <a:cubicBezTo>
                  <a:pt x="447789" y="701821"/>
                  <a:pt x="457524" y="701821"/>
                  <a:pt x="467258" y="692085"/>
                </a:cubicBezTo>
                <a:cubicBezTo>
                  <a:pt x="476993" y="682351"/>
                  <a:pt x="476993" y="672617"/>
                  <a:pt x="467258" y="662882"/>
                </a:cubicBezTo>
                <a:cubicBezTo>
                  <a:pt x="462391" y="658015"/>
                  <a:pt x="447789" y="658015"/>
                  <a:pt x="438055" y="662882"/>
                </a:cubicBezTo>
                <a:close/>
                <a:moveTo>
                  <a:pt x="462391" y="185889"/>
                </a:moveTo>
                <a:cubicBezTo>
                  <a:pt x="447789" y="190757"/>
                  <a:pt x="438055" y="205358"/>
                  <a:pt x="442922" y="219960"/>
                </a:cubicBezTo>
                <a:cubicBezTo>
                  <a:pt x="447789" y="234562"/>
                  <a:pt x="462391" y="244296"/>
                  <a:pt x="476993" y="239429"/>
                </a:cubicBezTo>
                <a:cubicBezTo>
                  <a:pt x="491595" y="234562"/>
                  <a:pt x="501329" y="219960"/>
                  <a:pt x="496462" y="205358"/>
                </a:cubicBezTo>
                <a:cubicBezTo>
                  <a:pt x="491595" y="190757"/>
                  <a:pt x="476993" y="181021"/>
                  <a:pt x="462391" y="185889"/>
                </a:cubicBezTo>
                <a:close/>
                <a:moveTo>
                  <a:pt x="438055" y="419518"/>
                </a:moveTo>
                <a:cubicBezTo>
                  <a:pt x="433188" y="409784"/>
                  <a:pt x="418586" y="404916"/>
                  <a:pt x="403984" y="409784"/>
                </a:cubicBezTo>
                <a:cubicBezTo>
                  <a:pt x="394249" y="414651"/>
                  <a:pt x="389382" y="429253"/>
                  <a:pt x="394249" y="443855"/>
                </a:cubicBezTo>
                <a:cubicBezTo>
                  <a:pt x="399117" y="453589"/>
                  <a:pt x="413718" y="458457"/>
                  <a:pt x="428320" y="453589"/>
                </a:cubicBezTo>
                <a:cubicBezTo>
                  <a:pt x="442922" y="448722"/>
                  <a:pt x="447789" y="434120"/>
                  <a:pt x="438055" y="419518"/>
                </a:cubicBezTo>
                <a:close/>
                <a:moveTo>
                  <a:pt x="365046" y="244296"/>
                </a:moveTo>
                <a:cubicBezTo>
                  <a:pt x="360178" y="229694"/>
                  <a:pt x="345577" y="224827"/>
                  <a:pt x="335842" y="224827"/>
                </a:cubicBezTo>
                <a:cubicBezTo>
                  <a:pt x="321240" y="229694"/>
                  <a:pt x="316373" y="244296"/>
                  <a:pt x="316373" y="254031"/>
                </a:cubicBezTo>
                <a:cubicBezTo>
                  <a:pt x="321240" y="268633"/>
                  <a:pt x="335842" y="273500"/>
                  <a:pt x="345577" y="273500"/>
                </a:cubicBezTo>
                <a:cubicBezTo>
                  <a:pt x="360178" y="268633"/>
                  <a:pt x="369913" y="254031"/>
                  <a:pt x="365046" y="244296"/>
                </a:cubicBezTo>
                <a:close/>
                <a:moveTo>
                  <a:pt x="360178" y="750493"/>
                </a:moveTo>
                <a:cubicBezTo>
                  <a:pt x="355311" y="755360"/>
                  <a:pt x="355311" y="765095"/>
                  <a:pt x="360178" y="774830"/>
                </a:cubicBezTo>
                <a:cubicBezTo>
                  <a:pt x="365046" y="779696"/>
                  <a:pt x="374780" y="779696"/>
                  <a:pt x="384515" y="774830"/>
                </a:cubicBezTo>
                <a:cubicBezTo>
                  <a:pt x="389382" y="769962"/>
                  <a:pt x="389382" y="760228"/>
                  <a:pt x="384515" y="750493"/>
                </a:cubicBezTo>
                <a:cubicBezTo>
                  <a:pt x="379648" y="740758"/>
                  <a:pt x="369913" y="740758"/>
                  <a:pt x="360178" y="750493"/>
                </a:cubicBezTo>
                <a:close/>
                <a:moveTo>
                  <a:pt x="545135" y="395182"/>
                </a:moveTo>
                <a:cubicBezTo>
                  <a:pt x="559737" y="385448"/>
                  <a:pt x="564604" y="370846"/>
                  <a:pt x="554869" y="356244"/>
                </a:cubicBezTo>
                <a:cubicBezTo>
                  <a:pt x="545135" y="341642"/>
                  <a:pt x="530533" y="336775"/>
                  <a:pt x="515931" y="346509"/>
                </a:cubicBezTo>
                <a:cubicBezTo>
                  <a:pt x="501329" y="356244"/>
                  <a:pt x="496462" y="370846"/>
                  <a:pt x="506197" y="385448"/>
                </a:cubicBezTo>
                <a:cubicBezTo>
                  <a:pt x="515931" y="395182"/>
                  <a:pt x="530533" y="400049"/>
                  <a:pt x="545135" y="395182"/>
                </a:cubicBezTo>
                <a:close/>
                <a:moveTo>
                  <a:pt x="613277" y="477926"/>
                </a:moveTo>
                <a:cubicBezTo>
                  <a:pt x="603542" y="487660"/>
                  <a:pt x="603542" y="507130"/>
                  <a:pt x="613277" y="521731"/>
                </a:cubicBezTo>
                <a:cubicBezTo>
                  <a:pt x="623011" y="531466"/>
                  <a:pt x="642480" y="531466"/>
                  <a:pt x="657082" y="521731"/>
                </a:cubicBezTo>
                <a:cubicBezTo>
                  <a:pt x="666817" y="511996"/>
                  <a:pt x="666817" y="492528"/>
                  <a:pt x="657082" y="477926"/>
                </a:cubicBezTo>
                <a:cubicBezTo>
                  <a:pt x="642480" y="468191"/>
                  <a:pt x="623011" y="468191"/>
                  <a:pt x="613277" y="477926"/>
                </a:cubicBezTo>
                <a:close/>
                <a:moveTo>
                  <a:pt x="535400" y="1003591"/>
                </a:moveTo>
                <a:cubicBezTo>
                  <a:pt x="530533" y="998724"/>
                  <a:pt x="520799" y="1003591"/>
                  <a:pt x="520799" y="1008458"/>
                </a:cubicBezTo>
                <a:cubicBezTo>
                  <a:pt x="515931" y="1013326"/>
                  <a:pt x="520799" y="1023060"/>
                  <a:pt x="525666" y="1023060"/>
                </a:cubicBezTo>
                <a:cubicBezTo>
                  <a:pt x="530533" y="1027928"/>
                  <a:pt x="540268" y="1023060"/>
                  <a:pt x="540268" y="1018193"/>
                </a:cubicBezTo>
                <a:cubicBezTo>
                  <a:pt x="540268" y="1013326"/>
                  <a:pt x="540268" y="1003591"/>
                  <a:pt x="535400" y="1003591"/>
                </a:cubicBezTo>
                <a:close/>
                <a:moveTo>
                  <a:pt x="686286" y="278367"/>
                </a:moveTo>
                <a:cubicBezTo>
                  <a:pt x="676551" y="263766"/>
                  <a:pt x="657082" y="254031"/>
                  <a:pt x="637613" y="263766"/>
                </a:cubicBezTo>
                <a:cubicBezTo>
                  <a:pt x="623011" y="273500"/>
                  <a:pt x="613277" y="292969"/>
                  <a:pt x="623011" y="312439"/>
                </a:cubicBezTo>
                <a:cubicBezTo>
                  <a:pt x="632746" y="327040"/>
                  <a:pt x="652215" y="336775"/>
                  <a:pt x="671684" y="327040"/>
                </a:cubicBezTo>
                <a:cubicBezTo>
                  <a:pt x="691153" y="317305"/>
                  <a:pt x="696020" y="297837"/>
                  <a:pt x="686286" y="278367"/>
                </a:cubicBezTo>
                <a:close/>
                <a:moveTo>
                  <a:pt x="647348" y="804033"/>
                </a:moveTo>
                <a:cubicBezTo>
                  <a:pt x="637613" y="799166"/>
                  <a:pt x="623011" y="804033"/>
                  <a:pt x="618144" y="813767"/>
                </a:cubicBezTo>
                <a:cubicBezTo>
                  <a:pt x="613277" y="823502"/>
                  <a:pt x="618144" y="838104"/>
                  <a:pt x="627879" y="842971"/>
                </a:cubicBezTo>
                <a:cubicBezTo>
                  <a:pt x="637613" y="847839"/>
                  <a:pt x="652215" y="842971"/>
                  <a:pt x="657082" y="833237"/>
                </a:cubicBezTo>
                <a:cubicBezTo>
                  <a:pt x="661950" y="823502"/>
                  <a:pt x="657082" y="808900"/>
                  <a:pt x="647348" y="804033"/>
                </a:cubicBezTo>
                <a:close/>
                <a:moveTo>
                  <a:pt x="301771" y="477926"/>
                </a:moveTo>
                <a:cubicBezTo>
                  <a:pt x="292037" y="482793"/>
                  <a:pt x="287169" y="497394"/>
                  <a:pt x="292037" y="507130"/>
                </a:cubicBezTo>
                <a:cubicBezTo>
                  <a:pt x="296904" y="516864"/>
                  <a:pt x="311506" y="521731"/>
                  <a:pt x="321240" y="516864"/>
                </a:cubicBezTo>
                <a:cubicBezTo>
                  <a:pt x="330975" y="511996"/>
                  <a:pt x="335842" y="497394"/>
                  <a:pt x="330975" y="487660"/>
                </a:cubicBezTo>
                <a:cubicBezTo>
                  <a:pt x="326107" y="473058"/>
                  <a:pt x="311506" y="473058"/>
                  <a:pt x="301771" y="477926"/>
                </a:cubicBezTo>
                <a:close/>
                <a:moveTo>
                  <a:pt x="520799" y="575271"/>
                </a:moveTo>
                <a:cubicBezTo>
                  <a:pt x="511064" y="585005"/>
                  <a:pt x="511064" y="599607"/>
                  <a:pt x="520799" y="609342"/>
                </a:cubicBezTo>
                <a:cubicBezTo>
                  <a:pt x="530533" y="619076"/>
                  <a:pt x="545135" y="619076"/>
                  <a:pt x="554869" y="609342"/>
                </a:cubicBezTo>
                <a:cubicBezTo>
                  <a:pt x="564604" y="599607"/>
                  <a:pt x="564604" y="585005"/>
                  <a:pt x="554869" y="575271"/>
                </a:cubicBezTo>
                <a:cubicBezTo>
                  <a:pt x="550002" y="565537"/>
                  <a:pt x="530533" y="565537"/>
                  <a:pt x="520799" y="575271"/>
                </a:cubicBezTo>
                <a:close/>
                <a:moveTo>
                  <a:pt x="710622" y="692085"/>
                </a:moveTo>
                <a:cubicBezTo>
                  <a:pt x="700888" y="687219"/>
                  <a:pt x="681419" y="687219"/>
                  <a:pt x="676551" y="701821"/>
                </a:cubicBezTo>
                <a:cubicBezTo>
                  <a:pt x="671684" y="711555"/>
                  <a:pt x="671684" y="731024"/>
                  <a:pt x="686286" y="735891"/>
                </a:cubicBezTo>
                <a:cubicBezTo>
                  <a:pt x="696020" y="740758"/>
                  <a:pt x="715490" y="740758"/>
                  <a:pt x="720357" y="726157"/>
                </a:cubicBezTo>
                <a:cubicBezTo>
                  <a:pt x="730091" y="716422"/>
                  <a:pt x="725224" y="701821"/>
                  <a:pt x="710622" y="692085"/>
                </a:cubicBezTo>
                <a:close/>
                <a:moveTo>
                  <a:pt x="588940" y="906246"/>
                </a:moveTo>
                <a:cubicBezTo>
                  <a:pt x="579206" y="901378"/>
                  <a:pt x="569471" y="906246"/>
                  <a:pt x="564604" y="911113"/>
                </a:cubicBezTo>
                <a:cubicBezTo>
                  <a:pt x="559737" y="920848"/>
                  <a:pt x="564604" y="930582"/>
                  <a:pt x="569471" y="935449"/>
                </a:cubicBezTo>
                <a:cubicBezTo>
                  <a:pt x="579206" y="940317"/>
                  <a:pt x="588940" y="935449"/>
                  <a:pt x="593808" y="930582"/>
                </a:cubicBezTo>
                <a:cubicBezTo>
                  <a:pt x="598675" y="920848"/>
                  <a:pt x="598675" y="911113"/>
                  <a:pt x="588940" y="906246"/>
                </a:cubicBezTo>
                <a:close/>
                <a:moveTo>
                  <a:pt x="817702" y="317305"/>
                </a:moveTo>
                <a:cubicBezTo>
                  <a:pt x="832304" y="331907"/>
                  <a:pt x="856641" y="331907"/>
                  <a:pt x="871242" y="317305"/>
                </a:cubicBezTo>
                <a:cubicBezTo>
                  <a:pt x="885844" y="302703"/>
                  <a:pt x="885844" y="278367"/>
                  <a:pt x="871242" y="263766"/>
                </a:cubicBezTo>
                <a:cubicBezTo>
                  <a:pt x="856641" y="249164"/>
                  <a:pt x="832304" y="249164"/>
                  <a:pt x="817702" y="263766"/>
                </a:cubicBezTo>
                <a:cubicBezTo>
                  <a:pt x="803100" y="278367"/>
                  <a:pt x="803100" y="302703"/>
                  <a:pt x="817702" y="317305"/>
                </a:cubicBezTo>
                <a:close/>
                <a:moveTo>
                  <a:pt x="934517" y="312439"/>
                </a:moveTo>
                <a:cubicBezTo>
                  <a:pt x="915048" y="302703"/>
                  <a:pt x="890711" y="307571"/>
                  <a:pt x="880977" y="327040"/>
                </a:cubicBezTo>
                <a:cubicBezTo>
                  <a:pt x="871242" y="346509"/>
                  <a:pt x="876110" y="370846"/>
                  <a:pt x="895579" y="380580"/>
                </a:cubicBezTo>
                <a:cubicBezTo>
                  <a:pt x="915048" y="390314"/>
                  <a:pt x="939384" y="385448"/>
                  <a:pt x="949119" y="365978"/>
                </a:cubicBezTo>
                <a:cubicBezTo>
                  <a:pt x="958853" y="346509"/>
                  <a:pt x="949119" y="322173"/>
                  <a:pt x="934517" y="312439"/>
                </a:cubicBezTo>
                <a:close/>
                <a:moveTo>
                  <a:pt x="292037" y="828369"/>
                </a:moveTo>
                <a:cubicBezTo>
                  <a:pt x="287169" y="833237"/>
                  <a:pt x="287169" y="838104"/>
                  <a:pt x="292037" y="842971"/>
                </a:cubicBezTo>
                <a:cubicBezTo>
                  <a:pt x="296904" y="847839"/>
                  <a:pt x="301771" y="847839"/>
                  <a:pt x="306638" y="842971"/>
                </a:cubicBezTo>
                <a:cubicBezTo>
                  <a:pt x="311506" y="838104"/>
                  <a:pt x="311506" y="833237"/>
                  <a:pt x="306638" y="828369"/>
                </a:cubicBezTo>
                <a:cubicBezTo>
                  <a:pt x="301771" y="823502"/>
                  <a:pt x="296904" y="823502"/>
                  <a:pt x="292037" y="828369"/>
                </a:cubicBezTo>
                <a:close/>
                <a:moveTo>
                  <a:pt x="866375" y="137216"/>
                </a:moveTo>
                <a:cubicBezTo>
                  <a:pt x="861508" y="146951"/>
                  <a:pt x="861508" y="161553"/>
                  <a:pt x="871242" y="171287"/>
                </a:cubicBezTo>
                <a:cubicBezTo>
                  <a:pt x="876110" y="181021"/>
                  <a:pt x="885844" y="190757"/>
                  <a:pt x="900446" y="190757"/>
                </a:cubicBezTo>
                <a:cubicBezTo>
                  <a:pt x="900446" y="200491"/>
                  <a:pt x="905313" y="215093"/>
                  <a:pt x="910181" y="224827"/>
                </a:cubicBezTo>
                <a:cubicBezTo>
                  <a:pt x="919915" y="234562"/>
                  <a:pt x="929650" y="239429"/>
                  <a:pt x="944252" y="234562"/>
                </a:cubicBezTo>
                <a:cubicBezTo>
                  <a:pt x="944252" y="244296"/>
                  <a:pt x="953986" y="254031"/>
                  <a:pt x="963721" y="263766"/>
                </a:cubicBezTo>
                <a:cubicBezTo>
                  <a:pt x="973455" y="268633"/>
                  <a:pt x="988057" y="268633"/>
                  <a:pt x="997791" y="268633"/>
                </a:cubicBezTo>
                <a:cubicBezTo>
                  <a:pt x="1002659" y="278367"/>
                  <a:pt x="1012393" y="288102"/>
                  <a:pt x="1022128" y="292969"/>
                </a:cubicBezTo>
                <a:cubicBezTo>
                  <a:pt x="1031862" y="297837"/>
                  <a:pt x="1046464" y="292969"/>
                  <a:pt x="1056199" y="288102"/>
                </a:cubicBezTo>
                <a:cubicBezTo>
                  <a:pt x="1061066" y="297837"/>
                  <a:pt x="1075668" y="302703"/>
                  <a:pt x="1085402" y="302703"/>
                </a:cubicBezTo>
                <a:cubicBezTo>
                  <a:pt x="1095137" y="302703"/>
                  <a:pt x="1109739" y="297837"/>
                  <a:pt x="1114606" y="288102"/>
                </a:cubicBezTo>
                <a:cubicBezTo>
                  <a:pt x="1124341" y="292969"/>
                  <a:pt x="1134075" y="297837"/>
                  <a:pt x="1148677" y="292969"/>
                </a:cubicBezTo>
                <a:cubicBezTo>
                  <a:pt x="1158412" y="288102"/>
                  <a:pt x="1168146" y="283235"/>
                  <a:pt x="1173014" y="268633"/>
                </a:cubicBezTo>
                <a:cubicBezTo>
                  <a:pt x="1182748" y="273500"/>
                  <a:pt x="1197350" y="273500"/>
                  <a:pt x="1207084" y="263766"/>
                </a:cubicBezTo>
                <a:cubicBezTo>
                  <a:pt x="1226553" y="254031"/>
                  <a:pt x="1231421" y="229694"/>
                  <a:pt x="1221686" y="210225"/>
                </a:cubicBezTo>
                <a:cubicBezTo>
                  <a:pt x="1211952" y="190757"/>
                  <a:pt x="1187615" y="185889"/>
                  <a:pt x="1168146" y="195623"/>
                </a:cubicBezTo>
                <a:cubicBezTo>
                  <a:pt x="1158412" y="200491"/>
                  <a:pt x="1153544" y="205358"/>
                  <a:pt x="1153544" y="215093"/>
                </a:cubicBezTo>
                <a:cubicBezTo>
                  <a:pt x="1143810" y="210225"/>
                  <a:pt x="1138943" y="210225"/>
                  <a:pt x="1129208" y="215093"/>
                </a:cubicBezTo>
                <a:cubicBezTo>
                  <a:pt x="1119473" y="215093"/>
                  <a:pt x="1114606" y="219960"/>
                  <a:pt x="1109739" y="229694"/>
                </a:cubicBezTo>
                <a:cubicBezTo>
                  <a:pt x="1104872" y="224827"/>
                  <a:pt x="1095137" y="219960"/>
                  <a:pt x="1085402" y="219960"/>
                </a:cubicBezTo>
                <a:cubicBezTo>
                  <a:pt x="1075668" y="219960"/>
                  <a:pt x="1070801" y="224827"/>
                  <a:pt x="1061066" y="229694"/>
                </a:cubicBezTo>
                <a:cubicBezTo>
                  <a:pt x="1056199" y="224827"/>
                  <a:pt x="1051332" y="219960"/>
                  <a:pt x="1041597" y="215093"/>
                </a:cubicBezTo>
                <a:cubicBezTo>
                  <a:pt x="1031862" y="215093"/>
                  <a:pt x="1026995" y="215093"/>
                  <a:pt x="1017261" y="215093"/>
                </a:cubicBezTo>
                <a:cubicBezTo>
                  <a:pt x="1012393" y="205358"/>
                  <a:pt x="1007526" y="200491"/>
                  <a:pt x="1002659" y="195623"/>
                </a:cubicBezTo>
                <a:cubicBezTo>
                  <a:pt x="997791" y="190757"/>
                  <a:pt x="988057" y="190757"/>
                  <a:pt x="978322" y="190757"/>
                </a:cubicBezTo>
                <a:cubicBezTo>
                  <a:pt x="978322" y="181021"/>
                  <a:pt x="973455" y="176155"/>
                  <a:pt x="968588" y="171287"/>
                </a:cubicBezTo>
                <a:cubicBezTo>
                  <a:pt x="963721" y="166420"/>
                  <a:pt x="953986" y="161553"/>
                  <a:pt x="949119" y="161553"/>
                </a:cubicBezTo>
                <a:cubicBezTo>
                  <a:pt x="949119" y="151818"/>
                  <a:pt x="949119" y="146951"/>
                  <a:pt x="944252" y="137216"/>
                </a:cubicBezTo>
                <a:cubicBezTo>
                  <a:pt x="939384" y="127482"/>
                  <a:pt x="934517" y="122614"/>
                  <a:pt x="924782" y="122614"/>
                </a:cubicBezTo>
                <a:cubicBezTo>
                  <a:pt x="929650" y="112880"/>
                  <a:pt x="929650" y="108012"/>
                  <a:pt x="924782" y="98278"/>
                </a:cubicBezTo>
                <a:cubicBezTo>
                  <a:pt x="919915" y="78809"/>
                  <a:pt x="895579" y="64207"/>
                  <a:pt x="876110" y="69075"/>
                </a:cubicBezTo>
                <a:cubicBezTo>
                  <a:pt x="856641" y="73942"/>
                  <a:pt x="842039" y="98278"/>
                  <a:pt x="846906" y="117748"/>
                </a:cubicBezTo>
                <a:cubicBezTo>
                  <a:pt x="846906" y="122614"/>
                  <a:pt x="856641" y="132349"/>
                  <a:pt x="866375" y="137216"/>
                </a:cubicBezTo>
                <a:close/>
                <a:moveTo>
                  <a:pt x="764162" y="176155"/>
                </a:moveTo>
                <a:cubicBezTo>
                  <a:pt x="783631" y="171287"/>
                  <a:pt x="798233" y="151818"/>
                  <a:pt x="793366" y="127482"/>
                </a:cubicBezTo>
                <a:cubicBezTo>
                  <a:pt x="788499" y="108012"/>
                  <a:pt x="769029" y="93411"/>
                  <a:pt x="744693" y="98278"/>
                </a:cubicBezTo>
                <a:cubicBezTo>
                  <a:pt x="725224" y="103146"/>
                  <a:pt x="710622" y="122614"/>
                  <a:pt x="715490" y="146951"/>
                </a:cubicBezTo>
                <a:cubicBezTo>
                  <a:pt x="720357" y="171287"/>
                  <a:pt x="744693" y="181021"/>
                  <a:pt x="764162" y="176155"/>
                </a:cubicBezTo>
                <a:close/>
                <a:moveTo>
                  <a:pt x="1221686" y="361111"/>
                </a:moveTo>
                <a:cubicBezTo>
                  <a:pt x="1231421" y="380580"/>
                  <a:pt x="1255757" y="385448"/>
                  <a:pt x="1275226" y="375712"/>
                </a:cubicBezTo>
                <a:cubicBezTo>
                  <a:pt x="1294695" y="365978"/>
                  <a:pt x="1299563" y="341642"/>
                  <a:pt x="1289828" y="322173"/>
                </a:cubicBezTo>
                <a:cubicBezTo>
                  <a:pt x="1280093" y="302703"/>
                  <a:pt x="1255757" y="297837"/>
                  <a:pt x="1236288" y="307571"/>
                </a:cubicBezTo>
                <a:cubicBezTo>
                  <a:pt x="1216819" y="322173"/>
                  <a:pt x="1211952" y="346509"/>
                  <a:pt x="1221686" y="361111"/>
                </a:cubicBezTo>
                <a:close/>
                <a:moveTo>
                  <a:pt x="1070801" y="93411"/>
                </a:moveTo>
                <a:cubicBezTo>
                  <a:pt x="1095137" y="98278"/>
                  <a:pt x="1124341" y="83676"/>
                  <a:pt x="1129208" y="59340"/>
                </a:cubicBezTo>
                <a:cubicBezTo>
                  <a:pt x="1134075" y="35003"/>
                  <a:pt x="1119473" y="5800"/>
                  <a:pt x="1095137" y="932"/>
                </a:cubicBezTo>
                <a:cubicBezTo>
                  <a:pt x="1070801" y="-3934"/>
                  <a:pt x="1041597" y="10667"/>
                  <a:pt x="1036730" y="35003"/>
                </a:cubicBezTo>
                <a:cubicBezTo>
                  <a:pt x="1031862" y="59340"/>
                  <a:pt x="1046464" y="88544"/>
                  <a:pt x="1070801" y="93411"/>
                </a:cubicBezTo>
                <a:close/>
                <a:moveTo>
                  <a:pt x="769029" y="185889"/>
                </a:moveTo>
                <a:cubicBezTo>
                  <a:pt x="749561" y="195623"/>
                  <a:pt x="744693" y="219960"/>
                  <a:pt x="754428" y="239429"/>
                </a:cubicBezTo>
                <a:cubicBezTo>
                  <a:pt x="764162" y="258898"/>
                  <a:pt x="788499" y="263766"/>
                  <a:pt x="807968" y="254031"/>
                </a:cubicBezTo>
                <a:cubicBezTo>
                  <a:pt x="827437" y="244296"/>
                  <a:pt x="832304" y="219960"/>
                  <a:pt x="822570" y="200491"/>
                </a:cubicBezTo>
                <a:cubicBezTo>
                  <a:pt x="812835" y="181021"/>
                  <a:pt x="788499" y="176155"/>
                  <a:pt x="769029" y="185889"/>
                </a:cubicBezTo>
                <a:close/>
                <a:moveTo>
                  <a:pt x="204426" y="536333"/>
                </a:moveTo>
                <a:cubicBezTo>
                  <a:pt x="194691" y="541200"/>
                  <a:pt x="194691" y="550935"/>
                  <a:pt x="199558" y="560669"/>
                </a:cubicBezTo>
                <a:cubicBezTo>
                  <a:pt x="204426" y="570404"/>
                  <a:pt x="214160" y="570404"/>
                  <a:pt x="223895" y="565537"/>
                </a:cubicBezTo>
                <a:cubicBezTo>
                  <a:pt x="233629" y="560669"/>
                  <a:pt x="233629" y="550935"/>
                  <a:pt x="228762" y="541200"/>
                </a:cubicBezTo>
                <a:cubicBezTo>
                  <a:pt x="223895" y="536333"/>
                  <a:pt x="214160" y="536333"/>
                  <a:pt x="204426" y="536333"/>
                </a:cubicBezTo>
                <a:close/>
                <a:moveTo>
                  <a:pt x="116815" y="594740"/>
                </a:moveTo>
                <a:cubicBezTo>
                  <a:pt x="111947" y="599607"/>
                  <a:pt x="107080" y="604475"/>
                  <a:pt x="111947" y="609342"/>
                </a:cubicBezTo>
                <a:cubicBezTo>
                  <a:pt x="116815" y="614209"/>
                  <a:pt x="121682" y="619076"/>
                  <a:pt x="126549" y="614209"/>
                </a:cubicBezTo>
                <a:cubicBezTo>
                  <a:pt x="131416" y="609342"/>
                  <a:pt x="136284" y="604475"/>
                  <a:pt x="131416" y="599607"/>
                </a:cubicBezTo>
                <a:cubicBezTo>
                  <a:pt x="126549" y="594740"/>
                  <a:pt x="121682" y="589873"/>
                  <a:pt x="116815" y="594740"/>
                </a:cubicBezTo>
                <a:close/>
                <a:moveTo>
                  <a:pt x="613277" y="210225"/>
                </a:moveTo>
                <a:cubicBezTo>
                  <a:pt x="632746" y="205358"/>
                  <a:pt x="642480" y="185889"/>
                  <a:pt x="637613" y="166420"/>
                </a:cubicBezTo>
                <a:cubicBezTo>
                  <a:pt x="632746" y="146951"/>
                  <a:pt x="613277" y="137216"/>
                  <a:pt x="593808" y="142084"/>
                </a:cubicBezTo>
                <a:cubicBezTo>
                  <a:pt x="574339" y="146951"/>
                  <a:pt x="564604" y="166420"/>
                  <a:pt x="569471" y="185889"/>
                </a:cubicBezTo>
                <a:cubicBezTo>
                  <a:pt x="574339" y="205358"/>
                  <a:pt x="593808" y="215093"/>
                  <a:pt x="613277" y="210225"/>
                </a:cubicBezTo>
                <a:close/>
                <a:moveTo>
                  <a:pt x="219027" y="258898"/>
                </a:moveTo>
                <a:cubicBezTo>
                  <a:pt x="209293" y="263766"/>
                  <a:pt x="199558" y="273500"/>
                  <a:pt x="204426" y="283235"/>
                </a:cubicBezTo>
                <a:cubicBezTo>
                  <a:pt x="209293" y="292969"/>
                  <a:pt x="219027" y="302703"/>
                  <a:pt x="228762" y="297837"/>
                </a:cubicBezTo>
                <a:cubicBezTo>
                  <a:pt x="238497" y="292969"/>
                  <a:pt x="248231" y="283235"/>
                  <a:pt x="243364" y="273500"/>
                </a:cubicBezTo>
                <a:cubicBezTo>
                  <a:pt x="238497" y="263766"/>
                  <a:pt x="228762" y="258898"/>
                  <a:pt x="219027" y="258898"/>
                </a:cubicBezTo>
                <a:close/>
                <a:moveTo>
                  <a:pt x="116815" y="327040"/>
                </a:moveTo>
                <a:cubicBezTo>
                  <a:pt x="126549" y="327040"/>
                  <a:pt x="131416" y="317305"/>
                  <a:pt x="126549" y="307571"/>
                </a:cubicBezTo>
                <a:cubicBezTo>
                  <a:pt x="126549" y="297837"/>
                  <a:pt x="116815" y="292969"/>
                  <a:pt x="107080" y="297837"/>
                </a:cubicBezTo>
                <a:cubicBezTo>
                  <a:pt x="97346" y="297837"/>
                  <a:pt x="92478" y="307571"/>
                  <a:pt x="97346" y="317305"/>
                </a:cubicBezTo>
                <a:cubicBezTo>
                  <a:pt x="97346" y="322173"/>
                  <a:pt x="107080" y="327040"/>
                  <a:pt x="116815" y="327040"/>
                </a:cubicBezTo>
                <a:close/>
                <a:moveTo>
                  <a:pt x="9735" y="327040"/>
                </a:moveTo>
                <a:cubicBezTo>
                  <a:pt x="4867" y="327040"/>
                  <a:pt x="0" y="336775"/>
                  <a:pt x="0" y="341642"/>
                </a:cubicBezTo>
                <a:cubicBezTo>
                  <a:pt x="0" y="346509"/>
                  <a:pt x="9735" y="351376"/>
                  <a:pt x="14602" y="351376"/>
                </a:cubicBezTo>
                <a:cubicBezTo>
                  <a:pt x="19469" y="351376"/>
                  <a:pt x="24336" y="341642"/>
                  <a:pt x="24336" y="336775"/>
                </a:cubicBezTo>
                <a:cubicBezTo>
                  <a:pt x="19469" y="327040"/>
                  <a:pt x="14602" y="322173"/>
                  <a:pt x="9735" y="327040"/>
                </a:cubicBezTo>
                <a:close/>
                <a:moveTo>
                  <a:pt x="817702" y="507130"/>
                </a:moveTo>
                <a:cubicBezTo>
                  <a:pt x="832304" y="516864"/>
                  <a:pt x="856641" y="511996"/>
                  <a:pt x="866375" y="492528"/>
                </a:cubicBezTo>
                <a:cubicBezTo>
                  <a:pt x="876110" y="477926"/>
                  <a:pt x="871242" y="453589"/>
                  <a:pt x="851773" y="443855"/>
                </a:cubicBezTo>
                <a:cubicBezTo>
                  <a:pt x="837171" y="434120"/>
                  <a:pt x="812835" y="438987"/>
                  <a:pt x="803100" y="458457"/>
                </a:cubicBezTo>
                <a:cubicBezTo>
                  <a:pt x="798233" y="477926"/>
                  <a:pt x="803100" y="497394"/>
                  <a:pt x="817702" y="507130"/>
                </a:cubicBezTo>
                <a:close/>
                <a:moveTo>
                  <a:pt x="1343368" y="1003591"/>
                </a:moveTo>
                <a:cubicBezTo>
                  <a:pt x="1333634" y="1003591"/>
                  <a:pt x="1328766" y="1013326"/>
                  <a:pt x="1333634" y="1023060"/>
                </a:cubicBezTo>
                <a:cubicBezTo>
                  <a:pt x="1338501" y="1032795"/>
                  <a:pt x="1343368" y="1037662"/>
                  <a:pt x="1353103" y="1032795"/>
                </a:cubicBezTo>
                <a:cubicBezTo>
                  <a:pt x="1362837" y="1032795"/>
                  <a:pt x="1367705" y="1023060"/>
                  <a:pt x="1362837" y="1013326"/>
                </a:cubicBezTo>
                <a:cubicBezTo>
                  <a:pt x="1357970" y="1008458"/>
                  <a:pt x="1348235" y="1003591"/>
                  <a:pt x="1343368" y="1003591"/>
                </a:cubicBezTo>
                <a:close/>
                <a:moveTo>
                  <a:pt x="1280093" y="658015"/>
                </a:moveTo>
                <a:cubicBezTo>
                  <a:pt x="1275226" y="643413"/>
                  <a:pt x="1260624" y="633678"/>
                  <a:pt x="1246023" y="638546"/>
                </a:cubicBezTo>
                <a:cubicBezTo>
                  <a:pt x="1231421" y="643413"/>
                  <a:pt x="1221686" y="658015"/>
                  <a:pt x="1226553" y="672617"/>
                </a:cubicBezTo>
                <a:cubicBezTo>
                  <a:pt x="1231421" y="687219"/>
                  <a:pt x="1246023" y="696953"/>
                  <a:pt x="1260624" y="692085"/>
                </a:cubicBezTo>
                <a:cubicBezTo>
                  <a:pt x="1270359" y="687219"/>
                  <a:pt x="1280093" y="672617"/>
                  <a:pt x="1280093" y="658015"/>
                </a:cubicBezTo>
                <a:close/>
                <a:moveTo>
                  <a:pt x="1085402" y="351376"/>
                </a:moveTo>
                <a:cubicBezTo>
                  <a:pt x="1065933" y="351376"/>
                  <a:pt x="1046464" y="370846"/>
                  <a:pt x="1046464" y="390314"/>
                </a:cubicBezTo>
                <a:cubicBezTo>
                  <a:pt x="1046464" y="409784"/>
                  <a:pt x="1065933" y="429253"/>
                  <a:pt x="1085402" y="429253"/>
                </a:cubicBezTo>
                <a:cubicBezTo>
                  <a:pt x="1104872" y="429253"/>
                  <a:pt x="1124341" y="409784"/>
                  <a:pt x="1124341" y="390314"/>
                </a:cubicBezTo>
                <a:cubicBezTo>
                  <a:pt x="1124341" y="365978"/>
                  <a:pt x="1104872" y="351376"/>
                  <a:pt x="1085402" y="351376"/>
                </a:cubicBezTo>
                <a:close/>
                <a:moveTo>
                  <a:pt x="1309297" y="784564"/>
                </a:moveTo>
                <a:cubicBezTo>
                  <a:pt x="1304430" y="769962"/>
                  <a:pt x="1289828" y="765095"/>
                  <a:pt x="1280093" y="765095"/>
                </a:cubicBezTo>
                <a:cubicBezTo>
                  <a:pt x="1265492" y="769962"/>
                  <a:pt x="1260624" y="784564"/>
                  <a:pt x="1260624" y="794298"/>
                </a:cubicBezTo>
                <a:cubicBezTo>
                  <a:pt x="1265492" y="808900"/>
                  <a:pt x="1280093" y="813767"/>
                  <a:pt x="1289828" y="813767"/>
                </a:cubicBezTo>
                <a:cubicBezTo>
                  <a:pt x="1304430" y="808900"/>
                  <a:pt x="1309297" y="799166"/>
                  <a:pt x="1309297" y="784564"/>
                </a:cubicBezTo>
                <a:close/>
                <a:moveTo>
                  <a:pt x="759295" y="375712"/>
                </a:moveTo>
                <a:cubicBezTo>
                  <a:pt x="744693" y="361111"/>
                  <a:pt x="725224" y="361111"/>
                  <a:pt x="710622" y="375712"/>
                </a:cubicBezTo>
                <a:cubicBezTo>
                  <a:pt x="696020" y="390314"/>
                  <a:pt x="696020" y="409784"/>
                  <a:pt x="710622" y="424385"/>
                </a:cubicBezTo>
                <a:cubicBezTo>
                  <a:pt x="725224" y="438987"/>
                  <a:pt x="744693" y="438987"/>
                  <a:pt x="759295" y="424385"/>
                </a:cubicBezTo>
                <a:cubicBezTo>
                  <a:pt x="773897" y="409784"/>
                  <a:pt x="773897" y="390314"/>
                  <a:pt x="759295" y="375712"/>
                </a:cubicBezTo>
                <a:close/>
                <a:moveTo>
                  <a:pt x="1207084" y="365978"/>
                </a:moveTo>
                <a:cubicBezTo>
                  <a:pt x="1202217" y="346509"/>
                  <a:pt x="1182748" y="331907"/>
                  <a:pt x="1158412" y="336775"/>
                </a:cubicBezTo>
                <a:cubicBezTo>
                  <a:pt x="1138943" y="341642"/>
                  <a:pt x="1124341" y="361111"/>
                  <a:pt x="1129208" y="385448"/>
                </a:cubicBezTo>
                <a:cubicBezTo>
                  <a:pt x="1134075" y="404916"/>
                  <a:pt x="1153544" y="419518"/>
                  <a:pt x="1177881" y="414651"/>
                </a:cubicBezTo>
                <a:cubicBezTo>
                  <a:pt x="1202217" y="409784"/>
                  <a:pt x="1216819" y="385448"/>
                  <a:pt x="1207084" y="365978"/>
                </a:cubicBezTo>
                <a:close/>
                <a:moveTo>
                  <a:pt x="1333634" y="906246"/>
                </a:moveTo>
                <a:cubicBezTo>
                  <a:pt x="1328766" y="896512"/>
                  <a:pt x="1319032" y="886776"/>
                  <a:pt x="1309297" y="891644"/>
                </a:cubicBezTo>
                <a:cubicBezTo>
                  <a:pt x="1299563" y="896512"/>
                  <a:pt x="1289828" y="906246"/>
                  <a:pt x="1294695" y="915980"/>
                </a:cubicBezTo>
                <a:cubicBezTo>
                  <a:pt x="1299563" y="925715"/>
                  <a:pt x="1309297" y="935449"/>
                  <a:pt x="1319032" y="930582"/>
                </a:cubicBezTo>
                <a:cubicBezTo>
                  <a:pt x="1333634" y="925715"/>
                  <a:pt x="1338501" y="915980"/>
                  <a:pt x="1333634" y="906246"/>
                </a:cubicBezTo>
                <a:close/>
                <a:moveTo>
                  <a:pt x="1314164" y="448722"/>
                </a:moveTo>
                <a:cubicBezTo>
                  <a:pt x="1299563" y="458457"/>
                  <a:pt x="1289828" y="477926"/>
                  <a:pt x="1299563" y="497394"/>
                </a:cubicBezTo>
                <a:cubicBezTo>
                  <a:pt x="1309297" y="511996"/>
                  <a:pt x="1328766" y="521731"/>
                  <a:pt x="1348235" y="511996"/>
                </a:cubicBezTo>
                <a:cubicBezTo>
                  <a:pt x="1362837" y="502262"/>
                  <a:pt x="1372572" y="482793"/>
                  <a:pt x="1362837" y="463324"/>
                </a:cubicBezTo>
                <a:cubicBezTo>
                  <a:pt x="1353103" y="443855"/>
                  <a:pt x="1328766" y="438987"/>
                  <a:pt x="1314164" y="448722"/>
                </a:cubicBezTo>
                <a:close/>
                <a:moveTo>
                  <a:pt x="1581865" y="906246"/>
                </a:moveTo>
                <a:cubicBezTo>
                  <a:pt x="1572130" y="911113"/>
                  <a:pt x="1572130" y="920848"/>
                  <a:pt x="1576997" y="930582"/>
                </a:cubicBezTo>
                <a:cubicBezTo>
                  <a:pt x="1581865" y="940317"/>
                  <a:pt x="1591599" y="940317"/>
                  <a:pt x="1601334" y="935449"/>
                </a:cubicBezTo>
                <a:cubicBezTo>
                  <a:pt x="1611068" y="930582"/>
                  <a:pt x="1611068" y="920848"/>
                  <a:pt x="1606201" y="911113"/>
                </a:cubicBezTo>
                <a:cubicBezTo>
                  <a:pt x="1596466" y="901378"/>
                  <a:pt x="1586732" y="901378"/>
                  <a:pt x="1581865" y="906246"/>
                </a:cubicBezTo>
                <a:close/>
                <a:moveTo>
                  <a:pt x="1650006" y="1003591"/>
                </a:moveTo>
                <a:cubicBezTo>
                  <a:pt x="1645139" y="998724"/>
                  <a:pt x="1640272" y="993857"/>
                  <a:pt x="1635405" y="998724"/>
                </a:cubicBezTo>
                <a:cubicBezTo>
                  <a:pt x="1630537" y="1003591"/>
                  <a:pt x="1625670" y="1008458"/>
                  <a:pt x="1630537" y="1013326"/>
                </a:cubicBezTo>
                <a:cubicBezTo>
                  <a:pt x="1635405" y="1018193"/>
                  <a:pt x="1640272" y="1023060"/>
                  <a:pt x="1645139" y="1018193"/>
                </a:cubicBezTo>
                <a:cubicBezTo>
                  <a:pt x="1650006" y="1018193"/>
                  <a:pt x="1654874" y="1008458"/>
                  <a:pt x="1650006" y="1003591"/>
                </a:cubicBezTo>
                <a:close/>
                <a:moveTo>
                  <a:pt x="1518590" y="804033"/>
                </a:moveTo>
                <a:cubicBezTo>
                  <a:pt x="1508855" y="808900"/>
                  <a:pt x="1503988" y="823502"/>
                  <a:pt x="1508855" y="833237"/>
                </a:cubicBezTo>
                <a:cubicBezTo>
                  <a:pt x="1513723" y="842971"/>
                  <a:pt x="1528325" y="847839"/>
                  <a:pt x="1538059" y="842971"/>
                </a:cubicBezTo>
                <a:cubicBezTo>
                  <a:pt x="1547794" y="838104"/>
                  <a:pt x="1552661" y="823502"/>
                  <a:pt x="1547794" y="813767"/>
                </a:cubicBezTo>
                <a:cubicBezTo>
                  <a:pt x="1542926" y="804033"/>
                  <a:pt x="1528325" y="794298"/>
                  <a:pt x="1518590" y="804033"/>
                </a:cubicBezTo>
                <a:close/>
                <a:moveTo>
                  <a:pt x="1387174" y="575271"/>
                </a:moveTo>
                <a:cubicBezTo>
                  <a:pt x="1372572" y="585005"/>
                  <a:pt x="1367705" y="599607"/>
                  <a:pt x="1377439" y="614209"/>
                </a:cubicBezTo>
                <a:cubicBezTo>
                  <a:pt x="1387174" y="628811"/>
                  <a:pt x="1401775" y="633678"/>
                  <a:pt x="1416377" y="623944"/>
                </a:cubicBezTo>
                <a:cubicBezTo>
                  <a:pt x="1430979" y="614209"/>
                  <a:pt x="1435846" y="599607"/>
                  <a:pt x="1426112" y="585005"/>
                </a:cubicBezTo>
                <a:cubicBezTo>
                  <a:pt x="1421244" y="570404"/>
                  <a:pt x="1401775" y="565537"/>
                  <a:pt x="1387174" y="575271"/>
                </a:cubicBezTo>
                <a:close/>
                <a:moveTo>
                  <a:pt x="1455315" y="692085"/>
                </a:moveTo>
                <a:cubicBezTo>
                  <a:pt x="1445581" y="696953"/>
                  <a:pt x="1440714" y="711555"/>
                  <a:pt x="1445581" y="726157"/>
                </a:cubicBezTo>
                <a:cubicBezTo>
                  <a:pt x="1450448" y="735891"/>
                  <a:pt x="1465050" y="740758"/>
                  <a:pt x="1479652" y="735891"/>
                </a:cubicBezTo>
                <a:cubicBezTo>
                  <a:pt x="1489386" y="731024"/>
                  <a:pt x="1494254" y="716422"/>
                  <a:pt x="1489386" y="701821"/>
                </a:cubicBezTo>
                <a:cubicBezTo>
                  <a:pt x="1484519" y="687219"/>
                  <a:pt x="1469917" y="687219"/>
                  <a:pt x="1455315" y="692085"/>
                </a:cubicBezTo>
                <a:close/>
                <a:moveTo>
                  <a:pt x="1246023" y="516864"/>
                </a:moveTo>
                <a:cubicBezTo>
                  <a:pt x="1241155" y="497394"/>
                  <a:pt x="1221686" y="487660"/>
                  <a:pt x="1202217" y="492528"/>
                </a:cubicBezTo>
                <a:cubicBezTo>
                  <a:pt x="1182748" y="497394"/>
                  <a:pt x="1173014" y="516864"/>
                  <a:pt x="1177881" y="536333"/>
                </a:cubicBezTo>
                <a:cubicBezTo>
                  <a:pt x="1182748" y="555802"/>
                  <a:pt x="1202217" y="565537"/>
                  <a:pt x="1221686" y="560669"/>
                </a:cubicBezTo>
                <a:cubicBezTo>
                  <a:pt x="1241155" y="555802"/>
                  <a:pt x="1250890" y="536333"/>
                  <a:pt x="1246023" y="516864"/>
                </a:cubicBezTo>
                <a:close/>
                <a:moveTo>
                  <a:pt x="890711" y="765095"/>
                </a:moveTo>
                <a:cubicBezTo>
                  <a:pt x="876110" y="760228"/>
                  <a:pt x="866375" y="769962"/>
                  <a:pt x="861508" y="784564"/>
                </a:cubicBezTo>
                <a:cubicBezTo>
                  <a:pt x="856641" y="799166"/>
                  <a:pt x="866375" y="808900"/>
                  <a:pt x="880977" y="813767"/>
                </a:cubicBezTo>
                <a:cubicBezTo>
                  <a:pt x="895579" y="818635"/>
                  <a:pt x="905313" y="808900"/>
                  <a:pt x="910181" y="794298"/>
                </a:cubicBezTo>
                <a:cubicBezTo>
                  <a:pt x="915048" y="784564"/>
                  <a:pt x="905313" y="769962"/>
                  <a:pt x="890711" y="765095"/>
                </a:cubicBezTo>
                <a:close/>
                <a:moveTo>
                  <a:pt x="861508" y="891644"/>
                </a:moveTo>
                <a:cubicBezTo>
                  <a:pt x="851773" y="886776"/>
                  <a:pt x="837171" y="896512"/>
                  <a:pt x="837171" y="906246"/>
                </a:cubicBezTo>
                <a:cubicBezTo>
                  <a:pt x="832304" y="915980"/>
                  <a:pt x="842039" y="930582"/>
                  <a:pt x="851773" y="930582"/>
                </a:cubicBezTo>
                <a:cubicBezTo>
                  <a:pt x="861508" y="935449"/>
                  <a:pt x="876110" y="925715"/>
                  <a:pt x="876110" y="915980"/>
                </a:cubicBezTo>
                <a:cubicBezTo>
                  <a:pt x="876110" y="906246"/>
                  <a:pt x="871242" y="891644"/>
                  <a:pt x="861508" y="891644"/>
                </a:cubicBezTo>
                <a:close/>
                <a:moveTo>
                  <a:pt x="924782" y="633678"/>
                </a:moveTo>
                <a:cubicBezTo>
                  <a:pt x="910181" y="628811"/>
                  <a:pt x="890711" y="638546"/>
                  <a:pt x="890711" y="653148"/>
                </a:cubicBezTo>
                <a:cubicBezTo>
                  <a:pt x="885844" y="667749"/>
                  <a:pt x="895579" y="687219"/>
                  <a:pt x="910181" y="687219"/>
                </a:cubicBezTo>
                <a:cubicBezTo>
                  <a:pt x="924782" y="692085"/>
                  <a:pt x="944252" y="682351"/>
                  <a:pt x="944252" y="667749"/>
                </a:cubicBezTo>
                <a:cubicBezTo>
                  <a:pt x="953986" y="658015"/>
                  <a:pt x="944252" y="638546"/>
                  <a:pt x="924782" y="633678"/>
                </a:cubicBezTo>
                <a:close/>
                <a:moveTo>
                  <a:pt x="778764" y="575271"/>
                </a:moveTo>
                <a:cubicBezTo>
                  <a:pt x="764162" y="565537"/>
                  <a:pt x="744693" y="570404"/>
                  <a:pt x="739826" y="585005"/>
                </a:cubicBezTo>
                <a:cubicBezTo>
                  <a:pt x="730091" y="599607"/>
                  <a:pt x="734959" y="619076"/>
                  <a:pt x="749561" y="623944"/>
                </a:cubicBezTo>
                <a:cubicBezTo>
                  <a:pt x="764162" y="633678"/>
                  <a:pt x="783631" y="628811"/>
                  <a:pt x="788499" y="614209"/>
                </a:cubicBezTo>
                <a:cubicBezTo>
                  <a:pt x="798233" y="599607"/>
                  <a:pt x="793366" y="585005"/>
                  <a:pt x="778764" y="575271"/>
                </a:cubicBezTo>
                <a:close/>
                <a:moveTo>
                  <a:pt x="963721" y="492528"/>
                </a:moveTo>
                <a:cubicBezTo>
                  <a:pt x="944252" y="487660"/>
                  <a:pt x="924782" y="497394"/>
                  <a:pt x="919915" y="516864"/>
                </a:cubicBezTo>
                <a:cubicBezTo>
                  <a:pt x="915048" y="536333"/>
                  <a:pt x="924782" y="555802"/>
                  <a:pt x="944252" y="560669"/>
                </a:cubicBezTo>
                <a:cubicBezTo>
                  <a:pt x="963721" y="565537"/>
                  <a:pt x="983190" y="555802"/>
                  <a:pt x="988057" y="536333"/>
                </a:cubicBezTo>
                <a:cubicBezTo>
                  <a:pt x="992924" y="516864"/>
                  <a:pt x="983190" y="497394"/>
                  <a:pt x="963721" y="492528"/>
                </a:cubicBezTo>
                <a:close/>
                <a:moveTo>
                  <a:pt x="827437" y="1003591"/>
                </a:moveTo>
                <a:cubicBezTo>
                  <a:pt x="817702" y="1003591"/>
                  <a:pt x="807968" y="1008458"/>
                  <a:pt x="807968" y="1013326"/>
                </a:cubicBezTo>
                <a:cubicBezTo>
                  <a:pt x="807968" y="1023060"/>
                  <a:pt x="812835" y="1032795"/>
                  <a:pt x="817702" y="1032795"/>
                </a:cubicBezTo>
                <a:cubicBezTo>
                  <a:pt x="827437" y="1032795"/>
                  <a:pt x="837171" y="1027928"/>
                  <a:pt x="837171" y="1023060"/>
                </a:cubicBezTo>
                <a:cubicBezTo>
                  <a:pt x="842039" y="1018193"/>
                  <a:pt x="837171" y="1008458"/>
                  <a:pt x="827437" y="1003591"/>
                </a:cubicBezTo>
                <a:close/>
                <a:moveTo>
                  <a:pt x="1085402" y="507130"/>
                </a:moveTo>
                <a:cubicBezTo>
                  <a:pt x="1065933" y="507130"/>
                  <a:pt x="1051332" y="521731"/>
                  <a:pt x="1051332" y="541200"/>
                </a:cubicBezTo>
                <a:cubicBezTo>
                  <a:pt x="1051332" y="560669"/>
                  <a:pt x="1065933" y="575271"/>
                  <a:pt x="1085402" y="575271"/>
                </a:cubicBezTo>
                <a:cubicBezTo>
                  <a:pt x="1104872" y="575271"/>
                  <a:pt x="1119473" y="560669"/>
                  <a:pt x="1119473" y="541200"/>
                </a:cubicBezTo>
                <a:cubicBezTo>
                  <a:pt x="1119473" y="526598"/>
                  <a:pt x="1104872" y="507130"/>
                  <a:pt x="1085402" y="507130"/>
                </a:cubicBezTo>
                <a:close/>
                <a:moveTo>
                  <a:pt x="1085402" y="794298"/>
                </a:moveTo>
                <a:cubicBezTo>
                  <a:pt x="1070801" y="794298"/>
                  <a:pt x="1061066" y="804033"/>
                  <a:pt x="1061066" y="818635"/>
                </a:cubicBezTo>
                <a:cubicBezTo>
                  <a:pt x="1061066" y="833237"/>
                  <a:pt x="1070801" y="842971"/>
                  <a:pt x="1085402" y="842971"/>
                </a:cubicBezTo>
                <a:cubicBezTo>
                  <a:pt x="1100004" y="842971"/>
                  <a:pt x="1109739" y="833237"/>
                  <a:pt x="1109739" y="818635"/>
                </a:cubicBezTo>
                <a:cubicBezTo>
                  <a:pt x="1109739" y="804033"/>
                  <a:pt x="1100004" y="794298"/>
                  <a:pt x="1085402" y="794298"/>
                </a:cubicBezTo>
                <a:close/>
                <a:moveTo>
                  <a:pt x="1085402" y="920848"/>
                </a:moveTo>
                <a:cubicBezTo>
                  <a:pt x="1075668" y="920848"/>
                  <a:pt x="1065933" y="930582"/>
                  <a:pt x="1065933" y="940317"/>
                </a:cubicBezTo>
                <a:cubicBezTo>
                  <a:pt x="1065933" y="950051"/>
                  <a:pt x="1075668" y="959786"/>
                  <a:pt x="1085402" y="959786"/>
                </a:cubicBezTo>
                <a:cubicBezTo>
                  <a:pt x="1095137" y="959786"/>
                  <a:pt x="1104872" y="950051"/>
                  <a:pt x="1104872" y="940317"/>
                </a:cubicBezTo>
                <a:cubicBezTo>
                  <a:pt x="1104872" y="930582"/>
                  <a:pt x="1095137" y="920848"/>
                  <a:pt x="1085402" y="920848"/>
                </a:cubicBezTo>
                <a:close/>
                <a:moveTo>
                  <a:pt x="1085402" y="658015"/>
                </a:moveTo>
                <a:cubicBezTo>
                  <a:pt x="1070801" y="658015"/>
                  <a:pt x="1056199" y="672617"/>
                  <a:pt x="1056199" y="687219"/>
                </a:cubicBezTo>
                <a:cubicBezTo>
                  <a:pt x="1056199" y="701821"/>
                  <a:pt x="1070801" y="716422"/>
                  <a:pt x="1085402" y="716422"/>
                </a:cubicBezTo>
                <a:cubicBezTo>
                  <a:pt x="1100004" y="716422"/>
                  <a:pt x="1114606" y="701821"/>
                  <a:pt x="1114606" y="687219"/>
                </a:cubicBezTo>
                <a:cubicBezTo>
                  <a:pt x="1114606" y="667749"/>
                  <a:pt x="1100004" y="658015"/>
                  <a:pt x="1085402" y="658015"/>
                </a:cubicBezTo>
                <a:close/>
                <a:moveTo>
                  <a:pt x="1007526" y="341642"/>
                </a:moveTo>
                <a:cubicBezTo>
                  <a:pt x="988057" y="336775"/>
                  <a:pt x="963721" y="346509"/>
                  <a:pt x="958853" y="370846"/>
                </a:cubicBezTo>
                <a:cubicBezTo>
                  <a:pt x="953986" y="390314"/>
                  <a:pt x="963721" y="414651"/>
                  <a:pt x="988057" y="419518"/>
                </a:cubicBezTo>
                <a:cubicBezTo>
                  <a:pt x="1012393" y="424385"/>
                  <a:pt x="1031862" y="414651"/>
                  <a:pt x="1036730" y="390314"/>
                </a:cubicBezTo>
                <a:cubicBezTo>
                  <a:pt x="1036730" y="365978"/>
                  <a:pt x="1026995" y="346509"/>
                  <a:pt x="1007526" y="341642"/>
                </a:cubicBezTo>
                <a:close/>
                <a:moveTo>
                  <a:pt x="1085402" y="1149610"/>
                </a:moveTo>
                <a:cubicBezTo>
                  <a:pt x="1080535" y="1149610"/>
                  <a:pt x="1075668" y="1154477"/>
                  <a:pt x="1075668" y="1159344"/>
                </a:cubicBezTo>
                <a:cubicBezTo>
                  <a:pt x="1075668" y="1164212"/>
                  <a:pt x="1080535" y="1169079"/>
                  <a:pt x="1085402" y="1169079"/>
                </a:cubicBezTo>
                <a:cubicBezTo>
                  <a:pt x="1090270" y="1169079"/>
                  <a:pt x="1095137" y="1164212"/>
                  <a:pt x="1095137" y="1159344"/>
                </a:cubicBezTo>
                <a:cubicBezTo>
                  <a:pt x="1095137" y="1154477"/>
                  <a:pt x="1090270" y="1149610"/>
                  <a:pt x="1085402" y="1149610"/>
                </a:cubicBezTo>
                <a:close/>
                <a:moveTo>
                  <a:pt x="1085402" y="1037662"/>
                </a:moveTo>
                <a:cubicBezTo>
                  <a:pt x="1075668" y="1037662"/>
                  <a:pt x="1070801" y="1042530"/>
                  <a:pt x="1070801" y="1052264"/>
                </a:cubicBezTo>
                <a:cubicBezTo>
                  <a:pt x="1070801" y="1061999"/>
                  <a:pt x="1075668" y="1066866"/>
                  <a:pt x="1085402" y="1066866"/>
                </a:cubicBezTo>
                <a:cubicBezTo>
                  <a:pt x="1095137" y="1066866"/>
                  <a:pt x="1100004" y="1061999"/>
                  <a:pt x="1100004" y="1052264"/>
                </a:cubicBezTo>
                <a:cubicBezTo>
                  <a:pt x="1100004" y="1047397"/>
                  <a:pt x="1095137" y="1037662"/>
                  <a:pt x="1085402" y="1037662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93B1CCF3-9EAB-4716-81A1-6CBA5104E586}"/>
              </a:ext>
            </a:extLst>
          </p:cNvPr>
          <p:cNvSpPr/>
          <p:nvPr/>
        </p:nvSpPr>
        <p:spPr>
          <a:xfrm rot="5400000">
            <a:off x="20897184" y="4067321"/>
            <a:ext cx="1909797" cy="2360628"/>
          </a:xfrm>
          <a:custGeom>
            <a:avLst/>
            <a:gdLst>
              <a:gd name="connsiteX0" fmla="*/ 1632362 w 1909797"/>
              <a:gd name="connsiteY0" fmla="*/ 710622 h 2360628"/>
              <a:gd name="connsiteX1" fmla="*/ 1632362 w 1909797"/>
              <a:gd name="connsiteY1" fmla="*/ 525666 h 2360628"/>
              <a:gd name="connsiteX2" fmla="*/ 1535017 w 1909797"/>
              <a:gd name="connsiteY2" fmla="*/ 428320 h 2360628"/>
              <a:gd name="connsiteX3" fmla="*/ 1408468 w 1909797"/>
              <a:gd name="connsiteY3" fmla="*/ 428320 h 2360628"/>
              <a:gd name="connsiteX4" fmla="*/ 1408468 w 1909797"/>
              <a:gd name="connsiteY4" fmla="*/ 360179 h 2360628"/>
              <a:gd name="connsiteX5" fmla="*/ 1496079 w 1909797"/>
              <a:gd name="connsiteY5" fmla="*/ 360179 h 2360628"/>
              <a:gd name="connsiteX6" fmla="*/ 1593425 w 1909797"/>
              <a:gd name="connsiteY6" fmla="*/ 272568 h 2360628"/>
              <a:gd name="connsiteX7" fmla="*/ 1593425 w 1909797"/>
              <a:gd name="connsiteY7" fmla="*/ 97346 h 2360628"/>
              <a:gd name="connsiteX8" fmla="*/ 1496079 w 1909797"/>
              <a:gd name="connsiteY8" fmla="*/ 0 h 2360628"/>
              <a:gd name="connsiteX9" fmla="*/ 1135901 w 1909797"/>
              <a:gd name="connsiteY9" fmla="*/ 0 h 2360628"/>
              <a:gd name="connsiteX10" fmla="*/ 1038555 w 1909797"/>
              <a:gd name="connsiteY10" fmla="*/ 97346 h 2360628"/>
              <a:gd name="connsiteX11" fmla="*/ 1038555 w 1909797"/>
              <a:gd name="connsiteY11" fmla="*/ 116815 h 2360628"/>
              <a:gd name="connsiteX12" fmla="*/ 191649 w 1909797"/>
              <a:gd name="connsiteY12" fmla="*/ 116815 h 2360628"/>
              <a:gd name="connsiteX13" fmla="*/ 31029 w 1909797"/>
              <a:gd name="connsiteY13" fmla="*/ 223895 h 2360628"/>
              <a:gd name="connsiteX14" fmla="*/ 1825 w 1909797"/>
              <a:gd name="connsiteY14" fmla="*/ 292037 h 2360628"/>
              <a:gd name="connsiteX15" fmla="*/ 16427 w 1909797"/>
              <a:gd name="connsiteY15" fmla="*/ 330975 h 2360628"/>
              <a:gd name="connsiteX16" fmla="*/ 79702 w 1909797"/>
              <a:gd name="connsiteY16" fmla="*/ 355311 h 2360628"/>
              <a:gd name="connsiteX17" fmla="*/ 118640 w 1909797"/>
              <a:gd name="connsiteY17" fmla="*/ 340709 h 2360628"/>
              <a:gd name="connsiteX18" fmla="*/ 147843 w 1909797"/>
              <a:gd name="connsiteY18" fmla="*/ 277435 h 2360628"/>
              <a:gd name="connsiteX19" fmla="*/ 191649 w 1909797"/>
              <a:gd name="connsiteY19" fmla="*/ 248231 h 2360628"/>
              <a:gd name="connsiteX20" fmla="*/ 1033688 w 1909797"/>
              <a:gd name="connsiteY20" fmla="*/ 248231 h 2360628"/>
              <a:gd name="connsiteX21" fmla="*/ 1033688 w 1909797"/>
              <a:gd name="connsiteY21" fmla="*/ 277435 h 2360628"/>
              <a:gd name="connsiteX22" fmla="*/ 1131033 w 1909797"/>
              <a:gd name="connsiteY22" fmla="*/ 365046 h 2360628"/>
              <a:gd name="connsiteX23" fmla="*/ 1218644 w 1909797"/>
              <a:gd name="connsiteY23" fmla="*/ 365046 h 2360628"/>
              <a:gd name="connsiteX24" fmla="*/ 1218644 w 1909797"/>
              <a:gd name="connsiteY24" fmla="*/ 433188 h 2360628"/>
              <a:gd name="connsiteX25" fmla="*/ 1092095 w 1909797"/>
              <a:gd name="connsiteY25" fmla="*/ 433188 h 2360628"/>
              <a:gd name="connsiteX26" fmla="*/ 994749 w 1909797"/>
              <a:gd name="connsiteY26" fmla="*/ 530533 h 2360628"/>
              <a:gd name="connsiteX27" fmla="*/ 994749 w 1909797"/>
              <a:gd name="connsiteY27" fmla="*/ 715489 h 2360628"/>
              <a:gd name="connsiteX28" fmla="*/ 717315 w 1909797"/>
              <a:gd name="connsiteY28" fmla="*/ 1056199 h 2360628"/>
              <a:gd name="connsiteX29" fmla="*/ 717315 w 1909797"/>
              <a:gd name="connsiteY29" fmla="*/ 2316823 h 2360628"/>
              <a:gd name="connsiteX30" fmla="*/ 761120 w 1909797"/>
              <a:gd name="connsiteY30" fmla="*/ 2360629 h 2360628"/>
              <a:gd name="connsiteX31" fmla="*/ 1865992 w 1909797"/>
              <a:gd name="connsiteY31" fmla="*/ 2360629 h 2360628"/>
              <a:gd name="connsiteX32" fmla="*/ 1909797 w 1909797"/>
              <a:gd name="connsiteY32" fmla="*/ 2316823 h 2360628"/>
              <a:gd name="connsiteX33" fmla="*/ 1909797 w 1909797"/>
              <a:gd name="connsiteY33" fmla="*/ 1056199 h 2360628"/>
              <a:gd name="connsiteX34" fmla="*/ 1632362 w 1909797"/>
              <a:gd name="connsiteY34" fmla="*/ 710622 h 2360628"/>
              <a:gd name="connsiteX35" fmla="*/ 1491211 w 1909797"/>
              <a:gd name="connsiteY35" fmla="*/ 525666 h 2360628"/>
              <a:gd name="connsiteX36" fmla="*/ 1500946 w 1909797"/>
              <a:gd name="connsiteY36" fmla="*/ 515931 h 2360628"/>
              <a:gd name="connsiteX37" fmla="*/ 1535017 w 1909797"/>
              <a:gd name="connsiteY37" fmla="*/ 515931 h 2360628"/>
              <a:gd name="connsiteX38" fmla="*/ 1544752 w 1909797"/>
              <a:gd name="connsiteY38" fmla="*/ 525666 h 2360628"/>
              <a:gd name="connsiteX39" fmla="*/ 1544752 w 1909797"/>
              <a:gd name="connsiteY39" fmla="*/ 691153 h 2360628"/>
              <a:gd name="connsiteX40" fmla="*/ 1535017 w 1909797"/>
              <a:gd name="connsiteY40" fmla="*/ 700888 h 2360628"/>
              <a:gd name="connsiteX41" fmla="*/ 1500946 w 1909797"/>
              <a:gd name="connsiteY41" fmla="*/ 700888 h 2360628"/>
              <a:gd name="connsiteX42" fmla="*/ 1491211 w 1909797"/>
              <a:gd name="connsiteY42" fmla="*/ 691153 h 2360628"/>
              <a:gd name="connsiteX43" fmla="*/ 1491211 w 1909797"/>
              <a:gd name="connsiteY43" fmla="*/ 525666 h 2360628"/>
              <a:gd name="connsiteX44" fmla="*/ 1437671 w 1909797"/>
              <a:gd name="connsiteY44" fmla="*/ 511064 h 2360628"/>
              <a:gd name="connsiteX45" fmla="*/ 1447406 w 1909797"/>
              <a:gd name="connsiteY45" fmla="*/ 520798 h 2360628"/>
              <a:gd name="connsiteX46" fmla="*/ 1447406 w 1909797"/>
              <a:gd name="connsiteY46" fmla="*/ 686286 h 2360628"/>
              <a:gd name="connsiteX47" fmla="*/ 1437671 w 1909797"/>
              <a:gd name="connsiteY47" fmla="*/ 696021 h 2360628"/>
              <a:gd name="connsiteX48" fmla="*/ 1398733 w 1909797"/>
              <a:gd name="connsiteY48" fmla="*/ 696021 h 2360628"/>
              <a:gd name="connsiteX49" fmla="*/ 1388999 w 1909797"/>
              <a:gd name="connsiteY49" fmla="*/ 686286 h 2360628"/>
              <a:gd name="connsiteX50" fmla="*/ 1388999 w 1909797"/>
              <a:gd name="connsiteY50" fmla="*/ 525666 h 2360628"/>
              <a:gd name="connsiteX51" fmla="*/ 1398733 w 1909797"/>
              <a:gd name="connsiteY51" fmla="*/ 515931 h 2360628"/>
              <a:gd name="connsiteX52" fmla="*/ 1437671 w 1909797"/>
              <a:gd name="connsiteY52" fmla="*/ 515931 h 2360628"/>
              <a:gd name="connsiteX53" fmla="*/ 1121299 w 1909797"/>
              <a:gd name="connsiteY53" fmla="*/ 282302 h 2360628"/>
              <a:gd name="connsiteX54" fmla="*/ 1121299 w 1909797"/>
              <a:gd name="connsiteY54" fmla="*/ 282302 h 2360628"/>
              <a:gd name="connsiteX55" fmla="*/ 1121299 w 1909797"/>
              <a:gd name="connsiteY55" fmla="*/ 82744 h 2360628"/>
              <a:gd name="connsiteX56" fmla="*/ 1505813 w 1909797"/>
              <a:gd name="connsiteY56" fmla="*/ 82744 h 2360628"/>
              <a:gd name="connsiteX57" fmla="*/ 1505813 w 1909797"/>
              <a:gd name="connsiteY57" fmla="*/ 282302 h 2360628"/>
              <a:gd name="connsiteX58" fmla="*/ 1121299 w 1909797"/>
              <a:gd name="connsiteY58" fmla="*/ 282302 h 2360628"/>
              <a:gd name="connsiteX59" fmla="*/ 1325724 w 1909797"/>
              <a:gd name="connsiteY59" fmla="*/ 428320 h 2360628"/>
              <a:gd name="connsiteX60" fmla="*/ 1315990 w 1909797"/>
              <a:gd name="connsiteY60" fmla="*/ 418586 h 2360628"/>
              <a:gd name="connsiteX61" fmla="*/ 1315990 w 1909797"/>
              <a:gd name="connsiteY61" fmla="*/ 374780 h 2360628"/>
              <a:gd name="connsiteX62" fmla="*/ 1325724 w 1909797"/>
              <a:gd name="connsiteY62" fmla="*/ 365046 h 2360628"/>
              <a:gd name="connsiteX63" fmla="*/ 1364662 w 1909797"/>
              <a:gd name="connsiteY63" fmla="*/ 365046 h 2360628"/>
              <a:gd name="connsiteX64" fmla="*/ 1374397 w 1909797"/>
              <a:gd name="connsiteY64" fmla="*/ 374780 h 2360628"/>
              <a:gd name="connsiteX65" fmla="*/ 1374397 w 1909797"/>
              <a:gd name="connsiteY65" fmla="*/ 418586 h 2360628"/>
              <a:gd name="connsiteX66" fmla="*/ 1364662 w 1909797"/>
              <a:gd name="connsiteY66" fmla="*/ 428320 h 2360628"/>
              <a:gd name="connsiteX67" fmla="*/ 1325724 w 1909797"/>
              <a:gd name="connsiteY67" fmla="*/ 428320 h 2360628"/>
              <a:gd name="connsiteX68" fmla="*/ 1340326 w 1909797"/>
              <a:gd name="connsiteY68" fmla="*/ 525666 h 2360628"/>
              <a:gd name="connsiteX69" fmla="*/ 1340326 w 1909797"/>
              <a:gd name="connsiteY69" fmla="*/ 691153 h 2360628"/>
              <a:gd name="connsiteX70" fmla="*/ 1330592 w 1909797"/>
              <a:gd name="connsiteY70" fmla="*/ 700888 h 2360628"/>
              <a:gd name="connsiteX71" fmla="*/ 1291653 w 1909797"/>
              <a:gd name="connsiteY71" fmla="*/ 700888 h 2360628"/>
              <a:gd name="connsiteX72" fmla="*/ 1281919 w 1909797"/>
              <a:gd name="connsiteY72" fmla="*/ 691153 h 2360628"/>
              <a:gd name="connsiteX73" fmla="*/ 1281919 w 1909797"/>
              <a:gd name="connsiteY73" fmla="*/ 525666 h 2360628"/>
              <a:gd name="connsiteX74" fmla="*/ 1291653 w 1909797"/>
              <a:gd name="connsiteY74" fmla="*/ 515931 h 2360628"/>
              <a:gd name="connsiteX75" fmla="*/ 1330592 w 1909797"/>
              <a:gd name="connsiteY75" fmla="*/ 515931 h 2360628"/>
              <a:gd name="connsiteX76" fmla="*/ 1340326 w 1909797"/>
              <a:gd name="connsiteY76" fmla="*/ 525666 h 2360628"/>
              <a:gd name="connsiteX77" fmla="*/ 1174839 w 1909797"/>
              <a:gd name="connsiteY77" fmla="*/ 525666 h 2360628"/>
              <a:gd name="connsiteX78" fmla="*/ 1184573 w 1909797"/>
              <a:gd name="connsiteY78" fmla="*/ 515931 h 2360628"/>
              <a:gd name="connsiteX79" fmla="*/ 1223511 w 1909797"/>
              <a:gd name="connsiteY79" fmla="*/ 515931 h 2360628"/>
              <a:gd name="connsiteX80" fmla="*/ 1233246 w 1909797"/>
              <a:gd name="connsiteY80" fmla="*/ 525666 h 2360628"/>
              <a:gd name="connsiteX81" fmla="*/ 1233246 w 1909797"/>
              <a:gd name="connsiteY81" fmla="*/ 691153 h 2360628"/>
              <a:gd name="connsiteX82" fmla="*/ 1223511 w 1909797"/>
              <a:gd name="connsiteY82" fmla="*/ 700888 h 2360628"/>
              <a:gd name="connsiteX83" fmla="*/ 1184573 w 1909797"/>
              <a:gd name="connsiteY83" fmla="*/ 700888 h 2360628"/>
              <a:gd name="connsiteX84" fmla="*/ 1174839 w 1909797"/>
              <a:gd name="connsiteY84" fmla="*/ 691153 h 2360628"/>
              <a:gd name="connsiteX85" fmla="*/ 1174839 w 1909797"/>
              <a:gd name="connsiteY85" fmla="*/ 525666 h 2360628"/>
              <a:gd name="connsiteX86" fmla="*/ 1077493 w 1909797"/>
              <a:gd name="connsiteY86" fmla="*/ 525666 h 2360628"/>
              <a:gd name="connsiteX87" fmla="*/ 1087228 w 1909797"/>
              <a:gd name="connsiteY87" fmla="*/ 515931 h 2360628"/>
              <a:gd name="connsiteX88" fmla="*/ 1116431 w 1909797"/>
              <a:gd name="connsiteY88" fmla="*/ 515931 h 2360628"/>
              <a:gd name="connsiteX89" fmla="*/ 1126166 w 1909797"/>
              <a:gd name="connsiteY89" fmla="*/ 525666 h 2360628"/>
              <a:gd name="connsiteX90" fmla="*/ 1126166 w 1909797"/>
              <a:gd name="connsiteY90" fmla="*/ 691153 h 2360628"/>
              <a:gd name="connsiteX91" fmla="*/ 1116431 w 1909797"/>
              <a:gd name="connsiteY91" fmla="*/ 700888 h 2360628"/>
              <a:gd name="connsiteX92" fmla="*/ 1082360 w 1909797"/>
              <a:gd name="connsiteY92" fmla="*/ 700888 h 2360628"/>
              <a:gd name="connsiteX93" fmla="*/ 1072626 w 1909797"/>
              <a:gd name="connsiteY93" fmla="*/ 691153 h 2360628"/>
              <a:gd name="connsiteX94" fmla="*/ 1072626 w 1909797"/>
              <a:gd name="connsiteY94" fmla="*/ 525666 h 2360628"/>
              <a:gd name="connsiteX95" fmla="*/ 1593425 w 1909797"/>
              <a:gd name="connsiteY95" fmla="*/ 1650007 h 2360628"/>
              <a:gd name="connsiteX96" fmla="*/ 1403601 w 1909797"/>
              <a:gd name="connsiteY96" fmla="*/ 1650007 h 2360628"/>
              <a:gd name="connsiteX97" fmla="*/ 1403601 w 1909797"/>
              <a:gd name="connsiteY97" fmla="*/ 1839830 h 2360628"/>
              <a:gd name="connsiteX98" fmla="*/ 1218644 w 1909797"/>
              <a:gd name="connsiteY98" fmla="*/ 1839830 h 2360628"/>
              <a:gd name="connsiteX99" fmla="*/ 1218644 w 1909797"/>
              <a:gd name="connsiteY99" fmla="*/ 1650007 h 2360628"/>
              <a:gd name="connsiteX100" fmla="*/ 1028820 w 1909797"/>
              <a:gd name="connsiteY100" fmla="*/ 1650007 h 2360628"/>
              <a:gd name="connsiteX101" fmla="*/ 1028820 w 1909797"/>
              <a:gd name="connsiteY101" fmla="*/ 1465050 h 2360628"/>
              <a:gd name="connsiteX102" fmla="*/ 1218644 w 1909797"/>
              <a:gd name="connsiteY102" fmla="*/ 1465050 h 2360628"/>
              <a:gd name="connsiteX103" fmla="*/ 1218644 w 1909797"/>
              <a:gd name="connsiteY103" fmla="*/ 1275226 h 2360628"/>
              <a:gd name="connsiteX104" fmla="*/ 1403601 w 1909797"/>
              <a:gd name="connsiteY104" fmla="*/ 1275226 h 2360628"/>
              <a:gd name="connsiteX105" fmla="*/ 1403601 w 1909797"/>
              <a:gd name="connsiteY105" fmla="*/ 1465050 h 2360628"/>
              <a:gd name="connsiteX106" fmla="*/ 1593425 w 1909797"/>
              <a:gd name="connsiteY106" fmla="*/ 1465050 h 2360628"/>
              <a:gd name="connsiteX107" fmla="*/ 1593425 w 1909797"/>
              <a:gd name="connsiteY107" fmla="*/ 1650007 h 236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909797" h="2360628">
                <a:moveTo>
                  <a:pt x="1632362" y="710622"/>
                </a:moveTo>
                <a:lnTo>
                  <a:pt x="1632362" y="525666"/>
                </a:lnTo>
                <a:cubicBezTo>
                  <a:pt x="1632362" y="472126"/>
                  <a:pt x="1588557" y="428320"/>
                  <a:pt x="1535017" y="428320"/>
                </a:cubicBezTo>
                <a:lnTo>
                  <a:pt x="1408468" y="428320"/>
                </a:lnTo>
                <a:lnTo>
                  <a:pt x="1408468" y="360179"/>
                </a:lnTo>
                <a:lnTo>
                  <a:pt x="1496079" y="360179"/>
                </a:lnTo>
                <a:cubicBezTo>
                  <a:pt x="1549619" y="360179"/>
                  <a:pt x="1593425" y="326107"/>
                  <a:pt x="1593425" y="272568"/>
                </a:cubicBezTo>
                <a:lnTo>
                  <a:pt x="1593425" y="97346"/>
                </a:lnTo>
                <a:cubicBezTo>
                  <a:pt x="1593425" y="43806"/>
                  <a:pt x="1549619" y="0"/>
                  <a:pt x="1496079" y="0"/>
                </a:cubicBezTo>
                <a:lnTo>
                  <a:pt x="1135901" y="0"/>
                </a:lnTo>
                <a:cubicBezTo>
                  <a:pt x="1082360" y="0"/>
                  <a:pt x="1038555" y="43806"/>
                  <a:pt x="1038555" y="97346"/>
                </a:cubicBezTo>
                <a:lnTo>
                  <a:pt x="1038555" y="116815"/>
                </a:lnTo>
                <a:lnTo>
                  <a:pt x="191649" y="116815"/>
                </a:lnTo>
                <a:cubicBezTo>
                  <a:pt x="123507" y="116815"/>
                  <a:pt x="60233" y="160620"/>
                  <a:pt x="31029" y="223895"/>
                </a:cubicBezTo>
                <a:lnTo>
                  <a:pt x="1825" y="292037"/>
                </a:lnTo>
                <a:cubicBezTo>
                  <a:pt x="-3042" y="306638"/>
                  <a:pt x="1825" y="326107"/>
                  <a:pt x="16427" y="330975"/>
                </a:cubicBezTo>
                <a:lnTo>
                  <a:pt x="79702" y="355311"/>
                </a:lnTo>
                <a:cubicBezTo>
                  <a:pt x="94304" y="360179"/>
                  <a:pt x="113773" y="355311"/>
                  <a:pt x="118640" y="340709"/>
                </a:cubicBezTo>
                <a:lnTo>
                  <a:pt x="147843" y="277435"/>
                </a:lnTo>
                <a:cubicBezTo>
                  <a:pt x="152711" y="262833"/>
                  <a:pt x="172180" y="248231"/>
                  <a:pt x="191649" y="248231"/>
                </a:cubicBezTo>
                <a:lnTo>
                  <a:pt x="1033688" y="248231"/>
                </a:lnTo>
                <a:lnTo>
                  <a:pt x="1033688" y="277435"/>
                </a:lnTo>
                <a:cubicBezTo>
                  <a:pt x="1033688" y="330975"/>
                  <a:pt x="1077493" y="365046"/>
                  <a:pt x="1131033" y="365046"/>
                </a:cubicBezTo>
                <a:lnTo>
                  <a:pt x="1218644" y="365046"/>
                </a:lnTo>
                <a:lnTo>
                  <a:pt x="1218644" y="433188"/>
                </a:lnTo>
                <a:lnTo>
                  <a:pt x="1092095" y="433188"/>
                </a:lnTo>
                <a:cubicBezTo>
                  <a:pt x="1038555" y="433188"/>
                  <a:pt x="994749" y="476993"/>
                  <a:pt x="994749" y="530533"/>
                </a:cubicBezTo>
                <a:lnTo>
                  <a:pt x="994749" y="715489"/>
                </a:lnTo>
                <a:cubicBezTo>
                  <a:pt x="838997" y="749561"/>
                  <a:pt x="717315" y="890712"/>
                  <a:pt x="717315" y="1056199"/>
                </a:cubicBezTo>
                <a:lnTo>
                  <a:pt x="717315" y="2316823"/>
                </a:lnTo>
                <a:cubicBezTo>
                  <a:pt x="717315" y="2341160"/>
                  <a:pt x="736784" y="2360629"/>
                  <a:pt x="761120" y="2360629"/>
                </a:cubicBezTo>
                <a:lnTo>
                  <a:pt x="1865992" y="2360629"/>
                </a:lnTo>
                <a:cubicBezTo>
                  <a:pt x="1890328" y="2360629"/>
                  <a:pt x="1909797" y="2341160"/>
                  <a:pt x="1909797" y="2316823"/>
                </a:cubicBezTo>
                <a:lnTo>
                  <a:pt x="1909797" y="1056199"/>
                </a:lnTo>
                <a:cubicBezTo>
                  <a:pt x="1909797" y="880977"/>
                  <a:pt x="1788116" y="739826"/>
                  <a:pt x="1632362" y="710622"/>
                </a:cubicBezTo>
                <a:close/>
                <a:moveTo>
                  <a:pt x="1491211" y="525666"/>
                </a:moveTo>
                <a:cubicBezTo>
                  <a:pt x="1491211" y="520798"/>
                  <a:pt x="1496079" y="515931"/>
                  <a:pt x="1500946" y="515931"/>
                </a:cubicBezTo>
                <a:lnTo>
                  <a:pt x="1535017" y="515931"/>
                </a:lnTo>
                <a:cubicBezTo>
                  <a:pt x="1539884" y="515931"/>
                  <a:pt x="1544752" y="520798"/>
                  <a:pt x="1544752" y="525666"/>
                </a:cubicBezTo>
                <a:lnTo>
                  <a:pt x="1544752" y="691153"/>
                </a:lnTo>
                <a:cubicBezTo>
                  <a:pt x="1544752" y="696021"/>
                  <a:pt x="1539884" y="700888"/>
                  <a:pt x="1535017" y="700888"/>
                </a:cubicBezTo>
                <a:lnTo>
                  <a:pt x="1500946" y="700888"/>
                </a:lnTo>
                <a:cubicBezTo>
                  <a:pt x="1496079" y="700888"/>
                  <a:pt x="1491211" y="696021"/>
                  <a:pt x="1491211" y="691153"/>
                </a:cubicBezTo>
                <a:lnTo>
                  <a:pt x="1491211" y="525666"/>
                </a:lnTo>
                <a:close/>
                <a:moveTo>
                  <a:pt x="1437671" y="511064"/>
                </a:moveTo>
                <a:cubicBezTo>
                  <a:pt x="1442539" y="511064"/>
                  <a:pt x="1447406" y="515931"/>
                  <a:pt x="1447406" y="520798"/>
                </a:cubicBezTo>
                <a:lnTo>
                  <a:pt x="1447406" y="686286"/>
                </a:lnTo>
                <a:cubicBezTo>
                  <a:pt x="1447406" y="691153"/>
                  <a:pt x="1442539" y="696021"/>
                  <a:pt x="1437671" y="696021"/>
                </a:cubicBezTo>
                <a:lnTo>
                  <a:pt x="1398733" y="696021"/>
                </a:lnTo>
                <a:cubicBezTo>
                  <a:pt x="1393866" y="696021"/>
                  <a:pt x="1388999" y="691153"/>
                  <a:pt x="1388999" y="686286"/>
                </a:cubicBezTo>
                <a:lnTo>
                  <a:pt x="1388999" y="525666"/>
                </a:lnTo>
                <a:cubicBezTo>
                  <a:pt x="1388999" y="520798"/>
                  <a:pt x="1393866" y="515931"/>
                  <a:pt x="1398733" y="515931"/>
                </a:cubicBezTo>
                <a:lnTo>
                  <a:pt x="1437671" y="515931"/>
                </a:lnTo>
                <a:close/>
                <a:moveTo>
                  <a:pt x="1121299" y="282302"/>
                </a:moveTo>
                <a:cubicBezTo>
                  <a:pt x="1121299" y="282302"/>
                  <a:pt x="1121299" y="282302"/>
                  <a:pt x="1121299" y="282302"/>
                </a:cubicBezTo>
                <a:lnTo>
                  <a:pt x="1121299" y="82744"/>
                </a:lnTo>
                <a:lnTo>
                  <a:pt x="1505813" y="82744"/>
                </a:lnTo>
                <a:lnTo>
                  <a:pt x="1505813" y="282302"/>
                </a:lnTo>
                <a:lnTo>
                  <a:pt x="1121299" y="282302"/>
                </a:lnTo>
                <a:close/>
                <a:moveTo>
                  <a:pt x="1325724" y="428320"/>
                </a:moveTo>
                <a:cubicBezTo>
                  <a:pt x="1320857" y="428320"/>
                  <a:pt x="1315990" y="423453"/>
                  <a:pt x="1315990" y="418586"/>
                </a:cubicBezTo>
                <a:lnTo>
                  <a:pt x="1315990" y="374780"/>
                </a:lnTo>
                <a:cubicBezTo>
                  <a:pt x="1315990" y="369913"/>
                  <a:pt x="1320857" y="365046"/>
                  <a:pt x="1325724" y="365046"/>
                </a:cubicBezTo>
                <a:lnTo>
                  <a:pt x="1364662" y="365046"/>
                </a:lnTo>
                <a:cubicBezTo>
                  <a:pt x="1369530" y="365046"/>
                  <a:pt x="1374397" y="369913"/>
                  <a:pt x="1374397" y="374780"/>
                </a:cubicBezTo>
                <a:lnTo>
                  <a:pt x="1374397" y="418586"/>
                </a:lnTo>
                <a:cubicBezTo>
                  <a:pt x="1374397" y="423453"/>
                  <a:pt x="1369530" y="428320"/>
                  <a:pt x="1364662" y="428320"/>
                </a:cubicBezTo>
                <a:lnTo>
                  <a:pt x="1325724" y="428320"/>
                </a:lnTo>
                <a:close/>
                <a:moveTo>
                  <a:pt x="1340326" y="525666"/>
                </a:moveTo>
                <a:lnTo>
                  <a:pt x="1340326" y="691153"/>
                </a:lnTo>
                <a:cubicBezTo>
                  <a:pt x="1340326" y="696021"/>
                  <a:pt x="1335459" y="700888"/>
                  <a:pt x="1330592" y="700888"/>
                </a:cubicBezTo>
                <a:lnTo>
                  <a:pt x="1291653" y="700888"/>
                </a:lnTo>
                <a:cubicBezTo>
                  <a:pt x="1286786" y="700888"/>
                  <a:pt x="1281919" y="696021"/>
                  <a:pt x="1281919" y="691153"/>
                </a:cubicBezTo>
                <a:lnTo>
                  <a:pt x="1281919" y="525666"/>
                </a:lnTo>
                <a:cubicBezTo>
                  <a:pt x="1281919" y="520798"/>
                  <a:pt x="1286786" y="515931"/>
                  <a:pt x="1291653" y="515931"/>
                </a:cubicBezTo>
                <a:lnTo>
                  <a:pt x="1330592" y="515931"/>
                </a:lnTo>
                <a:cubicBezTo>
                  <a:pt x="1335459" y="511064"/>
                  <a:pt x="1340326" y="515931"/>
                  <a:pt x="1340326" y="525666"/>
                </a:cubicBezTo>
                <a:close/>
                <a:moveTo>
                  <a:pt x="1174839" y="525666"/>
                </a:moveTo>
                <a:cubicBezTo>
                  <a:pt x="1174839" y="520798"/>
                  <a:pt x="1179706" y="515931"/>
                  <a:pt x="1184573" y="515931"/>
                </a:cubicBezTo>
                <a:lnTo>
                  <a:pt x="1223511" y="515931"/>
                </a:lnTo>
                <a:cubicBezTo>
                  <a:pt x="1228379" y="515931"/>
                  <a:pt x="1233246" y="520798"/>
                  <a:pt x="1233246" y="525666"/>
                </a:cubicBezTo>
                <a:lnTo>
                  <a:pt x="1233246" y="691153"/>
                </a:lnTo>
                <a:cubicBezTo>
                  <a:pt x="1233246" y="696021"/>
                  <a:pt x="1228379" y="700888"/>
                  <a:pt x="1223511" y="700888"/>
                </a:cubicBezTo>
                <a:lnTo>
                  <a:pt x="1184573" y="700888"/>
                </a:lnTo>
                <a:cubicBezTo>
                  <a:pt x="1179706" y="700888"/>
                  <a:pt x="1174839" y="696021"/>
                  <a:pt x="1174839" y="691153"/>
                </a:cubicBezTo>
                <a:lnTo>
                  <a:pt x="1174839" y="525666"/>
                </a:lnTo>
                <a:close/>
                <a:moveTo>
                  <a:pt x="1077493" y="525666"/>
                </a:moveTo>
                <a:cubicBezTo>
                  <a:pt x="1077493" y="520798"/>
                  <a:pt x="1082360" y="515931"/>
                  <a:pt x="1087228" y="515931"/>
                </a:cubicBezTo>
                <a:lnTo>
                  <a:pt x="1116431" y="515931"/>
                </a:lnTo>
                <a:cubicBezTo>
                  <a:pt x="1121299" y="515931"/>
                  <a:pt x="1126166" y="520798"/>
                  <a:pt x="1126166" y="525666"/>
                </a:cubicBezTo>
                <a:lnTo>
                  <a:pt x="1126166" y="691153"/>
                </a:lnTo>
                <a:cubicBezTo>
                  <a:pt x="1126166" y="696021"/>
                  <a:pt x="1121299" y="700888"/>
                  <a:pt x="1116431" y="700888"/>
                </a:cubicBezTo>
                <a:lnTo>
                  <a:pt x="1082360" y="700888"/>
                </a:lnTo>
                <a:cubicBezTo>
                  <a:pt x="1077493" y="700888"/>
                  <a:pt x="1072626" y="696021"/>
                  <a:pt x="1072626" y="691153"/>
                </a:cubicBezTo>
                <a:lnTo>
                  <a:pt x="1072626" y="525666"/>
                </a:lnTo>
                <a:close/>
                <a:moveTo>
                  <a:pt x="1593425" y="1650007"/>
                </a:moveTo>
                <a:lnTo>
                  <a:pt x="1403601" y="1650007"/>
                </a:lnTo>
                <a:lnTo>
                  <a:pt x="1403601" y="1839830"/>
                </a:lnTo>
                <a:lnTo>
                  <a:pt x="1218644" y="1839830"/>
                </a:lnTo>
                <a:lnTo>
                  <a:pt x="1218644" y="1650007"/>
                </a:lnTo>
                <a:lnTo>
                  <a:pt x="1028820" y="1650007"/>
                </a:lnTo>
                <a:lnTo>
                  <a:pt x="1028820" y="1465050"/>
                </a:lnTo>
                <a:lnTo>
                  <a:pt x="1218644" y="1465050"/>
                </a:lnTo>
                <a:lnTo>
                  <a:pt x="1218644" y="1275226"/>
                </a:lnTo>
                <a:lnTo>
                  <a:pt x="1403601" y="1275226"/>
                </a:lnTo>
                <a:lnTo>
                  <a:pt x="1403601" y="1465050"/>
                </a:lnTo>
                <a:lnTo>
                  <a:pt x="1593425" y="1465050"/>
                </a:lnTo>
                <a:lnTo>
                  <a:pt x="1593425" y="1650007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0F3B610B-DB92-4AFC-A9E5-2A02CAB2B30D}"/>
              </a:ext>
            </a:extLst>
          </p:cNvPr>
          <p:cNvSpPr/>
          <p:nvPr/>
        </p:nvSpPr>
        <p:spPr>
          <a:xfrm rot="5400000">
            <a:off x="20868302" y="2482092"/>
            <a:ext cx="3247653" cy="3329216"/>
          </a:xfrm>
          <a:custGeom>
            <a:avLst/>
            <a:gdLst>
              <a:gd name="connsiteX0" fmla="*/ 2165938 w 3247653"/>
              <a:gd name="connsiteY0" fmla="*/ 2453107 h 3329216"/>
              <a:gd name="connsiteX1" fmla="*/ 1961512 w 3247653"/>
              <a:gd name="connsiteY1" fmla="*/ 2482311 h 3329216"/>
              <a:gd name="connsiteX2" fmla="*/ 1761954 w 3247653"/>
              <a:gd name="connsiteY2" fmla="*/ 2599125 h 3329216"/>
              <a:gd name="connsiteX3" fmla="*/ 1752219 w 3247653"/>
              <a:gd name="connsiteY3" fmla="*/ 2599125 h 3329216"/>
              <a:gd name="connsiteX4" fmla="*/ 1742485 w 3247653"/>
              <a:gd name="connsiteY4" fmla="*/ 2589391 h 3329216"/>
              <a:gd name="connsiteX5" fmla="*/ 1654874 w 3247653"/>
              <a:gd name="connsiteY5" fmla="*/ 2492045 h 3329216"/>
              <a:gd name="connsiteX6" fmla="*/ 1567263 w 3247653"/>
              <a:gd name="connsiteY6" fmla="*/ 2472576 h 3329216"/>
              <a:gd name="connsiteX7" fmla="*/ 1163279 w 3247653"/>
              <a:gd name="connsiteY7" fmla="*/ 2472576 h 3329216"/>
              <a:gd name="connsiteX8" fmla="*/ 1114606 w 3247653"/>
              <a:gd name="connsiteY8" fmla="*/ 2457974 h 3329216"/>
              <a:gd name="connsiteX9" fmla="*/ 730091 w 3247653"/>
              <a:gd name="connsiteY9" fmla="*/ 2258416 h 3329216"/>
              <a:gd name="connsiteX10" fmla="*/ 569471 w 3247653"/>
              <a:gd name="connsiteY10" fmla="*/ 2219477 h 3329216"/>
              <a:gd name="connsiteX11" fmla="*/ 53540 w 3247653"/>
              <a:gd name="connsiteY11" fmla="*/ 2219477 h 3329216"/>
              <a:gd name="connsiteX12" fmla="*/ 4867 w 3247653"/>
              <a:gd name="connsiteY12" fmla="*/ 2273018 h 3329216"/>
              <a:gd name="connsiteX13" fmla="*/ 58407 w 3247653"/>
              <a:gd name="connsiteY13" fmla="*/ 2321691 h 3329216"/>
              <a:gd name="connsiteX14" fmla="*/ 58407 w 3247653"/>
              <a:gd name="connsiteY14" fmla="*/ 2321691 h 3329216"/>
              <a:gd name="connsiteX15" fmla="*/ 574339 w 3247653"/>
              <a:gd name="connsiteY15" fmla="*/ 2321691 h 3329216"/>
              <a:gd name="connsiteX16" fmla="*/ 686286 w 3247653"/>
              <a:gd name="connsiteY16" fmla="*/ 2350894 h 3329216"/>
              <a:gd name="connsiteX17" fmla="*/ 1070801 w 3247653"/>
              <a:gd name="connsiteY17" fmla="*/ 2550452 h 3329216"/>
              <a:gd name="connsiteX18" fmla="*/ 1168146 w 3247653"/>
              <a:gd name="connsiteY18" fmla="*/ 2574789 h 3329216"/>
              <a:gd name="connsiteX19" fmla="*/ 1572130 w 3247653"/>
              <a:gd name="connsiteY19" fmla="*/ 2574789 h 3329216"/>
              <a:gd name="connsiteX20" fmla="*/ 1615936 w 3247653"/>
              <a:gd name="connsiteY20" fmla="*/ 2584523 h 3329216"/>
              <a:gd name="connsiteX21" fmla="*/ 1664608 w 3247653"/>
              <a:gd name="connsiteY21" fmla="*/ 2667267 h 3329216"/>
              <a:gd name="connsiteX22" fmla="*/ 1572130 w 3247653"/>
              <a:gd name="connsiteY22" fmla="*/ 2750011 h 3329216"/>
              <a:gd name="connsiteX23" fmla="*/ 1012393 w 3247653"/>
              <a:gd name="connsiteY23" fmla="*/ 2750011 h 3329216"/>
              <a:gd name="connsiteX24" fmla="*/ 978322 w 3247653"/>
              <a:gd name="connsiteY24" fmla="*/ 2764612 h 3329216"/>
              <a:gd name="connsiteX25" fmla="*/ 963721 w 3247653"/>
              <a:gd name="connsiteY25" fmla="*/ 2798684 h 3329216"/>
              <a:gd name="connsiteX26" fmla="*/ 978322 w 3247653"/>
              <a:gd name="connsiteY26" fmla="*/ 2832754 h 3329216"/>
              <a:gd name="connsiteX27" fmla="*/ 1012393 w 3247653"/>
              <a:gd name="connsiteY27" fmla="*/ 2847356 h 3329216"/>
              <a:gd name="connsiteX28" fmla="*/ 1012393 w 3247653"/>
              <a:gd name="connsiteY28" fmla="*/ 2847356 h 3329216"/>
              <a:gd name="connsiteX29" fmla="*/ 1075668 w 3247653"/>
              <a:gd name="connsiteY29" fmla="*/ 2847356 h 3329216"/>
              <a:gd name="connsiteX30" fmla="*/ 1075668 w 3247653"/>
              <a:gd name="connsiteY30" fmla="*/ 2847356 h 3329216"/>
              <a:gd name="connsiteX31" fmla="*/ 1148677 w 3247653"/>
              <a:gd name="connsiteY31" fmla="*/ 2866825 h 3329216"/>
              <a:gd name="connsiteX32" fmla="*/ 1226553 w 3247653"/>
              <a:gd name="connsiteY32" fmla="*/ 2910630 h 3329216"/>
              <a:gd name="connsiteX33" fmla="*/ 1411510 w 3247653"/>
              <a:gd name="connsiteY33" fmla="*/ 2910630 h 3329216"/>
              <a:gd name="connsiteX34" fmla="*/ 1494254 w 3247653"/>
              <a:gd name="connsiteY34" fmla="*/ 2861958 h 3329216"/>
              <a:gd name="connsiteX35" fmla="*/ 1557528 w 3247653"/>
              <a:gd name="connsiteY35" fmla="*/ 2842489 h 3329216"/>
              <a:gd name="connsiteX36" fmla="*/ 1567263 w 3247653"/>
              <a:gd name="connsiteY36" fmla="*/ 2842489 h 3329216"/>
              <a:gd name="connsiteX37" fmla="*/ 1737617 w 3247653"/>
              <a:gd name="connsiteY37" fmla="*/ 2735409 h 3329216"/>
              <a:gd name="connsiteX38" fmla="*/ 1771688 w 3247653"/>
              <a:gd name="connsiteY38" fmla="*/ 2696471 h 3329216"/>
              <a:gd name="connsiteX39" fmla="*/ 2010185 w 3247653"/>
              <a:gd name="connsiteY39" fmla="*/ 2560187 h 3329216"/>
              <a:gd name="connsiteX40" fmla="*/ 2131867 w 3247653"/>
              <a:gd name="connsiteY40" fmla="*/ 2540718 h 3329216"/>
              <a:gd name="connsiteX41" fmla="*/ 2190274 w 3247653"/>
              <a:gd name="connsiteY41" fmla="*/ 2565054 h 3329216"/>
              <a:gd name="connsiteX42" fmla="*/ 2200009 w 3247653"/>
              <a:gd name="connsiteY42" fmla="*/ 2584523 h 3329216"/>
              <a:gd name="connsiteX43" fmla="*/ 2190274 w 3247653"/>
              <a:gd name="connsiteY43" fmla="*/ 2603993 h 3329216"/>
              <a:gd name="connsiteX44" fmla="*/ 1270359 w 3247653"/>
              <a:gd name="connsiteY44" fmla="*/ 3202667 h 3329216"/>
              <a:gd name="connsiteX45" fmla="*/ 1138943 w 3247653"/>
              <a:gd name="connsiteY45" fmla="*/ 3212402 h 3329216"/>
              <a:gd name="connsiteX46" fmla="*/ 330975 w 3247653"/>
              <a:gd name="connsiteY46" fmla="*/ 2808418 h 3329216"/>
              <a:gd name="connsiteX47" fmla="*/ 102213 w 3247653"/>
              <a:gd name="connsiteY47" fmla="*/ 2754878 h 3329216"/>
              <a:gd name="connsiteX48" fmla="*/ 48673 w 3247653"/>
              <a:gd name="connsiteY48" fmla="*/ 2754878 h 3329216"/>
              <a:gd name="connsiteX49" fmla="*/ 0 w 3247653"/>
              <a:gd name="connsiteY49" fmla="*/ 2808418 h 3329216"/>
              <a:gd name="connsiteX50" fmla="*/ 53540 w 3247653"/>
              <a:gd name="connsiteY50" fmla="*/ 2857091 h 3329216"/>
              <a:gd name="connsiteX51" fmla="*/ 53540 w 3247653"/>
              <a:gd name="connsiteY51" fmla="*/ 2857091 h 3329216"/>
              <a:gd name="connsiteX52" fmla="*/ 107080 w 3247653"/>
              <a:gd name="connsiteY52" fmla="*/ 2857091 h 3329216"/>
              <a:gd name="connsiteX53" fmla="*/ 287169 w 3247653"/>
              <a:gd name="connsiteY53" fmla="*/ 2900896 h 3329216"/>
              <a:gd name="connsiteX54" fmla="*/ 1095137 w 3247653"/>
              <a:gd name="connsiteY54" fmla="*/ 3304880 h 3329216"/>
              <a:gd name="connsiteX55" fmla="*/ 1202217 w 3247653"/>
              <a:gd name="connsiteY55" fmla="*/ 3329216 h 3329216"/>
              <a:gd name="connsiteX56" fmla="*/ 1333633 w 3247653"/>
              <a:gd name="connsiteY56" fmla="*/ 3290278 h 3329216"/>
              <a:gd name="connsiteX57" fmla="*/ 2273018 w 3247653"/>
              <a:gd name="connsiteY57" fmla="*/ 2681869 h 3329216"/>
              <a:gd name="connsiteX58" fmla="*/ 2331425 w 3247653"/>
              <a:gd name="connsiteY58" fmla="*/ 2603993 h 3329216"/>
              <a:gd name="connsiteX59" fmla="*/ 2316823 w 3247653"/>
              <a:gd name="connsiteY59" fmla="*/ 2545585 h 3329216"/>
              <a:gd name="connsiteX60" fmla="*/ 2165938 w 3247653"/>
              <a:gd name="connsiteY60" fmla="*/ 2453107 h 3329216"/>
              <a:gd name="connsiteX61" fmla="*/ 3227004 w 3247653"/>
              <a:gd name="connsiteY61" fmla="*/ 1002659 h 3329216"/>
              <a:gd name="connsiteX62" fmla="*/ 2720807 w 3247653"/>
              <a:gd name="connsiteY62" fmla="*/ 121682 h 3329216"/>
              <a:gd name="connsiteX63" fmla="*/ 2623461 w 3247653"/>
              <a:gd name="connsiteY63" fmla="*/ 29204 h 3329216"/>
              <a:gd name="connsiteX64" fmla="*/ 2516382 w 3247653"/>
              <a:gd name="connsiteY64" fmla="*/ 4867 h 3329216"/>
              <a:gd name="connsiteX65" fmla="*/ 1095137 w 3247653"/>
              <a:gd name="connsiteY65" fmla="*/ 0 h 3329216"/>
              <a:gd name="connsiteX66" fmla="*/ 1095137 w 3247653"/>
              <a:gd name="connsiteY66" fmla="*/ 0 h 3329216"/>
              <a:gd name="connsiteX67" fmla="*/ 1056199 w 3247653"/>
              <a:gd name="connsiteY67" fmla="*/ 14602 h 3329216"/>
              <a:gd name="connsiteX68" fmla="*/ 1041597 w 3247653"/>
              <a:gd name="connsiteY68" fmla="*/ 53540 h 3329216"/>
              <a:gd name="connsiteX69" fmla="*/ 1095137 w 3247653"/>
              <a:gd name="connsiteY69" fmla="*/ 97346 h 3329216"/>
              <a:gd name="connsiteX70" fmla="*/ 2516382 w 3247653"/>
              <a:gd name="connsiteY70" fmla="*/ 102213 h 3329216"/>
              <a:gd name="connsiteX71" fmla="*/ 2633196 w 3247653"/>
              <a:gd name="connsiteY71" fmla="*/ 170355 h 3329216"/>
              <a:gd name="connsiteX72" fmla="*/ 3129658 w 3247653"/>
              <a:gd name="connsiteY72" fmla="*/ 1036729 h 3329216"/>
              <a:gd name="connsiteX73" fmla="*/ 3129658 w 3247653"/>
              <a:gd name="connsiteY73" fmla="*/ 1056199 h 3329216"/>
              <a:gd name="connsiteX74" fmla="*/ 3110189 w 3247653"/>
              <a:gd name="connsiteY74" fmla="*/ 1065933 h 3329216"/>
              <a:gd name="connsiteX75" fmla="*/ 3046915 w 3247653"/>
              <a:gd name="connsiteY75" fmla="*/ 1061066 h 3329216"/>
              <a:gd name="connsiteX76" fmla="*/ 2949569 w 3247653"/>
              <a:gd name="connsiteY76" fmla="*/ 988057 h 3329216"/>
              <a:gd name="connsiteX77" fmla="*/ 2852223 w 3247653"/>
              <a:gd name="connsiteY77" fmla="*/ 842038 h 3329216"/>
              <a:gd name="connsiteX78" fmla="*/ 2837622 w 3247653"/>
              <a:gd name="connsiteY78" fmla="*/ 793366 h 3329216"/>
              <a:gd name="connsiteX79" fmla="*/ 2730542 w 3247653"/>
              <a:gd name="connsiteY79" fmla="*/ 623011 h 3329216"/>
              <a:gd name="connsiteX80" fmla="*/ 2720807 w 3247653"/>
              <a:gd name="connsiteY80" fmla="*/ 618144 h 3329216"/>
              <a:gd name="connsiteX81" fmla="*/ 2672134 w 3247653"/>
              <a:gd name="connsiteY81" fmla="*/ 574339 h 3329216"/>
              <a:gd name="connsiteX82" fmla="*/ 2618594 w 3247653"/>
              <a:gd name="connsiteY82" fmla="*/ 491595 h 3329216"/>
              <a:gd name="connsiteX83" fmla="*/ 2545585 w 3247653"/>
              <a:gd name="connsiteY83" fmla="*/ 428320 h 3329216"/>
              <a:gd name="connsiteX84" fmla="*/ 2453107 w 3247653"/>
              <a:gd name="connsiteY84" fmla="*/ 408851 h 3329216"/>
              <a:gd name="connsiteX85" fmla="*/ 2360629 w 3247653"/>
              <a:gd name="connsiteY85" fmla="*/ 413718 h 3329216"/>
              <a:gd name="connsiteX86" fmla="*/ 2287620 w 3247653"/>
              <a:gd name="connsiteY86" fmla="*/ 399117 h 3329216"/>
              <a:gd name="connsiteX87" fmla="*/ 2234079 w 3247653"/>
              <a:gd name="connsiteY87" fmla="*/ 369913 h 3329216"/>
              <a:gd name="connsiteX88" fmla="*/ 2165938 w 3247653"/>
              <a:gd name="connsiteY88" fmla="*/ 389382 h 3329216"/>
              <a:gd name="connsiteX89" fmla="*/ 2161070 w 3247653"/>
              <a:gd name="connsiteY89" fmla="*/ 428320 h 3329216"/>
              <a:gd name="connsiteX90" fmla="*/ 2185407 w 3247653"/>
              <a:gd name="connsiteY90" fmla="*/ 462391 h 3329216"/>
              <a:gd name="connsiteX91" fmla="*/ 2681869 w 3247653"/>
              <a:gd name="connsiteY91" fmla="*/ 715490 h 3329216"/>
              <a:gd name="connsiteX92" fmla="*/ 2725674 w 3247653"/>
              <a:gd name="connsiteY92" fmla="*/ 832304 h 3329216"/>
              <a:gd name="connsiteX93" fmla="*/ 2647798 w 3247653"/>
              <a:gd name="connsiteY93" fmla="*/ 885844 h 3329216"/>
              <a:gd name="connsiteX94" fmla="*/ 2603992 w 3247653"/>
              <a:gd name="connsiteY94" fmla="*/ 876110 h 3329216"/>
              <a:gd name="connsiteX95" fmla="*/ 2243814 w 3247653"/>
              <a:gd name="connsiteY95" fmla="*/ 691153 h 3329216"/>
              <a:gd name="connsiteX96" fmla="*/ 2146469 w 3247653"/>
              <a:gd name="connsiteY96" fmla="*/ 671684 h 3329216"/>
              <a:gd name="connsiteX97" fmla="*/ 1713281 w 3247653"/>
              <a:gd name="connsiteY97" fmla="*/ 676551 h 3329216"/>
              <a:gd name="connsiteX98" fmla="*/ 1601334 w 3247653"/>
              <a:gd name="connsiteY98" fmla="*/ 652215 h 3329216"/>
              <a:gd name="connsiteX99" fmla="*/ 1309297 w 3247653"/>
              <a:gd name="connsiteY99" fmla="*/ 501329 h 3329216"/>
              <a:gd name="connsiteX100" fmla="*/ 1080535 w 3247653"/>
              <a:gd name="connsiteY100" fmla="*/ 501329 h 3329216"/>
              <a:gd name="connsiteX101" fmla="*/ 1031862 w 3247653"/>
              <a:gd name="connsiteY101" fmla="*/ 550002 h 3329216"/>
              <a:gd name="connsiteX102" fmla="*/ 1080535 w 3247653"/>
              <a:gd name="connsiteY102" fmla="*/ 598675 h 3329216"/>
              <a:gd name="connsiteX103" fmla="*/ 1255757 w 3247653"/>
              <a:gd name="connsiteY103" fmla="*/ 598675 h 3329216"/>
              <a:gd name="connsiteX104" fmla="*/ 1309297 w 3247653"/>
              <a:gd name="connsiteY104" fmla="*/ 613277 h 3329216"/>
              <a:gd name="connsiteX105" fmla="*/ 1552661 w 3247653"/>
              <a:gd name="connsiteY105" fmla="*/ 739826 h 3329216"/>
              <a:gd name="connsiteX106" fmla="*/ 1713281 w 3247653"/>
              <a:gd name="connsiteY106" fmla="*/ 778764 h 3329216"/>
              <a:gd name="connsiteX107" fmla="*/ 2151336 w 3247653"/>
              <a:gd name="connsiteY107" fmla="*/ 773897 h 3329216"/>
              <a:gd name="connsiteX108" fmla="*/ 2200009 w 3247653"/>
              <a:gd name="connsiteY108" fmla="*/ 783631 h 3329216"/>
              <a:gd name="connsiteX109" fmla="*/ 2560187 w 3247653"/>
              <a:gd name="connsiteY109" fmla="*/ 968588 h 3329216"/>
              <a:gd name="connsiteX110" fmla="*/ 2647798 w 3247653"/>
              <a:gd name="connsiteY110" fmla="*/ 988057 h 3329216"/>
              <a:gd name="connsiteX111" fmla="*/ 2769480 w 3247653"/>
              <a:gd name="connsiteY111" fmla="*/ 944251 h 3329216"/>
              <a:gd name="connsiteX112" fmla="*/ 2779214 w 3247653"/>
              <a:gd name="connsiteY112" fmla="*/ 939384 h 3329216"/>
              <a:gd name="connsiteX113" fmla="*/ 2788949 w 3247653"/>
              <a:gd name="connsiteY113" fmla="*/ 944251 h 3329216"/>
              <a:gd name="connsiteX114" fmla="*/ 2861958 w 3247653"/>
              <a:gd name="connsiteY114" fmla="*/ 1051331 h 3329216"/>
              <a:gd name="connsiteX115" fmla="*/ 3027445 w 3247653"/>
              <a:gd name="connsiteY115" fmla="*/ 1168146 h 3329216"/>
              <a:gd name="connsiteX116" fmla="*/ 3085853 w 3247653"/>
              <a:gd name="connsiteY116" fmla="*/ 1173013 h 3329216"/>
              <a:gd name="connsiteX117" fmla="*/ 3202667 w 3247653"/>
              <a:gd name="connsiteY117" fmla="*/ 1148677 h 3329216"/>
              <a:gd name="connsiteX118" fmla="*/ 3241606 w 3247653"/>
              <a:gd name="connsiteY118" fmla="*/ 1104872 h 3329216"/>
              <a:gd name="connsiteX119" fmla="*/ 3227004 w 3247653"/>
              <a:gd name="connsiteY119" fmla="*/ 1002659 h 3329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247653" h="3329216">
                <a:moveTo>
                  <a:pt x="2165938" y="2453107"/>
                </a:moveTo>
                <a:cubicBezTo>
                  <a:pt x="2097796" y="2433638"/>
                  <a:pt x="2024787" y="2443372"/>
                  <a:pt x="1961512" y="2482311"/>
                </a:cubicBezTo>
                <a:lnTo>
                  <a:pt x="1761954" y="2599125"/>
                </a:lnTo>
                <a:cubicBezTo>
                  <a:pt x="1757086" y="2599125"/>
                  <a:pt x="1752219" y="2603993"/>
                  <a:pt x="1752219" y="2599125"/>
                </a:cubicBezTo>
                <a:cubicBezTo>
                  <a:pt x="1747352" y="2599125"/>
                  <a:pt x="1742485" y="2594257"/>
                  <a:pt x="1742485" y="2589391"/>
                </a:cubicBezTo>
                <a:cubicBezTo>
                  <a:pt x="1723015" y="2550452"/>
                  <a:pt x="1693812" y="2516382"/>
                  <a:pt x="1654874" y="2492045"/>
                </a:cubicBezTo>
                <a:cubicBezTo>
                  <a:pt x="1630537" y="2477443"/>
                  <a:pt x="1596466" y="2472576"/>
                  <a:pt x="1567263" y="2472576"/>
                </a:cubicBezTo>
                <a:lnTo>
                  <a:pt x="1163279" y="2472576"/>
                </a:lnTo>
                <a:cubicBezTo>
                  <a:pt x="1148677" y="2472576"/>
                  <a:pt x="1129208" y="2467709"/>
                  <a:pt x="1114606" y="2457974"/>
                </a:cubicBezTo>
                <a:lnTo>
                  <a:pt x="730091" y="2258416"/>
                </a:lnTo>
                <a:cubicBezTo>
                  <a:pt x="681419" y="2234079"/>
                  <a:pt x="623011" y="2219477"/>
                  <a:pt x="569471" y="2219477"/>
                </a:cubicBezTo>
                <a:lnTo>
                  <a:pt x="53540" y="2219477"/>
                </a:lnTo>
                <a:cubicBezTo>
                  <a:pt x="24336" y="2219477"/>
                  <a:pt x="4867" y="2243814"/>
                  <a:pt x="4867" y="2273018"/>
                </a:cubicBezTo>
                <a:cubicBezTo>
                  <a:pt x="4867" y="2302221"/>
                  <a:pt x="29204" y="2321691"/>
                  <a:pt x="58407" y="2321691"/>
                </a:cubicBezTo>
                <a:lnTo>
                  <a:pt x="58407" y="2321691"/>
                </a:lnTo>
                <a:lnTo>
                  <a:pt x="574339" y="2321691"/>
                </a:lnTo>
                <a:cubicBezTo>
                  <a:pt x="613277" y="2321691"/>
                  <a:pt x="652215" y="2331425"/>
                  <a:pt x="686286" y="2350894"/>
                </a:cubicBezTo>
                <a:lnTo>
                  <a:pt x="1070801" y="2550452"/>
                </a:lnTo>
                <a:cubicBezTo>
                  <a:pt x="1100004" y="2565054"/>
                  <a:pt x="1134075" y="2574789"/>
                  <a:pt x="1168146" y="2574789"/>
                </a:cubicBezTo>
                <a:lnTo>
                  <a:pt x="1572130" y="2574789"/>
                </a:lnTo>
                <a:cubicBezTo>
                  <a:pt x="1586732" y="2574789"/>
                  <a:pt x="1601334" y="2579656"/>
                  <a:pt x="1615936" y="2584523"/>
                </a:cubicBezTo>
                <a:cubicBezTo>
                  <a:pt x="1645139" y="2603993"/>
                  <a:pt x="1664608" y="2633196"/>
                  <a:pt x="1664608" y="2667267"/>
                </a:cubicBezTo>
                <a:cubicBezTo>
                  <a:pt x="1664608" y="2715939"/>
                  <a:pt x="1620803" y="2750011"/>
                  <a:pt x="1572130" y="2750011"/>
                </a:cubicBezTo>
                <a:lnTo>
                  <a:pt x="1012393" y="2750011"/>
                </a:lnTo>
                <a:cubicBezTo>
                  <a:pt x="997792" y="2750011"/>
                  <a:pt x="988057" y="2754878"/>
                  <a:pt x="978322" y="2764612"/>
                </a:cubicBezTo>
                <a:cubicBezTo>
                  <a:pt x="968588" y="2774347"/>
                  <a:pt x="963721" y="2788948"/>
                  <a:pt x="963721" y="2798684"/>
                </a:cubicBezTo>
                <a:cubicBezTo>
                  <a:pt x="963721" y="2813285"/>
                  <a:pt x="968588" y="2823020"/>
                  <a:pt x="978322" y="2832754"/>
                </a:cubicBezTo>
                <a:cubicBezTo>
                  <a:pt x="988057" y="2842489"/>
                  <a:pt x="1002659" y="2847356"/>
                  <a:pt x="1012393" y="2847356"/>
                </a:cubicBezTo>
                <a:lnTo>
                  <a:pt x="1012393" y="2847356"/>
                </a:lnTo>
                <a:lnTo>
                  <a:pt x="1075668" y="2847356"/>
                </a:lnTo>
                <a:lnTo>
                  <a:pt x="1075668" y="2847356"/>
                </a:lnTo>
                <a:cubicBezTo>
                  <a:pt x="1100004" y="2847356"/>
                  <a:pt x="1124341" y="2852223"/>
                  <a:pt x="1148677" y="2866825"/>
                </a:cubicBezTo>
                <a:lnTo>
                  <a:pt x="1226553" y="2910630"/>
                </a:lnTo>
                <a:cubicBezTo>
                  <a:pt x="1284961" y="2944702"/>
                  <a:pt x="1357970" y="2944702"/>
                  <a:pt x="1411510" y="2910630"/>
                </a:cubicBezTo>
                <a:lnTo>
                  <a:pt x="1494254" y="2861958"/>
                </a:lnTo>
                <a:cubicBezTo>
                  <a:pt x="1513723" y="2852223"/>
                  <a:pt x="1538059" y="2842489"/>
                  <a:pt x="1557528" y="2842489"/>
                </a:cubicBezTo>
                <a:lnTo>
                  <a:pt x="1567263" y="2842489"/>
                </a:lnTo>
                <a:cubicBezTo>
                  <a:pt x="1640272" y="2842489"/>
                  <a:pt x="1708414" y="2803550"/>
                  <a:pt x="1737617" y="2735409"/>
                </a:cubicBezTo>
                <a:cubicBezTo>
                  <a:pt x="1747352" y="2720807"/>
                  <a:pt x="1757086" y="2706205"/>
                  <a:pt x="1771688" y="2696471"/>
                </a:cubicBezTo>
                <a:lnTo>
                  <a:pt x="2010185" y="2560187"/>
                </a:lnTo>
                <a:cubicBezTo>
                  <a:pt x="2049123" y="2535850"/>
                  <a:pt x="2092928" y="2530983"/>
                  <a:pt x="2131867" y="2540718"/>
                </a:cubicBezTo>
                <a:cubicBezTo>
                  <a:pt x="2151336" y="2545585"/>
                  <a:pt x="2170805" y="2550452"/>
                  <a:pt x="2190274" y="2565054"/>
                </a:cubicBezTo>
                <a:cubicBezTo>
                  <a:pt x="2195141" y="2569921"/>
                  <a:pt x="2200009" y="2574789"/>
                  <a:pt x="2200009" y="2584523"/>
                </a:cubicBezTo>
                <a:cubicBezTo>
                  <a:pt x="2200009" y="2594257"/>
                  <a:pt x="2195141" y="2599125"/>
                  <a:pt x="2190274" y="2603993"/>
                </a:cubicBezTo>
                <a:lnTo>
                  <a:pt x="1270359" y="3202667"/>
                </a:lnTo>
                <a:cubicBezTo>
                  <a:pt x="1231421" y="3227003"/>
                  <a:pt x="1177881" y="3231871"/>
                  <a:pt x="1138943" y="3212402"/>
                </a:cubicBezTo>
                <a:lnTo>
                  <a:pt x="330975" y="2808418"/>
                </a:lnTo>
                <a:cubicBezTo>
                  <a:pt x="262833" y="2774347"/>
                  <a:pt x="180089" y="2754878"/>
                  <a:pt x="102213" y="2754878"/>
                </a:cubicBezTo>
                <a:lnTo>
                  <a:pt x="48673" y="2754878"/>
                </a:lnTo>
                <a:cubicBezTo>
                  <a:pt x="19469" y="2754878"/>
                  <a:pt x="0" y="2779214"/>
                  <a:pt x="0" y="2808418"/>
                </a:cubicBezTo>
                <a:cubicBezTo>
                  <a:pt x="0" y="2837621"/>
                  <a:pt x="24336" y="2857091"/>
                  <a:pt x="53540" y="2857091"/>
                </a:cubicBezTo>
                <a:lnTo>
                  <a:pt x="53540" y="2857091"/>
                </a:lnTo>
                <a:lnTo>
                  <a:pt x="107080" y="2857091"/>
                </a:lnTo>
                <a:cubicBezTo>
                  <a:pt x="170355" y="2857091"/>
                  <a:pt x="233629" y="2871693"/>
                  <a:pt x="287169" y="2900896"/>
                </a:cubicBezTo>
                <a:lnTo>
                  <a:pt x="1095137" y="3304880"/>
                </a:lnTo>
                <a:cubicBezTo>
                  <a:pt x="1129208" y="3319482"/>
                  <a:pt x="1163279" y="3329216"/>
                  <a:pt x="1202217" y="3329216"/>
                </a:cubicBezTo>
                <a:cubicBezTo>
                  <a:pt x="1246023" y="3329216"/>
                  <a:pt x="1294695" y="3314614"/>
                  <a:pt x="1333633" y="3290278"/>
                </a:cubicBezTo>
                <a:lnTo>
                  <a:pt x="2273018" y="2681869"/>
                </a:lnTo>
                <a:cubicBezTo>
                  <a:pt x="2292487" y="2667267"/>
                  <a:pt x="2326558" y="2642930"/>
                  <a:pt x="2331425" y="2603993"/>
                </a:cubicBezTo>
                <a:cubicBezTo>
                  <a:pt x="2336292" y="2584523"/>
                  <a:pt x="2331425" y="2565054"/>
                  <a:pt x="2316823" y="2545585"/>
                </a:cubicBezTo>
                <a:cubicBezTo>
                  <a:pt x="2277885" y="2501780"/>
                  <a:pt x="2224345" y="2467709"/>
                  <a:pt x="2165938" y="2453107"/>
                </a:cubicBezTo>
                <a:close/>
                <a:moveTo>
                  <a:pt x="3227004" y="1002659"/>
                </a:moveTo>
                <a:lnTo>
                  <a:pt x="2720807" y="121682"/>
                </a:lnTo>
                <a:cubicBezTo>
                  <a:pt x="2696471" y="82744"/>
                  <a:pt x="2662400" y="48673"/>
                  <a:pt x="2623461" y="29204"/>
                </a:cubicBezTo>
                <a:cubicBezTo>
                  <a:pt x="2589391" y="14602"/>
                  <a:pt x="2555320" y="4867"/>
                  <a:pt x="2516382" y="4867"/>
                </a:cubicBezTo>
                <a:lnTo>
                  <a:pt x="1095137" y="0"/>
                </a:lnTo>
                <a:lnTo>
                  <a:pt x="1095137" y="0"/>
                </a:lnTo>
                <a:cubicBezTo>
                  <a:pt x="1080535" y="0"/>
                  <a:pt x="1065933" y="4867"/>
                  <a:pt x="1056199" y="14602"/>
                </a:cubicBezTo>
                <a:cubicBezTo>
                  <a:pt x="1046464" y="24336"/>
                  <a:pt x="1041597" y="38938"/>
                  <a:pt x="1041597" y="53540"/>
                </a:cubicBezTo>
                <a:cubicBezTo>
                  <a:pt x="1041597" y="77876"/>
                  <a:pt x="1065933" y="97346"/>
                  <a:pt x="1095137" y="97346"/>
                </a:cubicBezTo>
                <a:lnTo>
                  <a:pt x="2516382" y="102213"/>
                </a:lnTo>
                <a:cubicBezTo>
                  <a:pt x="2565054" y="102213"/>
                  <a:pt x="2608860" y="126549"/>
                  <a:pt x="2633196" y="170355"/>
                </a:cubicBezTo>
                <a:lnTo>
                  <a:pt x="3129658" y="1036729"/>
                </a:lnTo>
                <a:cubicBezTo>
                  <a:pt x="3134525" y="1041597"/>
                  <a:pt x="3134525" y="1051331"/>
                  <a:pt x="3129658" y="1056199"/>
                </a:cubicBezTo>
                <a:cubicBezTo>
                  <a:pt x="3124791" y="1061066"/>
                  <a:pt x="3119924" y="1065933"/>
                  <a:pt x="3110189" y="1065933"/>
                </a:cubicBezTo>
                <a:cubicBezTo>
                  <a:pt x="3090720" y="1065933"/>
                  <a:pt x="3066383" y="1065933"/>
                  <a:pt x="3046915" y="1061066"/>
                </a:cubicBezTo>
                <a:cubicBezTo>
                  <a:pt x="3007976" y="1051331"/>
                  <a:pt x="2973905" y="1022128"/>
                  <a:pt x="2949569" y="988057"/>
                </a:cubicBezTo>
                <a:lnTo>
                  <a:pt x="2852223" y="842038"/>
                </a:lnTo>
                <a:cubicBezTo>
                  <a:pt x="2842489" y="827437"/>
                  <a:pt x="2837622" y="807968"/>
                  <a:pt x="2837622" y="793366"/>
                </a:cubicBezTo>
                <a:cubicBezTo>
                  <a:pt x="2837622" y="720357"/>
                  <a:pt x="2798683" y="652215"/>
                  <a:pt x="2730542" y="623011"/>
                </a:cubicBezTo>
                <a:lnTo>
                  <a:pt x="2720807" y="618144"/>
                </a:lnTo>
                <a:cubicBezTo>
                  <a:pt x="2701338" y="608409"/>
                  <a:pt x="2681869" y="593808"/>
                  <a:pt x="2672134" y="574339"/>
                </a:cubicBezTo>
                <a:lnTo>
                  <a:pt x="2618594" y="491595"/>
                </a:lnTo>
                <a:cubicBezTo>
                  <a:pt x="2599125" y="462391"/>
                  <a:pt x="2574789" y="442922"/>
                  <a:pt x="2545585" y="428320"/>
                </a:cubicBezTo>
                <a:cubicBezTo>
                  <a:pt x="2516382" y="413718"/>
                  <a:pt x="2482311" y="408851"/>
                  <a:pt x="2453107" y="408851"/>
                </a:cubicBezTo>
                <a:lnTo>
                  <a:pt x="2360629" y="413718"/>
                </a:lnTo>
                <a:cubicBezTo>
                  <a:pt x="2336292" y="413718"/>
                  <a:pt x="2311956" y="408851"/>
                  <a:pt x="2287620" y="399117"/>
                </a:cubicBezTo>
                <a:lnTo>
                  <a:pt x="2234079" y="369913"/>
                </a:lnTo>
                <a:cubicBezTo>
                  <a:pt x="2209743" y="355311"/>
                  <a:pt x="2180539" y="365046"/>
                  <a:pt x="2165938" y="389382"/>
                </a:cubicBezTo>
                <a:cubicBezTo>
                  <a:pt x="2156203" y="403984"/>
                  <a:pt x="2156203" y="418586"/>
                  <a:pt x="2161070" y="428320"/>
                </a:cubicBezTo>
                <a:cubicBezTo>
                  <a:pt x="2165938" y="442922"/>
                  <a:pt x="2175672" y="452657"/>
                  <a:pt x="2185407" y="462391"/>
                </a:cubicBezTo>
                <a:lnTo>
                  <a:pt x="2681869" y="715490"/>
                </a:lnTo>
                <a:cubicBezTo>
                  <a:pt x="2725674" y="739826"/>
                  <a:pt x="2745143" y="788499"/>
                  <a:pt x="2725674" y="832304"/>
                </a:cubicBezTo>
                <a:cubicBezTo>
                  <a:pt x="2711073" y="866375"/>
                  <a:pt x="2681869" y="885844"/>
                  <a:pt x="2647798" y="885844"/>
                </a:cubicBezTo>
                <a:cubicBezTo>
                  <a:pt x="2633196" y="885844"/>
                  <a:pt x="2618594" y="880977"/>
                  <a:pt x="2603992" y="876110"/>
                </a:cubicBezTo>
                <a:lnTo>
                  <a:pt x="2243814" y="691153"/>
                </a:lnTo>
                <a:cubicBezTo>
                  <a:pt x="2214610" y="676551"/>
                  <a:pt x="2180539" y="666817"/>
                  <a:pt x="2146469" y="671684"/>
                </a:cubicBezTo>
                <a:lnTo>
                  <a:pt x="1713281" y="676551"/>
                </a:lnTo>
                <a:cubicBezTo>
                  <a:pt x="1674343" y="676551"/>
                  <a:pt x="1635405" y="666817"/>
                  <a:pt x="1601334" y="652215"/>
                </a:cubicBezTo>
                <a:lnTo>
                  <a:pt x="1309297" y="501329"/>
                </a:lnTo>
                <a:lnTo>
                  <a:pt x="1080535" y="501329"/>
                </a:lnTo>
                <a:cubicBezTo>
                  <a:pt x="1051331" y="501329"/>
                  <a:pt x="1031862" y="525666"/>
                  <a:pt x="1031862" y="550002"/>
                </a:cubicBezTo>
                <a:cubicBezTo>
                  <a:pt x="1031862" y="579206"/>
                  <a:pt x="1056199" y="598675"/>
                  <a:pt x="1080535" y="598675"/>
                </a:cubicBezTo>
                <a:lnTo>
                  <a:pt x="1255757" y="598675"/>
                </a:lnTo>
                <a:cubicBezTo>
                  <a:pt x="1275226" y="598675"/>
                  <a:pt x="1294695" y="603542"/>
                  <a:pt x="1309297" y="613277"/>
                </a:cubicBezTo>
                <a:lnTo>
                  <a:pt x="1552661" y="739826"/>
                </a:lnTo>
                <a:cubicBezTo>
                  <a:pt x="1601334" y="764162"/>
                  <a:pt x="1659741" y="778764"/>
                  <a:pt x="1713281" y="778764"/>
                </a:cubicBezTo>
                <a:lnTo>
                  <a:pt x="2151336" y="773897"/>
                </a:lnTo>
                <a:cubicBezTo>
                  <a:pt x="2170805" y="773897"/>
                  <a:pt x="2185407" y="778764"/>
                  <a:pt x="2200009" y="783631"/>
                </a:cubicBezTo>
                <a:lnTo>
                  <a:pt x="2560187" y="968588"/>
                </a:lnTo>
                <a:cubicBezTo>
                  <a:pt x="2589391" y="983190"/>
                  <a:pt x="2618594" y="988057"/>
                  <a:pt x="2647798" y="988057"/>
                </a:cubicBezTo>
                <a:cubicBezTo>
                  <a:pt x="2696471" y="988057"/>
                  <a:pt x="2735409" y="973455"/>
                  <a:pt x="2769480" y="944251"/>
                </a:cubicBezTo>
                <a:cubicBezTo>
                  <a:pt x="2774347" y="939384"/>
                  <a:pt x="2779214" y="939384"/>
                  <a:pt x="2779214" y="939384"/>
                </a:cubicBezTo>
                <a:cubicBezTo>
                  <a:pt x="2784082" y="939384"/>
                  <a:pt x="2788949" y="944251"/>
                  <a:pt x="2788949" y="944251"/>
                </a:cubicBezTo>
                <a:lnTo>
                  <a:pt x="2861958" y="1051331"/>
                </a:lnTo>
                <a:cubicBezTo>
                  <a:pt x="2900896" y="1109739"/>
                  <a:pt x="2959304" y="1153544"/>
                  <a:pt x="3027445" y="1168146"/>
                </a:cubicBezTo>
                <a:cubicBezTo>
                  <a:pt x="3046915" y="1173013"/>
                  <a:pt x="3066383" y="1173013"/>
                  <a:pt x="3085853" y="1173013"/>
                </a:cubicBezTo>
                <a:cubicBezTo>
                  <a:pt x="3124791" y="1173013"/>
                  <a:pt x="3163729" y="1163279"/>
                  <a:pt x="3202667" y="1148677"/>
                </a:cubicBezTo>
                <a:cubicBezTo>
                  <a:pt x="3222136" y="1138942"/>
                  <a:pt x="3236738" y="1124341"/>
                  <a:pt x="3241606" y="1104872"/>
                </a:cubicBezTo>
                <a:cubicBezTo>
                  <a:pt x="3256207" y="1065933"/>
                  <a:pt x="3241606" y="1026995"/>
                  <a:pt x="3227004" y="1002659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3D370C61-382C-42E6-9B26-C2C5381804DB}"/>
              </a:ext>
            </a:extLst>
          </p:cNvPr>
          <p:cNvSpPr/>
          <p:nvPr/>
        </p:nvSpPr>
        <p:spPr>
          <a:xfrm rot="5400000">
            <a:off x="11207353" y="3562038"/>
            <a:ext cx="515931" cy="423453"/>
          </a:xfrm>
          <a:custGeom>
            <a:avLst/>
            <a:gdLst>
              <a:gd name="connsiteX0" fmla="*/ 515931 w 515931"/>
              <a:gd name="connsiteY0" fmla="*/ 19469 h 423453"/>
              <a:gd name="connsiteX1" fmla="*/ 365046 w 515931"/>
              <a:gd name="connsiteY1" fmla="*/ 0 h 423453"/>
              <a:gd name="connsiteX2" fmla="*/ 365046 w 515931"/>
              <a:gd name="connsiteY2" fmla="*/ 63274 h 423453"/>
              <a:gd name="connsiteX3" fmla="*/ 150886 w 515931"/>
              <a:gd name="connsiteY3" fmla="*/ 223895 h 423453"/>
              <a:gd name="connsiteX4" fmla="*/ 150886 w 515931"/>
              <a:gd name="connsiteY4" fmla="*/ 160619 h 423453"/>
              <a:gd name="connsiteX5" fmla="*/ 0 w 515931"/>
              <a:gd name="connsiteY5" fmla="*/ 403983 h 423453"/>
              <a:gd name="connsiteX6" fmla="*/ 150886 w 515931"/>
              <a:gd name="connsiteY6" fmla="*/ 423454 h 423453"/>
              <a:gd name="connsiteX7" fmla="*/ 150886 w 515931"/>
              <a:gd name="connsiteY7" fmla="*/ 360178 h 423453"/>
              <a:gd name="connsiteX8" fmla="*/ 365046 w 515931"/>
              <a:gd name="connsiteY8" fmla="*/ 199559 h 423453"/>
              <a:gd name="connsiteX9" fmla="*/ 365046 w 515931"/>
              <a:gd name="connsiteY9" fmla="*/ 262833 h 42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931" h="423453">
                <a:moveTo>
                  <a:pt x="515931" y="19469"/>
                </a:moveTo>
                <a:lnTo>
                  <a:pt x="365046" y="0"/>
                </a:lnTo>
                <a:lnTo>
                  <a:pt x="365046" y="63274"/>
                </a:lnTo>
                <a:lnTo>
                  <a:pt x="150886" y="223895"/>
                </a:lnTo>
                <a:lnTo>
                  <a:pt x="150886" y="160619"/>
                </a:lnTo>
                <a:lnTo>
                  <a:pt x="0" y="403983"/>
                </a:lnTo>
                <a:lnTo>
                  <a:pt x="150886" y="423454"/>
                </a:lnTo>
                <a:lnTo>
                  <a:pt x="150886" y="360178"/>
                </a:lnTo>
                <a:lnTo>
                  <a:pt x="365046" y="199559"/>
                </a:lnTo>
                <a:lnTo>
                  <a:pt x="365046" y="262833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35209FED-A936-4418-84B7-11ADD7EDACFC}"/>
              </a:ext>
            </a:extLst>
          </p:cNvPr>
          <p:cNvSpPr/>
          <p:nvPr/>
        </p:nvSpPr>
        <p:spPr>
          <a:xfrm rot="5400000">
            <a:off x="11204919" y="4742351"/>
            <a:ext cx="520798" cy="423453"/>
          </a:xfrm>
          <a:custGeom>
            <a:avLst/>
            <a:gdLst>
              <a:gd name="connsiteX0" fmla="*/ 0 w 520798"/>
              <a:gd name="connsiteY0" fmla="*/ 19469 h 423453"/>
              <a:gd name="connsiteX1" fmla="*/ 155753 w 520798"/>
              <a:gd name="connsiteY1" fmla="*/ 0 h 423453"/>
              <a:gd name="connsiteX2" fmla="*/ 155753 w 520798"/>
              <a:gd name="connsiteY2" fmla="*/ 63274 h 423453"/>
              <a:gd name="connsiteX3" fmla="*/ 369913 w 520798"/>
              <a:gd name="connsiteY3" fmla="*/ 223895 h 423453"/>
              <a:gd name="connsiteX4" fmla="*/ 369913 w 520798"/>
              <a:gd name="connsiteY4" fmla="*/ 160619 h 423453"/>
              <a:gd name="connsiteX5" fmla="*/ 520799 w 520798"/>
              <a:gd name="connsiteY5" fmla="*/ 403983 h 423453"/>
              <a:gd name="connsiteX6" fmla="*/ 369913 w 520798"/>
              <a:gd name="connsiteY6" fmla="*/ 423454 h 423453"/>
              <a:gd name="connsiteX7" fmla="*/ 369913 w 520798"/>
              <a:gd name="connsiteY7" fmla="*/ 360178 h 423453"/>
              <a:gd name="connsiteX8" fmla="*/ 155753 w 520798"/>
              <a:gd name="connsiteY8" fmla="*/ 199559 h 423453"/>
              <a:gd name="connsiteX9" fmla="*/ 155753 w 520798"/>
              <a:gd name="connsiteY9" fmla="*/ 262833 h 42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0798" h="423453">
                <a:moveTo>
                  <a:pt x="0" y="19469"/>
                </a:moveTo>
                <a:lnTo>
                  <a:pt x="155753" y="0"/>
                </a:lnTo>
                <a:lnTo>
                  <a:pt x="155753" y="63274"/>
                </a:lnTo>
                <a:lnTo>
                  <a:pt x="369913" y="223895"/>
                </a:lnTo>
                <a:lnTo>
                  <a:pt x="369913" y="160619"/>
                </a:lnTo>
                <a:lnTo>
                  <a:pt x="520799" y="403983"/>
                </a:lnTo>
                <a:lnTo>
                  <a:pt x="369913" y="423454"/>
                </a:lnTo>
                <a:lnTo>
                  <a:pt x="369913" y="360178"/>
                </a:lnTo>
                <a:lnTo>
                  <a:pt x="155753" y="199559"/>
                </a:lnTo>
                <a:lnTo>
                  <a:pt x="155753" y="262833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F9900405-D488-4AF7-BBB6-D9CD09331744}"/>
              </a:ext>
            </a:extLst>
          </p:cNvPr>
          <p:cNvSpPr/>
          <p:nvPr/>
        </p:nvSpPr>
        <p:spPr>
          <a:xfrm rot="5400000">
            <a:off x="11504256" y="3420886"/>
            <a:ext cx="807967" cy="1883636"/>
          </a:xfrm>
          <a:custGeom>
            <a:avLst/>
            <a:gdLst>
              <a:gd name="connsiteX0" fmla="*/ 807968 w 807967"/>
              <a:gd name="connsiteY0" fmla="*/ 1012394 h 1883636"/>
              <a:gd name="connsiteX1" fmla="*/ 807968 w 807967"/>
              <a:gd name="connsiteY1" fmla="*/ 1012394 h 1883636"/>
              <a:gd name="connsiteX2" fmla="*/ 764162 w 807967"/>
              <a:gd name="connsiteY2" fmla="*/ 584073 h 1883636"/>
              <a:gd name="connsiteX3" fmla="*/ 540268 w 807967"/>
              <a:gd name="connsiteY3" fmla="*/ 369913 h 1883636"/>
              <a:gd name="connsiteX4" fmla="*/ 491595 w 807967"/>
              <a:gd name="connsiteY4" fmla="*/ 369913 h 1883636"/>
              <a:gd name="connsiteX5" fmla="*/ 491595 w 807967"/>
              <a:gd name="connsiteY5" fmla="*/ 369913 h 1883636"/>
              <a:gd name="connsiteX6" fmla="*/ 598675 w 807967"/>
              <a:gd name="connsiteY6" fmla="*/ 184957 h 1883636"/>
              <a:gd name="connsiteX7" fmla="*/ 413718 w 807967"/>
              <a:gd name="connsiteY7" fmla="*/ 0 h 1883636"/>
              <a:gd name="connsiteX8" fmla="*/ 403984 w 807967"/>
              <a:gd name="connsiteY8" fmla="*/ 0 h 1883636"/>
              <a:gd name="connsiteX9" fmla="*/ 403984 w 807967"/>
              <a:gd name="connsiteY9" fmla="*/ 0 h 1883636"/>
              <a:gd name="connsiteX10" fmla="*/ 267700 w 807967"/>
              <a:gd name="connsiteY10" fmla="*/ 58408 h 1883636"/>
              <a:gd name="connsiteX11" fmla="*/ 209293 w 807967"/>
              <a:gd name="connsiteY11" fmla="*/ 194691 h 1883636"/>
              <a:gd name="connsiteX12" fmla="*/ 316373 w 807967"/>
              <a:gd name="connsiteY12" fmla="*/ 365046 h 1883636"/>
              <a:gd name="connsiteX13" fmla="*/ 316373 w 807967"/>
              <a:gd name="connsiteY13" fmla="*/ 365046 h 1883636"/>
              <a:gd name="connsiteX14" fmla="*/ 267700 w 807967"/>
              <a:gd name="connsiteY14" fmla="*/ 365046 h 1883636"/>
              <a:gd name="connsiteX15" fmla="*/ 43805 w 807967"/>
              <a:gd name="connsiteY15" fmla="*/ 579205 h 1883636"/>
              <a:gd name="connsiteX16" fmla="*/ 0 w 807967"/>
              <a:gd name="connsiteY16" fmla="*/ 1002659 h 1883636"/>
              <a:gd name="connsiteX17" fmla="*/ 0 w 807967"/>
              <a:gd name="connsiteY17" fmla="*/ 1002659 h 1883636"/>
              <a:gd name="connsiteX18" fmla="*/ 0 w 807967"/>
              <a:gd name="connsiteY18" fmla="*/ 1002659 h 1883636"/>
              <a:gd name="connsiteX19" fmla="*/ 9735 w 807967"/>
              <a:gd name="connsiteY19" fmla="*/ 1051332 h 1883636"/>
              <a:gd name="connsiteX20" fmla="*/ 102213 w 807967"/>
              <a:gd name="connsiteY20" fmla="*/ 1109740 h 1883636"/>
              <a:gd name="connsiteX21" fmla="*/ 160620 w 807967"/>
              <a:gd name="connsiteY21" fmla="*/ 1090269 h 1883636"/>
              <a:gd name="connsiteX22" fmla="*/ 160620 w 807967"/>
              <a:gd name="connsiteY22" fmla="*/ 1090269 h 1883636"/>
              <a:gd name="connsiteX23" fmla="*/ 175222 w 807967"/>
              <a:gd name="connsiteY23" fmla="*/ 1776555 h 1883636"/>
              <a:gd name="connsiteX24" fmla="*/ 175222 w 807967"/>
              <a:gd name="connsiteY24" fmla="*/ 1776555 h 1883636"/>
              <a:gd name="connsiteX25" fmla="*/ 175222 w 807967"/>
              <a:gd name="connsiteY25" fmla="*/ 1776555 h 1883636"/>
              <a:gd name="connsiteX26" fmla="*/ 277435 w 807967"/>
              <a:gd name="connsiteY26" fmla="*/ 1883636 h 1883636"/>
              <a:gd name="connsiteX27" fmla="*/ 287169 w 807967"/>
              <a:gd name="connsiteY27" fmla="*/ 1883636 h 1883636"/>
              <a:gd name="connsiteX28" fmla="*/ 399117 w 807967"/>
              <a:gd name="connsiteY28" fmla="*/ 1796024 h 1883636"/>
              <a:gd name="connsiteX29" fmla="*/ 496462 w 807967"/>
              <a:gd name="connsiteY29" fmla="*/ 1883636 h 1883636"/>
              <a:gd name="connsiteX30" fmla="*/ 511064 w 807967"/>
              <a:gd name="connsiteY30" fmla="*/ 1883636 h 1883636"/>
              <a:gd name="connsiteX31" fmla="*/ 623011 w 807967"/>
              <a:gd name="connsiteY31" fmla="*/ 1776555 h 1883636"/>
              <a:gd name="connsiteX32" fmla="*/ 623011 w 807967"/>
              <a:gd name="connsiteY32" fmla="*/ 1776555 h 1883636"/>
              <a:gd name="connsiteX33" fmla="*/ 623011 w 807967"/>
              <a:gd name="connsiteY33" fmla="*/ 1776555 h 1883636"/>
              <a:gd name="connsiteX34" fmla="*/ 637613 w 807967"/>
              <a:gd name="connsiteY34" fmla="*/ 1085403 h 1883636"/>
              <a:gd name="connsiteX35" fmla="*/ 637613 w 807967"/>
              <a:gd name="connsiteY35" fmla="*/ 1085403 h 1883636"/>
              <a:gd name="connsiteX36" fmla="*/ 637613 w 807967"/>
              <a:gd name="connsiteY36" fmla="*/ 1085403 h 1883636"/>
              <a:gd name="connsiteX37" fmla="*/ 696020 w 807967"/>
              <a:gd name="connsiteY37" fmla="*/ 1104872 h 1883636"/>
              <a:gd name="connsiteX38" fmla="*/ 788499 w 807967"/>
              <a:gd name="connsiteY38" fmla="*/ 1046464 h 1883636"/>
              <a:gd name="connsiteX39" fmla="*/ 807968 w 807967"/>
              <a:gd name="connsiteY39" fmla="*/ 1012394 h 1883636"/>
              <a:gd name="connsiteX40" fmla="*/ 807968 w 807967"/>
              <a:gd name="connsiteY40" fmla="*/ 1012394 h 1883636"/>
              <a:gd name="connsiteX41" fmla="*/ 700888 w 807967"/>
              <a:gd name="connsiteY41" fmla="*/ 452657 h 1883636"/>
              <a:gd name="connsiteX42" fmla="*/ 671684 w 807967"/>
              <a:gd name="connsiteY42" fmla="*/ 423454 h 1883636"/>
              <a:gd name="connsiteX43" fmla="*/ 700888 w 807967"/>
              <a:gd name="connsiteY43" fmla="*/ 452657 h 1883636"/>
              <a:gd name="connsiteX44" fmla="*/ 642480 w 807967"/>
              <a:gd name="connsiteY44" fmla="*/ 467259 h 1883636"/>
              <a:gd name="connsiteX45" fmla="*/ 603542 w 807967"/>
              <a:gd name="connsiteY45" fmla="*/ 442922 h 1883636"/>
              <a:gd name="connsiteX46" fmla="*/ 642480 w 807967"/>
              <a:gd name="connsiteY46" fmla="*/ 467259 h 1883636"/>
              <a:gd name="connsiteX47" fmla="*/ 403984 w 807967"/>
              <a:gd name="connsiteY47" fmla="*/ 14603 h 1883636"/>
              <a:gd name="connsiteX48" fmla="*/ 413718 w 807967"/>
              <a:gd name="connsiteY48" fmla="*/ 14603 h 1883636"/>
              <a:gd name="connsiteX49" fmla="*/ 399117 w 807967"/>
              <a:gd name="connsiteY49" fmla="*/ 14603 h 1883636"/>
              <a:gd name="connsiteX50" fmla="*/ 403984 w 807967"/>
              <a:gd name="connsiteY50" fmla="*/ 14603 h 1883636"/>
              <a:gd name="connsiteX51" fmla="*/ 272567 w 807967"/>
              <a:gd name="connsiteY51" fmla="*/ 199559 h 1883636"/>
              <a:gd name="connsiteX52" fmla="*/ 403984 w 807967"/>
              <a:gd name="connsiteY52" fmla="*/ 68142 h 1883636"/>
              <a:gd name="connsiteX53" fmla="*/ 535400 w 807967"/>
              <a:gd name="connsiteY53" fmla="*/ 199559 h 1883636"/>
              <a:gd name="connsiteX54" fmla="*/ 403984 w 807967"/>
              <a:gd name="connsiteY54" fmla="*/ 330976 h 1883636"/>
              <a:gd name="connsiteX55" fmla="*/ 272567 w 807967"/>
              <a:gd name="connsiteY55" fmla="*/ 199559 h 1883636"/>
              <a:gd name="connsiteX56" fmla="*/ 267700 w 807967"/>
              <a:gd name="connsiteY56" fmla="*/ 433187 h 1883636"/>
              <a:gd name="connsiteX57" fmla="*/ 535400 w 807967"/>
              <a:gd name="connsiteY57" fmla="*/ 433187 h 1883636"/>
              <a:gd name="connsiteX58" fmla="*/ 579206 w 807967"/>
              <a:gd name="connsiteY58" fmla="*/ 438055 h 1883636"/>
              <a:gd name="connsiteX59" fmla="*/ 535400 w 807967"/>
              <a:gd name="connsiteY59" fmla="*/ 433187 h 1883636"/>
              <a:gd name="connsiteX60" fmla="*/ 267700 w 807967"/>
              <a:gd name="connsiteY60" fmla="*/ 433187 h 1883636"/>
              <a:gd name="connsiteX61" fmla="*/ 219027 w 807967"/>
              <a:gd name="connsiteY61" fmla="*/ 438055 h 1883636"/>
              <a:gd name="connsiteX62" fmla="*/ 267700 w 807967"/>
              <a:gd name="connsiteY62" fmla="*/ 433187 h 1883636"/>
              <a:gd name="connsiteX63" fmla="*/ 116814 w 807967"/>
              <a:gd name="connsiteY63" fmla="*/ 530533 h 1883636"/>
              <a:gd name="connsiteX64" fmla="*/ 107080 w 807967"/>
              <a:gd name="connsiteY64" fmla="*/ 559737 h 1883636"/>
              <a:gd name="connsiteX65" fmla="*/ 116814 w 807967"/>
              <a:gd name="connsiteY65" fmla="*/ 530533 h 1883636"/>
              <a:gd name="connsiteX66" fmla="*/ 58407 w 807967"/>
              <a:gd name="connsiteY66" fmla="*/ 1017260 h 1883636"/>
              <a:gd name="connsiteX67" fmla="*/ 102213 w 807967"/>
              <a:gd name="connsiteY67" fmla="*/ 593808 h 1883636"/>
              <a:gd name="connsiteX68" fmla="*/ 58407 w 807967"/>
              <a:gd name="connsiteY68" fmla="*/ 1017260 h 1883636"/>
              <a:gd name="connsiteX69" fmla="*/ 63275 w 807967"/>
              <a:gd name="connsiteY69" fmla="*/ 1036730 h 1883636"/>
              <a:gd name="connsiteX70" fmla="*/ 58407 w 807967"/>
              <a:gd name="connsiteY70" fmla="*/ 1017260 h 1883636"/>
              <a:gd name="connsiteX71" fmla="*/ 165487 w 807967"/>
              <a:gd name="connsiteY71" fmla="*/ 1104872 h 1883636"/>
              <a:gd name="connsiteX72" fmla="*/ 165487 w 807967"/>
              <a:gd name="connsiteY72" fmla="*/ 1104872 h 1883636"/>
              <a:gd name="connsiteX73" fmla="*/ 165487 w 807967"/>
              <a:gd name="connsiteY73" fmla="*/ 1104872 h 1883636"/>
              <a:gd name="connsiteX74" fmla="*/ 180089 w 807967"/>
              <a:gd name="connsiteY74" fmla="*/ 1796024 h 1883636"/>
              <a:gd name="connsiteX75" fmla="*/ 165487 w 807967"/>
              <a:gd name="connsiteY75" fmla="*/ 1104872 h 1883636"/>
              <a:gd name="connsiteX76" fmla="*/ 214160 w 807967"/>
              <a:gd name="connsiteY76" fmla="*/ 623012 h 1883636"/>
              <a:gd name="connsiteX77" fmla="*/ 214160 w 807967"/>
              <a:gd name="connsiteY77" fmla="*/ 623012 h 1883636"/>
              <a:gd name="connsiteX78" fmla="*/ 214160 w 807967"/>
              <a:gd name="connsiteY78" fmla="*/ 623012 h 1883636"/>
              <a:gd name="connsiteX79" fmla="*/ 214160 w 807967"/>
              <a:gd name="connsiteY79" fmla="*/ 623012 h 1883636"/>
              <a:gd name="connsiteX80" fmla="*/ 623011 w 807967"/>
              <a:gd name="connsiteY80" fmla="*/ 1796024 h 1883636"/>
              <a:gd name="connsiteX81" fmla="*/ 623011 w 807967"/>
              <a:gd name="connsiteY81" fmla="*/ 1796024 h 1883636"/>
              <a:gd name="connsiteX82" fmla="*/ 623011 w 807967"/>
              <a:gd name="connsiteY82" fmla="*/ 1796024 h 1883636"/>
              <a:gd name="connsiteX83" fmla="*/ 637613 w 807967"/>
              <a:gd name="connsiteY83" fmla="*/ 1100005 h 1883636"/>
              <a:gd name="connsiteX84" fmla="*/ 623011 w 807967"/>
              <a:gd name="connsiteY84" fmla="*/ 1796024 h 1883636"/>
              <a:gd name="connsiteX85" fmla="*/ 647348 w 807967"/>
              <a:gd name="connsiteY85" fmla="*/ 1100005 h 1883636"/>
              <a:gd name="connsiteX86" fmla="*/ 647348 w 807967"/>
              <a:gd name="connsiteY86" fmla="*/ 1100005 h 1883636"/>
              <a:gd name="connsiteX87" fmla="*/ 647348 w 807967"/>
              <a:gd name="connsiteY87" fmla="*/ 1100005 h 1883636"/>
              <a:gd name="connsiteX88" fmla="*/ 676551 w 807967"/>
              <a:gd name="connsiteY88" fmla="*/ 1114606 h 1883636"/>
              <a:gd name="connsiteX89" fmla="*/ 647348 w 807967"/>
              <a:gd name="connsiteY89" fmla="*/ 1100005 h 1883636"/>
              <a:gd name="connsiteX90" fmla="*/ 734959 w 807967"/>
              <a:gd name="connsiteY90" fmla="*/ 1046464 h 1883636"/>
              <a:gd name="connsiteX91" fmla="*/ 705755 w 807967"/>
              <a:gd name="connsiteY91" fmla="*/ 1061067 h 1883636"/>
              <a:gd name="connsiteX92" fmla="*/ 661949 w 807967"/>
              <a:gd name="connsiteY92" fmla="*/ 1022128 h 1883636"/>
              <a:gd name="connsiteX93" fmla="*/ 608409 w 807967"/>
              <a:gd name="connsiteY93" fmla="*/ 623012 h 1883636"/>
              <a:gd name="connsiteX94" fmla="*/ 593808 w 807967"/>
              <a:gd name="connsiteY94" fmla="*/ 613277 h 1883636"/>
              <a:gd name="connsiteX95" fmla="*/ 584073 w 807967"/>
              <a:gd name="connsiteY95" fmla="*/ 623012 h 1883636"/>
              <a:gd name="connsiteX96" fmla="*/ 584073 w 807967"/>
              <a:gd name="connsiteY96" fmla="*/ 1075668 h 1883636"/>
              <a:gd name="connsiteX97" fmla="*/ 584073 w 807967"/>
              <a:gd name="connsiteY97" fmla="*/ 1095137 h 1883636"/>
              <a:gd name="connsiteX98" fmla="*/ 569471 w 807967"/>
              <a:gd name="connsiteY98" fmla="*/ 1791158 h 1883636"/>
              <a:gd name="connsiteX99" fmla="*/ 515931 w 807967"/>
              <a:gd name="connsiteY99" fmla="*/ 1839831 h 1883636"/>
              <a:gd name="connsiteX100" fmla="*/ 511064 w 807967"/>
              <a:gd name="connsiteY100" fmla="*/ 1839831 h 1883636"/>
              <a:gd name="connsiteX101" fmla="*/ 467258 w 807967"/>
              <a:gd name="connsiteY101" fmla="*/ 1786291 h 1883636"/>
              <a:gd name="connsiteX102" fmla="*/ 418586 w 807967"/>
              <a:gd name="connsiteY102" fmla="*/ 1100005 h 1883636"/>
              <a:gd name="connsiteX103" fmla="*/ 403984 w 807967"/>
              <a:gd name="connsiteY103" fmla="*/ 1085403 h 1883636"/>
              <a:gd name="connsiteX104" fmla="*/ 389382 w 807967"/>
              <a:gd name="connsiteY104" fmla="*/ 1100005 h 1883636"/>
              <a:gd name="connsiteX105" fmla="*/ 345576 w 807967"/>
              <a:gd name="connsiteY105" fmla="*/ 1791158 h 1883636"/>
              <a:gd name="connsiteX106" fmla="*/ 292037 w 807967"/>
              <a:gd name="connsiteY106" fmla="*/ 1844697 h 1883636"/>
              <a:gd name="connsiteX107" fmla="*/ 287169 w 807967"/>
              <a:gd name="connsiteY107" fmla="*/ 1844697 h 1883636"/>
              <a:gd name="connsiteX108" fmla="*/ 238496 w 807967"/>
              <a:gd name="connsiteY108" fmla="*/ 1796024 h 1883636"/>
              <a:gd name="connsiteX109" fmla="*/ 223895 w 807967"/>
              <a:gd name="connsiteY109" fmla="*/ 1100005 h 1883636"/>
              <a:gd name="connsiteX110" fmla="*/ 223895 w 807967"/>
              <a:gd name="connsiteY110" fmla="*/ 1075668 h 1883636"/>
              <a:gd name="connsiteX111" fmla="*/ 223895 w 807967"/>
              <a:gd name="connsiteY111" fmla="*/ 623012 h 1883636"/>
              <a:gd name="connsiteX112" fmla="*/ 214160 w 807967"/>
              <a:gd name="connsiteY112" fmla="*/ 613277 h 1883636"/>
              <a:gd name="connsiteX113" fmla="*/ 199558 w 807967"/>
              <a:gd name="connsiteY113" fmla="*/ 623012 h 1883636"/>
              <a:gd name="connsiteX114" fmla="*/ 146018 w 807967"/>
              <a:gd name="connsiteY114" fmla="*/ 1022128 h 1883636"/>
              <a:gd name="connsiteX115" fmla="*/ 102213 w 807967"/>
              <a:gd name="connsiteY115" fmla="*/ 1061067 h 1883636"/>
              <a:gd name="connsiteX116" fmla="*/ 73009 w 807967"/>
              <a:gd name="connsiteY116" fmla="*/ 1046464 h 1883636"/>
              <a:gd name="connsiteX117" fmla="*/ 63275 w 807967"/>
              <a:gd name="connsiteY117" fmla="*/ 1017260 h 1883636"/>
              <a:gd name="connsiteX118" fmla="*/ 107080 w 807967"/>
              <a:gd name="connsiteY118" fmla="*/ 593808 h 1883636"/>
              <a:gd name="connsiteX119" fmla="*/ 272567 w 807967"/>
              <a:gd name="connsiteY119" fmla="*/ 438055 h 1883636"/>
              <a:gd name="connsiteX120" fmla="*/ 540268 w 807967"/>
              <a:gd name="connsiteY120" fmla="*/ 438055 h 1883636"/>
              <a:gd name="connsiteX121" fmla="*/ 705755 w 807967"/>
              <a:gd name="connsiteY121" fmla="*/ 593808 h 1883636"/>
              <a:gd name="connsiteX122" fmla="*/ 749560 w 807967"/>
              <a:gd name="connsiteY122" fmla="*/ 1017260 h 1883636"/>
              <a:gd name="connsiteX123" fmla="*/ 734959 w 807967"/>
              <a:gd name="connsiteY123" fmla="*/ 1046464 h 1883636"/>
              <a:gd name="connsiteX124" fmla="*/ 793366 w 807967"/>
              <a:gd name="connsiteY124" fmla="*/ 1065933 h 1883636"/>
              <a:gd name="connsiteX125" fmla="*/ 783631 w 807967"/>
              <a:gd name="connsiteY125" fmla="*/ 1080536 h 1883636"/>
              <a:gd name="connsiteX126" fmla="*/ 793366 w 807967"/>
              <a:gd name="connsiteY126" fmla="*/ 1065933 h 1883636"/>
              <a:gd name="connsiteX127" fmla="*/ 803100 w 807967"/>
              <a:gd name="connsiteY127" fmla="*/ 1041597 h 1883636"/>
              <a:gd name="connsiteX128" fmla="*/ 793366 w 807967"/>
              <a:gd name="connsiteY128" fmla="*/ 1065933 h 1883636"/>
              <a:gd name="connsiteX129" fmla="*/ 759295 w 807967"/>
              <a:gd name="connsiteY129" fmla="*/ 588941 h 1883636"/>
              <a:gd name="connsiteX130" fmla="*/ 759295 w 807967"/>
              <a:gd name="connsiteY130" fmla="*/ 569472 h 1883636"/>
              <a:gd name="connsiteX131" fmla="*/ 759295 w 807967"/>
              <a:gd name="connsiteY131" fmla="*/ 588941 h 1883636"/>
              <a:gd name="connsiteX132" fmla="*/ 803100 w 807967"/>
              <a:gd name="connsiteY132" fmla="*/ 1012394 h 1883636"/>
              <a:gd name="connsiteX133" fmla="*/ 759295 w 807967"/>
              <a:gd name="connsiteY133" fmla="*/ 588941 h 18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807967" h="1883636">
                <a:moveTo>
                  <a:pt x="807968" y="1012394"/>
                </a:moveTo>
                <a:lnTo>
                  <a:pt x="807968" y="1012394"/>
                </a:lnTo>
                <a:lnTo>
                  <a:pt x="764162" y="584073"/>
                </a:lnTo>
                <a:cubicBezTo>
                  <a:pt x="759295" y="467259"/>
                  <a:pt x="657082" y="369913"/>
                  <a:pt x="540268" y="369913"/>
                </a:cubicBezTo>
                <a:lnTo>
                  <a:pt x="491595" y="369913"/>
                </a:lnTo>
                <a:cubicBezTo>
                  <a:pt x="491595" y="369913"/>
                  <a:pt x="491595" y="369913"/>
                  <a:pt x="491595" y="369913"/>
                </a:cubicBezTo>
                <a:cubicBezTo>
                  <a:pt x="559737" y="335842"/>
                  <a:pt x="603542" y="262833"/>
                  <a:pt x="598675" y="184957"/>
                </a:cubicBezTo>
                <a:cubicBezTo>
                  <a:pt x="593808" y="87612"/>
                  <a:pt x="511064" y="4868"/>
                  <a:pt x="413718" y="0"/>
                </a:cubicBezTo>
                <a:cubicBezTo>
                  <a:pt x="408851" y="0"/>
                  <a:pt x="408851" y="0"/>
                  <a:pt x="403984" y="0"/>
                </a:cubicBezTo>
                <a:lnTo>
                  <a:pt x="403984" y="0"/>
                </a:lnTo>
                <a:cubicBezTo>
                  <a:pt x="350444" y="0"/>
                  <a:pt x="306638" y="19469"/>
                  <a:pt x="267700" y="58408"/>
                </a:cubicBezTo>
                <a:cubicBezTo>
                  <a:pt x="233629" y="92478"/>
                  <a:pt x="209293" y="141151"/>
                  <a:pt x="209293" y="194691"/>
                </a:cubicBezTo>
                <a:cubicBezTo>
                  <a:pt x="209293" y="267700"/>
                  <a:pt x="248231" y="335842"/>
                  <a:pt x="316373" y="365046"/>
                </a:cubicBezTo>
                <a:cubicBezTo>
                  <a:pt x="316373" y="365046"/>
                  <a:pt x="316373" y="365046"/>
                  <a:pt x="316373" y="365046"/>
                </a:cubicBezTo>
                <a:lnTo>
                  <a:pt x="267700" y="365046"/>
                </a:lnTo>
                <a:cubicBezTo>
                  <a:pt x="150885" y="365046"/>
                  <a:pt x="48673" y="457524"/>
                  <a:pt x="43805" y="579205"/>
                </a:cubicBezTo>
                <a:lnTo>
                  <a:pt x="0" y="1002659"/>
                </a:lnTo>
                <a:lnTo>
                  <a:pt x="0" y="1002659"/>
                </a:lnTo>
                <a:lnTo>
                  <a:pt x="0" y="1002659"/>
                </a:lnTo>
                <a:cubicBezTo>
                  <a:pt x="0" y="1022128"/>
                  <a:pt x="4867" y="1036730"/>
                  <a:pt x="9735" y="1051332"/>
                </a:cubicBezTo>
                <a:cubicBezTo>
                  <a:pt x="29204" y="1085403"/>
                  <a:pt x="63275" y="1109740"/>
                  <a:pt x="102213" y="1109740"/>
                </a:cubicBezTo>
                <a:cubicBezTo>
                  <a:pt x="121682" y="1109740"/>
                  <a:pt x="141151" y="1104872"/>
                  <a:pt x="160620" y="1090269"/>
                </a:cubicBezTo>
                <a:lnTo>
                  <a:pt x="160620" y="1090269"/>
                </a:lnTo>
                <a:lnTo>
                  <a:pt x="175222" y="1776555"/>
                </a:lnTo>
                <a:lnTo>
                  <a:pt x="175222" y="1776555"/>
                </a:lnTo>
                <a:lnTo>
                  <a:pt x="175222" y="1776555"/>
                </a:lnTo>
                <a:cubicBezTo>
                  <a:pt x="180089" y="1834963"/>
                  <a:pt x="223895" y="1878769"/>
                  <a:pt x="277435" y="1883636"/>
                </a:cubicBezTo>
                <a:cubicBezTo>
                  <a:pt x="282302" y="1883636"/>
                  <a:pt x="282302" y="1883636"/>
                  <a:pt x="287169" y="1883636"/>
                </a:cubicBezTo>
                <a:cubicBezTo>
                  <a:pt x="340709" y="1883636"/>
                  <a:pt x="384515" y="1844697"/>
                  <a:pt x="399117" y="1796024"/>
                </a:cubicBezTo>
                <a:cubicBezTo>
                  <a:pt x="408851" y="1839831"/>
                  <a:pt x="447789" y="1873901"/>
                  <a:pt x="496462" y="1883636"/>
                </a:cubicBezTo>
                <a:cubicBezTo>
                  <a:pt x="501329" y="1883636"/>
                  <a:pt x="506197" y="1883636"/>
                  <a:pt x="511064" y="1883636"/>
                </a:cubicBezTo>
                <a:cubicBezTo>
                  <a:pt x="569471" y="1883636"/>
                  <a:pt x="618144" y="1839831"/>
                  <a:pt x="623011" y="1776555"/>
                </a:cubicBezTo>
                <a:lnTo>
                  <a:pt x="623011" y="1776555"/>
                </a:lnTo>
                <a:lnTo>
                  <a:pt x="623011" y="1776555"/>
                </a:lnTo>
                <a:lnTo>
                  <a:pt x="637613" y="1085403"/>
                </a:lnTo>
                <a:lnTo>
                  <a:pt x="637613" y="1085403"/>
                </a:lnTo>
                <a:lnTo>
                  <a:pt x="637613" y="1085403"/>
                </a:lnTo>
                <a:cubicBezTo>
                  <a:pt x="657082" y="1095137"/>
                  <a:pt x="676551" y="1104872"/>
                  <a:pt x="696020" y="1104872"/>
                </a:cubicBezTo>
                <a:cubicBezTo>
                  <a:pt x="734959" y="1104872"/>
                  <a:pt x="769029" y="1085403"/>
                  <a:pt x="788499" y="1046464"/>
                </a:cubicBezTo>
                <a:cubicBezTo>
                  <a:pt x="803100" y="1051332"/>
                  <a:pt x="807968" y="1031863"/>
                  <a:pt x="807968" y="1012394"/>
                </a:cubicBezTo>
                <a:lnTo>
                  <a:pt x="807968" y="1012394"/>
                </a:lnTo>
                <a:close/>
                <a:moveTo>
                  <a:pt x="700888" y="452657"/>
                </a:moveTo>
                <a:cubicBezTo>
                  <a:pt x="691153" y="442922"/>
                  <a:pt x="681419" y="433187"/>
                  <a:pt x="671684" y="423454"/>
                </a:cubicBezTo>
                <a:cubicBezTo>
                  <a:pt x="686286" y="433187"/>
                  <a:pt x="696020" y="442922"/>
                  <a:pt x="700888" y="452657"/>
                </a:cubicBezTo>
                <a:close/>
                <a:moveTo>
                  <a:pt x="642480" y="467259"/>
                </a:moveTo>
                <a:cubicBezTo>
                  <a:pt x="632746" y="457524"/>
                  <a:pt x="618144" y="447790"/>
                  <a:pt x="603542" y="442922"/>
                </a:cubicBezTo>
                <a:cubicBezTo>
                  <a:pt x="618144" y="452657"/>
                  <a:pt x="632746" y="457524"/>
                  <a:pt x="642480" y="467259"/>
                </a:cubicBezTo>
                <a:close/>
                <a:moveTo>
                  <a:pt x="403984" y="14603"/>
                </a:moveTo>
                <a:cubicBezTo>
                  <a:pt x="408851" y="14603"/>
                  <a:pt x="408851" y="14603"/>
                  <a:pt x="413718" y="14603"/>
                </a:cubicBezTo>
                <a:cubicBezTo>
                  <a:pt x="408851" y="14603"/>
                  <a:pt x="403984" y="14603"/>
                  <a:pt x="399117" y="14603"/>
                </a:cubicBezTo>
                <a:cubicBezTo>
                  <a:pt x="399117" y="14603"/>
                  <a:pt x="399117" y="14603"/>
                  <a:pt x="403984" y="14603"/>
                </a:cubicBezTo>
                <a:close/>
                <a:moveTo>
                  <a:pt x="272567" y="199559"/>
                </a:moveTo>
                <a:cubicBezTo>
                  <a:pt x="272567" y="126549"/>
                  <a:pt x="330975" y="68142"/>
                  <a:pt x="403984" y="68142"/>
                </a:cubicBezTo>
                <a:cubicBezTo>
                  <a:pt x="476993" y="68142"/>
                  <a:pt x="535400" y="126549"/>
                  <a:pt x="535400" y="199559"/>
                </a:cubicBezTo>
                <a:cubicBezTo>
                  <a:pt x="535400" y="272568"/>
                  <a:pt x="476993" y="330976"/>
                  <a:pt x="403984" y="330976"/>
                </a:cubicBezTo>
                <a:cubicBezTo>
                  <a:pt x="330975" y="330976"/>
                  <a:pt x="272567" y="272568"/>
                  <a:pt x="272567" y="199559"/>
                </a:cubicBezTo>
                <a:close/>
                <a:moveTo>
                  <a:pt x="267700" y="433187"/>
                </a:moveTo>
                <a:lnTo>
                  <a:pt x="535400" y="433187"/>
                </a:lnTo>
                <a:cubicBezTo>
                  <a:pt x="550002" y="433187"/>
                  <a:pt x="564604" y="433187"/>
                  <a:pt x="579206" y="438055"/>
                </a:cubicBezTo>
                <a:cubicBezTo>
                  <a:pt x="564604" y="433187"/>
                  <a:pt x="550002" y="433187"/>
                  <a:pt x="535400" y="433187"/>
                </a:cubicBezTo>
                <a:lnTo>
                  <a:pt x="267700" y="433187"/>
                </a:lnTo>
                <a:cubicBezTo>
                  <a:pt x="253098" y="433187"/>
                  <a:pt x="233629" y="438055"/>
                  <a:pt x="219027" y="438055"/>
                </a:cubicBezTo>
                <a:cubicBezTo>
                  <a:pt x="238496" y="433187"/>
                  <a:pt x="253098" y="433187"/>
                  <a:pt x="267700" y="433187"/>
                </a:cubicBezTo>
                <a:close/>
                <a:moveTo>
                  <a:pt x="116814" y="530533"/>
                </a:moveTo>
                <a:cubicBezTo>
                  <a:pt x="111947" y="540268"/>
                  <a:pt x="107080" y="550003"/>
                  <a:pt x="107080" y="559737"/>
                </a:cubicBezTo>
                <a:cubicBezTo>
                  <a:pt x="107080" y="550003"/>
                  <a:pt x="111947" y="540268"/>
                  <a:pt x="116814" y="530533"/>
                </a:cubicBezTo>
                <a:close/>
                <a:moveTo>
                  <a:pt x="58407" y="1017260"/>
                </a:moveTo>
                <a:lnTo>
                  <a:pt x="102213" y="593808"/>
                </a:lnTo>
                <a:lnTo>
                  <a:pt x="58407" y="1017260"/>
                </a:lnTo>
                <a:cubicBezTo>
                  <a:pt x="58407" y="1022128"/>
                  <a:pt x="58407" y="1031863"/>
                  <a:pt x="63275" y="1036730"/>
                </a:cubicBezTo>
                <a:cubicBezTo>
                  <a:pt x="58407" y="1031863"/>
                  <a:pt x="58407" y="1022128"/>
                  <a:pt x="58407" y="1017260"/>
                </a:cubicBezTo>
                <a:close/>
                <a:moveTo>
                  <a:pt x="165487" y="1104872"/>
                </a:moveTo>
                <a:cubicBezTo>
                  <a:pt x="165487" y="1104872"/>
                  <a:pt x="165487" y="1100005"/>
                  <a:pt x="165487" y="1104872"/>
                </a:cubicBezTo>
                <a:cubicBezTo>
                  <a:pt x="165487" y="1100005"/>
                  <a:pt x="165487" y="1104872"/>
                  <a:pt x="165487" y="1104872"/>
                </a:cubicBezTo>
                <a:lnTo>
                  <a:pt x="180089" y="1796024"/>
                </a:lnTo>
                <a:lnTo>
                  <a:pt x="165487" y="1104872"/>
                </a:lnTo>
                <a:close/>
                <a:moveTo>
                  <a:pt x="214160" y="623012"/>
                </a:moveTo>
                <a:lnTo>
                  <a:pt x="214160" y="623012"/>
                </a:lnTo>
                <a:cubicBezTo>
                  <a:pt x="214160" y="623012"/>
                  <a:pt x="214160" y="623012"/>
                  <a:pt x="214160" y="623012"/>
                </a:cubicBezTo>
                <a:cubicBezTo>
                  <a:pt x="214160" y="623012"/>
                  <a:pt x="214160" y="623012"/>
                  <a:pt x="214160" y="623012"/>
                </a:cubicBezTo>
                <a:close/>
                <a:moveTo>
                  <a:pt x="623011" y="1796024"/>
                </a:moveTo>
                <a:lnTo>
                  <a:pt x="623011" y="1796024"/>
                </a:lnTo>
                <a:lnTo>
                  <a:pt x="623011" y="1796024"/>
                </a:lnTo>
                <a:lnTo>
                  <a:pt x="637613" y="1100005"/>
                </a:lnTo>
                <a:lnTo>
                  <a:pt x="623011" y="1796024"/>
                </a:lnTo>
                <a:close/>
                <a:moveTo>
                  <a:pt x="647348" y="1100005"/>
                </a:moveTo>
                <a:cubicBezTo>
                  <a:pt x="642480" y="1100005"/>
                  <a:pt x="642480" y="1100005"/>
                  <a:pt x="647348" y="1100005"/>
                </a:cubicBezTo>
                <a:cubicBezTo>
                  <a:pt x="642480" y="1100005"/>
                  <a:pt x="642480" y="1100005"/>
                  <a:pt x="647348" y="1100005"/>
                </a:cubicBezTo>
                <a:cubicBezTo>
                  <a:pt x="657082" y="1104872"/>
                  <a:pt x="666817" y="1109740"/>
                  <a:pt x="676551" y="1114606"/>
                </a:cubicBezTo>
                <a:cubicBezTo>
                  <a:pt x="661949" y="1109740"/>
                  <a:pt x="652215" y="1104872"/>
                  <a:pt x="647348" y="1100005"/>
                </a:cubicBezTo>
                <a:close/>
                <a:moveTo>
                  <a:pt x="734959" y="1046464"/>
                </a:moveTo>
                <a:cubicBezTo>
                  <a:pt x="725224" y="1056199"/>
                  <a:pt x="715490" y="1061067"/>
                  <a:pt x="705755" y="1061067"/>
                </a:cubicBezTo>
                <a:cubicBezTo>
                  <a:pt x="681419" y="1061067"/>
                  <a:pt x="666817" y="1046464"/>
                  <a:pt x="661949" y="1022128"/>
                </a:cubicBezTo>
                <a:lnTo>
                  <a:pt x="608409" y="623012"/>
                </a:lnTo>
                <a:cubicBezTo>
                  <a:pt x="608409" y="618145"/>
                  <a:pt x="603542" y="613277"/>
                  <a:pt x="593808" y="613277"/>
                </a:cubicBezTo>
                <a:cubicBezTo>
                  <a:pt x="588940" y="613277"/>
                  <a:pt x="584073" y="618145"/>
                  <a:pt x="584073" y="623012"/>
                </a:cubicBezTo>
                <a:lnTo>
                  <a:pt x="584073" y="1075668"/>
                </a:lnTo>
                <a:cubicBezTo>
                  <a:pt x="584073" y="1080536"/>
                  <a:pt x="584073" y="1090269"/>
                  <a:pt x="584073" y="1095137"/>
                </a:cubicBezTo>
                <a:lnTo>
                  <a:pt x="569471" y="1791158"/>
                </a:lnTo>
                <a:cubicBezTo>
                  <a:pt x="569471" y="1820361"/>
                  <a:pt x="545135" y="1839831"/>
                  <a:pt x="515931" y="1839831"/>
                </a:cubicBezTo>
                <a:cubicBezTo>
                  <a:pt x="515931" y="1839831"/>
                  <a:pt x="511064" y="1839831"/>
                  <a:pt x="511064" y="1839831"/>
                </a:cubicBezTo>
                <a:cubicBezTo>
                  <a:pt x="486728" y="1834963"/>
                  <a:pt x="467258" y="1815495"/>
                  <a:pt x="467258" y="1786291"/>
                </a:cubicBezTo>
                <a:lnTo>
                  <a:pt x="418586" y="1100005"/>
                </a:lnTo>
                <a:cubicBezTo>
                  <a:pt x="418586" y="1090269"/>
                  <a:pt x="413718" y="1085403"/>
                  <a:pt x="403984" y="1085403"/>
                </a:cubicBezTo>
                <a:cubicBezTo>
                  <a:pt x="394249" y="1085403"/>
                  <a:pt x="389382" y="1090269"/>
                  <a:pt x="389382" y="1100005"/>
                </a:cubicBezTo>
                <a:lnTo>
                  <a:pt x="345576" y="1791158"/>
                </a:lnTo>
                <a:cubicBezTo>
                  <a:pt x="345576" y="1820361"/>
                  <a:pt x="321240" y="1844697"/>
                  <a:pt x="292037" y="1844697"/>
                </a:cubicBezTo>
                <a:cubicBezTo>
                  <a:pt x="292037" y="1844697"/>
                  <a:pt x="287169" y="1844697"/>
                  <a:pt x="287169" y="1844697"/>
                </a:cubicBezTo>
                <a:cubicBezTo>
                  <a:pt x="262833" y="1844697"/>
                  <a:pt x="238496" y="1820361"/>
                  <a:pt x="238496" y="1796024"/>
                </a:cubicBezTo>
                <a:lnTo>
                  <a:pt x="223895" y="1100005"/>
                </a:lnTo>
                <a:cubicBezTo>
                  <a:pt x="223895" y="1090269"/>
                  <a:pt x="223895" y="1085403"/>
                  <a:pt x="223895" y="1075668"/>
                </a:cubicBezTo>
                <a:lnTo>
                  <a:pt x="223895" y="623012"/>
                </a:lnTo>
                <a:cubicBezTo>
                  <a:pt x="223895" y="618145"/>
                  <a:pt x="219027" y="613277"/>
                  <a:pt x="214160" y="613277"/>
                </a:cubicBezTo>
                <a:cubicBezTo>
                  <a:pt x="209293" y="613277"/>
                  <a:pt x="204426" y="618145"/>
                  <a:pt x="199558" y="623012"/>
                </a:cubicBezTo>
                <a:lnTo>
                  <a:pt x="146018" y="1022128"/>
                </a:lnTo>
                <a:cubicBezTo>
                  <a:pt x="146018" y="1046464"/>
                  <a:pt x="126549" y="1061067"/>
                  <a:pt x="102213" y="1061067"/>
                </a:cubicBezTo>
                <a:cubicBezTo>
                  <a:pt x="92478" y="1061067"/>
                  <a:pt x="77876" y="1056199"/>
                  <a:pt x="73009" y="1046464"/>
                </a:cubicBezTo>
                <a:cubicBezTo>
                  <a:pt x="63275" y="1036730"/>
                  <a:pt x="58407" y="1026995"/>
                  <a:pt x="63275" y="1017260"/>
                </a:cubicBezTo>
                <a:lnTo>
                  <a:pt x="107080" y="593808"/>
                </a:lnTo>
                <a:cubicBezTo>
                  <a:pt x="111947" y="506196"/>
                  <a:pt x="184956" y="438055"/>
                  <a:pt x="272567" y="438055"/>
                </a:cubicBezTo>
                <a:lnTo>
                  <a:pt x="540268" y="438055"/>
                </a:lnTo>
                <a:cubicBezTo>
                  <a:pt x="627878" y="438055"/>
                  <a:pt x="700888" y="506196"/>
                  <a:pt x="705755" y="593808"/>
                </a:cubicBezTo>
                <a:lnTo>
                  <a:pt x="749560" y="1017260"/>
                </a:lnTo>
                <a:cubicBezTo>
                  <a:pt x="744693" y="1026995"/>
                  <a:pt x="739826" y="1041597"/>
                  <a:pt x="734959" y="1046464"/>
                </a:cubicBezTo>
                <a:close/>
                <a:moveTo>
                  <a:pt x="793366" y="1065933"/>
                </a:moveTo>
                <a:cubicBezTo>
                  <a:pt x="793366" y="1070801"/>
                  <a:pt x="788499" y="1075668"/>
                  <a:pt x="783631" y="1080536"/>
                </a:cubicBezTo>
                <a:cubicBezTo>
                  <a:pt x="788499" y="1070801"/>
                  <a:pt x="788499" y="1065933"/>
                  <a:pt x="793366" y="1065933"/>
                </a:cubicBezTo>
                <a:cubicBezTo>
                  <a:pt x="798233" y="1056199"/>
                  <a:pt x="803100" y="1046464"/>
                  <a:pt x="803100" y="1041597"/>
                </a:cubicBezTo>
                <a:cubicBezTo>
                  <a:pt x="798233" y="1046464"/>
                  <a:pt x="798233" y="1056199"/>
                  <a:pt x="793366" y="1065933"/>
                </a:cubicBezTo>
                <a:close/>
                <a:moveTo>
                  <a:pt x="759295" y="588941"/>
                </a:moveTo>
                <a:cubicBezTo>
                  <a:pt x="759295" y="584073"/>
                  <a:pt x="759295" y="579205"/>
                  <a:pt x="759295" y="569472"/>
                </a:cubicBezTo>
                <a:cubicBezTo>
                  <a:pt x="754428" y="574339"/>
                  <a:pt x="759295" y="579205"/>
                  <a:pt x="759295" y="588941"/>
                </a:cubicBezTo>
                <a:lnTo>
                  <a:pt x="803100" y="1012394"/>
                </a:lnTo>
                <a:lnTo>
                  <a:pt x="759295" y="588941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51EDFF44-7510-4D9B-A95D-9E40210EE2E3}"/>
              </a:ext>
            </a:extLst>
          </p:cNvPr>
          <p:cNvSpPr/>
          <p:nvPr/>
        </p:nvSpPr>
        <p:spPr>
          <a:xfrm rot="5400000">
            <a:off x="9576816" y="4082836"/>
            <a:ext cx="1864166" cy="554870"/>
          </a:xfrm>
          <a:custGeom>
            <a:avLst/>
            <a:gdLst>
              <a:gd name="connsiteX0" fmla="*/ 1864166 w 1864166"/>
              <a:gd name="connsiteY0" fmla="*/ 277435 h 554870"/>
              <a:gd name="connsiteX1" fmla="*/ 1542926 w 1864166"/>
              <a:gd name="connsiteY1" fmla="*/ 0 h 554870"/>
              <a:gd name="connsiteX2" fmla="*/ 1542926 w 1864166"/>
              <a:gd name="connsiteY2" fmla="*/ 131417 h 554870"/>
              <a:gd name="connsiteX3" fmla="*/ 326107 w 1864166"/>
              <a:gd name="connsiteY3" fmla="*/ 131417 h 554870"/>
              <a:gd name="connsiteX4" fmla="*/ 326107 w 1864166"/>
              <a:gd name="connsiteY4" fmla="*/ 0 h 554870"/>
              <a:gd name="connsiteX5" fmla="*/ 0 w 1864166"/>
              <a:gd name="connsiteY5" fmla="*/ 277435 h 554870"/>
              <a:gd name="connsiteX6" fmla="*/ 326107 w 1864166"/>
              <a:gd name="connsiteY6" fmla="*/ 554871 h 554870"/>
              <a:gd name="connsiteX7" fmla="*/ 326107 w 1864166"/>
              <a:gd name="connsiteY7" fmla="*/ 423454 h 554870"/>
              <a:gd name="connsiteX8" fmla="*/ 1542926 w 1864166"/>
              <a:gd name="connsiteY8" fmla="*/ 423454 h 554870"/>
              <a:gd name="connsiteX9" fmla="*/ 1542926 w 1864166"/>
              <a:gd name="connsiteY9" fmla="*/ 554871 h 55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4166" h="554870">
                <a:moveTo>
                  <a:pt x="1864166" y="277435"/>
                </a:moveTo>
                <a:lnTo>
                  <a:pt x="1542926" y="0"/>
                </a:lnTo>
                <a:lnTo>
                  <a:pt x="1542926" y="131417"/>
                </a:lnTo>
                <a:lnTo>
                  <a:pt x="326107" y="131417"/>
                </a:lnTo>
                <a:lnTo>
                  <a:pt x="326107" y="0"/>
                </a:lnTo>
                <a:lnTo>
                  <a:pt x="0" y="277435"/>
                </a:lnTo>
                <a:lnTo>
                  <a:pt x="326107" y="554871"/>
                </a:lnTo>
                <a:lnTo>
                  <a:pt x="326107" y="423454"/>
                </a:lnTo>
                <a:lnTo>
                  <a:pt x="1542926" y="423454"/>
                </a:lnTo>
                <a:lnTo>
                  <a:pt x="1542926" y="554871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45EB730E-78DF-48E1-B37A-91B684873E47}"/>
              </a:ext>
            </a:extLst>
          </p:cNvPr>
          <p:cNvSpPr/>
          <p:nvPr/>
        </p:nvSpPr>
        <p:spPr>
          <a:xfrm rot="5400000">
            <a:off x="8790751" y="2946328"/>
            <a:ext cx="4142051" cy="2827885"/>
          </a:xfrm>
          <a:custGeom>
            <a:avLst/>
            <a:gdLst>
              <a:gd name="connsiteX0" fmla="*/ 1202217 w 4142051"/>
              <a:gd name="connsiteY0" fmla="*/ 1494253 h 2827885"/>
              <a:gd name="connsiteX1" fmla="*/ 1134075 w 4142051"/>
              <a:gd name="connsiteY1" fmla="*/ 861507 h 2827885"/>
              <a:gd name="connsiteX2" fmla="*/ 798233 w 4142051"/>
              <a:gd name="connsiteY2" fmla="*/ 545134 h 2827885"/>
              <a:gd name="connsiteX3" fmla="*/ 725224 w 4142051"/>
              <a:gd name="connsiteY3" fmla="*/ 545134 h 2827885"/>
              <a:gd name="connsiteX4" fmla="*/ 725224 w 4142051"/>
              <a:gd name="connsiteY4" fmla="*/ 545134 h 2827885"/>
              <a:gd name="connsiteX5" fmla="*/ 885844 w 4142051"/>
              <a:gd name="connsiteY5" fmla="*/ 272566 h 2827885"/>
              <a:gd name="connsiteX6" fmla="*/ 613277 w 4142051"/>
              <a:gd name="connsiteY6" fmla="*/ 0 h 2827885"/>
              <a:gd name="connsiteX7" fmla="*/ 603542 w 4142051"/>
              <a:gd name="connsiteY7" fmla="*/ 0 h 2827885"/>
              <a:gd name="connsiteX8" fmla="*/ 603542 w 4142051"/>
              <a:gd name="connsiteY8" fmla="*/ 0 h 2827885"/>
              <a:gd name="connsiteX9" fmla="*/ 399117 w 4142051"/>
              <a:gd name="connsiteY9" fmla="*/ 82743 h 2827885"/>
              <a:gd name="connsiteX10" fmla="*/ 316373 w 4142051"/>
              <a:gd name="connsiteY10" fmla="*/ 287169 h 2827885"/>
              <a:gd name="connsiteX11" fmla="*/ 476993 w 4142051"/>
              <a:gd name="connsiteY11" fmla="*/ 545134 h 2827885"/>
              <a:gd name="connsiteX12" fmla="*/ 476993 w 4142051"/>
              <a:gd name="connsiteY12" fmla="*/ 545134 h 2827885"/>
              <a:gd name="connsiteX13" fmla="*/ 403984 w 4142051"/>
              <a:gd name="connsiteY13" fmla="*/ 545134 h 2827885"/>
              <a:gd name="connsiteX14" fmla="*/ 68142 w 4142051"/>
              <a:gd name="connsiteY14" fmla="*/ 861507 h 2827885"/>
              <a:gd name="connsiteX15" fmla="*/ 0 w 4142051"/>
              <a:gd name="connsiteY15" fmla="*/ 1494253 h 2827885"/>
              <a:gd name="connsiteX16" fmla="*/ 0 w 4142051"/>
              <a:gd name="connsiteY16" fmla="*/ 1499120 h 2827885"/>
              <a:gd name="connsiteX17" fmla="*/ 0 w 4142051"/>
              <a:gd name="connsiteY17" fmla="*/ 1503988 h 2827885"/>
              <a:gd name="connsiteX18" fmla="*/ 14602 w 4142051"/>
              <a:gd name="connsiteY18" fmla="*/ 1576997 h 2827885"/>
              <a:gd name="connsiteX19" fmla="*/ 150886 w 4142051"/>
              <a:gd name="connsiteY19" fmla="*/ 1659740 h 2827885"/>
              <a:gd name="connsiteX20" fmla="*/ 238497 w 4142051"/>
              <a:gd name="connsiteY20" fmla="*/ 1635403 h 2827885"/>
              <a:gd name="connsiteX21" fmla="*/ 243364 w 4142051"/>
              <a:gd name="connsiteY21" fmla="*/ 1635403 h 2827885"/>
              <a:gd name="connsiteX22" fmla="*/ 267700 w 4142051"/>
              <a:gd name="connsiteY22" fmla="*/ 2657531 h 2827885"/>
              <a:gd name="connsiteX23" fmla="*/ 267700 w 4142051"/>
              <a:gd name="connsiteY23" fmla="*/ 2657531 h 2827885"/>
              <a:gd name="connsiteX24" fmla="*/ 267700 w 4142051"/>
              <a:gd name="connsiteY24" fmla="*/ 2662399 h 2827885"/>
              <a:gd name="connsiteX25" fmla="*/ 423453 w 4142051"/>
              <a:gd name="connsiteY25" fmla="*/ 2823020 h 2827885"/>
              <a:gd name="connsiteX26" fmla="*/ 438055 w 4142051"/>
              <a:gd name="connsiteY26" fmla="*/ 2823020 h 2827885"/>
              <a:gd name="connsiteX27" fmla="*/ 603542 w 4142051"/>
              <a:gd name="connsiteY27" fmla="*/ 2696470 h 2827885"/>
              <a:gd name="connsiteX28" fmla="*/ 744693 w 4142051"/>
              <a:gd name="connsiteY28" fmla="*/ 2823020 h 2827885"/>
              <a:gd name="connsiteX29" fmla="*/ 764162 w 4142051"/>
              <a:gd name="connsiteY29" fmla="*/ 2823020 h 2827885"/>
              <a:gd name="connsiteX30" fmla="*/ 934517 w 4142051"/>
              <a:gd name="connsiteY30" fmla="*/ 2667266 h 2827885"/>
              <a:gd name="connsiteX31" fmla="*/ 934517 w 4142051"/>
              <a:gd name="connsiteY31" fmla="*/ 2667266 h 2827885"/>
              <a:gd name="connsiteX32" fmla="*/ 934517 w 4142051"/>
              <a:gd name="connsiteY32" fmla="*/ 2662399 h 2827885"/>
              <a:gd name="connsiteX33" fmla="*/ 958853 w 4142051"/>
              <a:gd name="connsiteY33" fmla="*/ 1635403 h 2827885"/>
              <a:gd name="connsiteX34" fmla="*/ 958853 w 4142051"/>
              <a:gd name="connsiteY34" fmla="*/ 1635403 h 2827885"/>
              <a:gd name="connsiteX35" fmla="*/ 958853 w 4142051"/>
              <a:gd name="connsiteY35" fmla="*/ 1635403 h 2827885"/>
              <a:gd name="connsiteX36" fmla="*/ 1046464 w 4142051"/>
              <a:gd name="connsiteY36" fmla="*/ 1659740 h 2827885"/>
              <a:gd name="connsiteX37" fmla="*/ 1182748 w 4142051"/>
              <a:gd name="connsiteY37" fmla="*/ 1576997 h 2827885"/>
              <a:gd name="connsiteX38" fmla="*/ 1197350 w 4142051"/>
              <a:gd name="connsiteY38" fmla="*/ 1503988 h 2827885"/>
              <a:gd name="connsiteX39" fmla="*/ 1202217 w 4142051"/>
              <a:gd name="connsiteY39" fmla="*/ 1494253 h 2827885"/>
              <a:gd name="connsiteX40" fmla="*/ 1202217 w 4142051"/>
              <a:gd name="connsiteY40" fmla="*/ 1494253 h 2827885"/>
              <a:gd name="connsiteX41" fmla="*/ 1051332 w 4142051"/>
              <a:gd name="connsiteY41" fmla="*/ 666816 h 2827885"/>
              <a:gd name="connsiteX42" fmla="*/ 1007526 w 4142051"/>
              <a:gd name="connsiteY42" fmla="*/ 623011 h 2827885"/>
              <a:gd name="connsiteX43" fmla="*/ 1051332 w 4142051"/>
              <a:gd name="connsiteY43" fmla="*/ 666816 h 2827885"/>
              <a:gd name="connsiteX44" fmla="*/ 1046464 w 4142051"/>
              <a:gd name="connsiteY44" fmla="*/ 822569 h 2827885"/>
              <a:gd name="connsiteX45" fmla="*/ 1031862 w 4142051"/>
              <a:gd name="connsiteY45" fmla="*/ 778764 h 2827885"/>
              <a:gd name="connsiteX46" fmla="*/ 1046464 w 4142051"/>
              <a:gd name="connsiteY46" fmla="*/ 822569 h 2827885"/>
              <a:gd name="connsiteX47" fmla="*/ 603542 w 4142051"/>
              <a:gd name="connsiteY47" fmla="*/ 9734 h 2827885"/>
              <a:gd name="connsiteX48" fmla="*/ 613277 w 4142051"/>
              <a:gd name="connsiteY48" fmla="*/ 9734 h 2827885"/>
              <a:gd name="connsiteX49" fmla="*/ 652215 w 4142051"/>
              <a:gd name="connsiteY49" fmla="*/ 14601 h 2827885"/>
              <a:gd name="connsiteX50" fmla="*/ 613277 w 4142051"/>
              <a:gd name="connsiteY50" fmla="*/ 9734 h 2827885"/>
              <a:gd name="connsiteX51" fmla="*/ 593808 w 4142051"/>
              <a:gd name="connsiteY51" fmla="*/ 9734 h 2827885"/>
              <a:gd name="connsiteX52" fmla="*/ 603542 w 4142051"/>
              <a:gd name="connsiteY52" fmla="*/ 9734 h 2827885"/>
              <a:gd name="connsiteX53" fmla="*/ 408851 w 4142051"/>
              <a:gd name="connsiteY53" fmla="*/ 287169 h 2827885"/>
              <a:gd name="connsiteX54" fmla="*/ 603542 w 4142051"/>
              <a:gd name="connsiteY54" fmla="*/ 92478 h 2827885"/>
              <a:gd name="connsiteX55" fmla="*/ 798233 w 4142051"/>
              <a:gd name="connsiteY55" fmla="*/ 287169 h 2827885"/>
              <a:gd name="connsiteX56" fmla="*/ 603542 w 4142051"/>
              <a:gd name="connsiteY56" fmla="*/ 481860 h 2827885"/>
              <a:gd name="connsiteX57" fmla="*/ 408851 w 4142051"/>
              <a:gd name="connsiteY57" fmla="*/ 287169 h 2827885"/>
              <a:gd name="connsiteX58" fmla="*/ 403984 w 4142051"/>
              <a:gd name="connsiteY58" fmla="*/ 632746 h 2827885"/>
              <a:gd name="connsiteX59" fmla="*/ 803100 w 4142051"/>
              <a:gd name="connsiteY59" fmla="*/ 632746 h 2827885"/>
              <a:gd name="connsiteX60" fmla="*/ 876110 w 4142051"/>
              <a:gd name="connsiteY60" fmla="*/ 642479 h 2827885"/>
              <a:gd name="connsiteX61" fmla="*/ 803100 w 4142051"/>
              <a:gd name="connsiteY61" fmla="*/ 632746 h 2827885"/>
              <a:gd name="connsiteX62" fmla="*/ 403984 w 4142051"/>
              <a:gd name="connsiteY62" fmla="*/ 632746 h 2827885"/>
              <a:gd name="connsiteX63" fmla="*/ 330975 w 4142051"/>
              <a:gd name="connsiteY63" fmla="*/ 642479 h 2827885"/>
              <a:gd name="connsiteX64" fmla="*/ 403984 w 4142051"/>
              <a:gd name="connsiteY64" fmla="*/ 632746 h 2827885"/>
              <a:gd name="connsiteX65" fmla="*/ 180089 w 4142051"/>
              <a:gd name="connsiteY65" fmla="*/ 778764 h 2827885"/>
              <a:gd name="connsiteX66" fmla="*/ 165487 w 4142051"/>
              <a:gd name="connsiteY66" fmla="*/ 822569 h 2827885"/>
              <a:gd name="connsiteX67" fmla="*/ 180089 w 4142051"/>
              <a:gd name="connsiteY67" fmla="*/ 778764 h 2827885"/>
              <a:gd name="connsiteX68" fmla="*/ 87611 w 4142051"/>
              <a:gd name="connsiteY68" fmla="*/ 1503988 h 2827885"/>
              <a:gd name="connsiteX69" fmla="*/ 155753 w 4142051"/>
              <a:gd name="connsiteY69" fmla="*/ 871242 h 2827885"/>
              <a:gd name="connsiteX70" fmla="*/ 87611 w 4142051"/>
              <a:gd name="connsiteY70" fmla="*/ 1503988 h 2827885"/>
              <a:gd name="connsiteX71" fmla="*/ 92478 w 4142051"/>
              <a:gd name="connsiteY71" fmla="*/ 1533192 h 2827885"/>
              <a:gd name="connsiteX72" fmla="*/ 87611 w 4142051"/>
              <a:gd name="connsiteY72" fmla="*/ 1503988 h 2827885"/>
              <a:gd name="connsiteX73" fmla="*/ 253098 w 4142051"/>
              <a:gd name="connsiteY73" fmla="*/ 1630537 h 2827885"/>
              <a:gd name="connsiteX74" fmla="*/ 248231 w 4142051"/>
              <a:gd name="connsiteY74" fmla="*/ 1625670 h 2827885"/>
              <a:gd name="connsiteX75" fmla="*/ 253098 w 4142051"/>
              <a:gd name="connsiteY75" fmla="*/ 1630537 h 2827885"/>
              <a:gd name="connsiteX76" fmla="*/ 277435 w 4142051"/>
              <a:gd name="connsiteY76" fmla="*/ 2657531 h 2827885"/>
              <a:gd name="connsiteX77" fmla="*/ 253098 w 4142051"/>
              <a:gd name="connsiteY77" fmla="*/ 1630537 h 2827885"/>
              <a:gd name="connsiteX78" fmla="*/ 355311 w 4142051"/>
              <a:gd name="connsiteY78" fmla="*/ 2657531 h 2827885"/>
              <a:gd name="connsiteX79" fmla="*/ 330975 w 4142051"/>
              <a:gd name="connsiteY79" fmla="*/ 1654874 h 2827885"/>
              <a:gd name="connsiteX80" fmla="*/ 355311 w 4142051"/>
              <a:gd name="connsiteY80" fmla="*/ 2657531 h 2827885"/>
              <a:gd name="connsiteX81" fmla="*/ 360178 w 4142051"/>
              <a:gd name="connsiteY81" fmla="*/ 2672134 h 2827885"/>
              <a:gd name="connsiteX82" fmla="*/ 355311 w 4142051"/>
              <a:gd name="connsiteY82" fmla="*/ 2657531 h 2827885"/>
              <a:gd name="connsiteX83" fmla="*/ 603542 w 4142051"/>
              <a:gd name="connsiteY83" fmla="*/ 2657531 h 2827885"/>
              <a:gd name="connsiteX84" fmla="*/ 598675 w 4142051"/>
              <a:gd name="connsiteY84" fmla="*/ 2681867 h 2827885"/>
              <a:gd name="connsiteX85" fmla="*/ 603542 w 4142051"/>
              <a:gd name="connsiteY85" fmla="*/ 2657531 h 2827885"/>
              <a:gd name="connsiteX86" fmla="*/ 603542 w 4142051"/>
              <a:gd name="connsiteY86" fmla="*/ 2628329 h 2827885"/>
              <a:gd name="connsiteX87" fmla="*/ 603542 w 4142051"/>
              <a:gd name="connsiteY87" fmla="*/ 2657531 h 2827885"/>
              <a:gd name="connsiteX88" fmla="*/ 759295 w 4142051"/>
              <a:gd name="connsiteY88" fmla="*/ 2740275 h 2827885"/>
              <a:gd name="connsiteX89" fmla="*/ 715490 w 4142051"/>
              <a:gd name="connsiteY89" fmla="*/ 2720807 h 2827885"/>
              <a:gd name="connsiteX90" fmla="*/ 696020 w 4142051"/>
              <a:gd name="connsiteY90" fmla="*/ 2696470 h 2827885"/>
              <a:gd name="connsiteX91" fmla="*/ 715490 w 4142051"/>
              <a:gd name="connsiteY91" fmla="*/ 2720807 h 2827885"/>
              <a:gd name="connsiteX92" fmla="*/ 759295 w 4142051"/>
              <a:gd name="connsiteY92" fmla="*/ 2740275 h 2827885"/>
              <a:gd name="connsiteX93" fmla="*/ 769030 w 4142051"/>
              <a:gd name="connsiteY93" fmla="*/ 2740275 h 2827885"/>
              <a:gd name="connsiteX94" fmla="*/ 759295 w 4142051"/>
              <a:gd name="connsiteY94" fmla="*/ 2740275 h 2827885"/>
              <a:gd name="connsiteX95" fmla="*/ 963721 w 4142051"/>
              <a:gd name="connsiteY95" fmla="*/ 1625670 h 2827885"/>
              <a:gd name="connsiteX96" fmla="*/ 963721 w 4142051"/>
              <a:gd name="connsiteY96" fmla="*/ 1625670 h 2827885"/>
              <a:gd name="connsiteX97" fmla="*/ 963721 w 4142051"/>
              <a:gd name="connsiteY97" fmla="*/ 1625670 h 2827885"/>
              <a:gd name="connsiteX98" fmla="*/ 1002659 w 4142051"/>
              <a:gd name="connsiteY98" fmla="*/ 1645138 h 2827885"/>
              <a:gd name="connsiteX99" fmla="*/ 963721 w 4142051"/>
              <a:gd name="connsiteY99" fmla="*/ 1625670 h 2827885"/>
              <a:gd name="connsiteX100" fmla="*/ 1095137 w 4142051"/>
              <a:gd name="connsiteY100" fmla="*/ 1547793 h 2827885"/>
              <a:gd name="connsiteX101" fmla="*/ 1051332 w 4142051"/>
              <a:gd name="connsiteY101" fmla="*/ 1567262 h 2827885"/>
              <a:gd name="connsiteX102" fmla="*/ 988057 w 4142051"/>
              <a:gd name="connsiteY102" fmla="*/ 1508855 h 2827885"/>
              <a:gd name="connsiteX103" fmla="*/ 905313 w 4142051"/>
              <a:gd name="connsiteY103" fmla="*/ 919915 h 2827885"/>
              <a:gd name="connsiteX104" fmla="*/ 885844 w 4142051"/>
              <a:gd name="connsiteY104" fmla="*/ 905312 h 2827885"/>
              <a:gd name="connsiteX105" fmla="*/ 871242 w 4142051"/>
              <a:gd name="connsiteY105" fmla="*/ 919915 h 2827885"/>
              <a:gd name="connsiteX106" fmla="*/ 871242 w 4142051"/>
              <a:gd name="connsiteY106" fmla="*/ 1591598 h 2827885"/>
              <a:gd name="connsiteX107" fmla="*/ 871242 w 4142051"/>
              <a:gd name="connsiteY107" fmla="*/ 1620802 h 2827885"/>
              <a:gd name="connsiteX108" fmla="*/ 846906 w 4142051"/>
              <a:gd name="connsiteY108" fmla="*/ 2657531 h 2827885"/>
              <a:gd name="connsiteX109" fmla="*/ 769030 w 4142051"/>
              <a:gd name="connsiteY109" fmla="*/ 2730540 h 2827885"/>
              <a:gd name="connsiteX110" fmla="*/ 759295 w 4142051"/>
              <a:gd name="connsiteY110" fmla="*/ 2730540 h 2827885"/>
              <a:gd name="connsiteX111" fmla="*/ 691153 w 4142051"/>
              <a:gd name="connsiteY111" fmla="*/ 2652665 h 2827885"/>
              <a:gd name="connsiteX112" fmla="*/ 627879 w 4142051"/>
              <a:gd name="connsiteY112" fmla="*/ 1625670 h 2827885"/>
              <a:gd name="connsiteX113" fmla="*/ 603542 w 4142051"/>
              <a:gd name="connsiteY113" fmla="*/ 1601333 h 2827885"/>
              <a:gd name="connsiteX114" fmla="*/ 579206 w 4142051"/>
              <a:gd name="connsiteY114" fmla="*/ 1625670 h 2827885"/>
              <a:gd name="connsiteX115" fmla="*/ 515931 w 4142051"/>
              <a:gd name="connsiteY115" fmla="*/ 2652665 h 2827885"/>
              <a:gd name="connsiteX116" fmla="*/ 438055 w 4142051"/>
              <a:gd name="connsiteY116" fmla="*/ 2730540 h 2827885"/>
              <a:gd name="connsiteX117" fmla="*/ 433188 w 4142051"/>
              <a:gd name="connsiteY117" fmla="*/ 2730540 h 2827885"/>
              <a:gd name="connsiteX118" fmla="*/ 360178 w 4142051"/>
              <a:gd name="connsiteY118" fmla="*/ 2652665 h 2827885"/>
              <a:gd name="connsiteX119" fmla="*/ 335842 w 4142051"/>
              <a:gd name="connsiteY119" fmla="*/ 1625670 h 2827885"/>
              <a:gd name="connsiteX120" fmla="*/ 335842 w 4142051"/>
              <a:gd name="connsiteY120" fmla="*/ 1591598 h 2827885"/>
              <a:gd name="connsiteX121" fmla="*/ 335842 w 4142051"/>
              <a:gd name="connsiteY121" fmla="*/ 919915 h 2827885"/>
              <a:gd name="connsiteX122" fmla="*/ 321240 w 4142051"/>
              <a:gd name="connsiteY122" fmla="*/ 905312 h 2827885"/>
              <a:gd name="connsiteX123" fmla="*/ 301771 w 4142051"/>
              <a:gd name="connsiteY123" fmla="*/ 919915 h 2827885"/>
              <a:gd name="connsiteX124" fmla="*/ 219027 w 4142051"/>
              <a:gd name="connsiteY124" fmla="*/ 1508855 h 2827885"/>
              <a:gd name="connsiteX125" fmla="*/ 155753 w 4142051"/>
              <a:gd name="connsiteY125" fmla="*/ 1567262 h 2827885"/>
              <a:gd name="connsiteX126" fmla="*/ 111947 w 4142051"/>
              <a:gd name="connsiteY126" fmla="*/ 1547793 h 2827885"/>
              <a:gd name="connsiteX127" fmla="*/ 92478 w 4142051"/>
              <a:gd name="connsiteY127" fmla="*/ 1503988 h 2827885"/>
              <a:gd name="connsiteX128" fmla="*/ 160620 w 4142051"/>
              <a:gd name="connsiteY128" fmla="*/ 871242 h 2827885"/>
              <a:gd name="connsiteX129" fmla="*/ 403984 w 4142051"/>
              <a:gd name="connsiteY129" fmla="*/ 637612 h 2827885"/>
              <a:gd name="connsiteX130" fmla="*/ 803100 w 4142051"/>
              <a:gd name="connsiteY130" fmla="*/ 637612 h 2827885"/>
              <a:gd name="connsiteX131" fmla="*/ 1046464 w 4142051"/>
              <a:gd name="connsiteY131" fmla="*/ 871242 h 2827885"/>
              <a:gd name="connsiteX132" fmla="*/ 1114606 w 4142051"/>
              <a:gd name="connsiteY132" fmla="*/ 1503988 h 2827885"/>
              <a:gd name="connsiteX133" fmla="*/ 1095137 w 4142051"/>
              <a:gd name="connsiteY133" fmla="*/ 1547793 h 2827885"/>
              <a:gd name="connsiteX134" fmla="*/ 1182748 w 4142051"/>
              <a:gd name="connsiteY134" fmla="*/ 1572129 h 2827885"/>
              <a:gd name="connsiteX135" fmla="*/ 1173013 w 4142051"/>
              <a:gd name="connsiteY135" fmla="*/ 1591598 h 2827885"/>
              <a:gd name="connsiteX136" fmla="*/ 1182748 w 4142051"/>
              <a:gd name="connsiteY136" fmla="*/ 1572129 h 2827885"/>
              <a:gd name="connsiteX137" fmla="*/ 1192482 w 4142051"/>
              <a:gd name="connsiteY137" fmla="*/ 1557528 h 2827885"/>
              <a:gd name="connsiteX138" fmla="*/ 1182748 w 4142051"/>
              <a:gd name="connsiteY138" fmla="*/ 1572129 h 2827885"/>
              <a:gd name="connsiteX139" fmla="*/ 1134075 w 4142051"/>
              <a:gd name="connsiteY139" fmla="*/ 866374 h 2827885"/>
              <a:gd name="connsiteX140" fmla="*/ 1129208 w 4142051"/>
              <a:gd name="connsiteY140" fmla="*/ 837170 h 2827885"/>
              <a:gd name="connsiteX141" fmla="*/ 1134075 w 4142051"/>
              <a:gd name="connsiteY141" fmla="*/ 866374 h 2827885"/>
              <a:gd name="connsiteX142" fmla="*/ 1202217 w 4142051"/>
              <a:gd name="connsiteY142" fmla="*/ 1499120 h 2827885"/>
              <a:gd name="connsiteX143" fmla="*/ 1134075 w 4142051"/>
              <a:gd name="connsiteY143" fmla="*/ 866374 h 2827885"/>
              <a:gd name="connsiteX144" fmla="*/ 4142051 w 4142051"/>
              <a:gd name="connsiteY144" fmla="*/ 1499120 h 2827885"/>
              <a:gd name="connsiteX145" fmla="*/ 4142051 w 4142051"/>
              <a:gd name="connsiteY145" fmla="*/ 1499120 h 2827885"/>
              <a:gd name="connsiteX146" fmla="*/ 4073909 w 4142051"/>
              <a:gd name="connsiteY146" fmla="*/ 866374 h 2827885"/>
              <a:gd name="connsiteX147" fmla="*/ 3738067 w 4142051"/>
              <a:gd name="connsiteY147" fmla="*/ 550002 h 2827885"/>
              <a:gd name="connsiteX148" fmla="*/ 3665058 w 4142051"/>
              <a:gd name="connsiteY148" fmla="*/ 550002 h 2827885"/>
              <a:gd name="connsiteX149" fmla="*/ 3665058 w 4142051"/>
              <a:gd name="connsiteY149" fmla="*/ 550002 h 2827885"/>
              <a:gd name="connsiteX150" fmla="*/ 3825679 w 4142051"/>
              <a:gd name="connsiteY150" fmla="*/ 277434 h 2827885"/>
              <a:gd name="connsiteX151" fmla="*/ 3553111 w 4142051"/>
              <a:gd name="connsiteY151" fmla="*/ 4866 h 2827885"/>
              <a:gd name="connsiteX152" fmla="*/ 3543376 w 4142051"/>
              <a:gd name="connsiteY152" fmla="*/ 4866 h 2827885"/>
              <a:gd name="connsiteX153" fmla="*/ 3543376 w 4142051"/>
              <a:gd name="connsiteY153" fmla="*/ 4866 h 2827885"/>
              <a:gd name="connsiteX154" fmla="*/ 3338951 w 4142051"/>
              <a:gd name="connsiteY154" fmla="*/ 87610 h 2827885"/>
              <a:gd name="connsiteX155" fmla="*/ 3256207 w 4142051"/>
              <a:gd name="connsiteY155" fmla="*/ 292037 h 2827885"/>
              <a:gd name="connsiteX156" fmla="*/ 3416827 w 4142051"/>
              <a:gd name="connsiteY156" fmla="*/ 550002 h 2827885"/>
              <a:gd name="connsiteX157" fmla="*/ 3416827 w 4142051"/>
              <a:gd name="connsiteY157" fmla="*/ 550002 h 2827885"/>
              <a:gd name="connsiteX158" fmla="*/ 3343818 w 4142051"/>
              <a:gd name="connsiteY158" fmla="*/ 550002 h 2827885"/>
              <a:gd name="connsiteX159" fmla="*/ 3007976 w 4142051"/>
              <a:gd name="connsiteY159" fmla="*/ 866374 h 2827885"/>
              <a:gd name="connsiteX160" fmla="*/ 2939834 w 4142051"/>
              <a:gd name="connsiteY160" fmla="*/ 1499120 h 2827885"/>
              <a:gd name="connsiteX161" fmla="*/ 2939834 w 4142051"/>
              <a:gd name="connsiteY161" fmla="*/ 1503988 h 2827885"/>
              <a:gd name="connsiteX162" fmla="*/ 2939834 w 4142051"/>
              <a:gd name="connsiteY162" fmla="*/ 1508855 h 2827885"/>
              <a:gd name="connsiteX163" fmla="*/ 2954436 w 4142051"/>
              <a:gd name="connsiteY163" fmla="*/ 1581864 h 2827885"/>
              <a:gd name="connsiteX164" fmla="*/ 3090720 w 4142051"/>
              <a:gd name="connsiteY164" fmla="*/ 1664607 h 2827885"/>
              <a:gd name="connsiteX165" fmla="*/ 3178331 w 4142051"/>
              <a:gd name="connsiteY165" fmla="*/ 1640271 h 2827885"/>
              <a:gd name="connsiteX166" fmla="*/ 3183198 w 4142051"/>
              <a:gd name="connsiteY166" fmla="*/ 1640271 h 2827885"/>
              <a:gd name="connsiteX167" fmla="*/ 3207535 w 4142051"/>
              <a:gd name="connsiteY167" fmla="*/ 2662399 h 2827885"/>
              <a:gd name="connsiteX168" fmla="*/ 3207535 w 4142051"/>
              <a:gd name="connsiteY168" fmla="*/ 2662399 h 2827885"/>
              <a:gd name="connsiteX169" fmla="*/ 3207535 w 4142051"/>
              <a:gd name="connsiteY169" fmla="*/ 2667266 h 2827885"/>
              <a:gd name="connsiteX170" fmla="*/ 3363287 w 4142051"/>
              <a:gd name="connsiteY170" fmla="*/ 2827886 h 2827885"/>
              <a:gd name="connsiteX171" fmla="*/ 3377889 w 4142051"/>
              <a:gd name="connsiteY171" fmla="*/ 2827886 h 2827885"/>
              <a:gd name="connsiteX172" fmla="*/ 3543376 w 4142051"/>
              <a:gd name="connsiteY172" fmla="*/ 2701338 h 2827885"/>
              <a:gd name="connsiteX173" fmla="*/ 3684527 w 4142051"/>
              <a:gd name="connsiteY173" fmla="*/ 2827886 h 2827885"/>
              <a:gd name="connsiteX174" fmla="*/ 3703997 w 4142051"/>
              <a:gd name="connsiteY174" fmla="*/ 2827886 h 2827885"/>
              <a:gd name="connsiteX175" fmla="*/ 3874351 w 4142051"/>
              <a:gd name="connsiteY175" fmla="*/ 2672134 h 2827885"/>
              <a:gd name="connsiteX176" fmla="*/ 3874351 w 4142051"/>
              <a:gd name="connsiteY176" fmla="*/ 2672134 h 2827885"/>
              <a:gd name="connsiteX177" fmla="*/ 3874351 w 4142051"/>
              <a:gd name="connsiteY177" fmla="*/ 2667266 h 2827885"/>
              <a:gd name="connsiteX178" fmla="*/ 3898688 w 4142051"/>
              <a:gd name="connsiteY178" fmla="*/ 1640271 h 2827885"/>
              <a:gd name="connsiteX179" fmla="*/ 3898688 w 4142051"/>
              <a:gd name="connsiteY179" fmla="*/ 1640271 h 2827885"/>
              <a:gd name="connsiteX180" fmla="*/ 3898688 w 4142051"/>
              <a:gd name="connsiteY180" fmla="*/ 1640271 h 2827885"/>
              <a:gd name="connsiteX181" fmla="*/ 3986299 w 4142051"/>
              <a:gd name="connsiteY181" fmla="*/ 1664607 h 2827885"/>
              <a:gd name="connsiteX182" fmla="*/ 4122582 w 4142051"/>
              <a:gd name="connsiteY182" fmla="*/ 1581864 h 2827885"/>
              <a:gd name="connsiteX183" fmla="*/ 4142051 w 4142051"/>
              <a:gd name="connsiteY183" fmla="*/ 1499120 h 2827885"/>
              <a:gd name="connsiteX184" fmla="*/ 4142051 w 4142051"/>
              <a:gd name="connsiteY184" fmla="*/ 1499120 h 2827885"/>
              <a:gd name="connsiteX185" fmla="*/ 3986299 w 4142051"/>
              <a:gd name="connsiteY185" fmla="*/ 666816 h 2827885"/>
              <a:gd name="connsiteX186" fmla="*/ 3942493 w 4142051"/>
              <a:gd name="connsiteY186" fmla="*/ 623011 h 2827885"/>
              <a:gd name="connsiteX187" fmla="*/ 3986299 w 4142051"/>
              <a:gd name="connsiteY187" fmla="*/ 666816 h 2827885"/>
              <a:gd name="connsiteX188" fmla="*/ 3898688 w 4142051"/>
              <a:gd name="connsiteY188" fmla="*/ 686285 h 2827885"/>
              <a:gd name="connsiteX189" fmla="*/ 3840280 w 4142051"/>
              <a:gd name="connsiteY189" fmla="*/ 652215 h 2827885"/>
              <a:gd name="connsiteX190" fmla="*/ 3898688 w 4142051"/>
              <a:gd name="connsiteY190" fmla="*/ 686285 h 2827885"/>
              <a:gd name="connsiteX191" fmla="*/ 3538509 w 4142051"/>
              <a:gd name="connsiteY191" fmla="*/ 9734 h 2827885"/>
              <a:gd name="connsiteX192" fmla="*/ 3548244 w 4142051"/>
              <a:gd name="connsiteY192" fmla="*/ 9734 h 2827885"/>
              <a:gd name="connsiteX193" fmla="*/ 3528775 w 4142051"/>
              <a:gd name="connsiteY193" fmla="*/ 9734 h 2827885"/>
              <a:gd name="connsiteX194" fmla="*/ 3538509 w 4142051"/>
              <a:gd name="connsiteY194" fmla="*/ 9734 h 2827885"/>
              <a:gd name="connsiteX195" fmla="*/ 3343818 w 4142051"/>
              <a:gd name="connsiteY195" fmla="*/ 287169 h 2827885"/>
              <a:gd name="connsiteX196" fmla="*/ 3538509 w 4142051"/>
              <a:gd name="connsiteY196" fmla="*/ 92478 h 2827885"/>
              <a:gd name="connsiteX197" fmla="*/ 3733200 w 4142051"/>
              <a:gd name="connsiteY197" fmla="*/ 287169 h 2827885"/>
              <a:gd name="connsiteX198" fmla="*/ 3538509 w 4142051"/>
              <a:gd name="connsiteY198" fmla="*/ 481860 h 2827885"/>
              <a:gd name="connsiteX199" fmla="*/ 3343818 w 4142051"/>
              <a:gd name="connsiteY199" fmla="*/ 287169 h 2827885"/>
              <a:gd name="connsiteX200" fmla="*/ 3343818 w 4142051"/>
              <a:gd name="connsiteY200" fmla="*/ 632746 h 2827885"/>
              <a:gd name="connsiteX201" fmla="*/ 3742935 w 4142051"/>
              <a:gd name="connsiteY201" fmla="*/ 632746 h 2827885"/>
              <a:gd name="connsiteX202" fmla="*/ 3811077 w 4142051"/>
              <a:gd name="connsiteY202" fmla="*/ 642479 h 2827885"/>
              <a:gd name="connsiteX203" fmla="*/ 3742935 w 4142051"/>
              <a:gd name="connsiteY203" fmla="*/ 632746 h 2827885"/>
              <a:gd name="connsiteX204" fmla="*/ 3343818 w 4142051"/>
              <a:gd name="connsiteY204" fmla="*/ 632746 h 2827885"/>
              <a:gd name="connsiteX205" fmla="*/ 3270809 w 4142051"/>
              <a:gd name="connsiteY205" fmla="*/ 642479 h 2827885"/>
              <a:gd name="connsiteX206" fmla="*/ 3343818 w 4142051"/>
              <a:gd name="connsiteY206" fmla="*/ 632746 h 2827885"/>
              <a:gd name="connsiteX207" fmla="*/ 3115056 w 4142051"/>
              <a:gd name="connsiteY207" fmla="*/ 778764 h 2827885"/>
              <a:gd name="connsiteX208" fmla="*/ 3100454 w 4142051"/>
              <a:gd name="connsiteY208" fmla="*/ 822569 h 2827885"/>
              <a:gd name="connsiteX209" fmla="*/ 3115056 w 4142051"/>
              <a:gd name="connsiteY209" fmla="*/ 778764 h 2827885"/>
              <a:gd name="connsiteX210" fmla="*/ 3022578 w 4142051"/>
              <a:gd name="connsiteY210" fmla="*/ 1503988 h 2827885"/>
              <a:gd name="connsiteX211" fmla="*/ 3090720 w 4142051"/>
              <a:gd name="connsiteY211" fmla="*/ 871242 h 2827885"/>
              <a:gd name="connsiteX212" fmla="*/ 3022578 w 4142051"/>
              <a:gd name="connsiteY212" fmla="*/ 1503988 h 2827885"/>
              <a:gd name="connsiteX213" fmla="*/ 3027445 w 4142051"/>
              <a:gd name="connsiteY213" fmla="*/ 1533192 h 2827885"/>
              <a:gd name="connsiteX214" fmla="*/ 3022578 w 4142051"/>
              <a:gd name="connsiteY214" fmla="*/ 1503988 h 2827885"/>
              <a:gd name="connsiteX215" fmla="*/ 3188066 w 4142051"/>
              <a:gd name="connsiteY215" fmla="*/ 1630537 h 2827885"/>
              <a:gd name="connsiteX216" fmla="*/ 3183198 w 4142051"/>
              <a:gd name="connsiteY216" fmla="*/ 1625670 h 2827885"/>
              <a:gd name="connsiteX217" fmla="*/ 3188066 w 4142051"/>
              <a:gd name="connsiteY217" fmla="*/ 1630537 h 2827885"/>
              <a:gd name="connsiteX218" fmla="*/ 3212402 w 4142051"/>
              <a:gd name="connsiteY218" fmla="*/ 2657531 h 2827885"/>
              <a:gd name="connsiteX219" fmla="*/ 3188066 w 4142051"/>
              <a:gd name="connsiteY219" fmla="*/ 1630537 h 2827885"/>
              <a:gd name="connsiteX220" fmla="*/ 3256207 w 4142051"/>
              <a:gd name="connsiteY220" fmla="*/ 915047 h 2827885"/>
              <a:gd name="connsiteX221" fmla="*/ 3256207 w 4142051"/>
              <a:gd name="connsiteY221" fmla="*/ 915047 h 2827885"/>
              <a:gd name="connsiteX222" fmla="*/ 3256207 w 4142051"/>
              <a:gd name="connsiteY222" fmla="*/ 915047 h 2827885"/>
              <a:gd name="connsiteX223" fmla="*/ 3256207 w 4142051"/>
              <a:gd name="connsiteY223" fmla="*/ 915047 h 2827885"/>
              <a:gd name="connsiteX224" fmla="*/ 3869484 w 4142051"/>
              <a:gd name="connsiteY224" fmla="*/ 2662399 h 2827885"/>
              <a:gd name="connsiteX225" fmla="*/ 3869484 w 4142051"/>
              <a:gd name="connsiteY225" fmla="*/ 2662399 h 2827885"/>
              <a:gd name="connsiteX226" fmla="*/ 3869484 w 4142051"/>
              <a:gd name="connsiteY226" fmla="*/ 2662399 h 2827885"/>
              <a:gd name="connsiteX227" fmla="*/ 3893820 w 4142051"/>
              <a:gd name="connsiteY227" fmla="*/ 1630537 h 2827885"/>
              <a:gd name="connsiteX228" fmla="*/ 3869484 w 4142051"/>
              <a:gd name="connsiteY228" fmla="*/ 2662399 h 2827885"/>
              <a:gd name="connsiteX229" fmla="*/ 3903555 w 4142051"/>
              <a:gd name="connsiteY229" fmla="*/ 1625670 h 2827885"/>
              <a:gd name="connsiteX230" fmla="*/ 3903555 w 4142051"/>
              <a:gd name="connsiteY230" fmla="*/ 1625670 h 2827885"/>
              <a:gd name="connsiteX231" fmla="*/ 3903555 w 4142051"/>
              <a:gd name="connsiteY231" fmla="*/ 1625670 h 2827885"/>
              <a:gd name="connsiteX232" fmla="*/ 3942493 w 4142051"/>
              <a:gd name="connsiteY232" fmla="*/ 1645138 h 2827885"/>
              <a:gd name="connsiteX233" fmla="*/ 3903555 w 4142051"/>
              <a:gd name="connsiteY233" fmla="*/ 1625670 h 2827885"/>
              <a:gd name="connsiteX234" fmla="*/ 4030104 w 4142051"/>
              <a:gd name="connsiteY234" fmla="*/ 1547793 h 2827885"/>
              <a:gd name="connsiteX235" fmla="*/ 3986299 w 4142051"/>
              <a:gd name="connsiteY235" fmla="*/ 1567262 h 2827885"/>
              <a:gd name="connsiteX236" fmla="*/ 3923024 w 4142051"/>
              <a:gd name="connsiteY236" fmla="*/ 1508855 h 2827885"/>
              <a:gd name="connsiteX237" fmla="*/ 3840280 w 4142051"/>
              <a:gd name="connsiteY237" fmla="*/ 919915 h 2827885"/>
              <a:gd name="connsiteX238" fmla="*/ 3820811 w 4142051"/>
              <a:gd name="connsiteY238" fmla="*/ 905312 h 2827885"/>
              <a:gd name="connsiteX239" fmla="*/ 3806209 w 4142051"/>
              <a:gd name="connsiteY239" fmla="*/ 919915 h 2827885"/>
              <a:gd name="connsiteX240" fmla="*/ 3806209 w 4142051"/>
              <a:gd name="connsiteY240" fmla="*/ 1591598 h 2827885"/>
              <a:gd name="connsiteX241" fmla="*/ 3806209 w 4142051"/>
              <a:gd name="connsiteY241" fmla="*/ 1620802 h 2827885"/>
              <a:gd name="connsiteX242" fmla="*/ 3781873 w 4142051"/>
              <a:gd name="connsiteY242" fmla="*/ 2657531 h 2827885"/>
              <a:gd name="connsiteX243" fmla="*/ 3703997 w 4142051"/>
              <a:gd name="connsiteY243" fmla="*/ 2730540 h 2827885"/>
              <a:gd name="connsiteX244" fmla="*/ 3694262 w 4142051"/>
              <a:gd name="connsiteY244" fmla="*/ 2730540 h 2827885"/>
              <a:gd name="connsiteX245" fmla="*/ 3626120 w 4142051"/>
              <a:gd name="connsiteY245" fmla="*/ 2652665 h 2827885"/>
              <a:gd name="connsiteX246" fmla="*/ 3562846 w 4142051"/>
              <a:gd name="connsiteY246" fmla="*/ 1625670 h 2827885"/>
              <a:gd name="connsiteX247" fmla="*/ 3538509 w 4142051"/>
              <a:gd name="connsiteY247" fmla="*/ 1601333 h 2827885"/>
              <a:gd name="connsiteX248" fmla="*/ 3514173 w 4142051"/>
              <a:gd name="connsiteY248" fmla="*/ 1625670 h 2827885"/>
              <a:gd name="connsiteX249" fmla="*/ 3450898 w 4142051"/>
              <a:gd name="connsiteY249" fmla="*/ 2652665 h 2827885"/>
              <a:gd name="connsiteX250" fmla="*/ 3373022 w 4142051"/>
              <a:gd name="connsiteY250" fmla="*/ 2730540 h 2827885"/>
              <a:gd name="connsiteX251" fmla="*/ 3368155 w 4142051"/>
              <a:gd name="connsiteY251" fmla="*/ 2730540 h 2827885"/>
              <a:gd name="connsiteX252" fmla="*/ 3295145 w 4142051"/>
              <a:gd name="connsiteY252" fmla="*/ 2652665 h 2827885"/>
              <a:gd name="connsiteX253" fmla="*/ 3270809 w 4142051"/>
              <a:gd name="connsiteY253" fmla="*/ 1625670 h 2827885"/>
              <a:gd name="connsiteX254" fmla="*/ 3270809 w 4142051"/>
              <a:gd name="connsiteY254" fmla="*/ 1591598 h 2827885"/>
              <a:gd name="connsiteX255" fmla="*/ 3270809 w 4142051"/>
              <a:gd name="connsiteY255" fmla="*/ 919915 h 2827885"/>
              <a:gd name="connsiteX256" fmla="*/ 3256207 w 4142051"/>
              <a:gd name="connsiteY256" fmla="*/ 905312 h 2827885"/>
              <a:gd name="connsiteX257" fmla="*/ 3236738 w 4142051"/>
              <a:gd name="connsiteY257" fmla="*/ 919915 h 2827885"/>
              <a:gd name="connsiteX258" fmla="*/ 3153994 w 4142051"/>
              <a:gd name="connsiteY258" fmla="*/ 1508855 h 2827885"/>
              <a:gd name="connsiteX259" fmla="*/ 3090720 w 4142051"/>
              <a:gd name="connsiteY259" fmla="*/ 1567262 h 2827885"/>
              <a:gd name="connsiteX260" fmla="*/ 3046914 w 4142051"/>
              <a:gd name="connsiteY260" fmla="*/ 1547793 h 2827885"/>
              <a:gd name="connsiteX261" fmla="*/ 3027445 w 4142051"/>
              <a:gd name="connsiteY261" fmla="*/ 1503988 h 2827885"/>
              <a:gd name="connsiteX262" fmla="*/ 3095587 w 4142051"/>
              <a:gd name="connsiteY262" fmla="*/ 871242 h 2827885"/>
              <a:gd name="connsiteX263" fmla="*/ 3338951 w 4142051"/>
              <a:gd name="connsiteY263" fmla="*/ 637612 h 2827885"/>
              <a:gd name="connsiteX264" fmla="*/ 3738067 w 4142051"/>
              <a:gd name="connsiteY264" fmla="*/ 637612 h 2827885"/>
              <a:gd name="connsiteX265" fmla="*/ 3981431 w 4142051"/>
              <a:gd name="connsiteY265" fmla="*/ 871242 h 2827885"/>
              <a:gd name="connsiteX266" fmla="*/ 4049573 w 4142051"/>
              <a:gd name="connsiteY266" fmla="*/ 1503988 h 2827885"/>
              <a:gd name="connsiteX267" fmla="*/ 4030104 w 4142051"/>
              <a:gd name="connsiteY267" fmla="*/ 1547793 h 2827885"/>
              <a:gd name="connsiteX268" fmla="*/ 4117715 w 4142051"/>
              <a:gd name="connsiteY268" fmla="*/ 1572129 h 2827885"/>
              <a:gd name="connsiteX269" fmla="*/ 4107981 w 4142051"/>
              <a:gd name="connsiteY269" fmla="*/ 1591598 h 2827885"/>
              <a:gd name="connsiteX270" fmla="*/ 4117715 w 4142051"/>
              <a:gd name="connsiteY270" fmla="*/ 1572129 h 2827885"/>
              <a:gd name="connsiteX271" fmla="*/ 4132317 w 4142051"/>
              <a:gd name="connsiteY271" fmla="*/ 1533192 h 2827885"/>
              <a:gd name="connsiteX272" fmla="*/ 4117715 w 4142051"/>
              <a:gd name="connsiteY272" fmla="*/ 1572129 h 2827885"/>
              <a:gd name="connsiteX273" fmla="*/ 4069042 w 4142051"/>
              <a:gd name="connsiteY273" fmla="*/ 866374 h 2827885"/>
              <a:gd name="connsiteX274" fmla="*/ 4064175 w 4142051"/>
              <a:gd name="connsiteY274" fmla="*/ 837170 h 2827885"/>
              <a:gd name="connsiteX275" fmla="*/ 4069042 w 4142051"/>
              <a:gd name="connsiteY275" fmla="*/ 866374 h 2827885"/>
              <a:gd name="connsiteX276" fmla="*/ 4137184 w 4142051"/>
              <a:gd name="connsiteY276" fmla="*/ 1499120 h 2827885"/>
              <a:gd name="connsiteX277" fmla="*/ 4069042 w 4142051"/>
              <a:gd name="connsiteY277" fmla="*/ 866374 h 282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142051" h="2827885">
                <a:moveTo>
                  <a:pt x="1202217" y="1494253"/>
                </a:moveTo>
                <a:lnTo>
                  <a:pt x="1134075" y="861507"/>
                </a:lnTo>
                <a:cubicBezTo>
                  <a:pt x="1124341" y="686285"/>
                  <a:pt x="978322" y="545134"/>
                  <a:pt x="798233" y="545134"/>
                </a:cubicBezTo>
                <a:lnTo>
                  <a:pt x="725224" y="545134"/>
                </a:lnTo>
                <a:cubicBezTo>
                  <a:pt x="725224" y="545134"/>
                  <a:pt x="725224" y="545134"/>
                  <a:pt x="725224" y="545134"/>
                </a:cubicBezTo>
                <a:cubicBezTo>
                  <a:pt x="827437" y="491594"/>
                  <a:pt x="890711" y="389382"/>
                  <a:pt x="885844" y="272566"/>
                </a:cubicBezTo>
                <a:cubicBezTo>
                  <a:pt x="880977" y="126548"/>
                  <a:pt x="759295" y="4866"/>
                  <a:pt x="613277" y="0"/>
                </a:cubicBezTo>
                <a:cubicBezTo>
                  <a:pt x="608409" y="0"/>
                  <a:pt x="603542" y="0"/>
                  <a:pt x="603542" y="0"/>
                </a:cubicBezTo>
                <a:lnTo>
                  <a:pt x="603542" y="0"/>
                </a:lnTo>
                <a:cubicBezTo>
                  <a:pt x="525666" y="0"/>
                  <a:pt x="457524" y="29202"/>
                  <a:pt x="399117" y="82743"/>
                </a:cubicBezTo>
                <a:cubicBezTo>
                  <a:pt x="345577" y="136283"/>
                  <a:pt x="316373" y="209292"/>
                  <a:pt x="316373" y="287169"/>
                </a:cubicBezTo>
                <a:cubicBezTo>
                  <a:pt x="316373" y="399116"/>
                  <a:pt x="379647" y="496461"/>
                  <a:pt x="476993" y="545134"/>
                </a:cubicBezTo>
                <a:cubicBezTo>
                  <a:pt x="476993" y="545134"/>
                  <a:pt x="476993" y="545134"/>
                  <a:pt x="476993" y="545134"/>
                </a:cubicBezTo>
                <a:lnTo>
                  <a:pt x="403984" y="545134"/>
                </a:lnTo>
                <a:cubicBezTo>
                  <a:pt x="228762" y="545134"/>
                  <a:pt x="77876" y="681419"/>
                  <a:pt x="68142" y="861507"/>
                </a:cubicBezTo>
                <a:lnTo>
                  <a:pt x="0" y="1494253"/>
                </a:lnTo>
                <a:lnTo>
                  <a:pt x="0" y="1499120"/>
                </a:lnTo>
                <a:lnTo>
                  <a:pt x="0" y="1503988"/>
                </a:lnTo>
                <a:cubicBezTo>
                  <a:pt x="0" y="1533192"/>
                  <a:pt x="4867" y="1557528"/>
                  <a:pt x="14602" y="1576997"/>
                </a:cubicBezTo>
                <a:cubicBezTo>
                  <a:pt x="43805" y="1630537"/>
                  <a:pt x="92478" y="1659740"/>
                  <a:pt x="150886" y="1659740"/>
                </a:cubicBezTo>
                <a:cubicBezTo>
                  <a:pt x="180089" y="1659740"/>
                  <a:pt x="209293" y="1650006"/>
                  <a:pt x="238497" y="1635403"/>
                </a:cubicBezTo>
                <a:lnTo>
                  <a:pt x="243364" y="1635403"/>
                </a:lnTo>
                <a:lnTo>
                  <a:pt x="267700" y="2657531"/>
                </a:lnTo>
                <a:lnTo>
                  <a:pt x="267700" y="2657531"/>
                </a:lnTo>
                <a:lnTo>
                  <a:pt x="267700" y="2662399"/>
                </a:lnTo>
                <a:cubicBezTo>
                  <a:pt x="272567" y="2745143"/>
                  <a:pt x="340709" y="2813284"/>
                  <a:pt x="423453" y="2823020"/>
                </a:cubicBezTo>
                <a:cubicBezTo>
                  <a:pt x="428320" y="2823020"/>
                  <a:pt x="433188" y="2823020"/>
                  <a:pt x="438055" y="2823020"/>
                </a:cubicBezTo>
                <a:cubicBezTo>
                  <a:pt x="515931" y="2823020"/>
                  <a:pt x="584073" y="2769479"/>
                  <a:pt x="603542" y="2696470"/>
                </a:cubicBezTo>
                <a:cubicBezTo>
                  <a:pt x="623011" y="2764612"/>
                  <a:pt x="676551" y="2813284"/>
                  <a:pt x="744693" y="2823020"/>
                </a:cubicBezTo>
                <a:cubicBezTo>
                  <a:pt x="749560" y="2823020"/>
                  <a:pt x="759295" y="2823020"/>
                  <a:pt x="764162" y="2823020"/>
                </a:cubicBezTo>
                <a:cubicBezTo>
                  <a:pt x="851773" y="2823020"/>
                  <a:pt x="924782" y="2754877"/>
                  <a:pt x="934517" y="2667266"/>
                </a:cubicBezTo>
                <a:lnTo>
                  <a:pt x="934517" y="2667266"/>
                </a:lnTo>
                <a:lnTo>
                  <a:pt x="934517" y="2662399"/>
                </a:lnTo>
                <a:lnTo>
                  <a:pt x="958853" y="1635403"/>
                </a:lnTo>
                <a:lnTo>
                  <a:pt x="958853" y="1635403"/>
                </a:lnTo>
                <a:lnTo>
                  <a:pt x="958853" y="1635403"/>
                </a:lnTo>
                <a:cubicBezTo>
                  <a:pt x="983190" y="1654874"/>
                  <a:pt x="1012393" y="1659740"/>
                  <a:pt x="1046464" y="1659740"/>
                </a:cubicBezTo>
                <a:cubicBezTo>
                  <a:pt x="1104872" y="1659740"/>
                  <a:pt x="1153544" y="1630537"/>
                  <a:pt x="1182748" y="1576997"/>
                </a:cubicBezTo>
                <a:cubicBezTo>
                  <a:pt x="1192482" y="1557528"/>
                  <a:pt x="1202217" y="1528324"/>
                  <a:pt x="1197350" y="1503988"/>
                </a:cubicBezTo>
                <a:lnTo>
                  <a:pt x="1202217" y="1494253"/>
                </a:lnTo>
                <a:lnTo>
                  <a:pt x="1202217" y="1494253"/>
                </a:lnTo>
                <a:close/>
                <a:moveTo>
                  <a:pt x="1051332" y="666816"/>
                </a:moveTo>
                <a:cubicBezTo>
                  <a:pt x="1036730" y="652215"/>
                  <a:pt x="1022128" y="637612"/>
                  <a:pt x="1007526" y="623011"/>
                </a:cubicBezTo>
                <a:cubicBezTo>
                  <a:pt x="1022128" y="637612"/>
                  <a:pt x="1036730" y="652215"/>
                  <a:pt x="1051332" y="666816"/>
                </a:cubicBezTo>
                <a:close/>
                <a:moveTo>
                  <a:pt x="1046464" y="822569"/>
                </a:moveTo>
                <a:cubicBezTo>
                  <a:pt x="1041597" y="807966"/>
                  <a:pt x="1036730" y="793365"/>
                  <a:pt x="1031862" y="778764"/>
                </a:cubicBezTo>
                <a:cubicBezTo>
                  <a:pt x="1036730" y="793365"/>
                  <a:pt x="1041597" y="807966"/>
                  <a:pt x="1046464" y="822569"/>
                </a:cubicBezTo>
                <a:close/>
                <a:moveTo>
                  <a:pt x="603542" y="9734"/>
                </a:moveTo>
                <a:cubicBezTo>
                  <a:pt x="608409" y="9734"/>
                  <a:pt x="613277" y="9734"/>
                  <a:pt x="613277" y="9734"/>
                </a:cubicBezTo>
                <a:cubicBezTo>
                  <a:pt x="627879" y="9734"/>
                  <a:pt x="637613" y="9734"/>
                  <a:pt x="652215" y="14601"/>
                </a:cubicBezTo>
                <a:cubicBezTo>
                  <a:pt x="637613" y="14601"/>
                  <a:pt x="627879" y="9734"/>
                  <a:pt x="613277" y="9734"/>
                </a:cubicBezTo>
                <a:cubicBezTo>
                  <a:pt x="608409" y="9734"/>
                  <a:pt x="598675" y="9734"/>
                  <a:pt x="593808" y="9734"/>
                </a:cubicBezTo>
                <a:cubicBezTo>
                  <a:pt x="598675" y="9734"/>
                  <a:pt x="603542" y="9734"/>
                  <a:pt x="603542" y="9734"/>
                </a:cubicBezTo>
                <a:close/>
                <a:moveTo>
                  <a:pt x="408851" y="287169"/>
                </a:moveTo>
                <a:cubicBezTo>
                  <a:pt x="408851" y="180088"/>
                  <a:pt x="496462" y="92478"/>
                  <a:pt x="603542" y="92478"/>
                </a:cubicBezTo>
                <a:cubicBezTo>
                  <a:pt x="710622" y="92478"/>
                  <a:pt x="798233" y="180088"/>
                  <a:pt x="798233" y="287169"/>
                </a:cubicBezTo>
                <a:cubicBezTo>
                  <a:pt x="798233" y="394248"/>
                  <a:pt x="710622" y="481860"/>
                  <a:pt x="603542" y="481860"/>
                </a:cubicBezTo>
                <a:cubicBezTo>
                  <a:pt x="496462" y="486728"/>
                  <a:pt x="408851" y="399116"/>
                  <a:pt x="408851" y="287169"/>
                </a:cubicBezTo>
                <a:close/>
                <a:moveTo>
                  <a:pt x="403984" y="632746"/>
                </a:moveTo>
                <a:lnTo>
                  <a:pt x="803100" y="632746"/>
                </a:lnTo>
                <a:cubicBezTo>
                  <a:pt x="827437" y="632746"/>
                  <a:pt x="851773" y="637612"/>
                  <a:pt x="876110" y="642479"/>
                </a:cubicBezTo>
                <a:cubicBezTo>
                  <a:pt x="851773" y="637612"/>
                  <a:pt x="827437" y="632746"/>
                  <a:pt x="803100" y="632746"/>
                </a:cubicBezTo>
                <a:lnTo>
                  <a:pt x="403984" y="632746"/>
                </a:lnTo>
                <a:cubicBezTo>
                  <a:pt x="379647" y="632746"/>
                  <a:pt x="355311" y="637612"/>
                  <a:pt x="330975" y="642479"/>
                </a:cubicBezTo>
                <a:cubicBezTo>
                  <a:pt x="355311" y="637612"/>
                  <a:pt x="379647" y="632746"/>
                  <a:pt x="403984" y="632746"/>
                </a:cubicBezTo>
                <a:close/>
                <a:moveTo>
                  <a:pt x="180089" y="778764"/>
                </a:moveTo>
                <a:cubicBezTo>
                  <a:pt x="175222" y="793365"/>
                  <a:pt x="170355" y="807966"/>
                  <a:pt x="165487" y="822569"/>
                </a:cubicBezTo>
                <a:cubicBezTo>
                  <a:pt x="165487" y="807966"/>
                  <a:pt x="170355" y="793365"/>
                  <a:pt x="180089" y="778764"/>
                </a:cubicBezTo>
                <a:close/>
                <a:moveTo>
                  <a:pt x="87611" y="1503988"/>
                </a:moveTo>
                <a:lnTo>
                  <a:pt x="155753" y="871242"/>
                </a:lnTo>
                <a:lnTo>
                  <a:pt x="87611" y="1503988"/>
                </a:lnTo>
                <a:cubicBezTo>
                  <a:pt x="87611" y="1513721"/>
                  <a:pt x="87611" y="1523457"/>
                  <a:pt x="92478" y="1533192"/>
                </a:cubicBezTo>
                <a:cubicBezTo>
                  <a:pt x="92478" y="1523457"/>
                  <a:pt x="87611" y="1513721"/>
                  <a:pt x="87611" y="1503988"/>
                </a:cubicBezTo>
                <a:close/>
                <a:moveTo>
                  <a:pt x="253098" y="1630537"/>
                </a:moveTo>
                <a:cubicBezTo>
                  <a:pt x="253098" y="1630537"/>
                  <a:pt x="248231" y="1630537"/>
                  <a:pt x="248231" y="1625670"/>
                </a:cubicBezTo>
                <a:cubicBezTo>
                  <a:pt x="248231" y="1630537"/>
                  <a:pt x="253098" y="1630537"/>
                  <a:pt x="253098" y="1630537"/>
                </a:cubicBezTo>
                <a:lnTo>
                  <a:pt x="277435" y="2657531"/>
                </a:lnTo>
                <a:lnTo>
                  <a:pt x="253098" y="1630537"/>
                </a:lnTo>
                <a:close/>
                <a:moveTo>
                  <a:pt x="355311" y="2657531"/>
                </a:moveTo>
                <a:lnTo>
                  <a:pt x="330975" y="1654874"/>
                </a:lnTo>
                <a:lnTo>
                  <a:pt x="355311" y="2657531"/>
                </a:lnTo>
                <a:cubicBezTo>
                  <a:pt x="355311" y="2662399"/>
                  <a:pt x="355311" y="2667266"/>
                  <a:pt x="360178" y="2672134"/>
                </a:cubicBezTo>
                <a:cubicBezTo>
                  <a:pt x="355311" y="2667266"/>
                  <a:pt x="355311" y="2662399"/>
                  <a:pt x="355311" y="2657531"/>
                </a:cubicBezTo>
                <a:close/>
                <a:moveTo>
                  <a:pt x="603542" y="2657531"/>
                </a:moveTo>
                <a:cubicBezTo>
                  <a:pt x="603542" y="2667266"/>
                  <a:pt x="603542" y="2672134"/>
                  <a:pt x="598675" y="2681867"/>
                </a:cubicBezTo>
                <a:cubicBezTo>
                  <a:pt x="603542" y="2677001"/>
                  <a:pt x="603542" y="2667266"/>
                  <a:pt x="603542" y="2657531"/>
                </a:cubicBezTo>
                <a:lnTo>
                  <a:pt x="603542" y="2628329"/>
                </a:lnTo>
                <a:lnTo>
                  <a:pt x="603542" y="2657531"/>
                </a:lnTo>
                <a:close/>
                <a:moveTo>
                  <a:pt x="759295" y="2740275"/>
                </a:moveTo>
                <a:cubicBezTo>
                  <a:pt x="744693" y="2740275"/>
                  <a:pt x="730091" y="2730540"/>
                  <a:pt x="715490" y="2720807"/>
                </a:cubicBezTo>
                <a:cubicBezTo>
                  <a:pt x="705755" y="2715939"/>
                  <a:pt x="700888" y="2706204"/>
                  <a:pt x="696020" y="2696470"/>
                </a:cubicBezTo>
                <a:cubicBezTo>
                  <a:pt x="700888" y="2706204"/>
                  <a:pt x="705755" y="2711071"/>
                  <a:pt x="715490" y="2720807"/>
                </a:cubicBezTo>
                <a:cubicBezTo>
                  <a:pt x="730091" y="2730540"/>
                  <a:pt x="739826" y="2735408"/>
                  <a:pt x="759295" y="2740275"/>
                </a:cubicBezTo>
                <a:cubicBezTo>
                  <a:pt x="764162" y="2740275"/>
                  <a:pt x="769030" y="2740275"/>
                  <a:pt x="769030" y="2740275"/>
                </a:cubicBezTo>
                <a:cubicBezTo>
                  <a:pt x="764162" y="2740275"/>
                  <a:pt x="764162" y="2740275"/>
                  <a:pt x="759295" y="2740275"/>
                </a:cubicBezTo>
                <a:close/>
                <a:moveTo>
                  <a:pt x="963721" y="1625670"/>
                </a:moveTo>
                <a:cubicBezTo>
                  <a:pt x="963721" y="1625670"/>
                  <a:pt x="963721" y="1625670"/>
                  <a:pt x="963721" y="1625670"/>
                </a:cubicBezTo>
                <a:cubicBezTo>
                  <a:pt x="963721" y="1625670"/>
                  <a:pt x="963721" y="1625670"/>
                  <a:pt x="963721" y="1625670"/>
                </a:cubicBezTo>
                <a:cubicBezTo>
                  <a:pt x="973455" y="1635403"/>
                  <a:pt x="988057" y="1640271"/>
                  <a:pt x="1002659" y="1645138"/>
                </a:cubicBezTo>
                <a:cubicBezTo>
                  <a:pt x="992924" y="1640271"/>
                  <a:pt x="978322" y="1635403"/>
                  <a:pt x="963721" y="1625670"/>
                </a:cubicBezTo>
                <a:close/>
                <a:moveTo>
                  <a:pt x="1095137" y="1547793"/>
                </a:moveTo>
                <a:cubicBezTo>
                  <a:pt x="1085402" y="1562394"/>
                  <a:pt x="1065933" y="1567262"/>
                  <a:pt x="1051332" y="1567262"/>
                </a:cubicBezTo>
                <a:cubicBezTo>
                  <a:pt x="1017261" y="1567262"/>
                  <a:pt x="992924" y="1542925"/>
                  <a:pt x="988057" y="1508855"/>
                </a:cubicBezTo>
                <a:lnTo>
                  <a:pt x="905313" y="919915"/>
                </a:lnTo>
                <a:cubicBezTo>
                  <a:pt x="905313" y="910180"/>
                  <a:pt x="895579" y="905312"/>
                  <a:pt x="885844" y="905312"/>
                </a:cubicBezTo>
                <a:cubicBezTo>
                  <a:pt x="876110" y="905312"/>
                  <a:pt x="871242" y="910180"/>
                  <a:pt x="871242" y="919915"/>
                </a:cubicBezTo>
                <a:lnTo>
                  <a:pt x="871242" y="1591598"/>
                </a:lnTo>
                <a:cubicBezTo>
                  <a:pt x="871242" y="1601333"/>
                  <a:pt x="871242" y="1611067"/>
                  <a:pt x="871242" y="1620802"/>
                </a:cubicBezTo>
                <a:lnTo>
                  <a:pt x="846906" y="2657531"/>
                </a:lnTo>
                <a:cubicBezTo>
                  <a:pt x="842039" y="2696470"/>
                  <a:pt x="807968" y="2730540"/>
                  <a:pt x="769030" y="2730540"/>
                </a:cubicBezTo>
                <a:cubicBezTo>
                  <a:pt x="764162" y="2730540"/>
                  <a:pt x="764162" y="2730540"/>
                  <a:pt x="759295" y="2730540"/>
                </a:cubicBezTo>
                <a:cubicBezTo>
                  <a:pt x="720357" y="2725674"/>
                  <a:pt x="691153" y="2691603"/>
                  <a:pt x="691153" y="2652665"/>
                </a:cubicBezTo>
                <a:lnTo>
                  <a:pt x="627879" y="1625670"/>
                </a:lnTo>
                <a:cubicBezTo>
                  <a:pt x="627879" y="1611067"/>
                  <a:pt x="618144" y="1601333"/>
                  <a:pt x="603542" y="1601333"/>
                </a:cubicBezTo>
                <a:cubicBezTo>
                  <a:pt x="588940" y="1601333"/>
                  <a:pt x="579206" y="1611067"/>
                  <a:pt x="579206" y="1625670"/>
                </a:cubicBezTo>
                <a:lnTo>
                  <a:pt x="515931" y="2652665"/>
                </a:lnTo>
                <a:cubicBezTo>
                  <a:pt x="515931" y="2696470"/>
                  <a:pt x="481860" y="2730540"/>
                  <a:pt x="438055" y="2730540"/>
                </a:cubicBezTo>
                <a:cubicBezTo>
                  <a:pt x="438055" y="2730540"/>
                  <a:pt x="433188" y="2730540"/>
                  <a:pt x="433188" y="2730540"/>
                </a:cubicBezTo>
                <a:cubicBezTo>
                  <a:pt x="394249" y="2725674"/>
                  <a:pt x="365046" y="2696470"/>
                  <a:pt x="360178" y="2652665"/>
                </a:cubicBezTo>
                <a:lnTo>
                  <a:pt x="335842" y="1625670"/>
                </a:lnTo>
                <a:cubicBezTo>
                  <a:pt x="335842" y="1615934"/>
                  <a:pt x="335842" y="1601333"/>
                  <a:pt x="335842" y="1591598"/>
                </a:cubicBezTo>
                <a:lnTo>
                  <a:pt x="335842" y="919915"/>
                </a:lnTo>
                <a:cubicBezTo>
                  <a:pt x="335842" y="910180"/>
                  <a:pt x="330975" y="905312"/>
                  <a:pt x="321240" y="905312"/>
                </a:cubicBezTo>
                <a:cubicBezTo>
                  <a:pt x="311506" y="905312"/>
                  <a:pt x="301771" y="910180"/>
                  <a:pt x="301771" y="919915"/>
                </a:cubicBezTo>
                <a:lnTo>
                  <a:pt x="219027" y="1508855"/>
                </a:lnTo>
                <a:cubicBezTo>
                  <a:pt x="214160" y="1542925"/>
                  <a:pt x="189824" y="1567262"/>
                  <a:pt x="155753" y="1567262"/>
                </a:cubicBezTo>
                <a:cubicBezTo>
                  <a:pt x="136284" y="1567262"/>
                  <a:pt x="121682" y="1562394"/>
                  <a:pt x="111947" y="1547793"/>
                </a:cubicBezTo>
                <a:cubicBezTo>
                  <a:pt x="102213" y="1533192"/>
                  <a:pt x="92478" y="1518589"/>
                  <a:pt x="92478" y="1503988"/>
                </a:cubicBezTo>
                <a:lnTo>
                  <a:pt x="160620" y="871242"/>
                </a:lnTo>
                <a:cubicBezTo>
                  <a:pt x="165487" y="739825"/>
                  <a:pt x="272567" y="637612"/>
                  <a:pt x="403984" y="637612"/>
                </a:cubicBezTo>
                <a:lnTo>
                  <a:pt x="803100" y="637612"/>
                </a:lnTo>
                <a:cubicBezTo>
                  <a:pt x="934517" y="637612"/>
                  <a:pt x="1041597" y="739825"/>
                  <a:pt x="1046464" y="871242"/>
                </a:cubicBezTo>
                <a:lnTo>
                  <a:pt x="1114606" y="1503988"/>
                </a:lnTo>
                <a:cubicBezTo>
                  <a:pt x="1114606" y="1518589"/>
                  <a:pt x="1109739" y="1538058"/>
                  <a:pt x="1095137" y="1547793"/>
                </a:cubicBezTo>
                <a:close/>
                <a:moveTo>
                  <a:pt x="1182748" y="1572129"/>
                </a:moveTo>
                <a:cubicBezTo>
                  <a:pt x="1177881" y="1576997"/>
                  <a:pt x="1177881" y="1586731"/>
                  <a:pt x="1173013" y="1591598"/>
                </a:cubicBezTo>
                <a:cubicBezTo>
                  <a:pt x="1173013" y="1586731"/>
                  <a:pt x="1177881" y="1576997"/>
                  <a:pt x="1182748" y="1572129"/>
                </a:cubicBezTo>
                <a:cubicBezTo>
                  <a:pt x="1187615" y="1567262"/>
                  <a:pt x="1187615" y="1562394"/>
                  <a:pt x="1192482" y="1557528"/>
                </a:cubicBezTo>
                <a:cubicBezTo>
                  <a:pt x="1187615" y="1562394"/>
                  <a:pt x="1187615" y="1567262"/>
                  <a:pt x="1182748" y="1572129"/>
                </a:cubicBezTo>
                <a:close/>
                <a:moveTo>
                  <a:pt x="1134075" y="866374"/>
                </a:moveTo>
                <a:cubicBezTo>
                  <a:pt x="1134075" y="856639"/>
                  <a:pt x="1134075" y="846906"/>
                  <a:pt x="1129208" y="837170"/>
                </a:cubicBezTo>
                <a:cubicBezTo>
                  <a:pt x="1129208" y="846906"/>
                  <a:pt x="1129208" y="856639"/>
                  <a:pt x="1134075" y="866374"/>
                </a:cubicBezTo>
                <a:lnTo>
                  <a:pt x="1202217" y="1499120"/>
                </a:lnTo>
                <a:lnTo>
                  <a:pt x="1134075" y="866374"/>
                </a:lnTo>
                <a:close/>
                <a:moveTo>
                  <a:pt x="4142051" y="1499120"/>
                </a:moveTo>
                <a:lnTo>
                  <a:pt x="4142051" y="1499120"/>
                </a:lnTo>
                <a:lnTo>
                  <a:pt x="4073909" y="866374"/>
                </a:lnTo>
                <a:cubicBezTo>
                  <a:pt x="4064175" y="691152"/>
                  <a:pt x="3918157" y="550002"/>
                  <a:pt x="3738067" y="550002"/>
                </a:cubicBezTo>
                <a:lnTo>
                  <a:pt x="3665058" y="550002"/>
                </a:lnTo>
                <a:cubicBezTo>
                  <a:pt x="3665058" y="550002"/>
                  <a:pt x="3665058" y="550002"/>
                  <a:pt x="3665058" y="550002"/>
                </a:cubicBezTo>
                <a:cubicBezTo>
                  <a:pt x="3767271" y="496461"/>
                  <a:pt x="3830546" y="394248"/>
                  <a:pt x="3825679" y="277434"/>
                </a:cubicBezTo>
                <a:cubicBezTo>
                  <a:pt x="3820811" y="131416"/>
                  <a:pt x="3699129" y="9734"/>
                  <a:pt x="3553111" y="4866"/>
                </a:cubicBezTo>
                <a:cubicBezTo>
                  <a:pt x="3548244" y="4866"/>
                  <a:pt x="3543376" y="4866"/>
                  <a:pt x="3543376" y="4866"/>
                </a:cubicBezTo>
                <a:lnTo>
                  <a:pt x="3543376" y="4866"/>
                </a:lnTo>
                <a:cubicBezTo>
                  <a:pt x="3465500" y="4866"/>
                  <a:pt x="3397358" y="34070"/>
                  <a:pt x="3338951" y="87610"/>
                </a:cubicBezTo>
                <a:cubicBezTo>
                  <a:pt x="3285411" y="141151"/>
                  <a:pt x="3256207" y="214160"/>
                  <a:pt x="3256207" y="292037"/>
                </a:cubicBezTo>
                <a:cubicBezTo>
                  <a:pt x="3256207" y="403983"/>
                  <a:pt x="3319482" y="501329"/>
                  <a:pt x="3416827" y="550002"/>
                </a:cubicBezTo>
                <a:cubicBezTo>
                  <a:pt x="3416827" y="550002"/>
                  <a:pt x="3416827" y="550002"/>
                  <a:pt x="3416827" y="550002"/>
                </a:cubicBezTo>
                <a:lnTo>
                  <a:pt x="3343818" y="550002"/>
                </a:lnTo>
                <a:cubicBezTo>
                  <a:pt x="3168596" y="550002"/>
                  <a:pt x="3017711" y="686285"/>
                  <a:pt x="3007976" y="866374"/>
                </a:cubicBezTo>
                <a:lnTo>
                  <a:pt x="2939834" y="1499120"/>
                </a:lnTo>
                <a:lnTo>
                  <a:pt x="2939834" y="1503988"/>
                </a:lnTo>
                <a:lnTo>
                  <a:pt x="2939834" y="1508855"/>
                </a:lnTo>
                <a:cubicBezTo>
                  <a:pt x="2939834" y="1538058"/>
                  <a:pt x="2944702" y="1562394"/>
                  <a:pt x="2954436" y="1581864"/>
                </a:cubicBezTo>
                <a:cubicBezTo>
                  <a:pt x="2983640" y="1635403"/>
                  <a:pt x="3032313" y="1664607"/>
                  <a:pt x="3090720" y="1664607"/>
                </a:cubicBezTo>
                <a:cubicBezTo>
                  <a:pt x="3119924" y="1664607"/>
                  <a:pt x="3149127" y="1654874"/>
                  <a:pt x="3178331" y="1640271"/>
                </a:cubicBezTo>
                <a:lnTo>
                  <a:pt x="3183198" y="1640271"/>
                </a:lnTo>
                <a:lnTo>
                  <a:pt x="3207535" y="2662399"/>
                </a:lnTo>
                <a:lnTo>
                  <a:pt x="3207535" y="2662399"/>
                </a:lnTo>
                <a:lnTo>
                  <a:pt x="3207535" y="2667266"/>
                </a:lnTo>
                <a:cubicBezTo>
                  <a:pt x="3212402" y="2750011"/>
                  <a:pt x="3280544" y="2818152"/>
                  <a:pt x="3363287" y="2827886"/>
                </a:cubicBezTo>
                <a:cubicBezTo>
                  <a:pt x="3368155" y="2827886"/>
                  <a:pt x="3373022" y="2827886"/>
                  <a:pt x="3377889" y="2827886"/>
                </a:cubicBezTo>
                <a:cubicBezTo>
                  <a:pt x="3455766" y="2827886"/>
                  <a:pt x="3523908" y="2774347"/>
                  <a:pt x="3543376" y="2701338"/>
                </a:cubicBezTo>
                <a:cubicBezTo>
                  <a:pt x="3562846" y="2769479"/>
                  <a:pt x="3616386" y="2818152"/>
                  <a:pt x="3684527" y="2827886"/>
                </a:cubicBezTo>
                <a:cubicBezTo>
                  <a:pt x="3689395" y="2827886"/>
                  <a:pt x="3699129" y="2827886"/>
                  <a:pt x="3703997" y="2827886"/>
                </a:cubicBezTo>
                <a:cubicBezTo>
                  <a:pt x="3791608" y="2827886"/>
                  <a:pt x="3864617" y="2759744"/>
                  <a:pt x="3874351" y="2672134"/>
                </a:cubicBezTo>
                <a:lnTo>
                  <a:pt x="3874351" y="2672134"/>
                </a:lnTo>
                <a:lnTo>
                  <a:pt x="3874351" y="2667266"/>
                </a:lnTo>
                <a:lnTo>
                  <a:pt x="3898688" y="1640271"/>
                </a:lnTo>
                <a:lnTo>
                  <a:pt x="3898688" y="1640271"/>
                </a:lnTo>
                <a:lnTo>
                  <a:pt x="3898688" y="1640271"/>
                </a:lnTo>
                <a:cubicBezTo>
                  <a:pt x="3923024" y="1659740"/>
                  <a:pt x="3952228" y="1664607"/>
                  <a:pt x="3986299" y="1664607"/>
                </a:cubicBezTo>
                <a:cubicBezTo>
                  <a:pt x="4044706" y="1664607"/>
                  <a:pt x="4093379" y="1635403"/>
                  <a:pt x="4122582" y="1581864"/>
                </a:cubicBezTo>
                <a:cubicBezTo>
                  <a:pt x="4137184" y="1552660"/>
                  <a:pt x="4142051" y="1528324"/>
                  <a:pt x="4142051" y="1499120"/>
                </a:cubicBezTo>
                <a:lnTo>
                  <a:pt x="4142051" y="1499120"/>
                </a:lnTo>
                <a:close/>
                <a:moveTo>
                  <a:pt x="3986299" y="666816"/>
                </a:moveTo>
                <a:cubicBezTo>
                  <a:pt x="3971697" y="652215"/>
                  <a:pt x="3957095" y="637612"/>
                  <a:pt x="3942493" y="623011"/>
                </a:cubicBezTo>
                <a:cubicBezTo>
                  <a:pt x="3957095" y="637612"/>
                  <a:pt x="3971697" y="652215"/>
                  <a:pt x="3986299" y="666816"/>
                </a:cubicBezTo>
                <a:close/>
                <a:moveTo>
                  <a:pt x="3898688" y="686285"/>
                </a:moveTo>
                <a:cubicBezTo>
                  <a:pt x="3879218" y="671683"/>
                  <a:pt x="3864617" y="661948"/>
                  <a:pt x="3840280" y="652215"/>
                </a:cubicBezTo>
                <a:cubicBezTo>
                  <a:pt x="3859749" y="661948"/>
                  <a:pt x="3879218" y="671683"/>
                  <a:pt x="3898688" y="686285"/>
                </a:cubicBezTo>
                <a:close/>
                <a:moveTo>
                  <a:pt x="3538509" y="9734"/>
                </a:moveTo>
                <a:cubicBezTo>
                  <a:pt x="3543376" y="9734"/>
                  <a:pt x="3548244" y="9734"/>
                  <a:pt x="3548244" y="9734"/>
                </a:cubicBezTo>
                <a:cubicBezTo>
                  <a:pt x="3543376" y="9734"/>
                  <a:pt x="3533642" y="9734"/>
                  <a:pt x="3528775" y="9734"/>
                </a:cubicBezTo>
                <a:cubicBezTo>
                  <a:pt x="3533642" y="9734"/>
                  <a:pt x="3538509" y="9734"/>
                  <a:pt x="3538509" y="9734"/>
                </a:cubicBezTo>
                <a:close/>
                <a:moveTo>
                  <a:pt x="3343818" y="287169"/>
                </a:moveTo>
                <a:cubicBezTo>
                  <a:pt x="3343818" y="180088"/>
                  <a:pt x="3431429" y="92478"/>
                  <a:pt x="3538509" y="92478"/>
                </a:cubicBezTo>
                <a:cubicBezTo>
                  <a:pt x="3645589" y="92478"/>
                  <a:pt x="3733200" y="180088"/>
                  <a:pt x="3733200" y="287169"/>
                </a:cubicBezTo>
                <a:cubicBezTo>
                  <a:pt x="3733200" y="394248"/>
                  <a:pt x="3645589" y="481860"/>
                  <a:pt x="3538509" y="481860"/>
                </a:cubicBezTo>
                <a:cubicBezTo>
                  <a:pt x="3431429" y="486728"/>
                  <a:pt x="3343818" y="399116"/>
                  <a:pt x="3343818" y="287169"/>
                </a:cubicBezTo>
                <a:close/>
                <a:moveTo>
                  <a:pt x="3343818" y="632746"/>
                </a:moveTo>
                <a:lnTo>
                  <a:pt x="3742935" y="632746"/>
                </a:lnTo>
                <a:cubicBezTo>
                  <a:pt x="3767271" y="632746"/>
                  <a:pt x="3791608" y="637612"/>
                  <a:pt x="3811077" y="642479"/>
                </a:cubicBezTo>
                <a:cubicBezTo>
                  <a:pt x="3791608" y="637612"/>
                  <a:pt x="3767271" y="632746"/>
                  <a:pt x="3742935" y="632746"/>
                </a:cubicBezTo>
                <a:lnTo>
                  <a:pt x="3343818" y="632746"/>
                </a:lnTo>
                <a:cubicBezTo>
                  <a:pt x="3319482" y="632746"/>
                  <a:pt x="3295145" y="637612"/>
                  <a:pt x="3270809" y="642479"/>
                </a:cubicBezTo>
                <a:cubicBezTo>
                  <a:pt x="3290278" y="637612"/>
                  <a:pt x="3314615" y="632746"/>
                  <a:pt x="3343818" y="632746"/>
                </a:cubicBezTo>
                <a:close/>
                <a:moveTo>
                  <a:pt x="3115056" y="778764"/>
                </a:moveTo>
                <a:cubicBezTo>
                  <a:pt x="3110189" y="793365"/>
                  <a:pt x="3105322" y="807966"/>
                  <a:pt x="3100454" y="822569"/>
                </a:cubicBezTo>
                <a:cubicBezTo>
                  <a:pt x="3100454" y="807966"/>
                  <a:pt x="3105322" y="793365"/>
                  <a:pt x="3115056" y="778764"/>
                </a:cubicBezTo>
                <a:close/>
                <a:moveTo>
                  <a:pt x="3022578" y="1503988"/>
                </a:moveTo>
                <a:lnTo>
                  <a:pt x="3090720" y="871242"/>
                </a:lnTo>
                <a:lnTo>
                  <a:pt x="3022578" y="1503988"/>
                </a:lnTo>
                <a:cubicBezTo>
                  <a:pt x="3022578" y="1513721"/>
                  <a:pt x="3022578" y="1523457"/>
                  <a:pt x="3027445" y="1533192"/>
                </a:cubicBezTo>
                <a:cubicBezTo>
                  <a:pt x="3027445" y="1523457"/>
                  <a:pt x="3022578" y="1513721"/>
                  <a:pt x="3022578" y="1503988"/>
                </a:cubicBezTo>
                <a:close/>
                <a:moveTo>
                  <a:pt x="3188066" y="1630537"/>
                </a:moveTo>
                <a:cubicBezTo>
                  <a:pt x="3188066" y="1630537"/>
                  <a:pt x="3183198" y="1630537"/>
                  <a:pt x="3183198" y="1625670"/>
                </a:cubicBezTo>
                <a:cubicBezTo>
                  <a:pt x="3188066" y="1630537"/>
                  <a:pt x="3188066" y="1630537"/>
                  <a:pt x="3188066" y="1630537"/>
                </a:cubicBezTo>
                <a:lnTo>
                  <a:pt x="3212402" y="2657531"/>
                </a:lnTo>
                <a:lnTo>
                  <a:pt x="3188066" y="1630537"/>
                </a:lnTo>
                <a:close/>
                <a:moveTo>
                  <a:pt x="3256207" y="915047"/>
                </a:moveTo>
                <a:lnTo>
                  <a:pt x="3256207" y="915047"/>
                </a:lnTo>
                <a:cubicBezTo>
                  <a:pt x="3256207" y="915047"/>
                  <a:pt x="3261075" y="915047"/>
                  <a:pt x="3256207" y="915047"/>
                </a:cubicBezTo>
                <a:cubicBezTo>
                  <a:pt x="3261075" y="915047"/>
                  <a:pt x="3256207" y="915047"/>
                  <a:pt x="3256207" y="915047"/>
                </a:cubicBezTo>
                <a:close/>
                <a:moveTo>
                  <a:pt x="3869484" y="2662399"/>
                </a:moveTo>
                <a:lnTo>
                  <a:pt x="3869484" y="2662399"/>
                </a:lnTo>
                <a:lnTo>
                  <a:pt x="3869484" y="2662399"/>
                </a:lnTo>
                <a:lnTo>
                  <a:pt x="3893820" y="1630537"/>
                </a:lnTo>
                <a:lnTo>
                  <a:pt x="3869484" y="2662399"/>
                </a:lnTo>
                <a:close/>
                <a:moveTo>
                  <a:pt x="3903555" y="1625670"/>
                </a:moveTo>
                <a:cubicBezTo>
                  <a:pt x="3898688" y="1625670"/>
                  <a:pt x="3898688" y="1625670"/>
                  <a:pt x="3903555" y="1625670"/>
                </a:cubicBezTo>
                <a:cubicBezTo>
                  <a:pt x="3898688" y="1625670"/>
                  <a:pt x="3898688" y="1625670"/>
                  <a:pt x="3903555" y="1625670"/>
                </a:cubicBezTo>
                <a:cubicBezTo>
                  <a:pt x="3913290" y="1635403"/>
                  <a:pt x="3927891" y="1640271"/>
                  <a:pt x="3942493" y="1645138"/>
                </a:cubicBezTo>
                <a:cubicBezTo>
                  <a:pt x="3927891" y="1640271"/>
                  <a:pt x="3913290" y="1635403"/>
                  <a:pt x="3903555" y="1625670"/>
                </a:cubicBezTo>
                <a:close/>
                <a:moveTo>
                  <a:pt x="4030104" y="1547793"/>
                </a:moveTo>
                <a:cubicBezTo>
                  <a:pt x="4020370" y="1562394"/>
                  <a:pt x="4000900" y="1567262"/>
                  <a:pt x="3986299" y="1567262"/>
                </a:cubicBezTo>
                <a:cubicBezTo>
                  <a:pt x="3952228" y="1567262"/>
                  <a:pt x="3927891" y="1542925"/>
                  <a:pt x="3923024" y="1508855"/>
                </a:cubicBezTo>
                <a:lnTo>
                  <a:pt x="3840280" y="919915"/>
                </a:lnTo>
                <a:cubicBezTo>
                  <a:pt x="3840280" y="910180"/>
                  <a:pt x="3830546" y="905312"/>
                  <a:pt x="3820811" y="905312"/>
                </a:cubicBezTo>
                <a:cubicBezTo>
                  <a:pt x="3811077" y="905312"/>
                  <a:pt x="3806209" y="910180"/>
                  <a:pt x="3806209" y="919915"/>
                </a:cubicBezTo>
                <a:lnTo>
                  <a:pt x="3806209" y="1591598"/>
                </a:lnTo>
                <a:cubicBezTo>
                  <a:pt x="3806209" y="1601333"/>
                  <a:pt x="3806209" y="1611067"/>
                  <a:pt x="3806209" y="1620802"/>
                </a:cubicBezTo>
                <a:lnTo>
                  <a:pt x="3781873" y="2657531"/>
                </a:lnTo>
                <a:cubicBezTo>
                  <a:pt x="3777006" y="2696470"/>
                  <a:pt x="3742935" y="2730540"/>
                  <a:pt x="3703997" y="2730540"/>
                </a:cubicBezTo>
                <a:cubicBezTo>
                  <a:pt x="3699129" y="2730540"/>
                  <a:pt x="3699129" y="2730540"/>
                  <a:pt x="3694262" y="2730540"/>
                </a:cubicBezTo>
                <a:cubicBezTo>
                  <a:pt x="3655324" y="2725674"/>
                  <a:pt x="3626120" y="2691603"/>
                  <a:pt x="3626120" y="2652665"/>
                </a:cubicBezTo>
                <a:lnTo>
                  <a:pt x="3562846" y="1625670"/>
                </a:lnTo>
                <a:cubicBezTo>
                  <a:pt x="3562846" y="1611067"/>
                  <a:pt x="3553111" y="1601333"/>
                  <a:pt x="3538509" y="1601333"/>
                </a:cubicBezTo>
                <a:cubicBezTo>
                  <a:pt x="3523908" y="1601333"/>
                  <a:pt x="3514173" y="1611067"/>
                  <a:pt x="3514173" y="1625670"/>
                </a:cubicBezTo>
                <a:lnTo>
                  <a:pt x="3450898" y="2652665"/>
                </a:lnTo>
                <a:cubicBezTo>
                  <a:pt x="3450898" y="2696470"/>
                  <a:pt x="3416827" y="2730540"/>
                  <a:pt x="3373022" y="2730540"/>
                </a:cubicBezTo>
                <a:cubicBezTo>
                  <a:pt x="3373022" y="2730540"/>
                  <a:pt x="3368155" y="2730540"/>
                  <a:pt x="3368155" y="2730540"/>
                </a:cubicBezTo>
                <a:cubicBezTo>
                  <a:pt x="3329217" y="2725674"/>
                  <a:pt x="3300013" y="2696470"/>
                  <a:pt x="3295145" y="2652665"/>
                </a:cubicBezTo>
                <a:lnTo>
                  <a:pt x="3270809" y="1625670"/>
                </a:lnTo>
                <a:cubicBezTo>
                  <a:pt x="3270809" y="1615934"/>
                  <a:pt x="3270809" y="1601333"/>
                  <a:pt x="3270809" y="1591598"/>
                </a:cubicBezTo>
                <a:lnTo>
                  <a:pt x="3270809" y="919915"/>
                </a:lnTo>
                <a:cubicBezTo>
                  <a:pt x="3270809" y="910180"/>
                  <a:pt x="3265942" y="905312"/>
                  <a:pt x="3256207" y="905312"/>
                </a:cubicBezTo>
                <a:cubicBezTo>
                  <a:pt x="3246473" y="905312"/>
                  <a:pt x="3236738" y="910180"/>
                  <a:pt x="3236738" y="919915"/>
                </a:cubicBezTo>
                <a:lnTo>
                  <a:pt x="3153994" y="1508855"/>
                </a:lnTo>
                <a:cubicBezTo>
                  <a:pt x="3149127" y="1542925"/>
                  <a:pt x="3124791" y="1567262"/>
                  <a:pt x="3090720" y="1567262"/>
                </a:cubicBezTo>
                <a:cubicBezTo>
                  <a:pt x="3071251" y="1567262"/>
                  <a:pt x="3056649" y="1562394"/>
                  <a:pt x="3046914" y="1547793"/>
                </a:cubicBezTo>
                <a:cubicBezTo>
                  <a:pt x="3037180" y="1533192"/>
                  <a:pt x="3027445" y="1518589"/>
                  <a:pt x="3027445" y="1503988"/>
                </a:cubicBezTo>
                <a:lnTo>
                  <a:pt x="3095587" y="871242"/>
                </a:lnTo>
                <a:cubicBezTo>
                  <a:pt x="3100454" y="739825"/>
                  <a:pt x="3207535" y="637612"/>
                  <a:pt x="3338951" y="637612"/>
                </a:cubicBezTo>
                <a:lnTo>
                  <a:pt x="3738067" y="637612"/>
                </a:lnTo>
                <a:cubicBezTo>
                  <a:pt x="3869484" y="637612"/>
                  <a:pt x="3976564" y="739825"/>
                  <a:pt x="3981431" y="871242"/>
                </a:cubicBezTo>
                <a:lnTo>
                  <a:pt x="4049573" y="1503988"/>
                </a:lnTo>
                <a:cubicBezTo>
                  <a:pt x="4049573" y="1518589"/>
                  <a:pt x="4044706" y="1538058"/>
                  <a:pt x="4030104" y="1547793"/>
                </a:cubicBezTo>
                <a:close/>
                <a:moveTo>
                  <a:pt x="4117715" y="1572129"/>
                </a:moveTo>
                <a:cubicBezTo>
                  <a:pt x="4112848" y="1576997"/>
                  <a:pt x="4112848" y="1586731"/>
                  <a:pt x="4107981" y="1591598"/>
                </a:cubicBezTo>
                <a:cubicBezTo>
                  <a:pt x="4112848" y="1586731"/>
                  <a:pt x="4112848" y="1576997"/>
                  <a:pt x="4117715" y="1572129"/>
                </a:cubicBezTo>
                <a:cubicBezTo>
                  <a:pt x="4122582" y="1557528"/>
                  <a:pt x="4127449" y="1547793"/>
                  <a:pt x="4132317" y="1533192"/>
                </a:cubicBezTo>
                <a:cubicBezTo>
                  <a:pt x="4127449" y="1547793"/>
                  <a:pt x="4127449" y="1562394"/>
                  <a:pt x="4117715" y="1572129"/>
                </a:cubicBezTo>
                <a:close/>
                <a:moveTo>
                  <a:pt x="4069042" y="866374"/>
                </a:moveTo>
                <a:cubicBezTo>
                  <a:pt x="4069042" y="856639"/>
                  <a:pt x="4069042" y="846906"/>
                  <a:pt x="4064175" y="837170"/>
                </a:cubicBezTo>
                <a:cubicBezTo>
                  <a:pt x="4064175" y="846906"/>
                  <a:pt x="4069042" y="856639"/>
                  <a:pt x="4069042" y="866374"/>
                </a:cubicBezTo>
                <a:lnTo>
                  <a:pt x="4137184" y="1499120"/>
                </a:lnTo>
                <a:lnTo>
                  <a:pt x="4069042" y="866374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7AB18B4D-3441-43B5-ADC7-647AD0973471}"/>
              </a:ext>
            </a:extLst>
          </p:cNvPr>
          <p:cNvSpPr/>
          <p:nvPr/>
        </p:nvSpPr>
        <p:spPr>
          <a:xfrm rot="5400000">
            <a:off x="9367524" y="4464380"/>
            <a:ext cx="574338" cy="413718"/>
          </a:xfrm>
          <a:custGeom>
            <a:avLst/>
            <a:gdLst>
              <a:gd name="connsiteX0" fmla="*/ 0 w 574338"/>
              <a:gd name="connsiteY0" fmla="*/ 413718 h 413718"/>
              <a:gd name="connsiteX1" fmla="*/ 0 w 574338"/>
              <a:gd name="connsiteY1" fmla="*/ 4868 h 413718"/>
              <a:gd name="connsiteX2" fmla="*/ 82744 w 574338"/>
              <a:gd name="connsiteY2" fmla="*/ 4868 h 413718"/>
              <a:gd name="connsiteX3" fmla="*/ 82744 w 574338"/>
              <a:gd name="connsiteY3" fmla="*/ 48673 h 413718"/>
              <a:gd name="connsiteX4" fmla="*/ 82744 w 574338"/>
              <a:gd name="connsiteY4" fmla="*/ 48673 h 413718"/>
              <a:gd name="connsiteX5" fmla="*/ 189824 w 574338"/>
              <a:gd name="connsiteY5" fmla="*/ 0 h 413718"/>
              <a:gd name="connsiteX6" fmla="*/ 257966 w 574338"/>
              <a:gd name="connsiteY6" fmla="*/ 14603 h 413718"/>
              <a:gd name="connsiteX7" fmla="*/ 306638 w 574338"/>
              <a:gd name="connsiteY7" fmla="*/ 53540 h 413718"/>
              <a:gd name="connsiteX8" fmla="*/ 438055 w 574338"/>
              <a:gd name="connsiteY8" fmla="*/ 0 h 413718"/>
              <a:gd name="connsiteX9" fmla="*/ 530533 w 574338"/>
              <a:gd name="connsiteY9" fmla="*/ 34072 h 413718"/>
              <a:gd name="connsiteX10" fmla="*/ 574338 w 574338"/>
              <a:gd name="connsiteY10" fmla="*/ 141152 h 413718"/>
              <a:gd name="connsiteX11" fmla="*/ 574338 w 574338"/>
              <a:gd name="connsiteY11" fmla="*/ 413718 h 413718"/>
              <a:gd name="connsiteX12" fmla="*/ 491595 w 574338"/>
              <a:gd name="connsiteY12" fmla="*/ 413718 h 413718"/>
              <a:gd name="connsiteX13" fmla="*/ 491595 w 574338"/>
              <a:gd name="connsiteY13" fmla="*/ 170355 h 413718"/>
              <a:gd name="connsiteX14" fmla="*/ 467258 w 574338"/>
              <a:gd name="connsiteY14" fmla="*/ 107081 h 413718"/>
              <a:gd name="connsiteX15" fmla="*/ 408851 w 574338"/>
              <a:gd name="connsiteY15" fmla="*/ 82744 h 413718"/>
              <a:gd name="connsiteX16" fmla="*/ 350444 w 574338"/>
              <a:gd name="connsiteY16" fmla="*/ 107081 h 413718"/>
              <a:gd name="connsiteX17" fmla="*/ 326107 w 574338"/>
              <a:gd name="connsiteY17" fmla="*/ 170355 h 413718"/>
              <a:gd name="connsiteX18" fmla="*/ 326107 w 574338"/>
              <a:gd name="connsiteY18" fmla="*/ 413718 h 413718"/>
              <a:gd name="connsiteX19" fmla="*/ 243364 w 574338"/>
              <a:gd name="connsiteY19" fmla="*/ 413718 h 413718"/>
              <a:gd name="connsiteX20" fmla="*/ 243364 w 574338"/>
              <a:gd name="connsiteY20" fmla="*/ 170355 h 413718"/>
              <a:gd name="connsiteX21" fmla="*/ 219027 w 574338"/>
              <a:gd name="connsiteY21" fmla="*/ 107081 h 413718"/>
              <a:gd name="connsiteX22" fmla="*/ 160620 w 574338"/>
              <a:gd name="connsiteY22" fmla="*/ 82744 h 413718"/>
              <a:gd name="connsiteX23" fmla="*/ 102213 w 574338"/>
              <a:gd name="connsiteY23" fmla="*/ 107081 h 413718"/>
              <a:gd name="connsiteX24" fmla="*/ 77876 w 574338"/>
              <a:gd name="connsiteY24" fmla="*/ 170355 h 413718"/>
              <a:gd name="connsiteX25" fmla="*/ 77876 w 574338"/>
              <a:gd name="connsiteY25" fmla="*/ 413718 h 413718"/>
              <a:gd name="connsiteX26" fmla="*/ 0 w 574338"/>
              <a:gd name="connsiteY26" fmla="*/ 413718 h 41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74338" h="413718">
                <a:moveTo>
                  <a:pt x="0" y="413718"/>
                </a:moveTo>
                <a:lnTo>
                  <a:pt x="0" y="4868"/>
                </a:lnTo>
                <a:lnTo>
                  <a:pt x="82744" y="4868"/>
                </a:lnTo>
                <a:lnTo>
                  <a:pt x="82744" y="48673"/>
                </a:lnTo>
                <a:lnTo>
                  <a:pt x="82744" y="48673"/>
                </a:lnTo>
                <a:cubicBezTo>
                  <a:pt x="107080" y="14603"/>
                  <a:pt x="146018" y="0"/>
                  <a:pt x="189824" y="0"/>
                </a:cubicBezTo>
                <a:cubicBezTo>
                  <a:pt x="219027" y="0"/>
                  <a:pt x="243364" y="4868"/>
                  <a:pt x="257966" y="14603"/>
                </a:cubicBezTo>
                <a:cubicBezTo>
                  <a:pt x="272567" y="24336"/>
                  <a:pt x="292037" y="38939"/>
                  <a:pt x="306638" y="53540"/>
                </a:cubicBezTo>
                <a:cubicBezTo>
                  <a:pt x="340709" y="19470"/>
                  <a:pt x="379647" y="0"/>
                  <a:pt x="438055" y="0"/>
                </a:cubicBezTo>
                <a:cubicBezTo>
                  <a:pt x="472126" y="0"/>
                  <a:pt x="501329" y="9735"/>
                  <a:pt x="530533" y="34072"/>
                </a:cubicBezTo>
                <a:cubicBezTo>
                  <a:pt x="559737" y="58408"/>
                  <a:pt x="574338" y="92479"/>
                  <a:pt x="574338" y="141152"/>
                </a:cubicBezTo>
                <a:lnTo>
                  <a:pt x="574338" y="413718"/>
                </a:lnTo>
                <a:lnTo>
                  <a:pt x="491595" y="413718"/>
                </a:lnTo>
                <a:lnTo>
                  <a:pt x="491595" y="170355"/>
                </a:lnTo>
                <a:cubicBezTo>
                  <a:pt x="491595" y="141152"/>
                  <a:pt x="481860" y="121682"/>
                  <a:pt x="467258" y="107081"/>
                </a:cubicBezTo>
                <a:cubicBezTo>
                  <a:pt x="452657" y="92479"/>
                  <a:pt x="433187" y="82744"/>
                  <a:pt x="408851" y="82744"/>
                </a:cubicBezTo>
                <a:cubicBezTo>
                  <a:pt x="384515" y="82744"/>
                  <a:pt x="365046" y="92479"/>
                  <a:pt x="350444" y="107081"/>
                </a:cubicBezTo>
                <a:cubicBezTo>
                  <a:pt x="335842" y="121682"/>
                  <a:pt x="326107" y="146018"/>
                  <a:pt x="326107" y="170355"/>
                </a:cubicBezTo>
                <a:lnTo>
                  <a:pt x="326107" y="413718"/>
                </a:lnTo>
                <a:lnTo>
                  <a:pt x="243364" y="413718"/>
                </a:lnTo>
                <a:lnTo>
                  <a:pt x="243364" y="170355"/>
                </a:lnTo>
                <a:cubicBezTo>
                  <a:pt x="243364" y="141152"/>
                  <a:pt x="233629" y="121682"/>
                  <a:pt x="219027" y="107081"/>
                </a:cubicBezTo>
                <a:cubicBezTo>
                  <a:pt x="204425" y="92479"/>
                  <a:pt x="184956" y="82744"/>
                  <a:pt x="160620" y="82744"/>
                </a:cubicBezTo>
                <a:cubicBezTo>
                  <a:pt x="136284" y="82744"/>
                  <a:pt x="116814" y="92479"/>
                  <a:pt x="102213" y="107081"/>
                </a:cubicBezTo>
                <a:cubicBezTo>
                  <a:pt x="87611" y="121682"/>
                  <a:pt x="77876" y="146018"/>
                  <a:pt x="77876" y="170355"/>
                </a:cubicBezTo>
                <a:lnTo>
                  <a:pt x="77876" y="413718"/>
                </a:lnTo>
                <a:lnTo>
                  <a:pt x="0" y="413718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B635BF01-7D20-4828-9512-2B08D715D737}"/>
              </a:ext>
            </a:extLst>
          </p:cNvPr>
          <p:cNvSpPr/>
          <p:nvPr/>
        </p:nvSpPr>
        <p:spPr>
          <a:xfrm rot="5400000">
            <a:off x="3757989" y="4318898"/>
            <a:ext cx="340709" cy="496462"/>
          </a:xfrm>
          <a:custGeom>
            <a:avLst/>
            <a:gdLst>
              <a:gd name="connsiteX0" fmla="*/ 262833 w 340709"/>
              <a:gd name="connsiteY0" fmla="*/ 360180 h 496462"/>
              <a:gd name="connsiteX1" fmla="*/ 340709 w 340709"/>
              <a:gd name="connsiteY1" fmla="*/ 360180 h 496462"/>
              <a:gd name="connsiteX2" fmla="*/ 277435 w 340709"/>
              <a:gd name="connsiteY2" fmla="*/ 462391 h 496462"/>
              <a:gd name="connsiteX3" fmla="*/ 170355 w 340709"/>
              <a:gd name="connsiteY3" fmla="*/ 496463 h 496462"/>
              <a:gd name="connsiteX4" fmla="*/ 73009 w 340709"/>
              <a:gd name="connsiteY4" fmla="*/ 467260 h 496462"/>
              <a:gd name="connsiteX5" fmla="*/ 19469 w 340709"/>
              <a:gd name="connsiteY5" fmla="*/ 408852 h 496462"/>
              <a:gd name="connsiteX6" fmla="*/ 4867 w 340709"/>
              <a:gd name="connsiteY6" fmla="*/ 360180 h 496462"/>
              <a:gd name="connsiteX7" fmla="*/ 0 w 340709"/>
              <a:gd name="connsiteY7" fmla="*/ 248233 h 496462"/>
              <a:gd name="connsiteX8" fmla="*/ 4867 w 340709"/>
              <a:gd name="connsiteY8" fmla="*/ 136286 h 496462"/>
              <a:gd name="connsiteX9" fmla="*/ 19469 w 340709"/>
              <a:gd name="connsiteY9" fmla="*/ 87613 h 496462"/>
              <a:gd name="connsiteX10" fmla="*/ 73009 w 340709"/>
              <a:gd name="connsiteY10" fmla="*/ 29205 h 496462"/>
              <a:gd name="connsiteX11" fmla="*/ 170355 w 340709"/>
              <a:gd name="connsiteY11" fmla="*/ 0 h 496462"/>
              <a:gd name="connsiteX12" fmla="*/ 282302 w 340709"/>
              <a:gd name="connsiteY12" fmla="*/ 43807 h 496462"/>
              <a:gd name="connsiteX13" fmla="*/ 340709 w 340709"/>
              <a:gd name="connsiteY13" fmla="*/ 146018 h 496462"/>
              <a:gd name="connsiteX14" fmla="*/ 262833 w 340709"/>
              <a:gd name="connsiteY14" fmla="*/ 146018 h 496462"/>
              <a:gd name="connsiteX15" fmla="*/ 228762 w 340709"/>
              <a:gd name="connsiteY15" fmla="*/ 97346 h 496462"/>
              <a:gd name="connsiteX16" fmla="*/ 170355 w 340709"/>
              <a:gd name="connsiteY16" fmla="*/ 77878 h 496462"/>
              <a:gd name="connsiteX17" fmla="*/ 126549 w 340709"/>
              <a:gd name="connsiteY17" fmla="*/ 87613 h 496462"/>
              <a:gd name="connsiteX18" fmla="*/ 97346 w 340709"/>
              <a:gd name="connsiteY18" fmla="*/ 111950 h 496462"/>
              <a:gd name="connsiteX19" fmla="*/ 77876 w 340709"/>
              <a:gd name="connsiteY19" fmla="*/ 150887 h 496462"/>
              <a:gd name="connsiteX20" fmla="*/ 73009 w 340709"/>
              <a:gd name="connsiteY20" fmla="*/ 248233 h 496462"/>
              <a:gd name="connsiteX21" fmla="*/ 77876 w 340709"/>
              <a:gd name="connsiteY21" fmla="*/ 345578 h 496462"/>
              <a:gd name="connsiteX22" fmla="*/ 97346 w 340709"/>
              <a:gd name="connsiteY22" fmla="*/ 384516 h 496462"/>
              <a:gd name="connsiteX23" fmla="*/ 126549 w 340709"/>
              <a:gd name="connsiteY23" fmla="*/ 408852 h 496462"/>
              <a:gd name="connsiteX24" fmla="*/ 170355 w 340709"/>
              <a:gd name="connsiteY24" fmla="*/ 418587 h 496462"/>
              <a:gd name="connsiteX25" fmla="*/ 262833 w 340709"/>
              <a:gd name="connsiteY25" fmla="*/ 360180 h 49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0709" h="496462">
                <a:moveTo>
                  <a:pt x="262833" y="360180"/>
                </a:moveTo>
                <a:lnTo>
                  <a:pt x="340709" y="360180"/>
                </a:lnTo>
                <a:cubicBezTo>
                  <a:pt x="330975" y="403986"/>
                  <a:pt x="311506" y="438055"/>
                  <a:pt x="277435" y="462391"/>
                </a:cubicBezTo>
                <a:cubicBezTo>
                  <a:pt x="248231" y="486728"/>
                  <a:pt x="209293" y="496463"/>
                  <a:pt x="170355" y="496463"/>
                </a:cubicBezTo>
                <a:cubicBezTo>
                  <a:pt x="131416" y="496463"/>
                  <a:pt x="102213" y="486728"/>
                  <a:pt x="73009" y="467260"/>
                </a:cubicBezTo>
                <a:cubicBezTo>
                  <a:pt x="48673" y="447790"/>
                  <a:pt x="29204" y="428323"/>
                  <a:pt x="19469" y="408852"/>
                </a:cubicBezTo>
                <a:cubicBezTo>
                  <a:pt x="9735" y="394251"/>
                  <a:pt x="4867" y="379650"/>
                  <a:pt x="4867" y="360180"/>
                </a:cubicBezTo>
                <a:cubicBezTo>
                  <a:pt x="0" y="345578"/>
                  <a:pt x="0" y="306641"/>
                  <a:pt x="0" y="248233"/>
                </a:cubicBezTo>
                <a:cubicBezTo>
                  <a:pt x="0" y="189825"/>
                  <a:pt x="0" y="150887"/>
                  <a:pt x="4867" y="136286"/>
                </a:cubicBezTo>
                <a:cubicBezTo>
                  <a:pt x="9735" y="121682"/>
                  <a:pt x="14602" y="102215"/>
                  <a:pt x="19469" y="87613"/>
                </a:cubicBezTo>
                <a:cubicBezTo>
                  <a:pt x="29204" y="68143"/>
                  <a:pt x="48673" y="48673"/>
                  <a:pt x="73009" y="29205"/>
                </a:cubicBezTo>
                <a:cubicBezTo>
                  <a:pt x="97346" y="9735"/>
                  <a:pt x="131416" y="0"/>
                  <a:pt x="170355" y="0"/>
                </a:cubicBezTo>
                <a:cubicBezTo>
                  <a:pt x="214160" y="0"/>
                  <a:pt x="253098" y="14604"/>
                  <a:pt x="282302" y="43807"/>
                </a:cubicBezTo>
                <a:cubicBezTo>
                  <a:pt x="311506" y="73009"/>
                  <a:pt x="330975" y="107081"/>
                  <a:pt x="340709" y="146018"/>
                </a:cubicBezTo>
                <a:lnTo>
                  <a:pt x="262833" y="146018"/>
                </a:lnTo>
                <a:cubicBezTo>
                  <a:pt x="257966" y="126551"/>
                  <a:pt x="248231" y="111950"/>
                  <a:pt x="228762" y="97346"/>
                </a:cubicBezTo>
                <a:cubicBezTo>
                  <a:pt x="214160" y="82744"/>
                  <a:pt x="194691" y="77878"/>
                  <a:pt x="170355" y="77878"/>
                </a:cubicBezTo>
                <a:cubicBezTo>
                  <a:pt x="150885" y="77878"/>
                  <a:pt x="136284" y="82744"/>
                  <a:pt x="126549" y="87613"/>
                </a:cubicBezTo>
                <a:cubicBezTo>
                  <a:pt x="111947" y="92479"/>
                  <a:pt x="102213" y="102215"/>
                  <a:pt x="97346" y="111950"/>
                </a:cubicBezTo>
                <a:cubicBezTo>
                  <a:pt x="87611" y="126551"/>
                  <a:pt x="82744" y="136286"/>
                  <a:pt x="77876" y="150887"/>
                </a:cubicBezTo>
                <a:cubicBezTo>
                  <a:pt x="73009" y="165489"/>
                  <a:pt x="73009" y="199560"/>
                  <a:pt x="73009" y="248233"/>
                </a:cubicBezTo>
                <a:cubicBezTo>
                  <a:pt x="73009" y="296906"/>
                  <a:pt x="73009" y="330977"/>
                  <a:pt x="77876" y="345578"/>
                </a:cubicBezTo>
                <a:cubicBezTo>
                  <a:pt x="82744" y="360180"/>
                  <a:pt x="87611" y="374781"/>
                  <a:pt x="97346" y="384516"/>
                </a:cubicBezTo>
                <a:cubicBezTo>
                  <a:pt x="102213" y="394251"/>
                  <a:pt x="116814" y="403986"/>
                  <a:pt x="126549" y="408852"/>
                </a:cubicBezTo>
                <a:cubicBezTo>
                  <a:pt x="141151" y="413718"/>
                  <a:pt x="155753" y="418587"/>
                  <a:pt x="170355" y="418587"/>
                </a:cubicBezTo>
                <a:cubicBezTo>
                  <a:pt x="209293" y="423454"/>
                  <a:pt x="243364" y="403986"/>
                  <a:pt x="262833" y="360180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527C8C2B-C744-4BFD-B054-DF8A3B17475B}"/>
              </a:ext>
            </a:extLst>
          </p:cNvPr>
          <p:cNvSpPr/>
          <p:nvPr/>
        </p:nvSpPr>
        <p:spPr>
          <a:xfrm rot="5400000">
            <a:off x="4088962" y="4211818"/>
            <a:ext cx="165487" cy="165488"/>
          </a:xfrm>
          <a:custGeom>
            <a:avLst/>
            <a:gdLst>
              <a:gd name="connsiteX0" fmla="*/ 82744 w 165487"/>
              <a:gd name="connsiteY0" fmla="*/ 0 h 165488"/>
              <a:gd name="connsiteX1" fmla="*/ 0 w 165487"/>
              <a:gd name="connsiteY1" fmla="*/ 82744 h 165488"/>
              <a:gd name="connsiteX2" fmla="*/ 82744 w 165487"/>
              <a:gd name="connsiteY2" fmla="*/ 165489 h 165488"/>
              <a:gd name="connsiteX3" fmla="*/ 165487 w 165487"/>
              <a:gd name="connsiteY3" fmla="*/ 82744 h 165488"/>
              <a:gd name="connsiteX4" fmla="*/ 82744 w 165487"/>
              <a:gd name="connsiteY4" fmla="*/ 0 h 165488"/>
              <a:gd name="connsiteX5" fmla="*/ 82744 w 165487"/>
              <a:gd name="connsiteY5" fmla="*/ 131417 h 165488"/>
              <a:gd name="connsiteX6" fmla="*/ 38938 w 165487"/>
              <a:gd name="connsiteY6" fmla="*/ 87610 h 165488"/>
              <a:gd name="connsiteX7" fmla="*/ 82744 w 165487"/>
              <a:gd name="connsiteY7" fmla="*/ 43807 h 165488"/>
              <a:gd name="connsiteX8" fmla="*/ 126549 w 165487"/>
              <a:gd name="connsiteY8" fmla="*/ 87610 h 165488"/>
              <a:gd name="connsiteX9" fmla="*/ 82744 w 165487"/>
              <a:gd name="connsiteY9" fmla="*/ 131417 h 1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487" h="165488">
                <a:moveTo>
                  <a:pt x="82744" y="0"/>
                </a:moveTo>
                <a:cubicBezTo>
                  <a:pt x="34071" y="0"/>
                  <a:pt x="0" y="38938"/>
                  <a:pt x="0" y="82744"/>
                </a:cubicBezTo>
                <a:cubicBezTo>
                  <a:pt x="0" y="126548"/>
                  <a:pt x="38938" y="165489"/>
                  <a:pt x="82744" y="165489"/>
                </a:cubicBezTo>
                <a:cubicBezTo>
                  <a:pt x="131416" y="165489"/>
                  <a:pt x="165487" y="126548"/>
                  <a:pt x="165487" y="82744"/>
                </a:cubicBezTo>
                <a:cubicBezTo>
                  <a:pt x="165487" y="38938"/>
                  <a:pt x="131416" y="0"/>
                  <a:pt x="82744" y="0"/>
                </a:cubicBezTo>
                <a:close/>
                <a:moveTo>
                  <a:pt x="82744" y="131417"/>
                </a:moveTo>
                <a:cubicBezTo>
                  <a:pt x="58407" y="131417"/>
                  <a:pt x="38938" y="111947"/>
                  <a:pt x="38938" y="87610"/>
                </a:cubicBezTo>
                <a:cubicBezTo>
                  <a:pt x="38938" y="63274"/>
                  <a:pt x="58407" y="43807"/>
                  <a:pt x="82744" y="43807"/>
                </a:cubicBezTo>
                <a:cubicBezTo>
                  <a:pt x="107080" y="43807"/>
                  <a:pt x="126549" y="63274"/>
                  <a:pt x="126549" y="87610"/>
                </a:cubicBezTo>
                <a:cubicBezTo>
                  <a:pt x="126549" y="111947"/>
                  <a:pt x="107080" y="131417"/>
                  <a:pt x="82744" y="131417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078FA76E-8BB9-4AD4-9691-427CB7946063}"/>
              </a:ext>
            </a:extLst>
          </p:cNvPr>
          <p:cNvSpPr/>
          <p:nvPr/>
        </p:nvSpPr>
        <p:spPr>
          <a:xfrm rot="5400000">
            <a:off x="6399510" y="4499405"/>
            <a:ext cx="264658" cy="419577"/>
          </a:xfrm>
          <a:custGeom>
            <a:avLst/>
            <a:gdLst>
              <a:gd name="connsiteX0" fmla="*/ 24336 w 264658"/>
              <a:gd name="connsiteY0" fmla="*/ 223895 h 419577"/>
              <a:gd name="connsiteX1" fmla="*/ 24336 w 264658"/>
              <a:gd name="connsiteY1" fmla="*/ 223895 h 419577"/>
              <a:gd name="connsiteX2" fmla="*/ 116814 w 264658"/>
              <a:gd name="connsiteY2" fmla="*/ 14603 h 419577"/>
              <a:gd name="connsiteX3" fmla="*/ 155753 w 264658"/>
              <a:gd name="connsiteY3" fmla="*/ 14603 h 419577"/>
              <a:gd name="connsiteX4" fmla="*/ 248231 w 264658"/>
              <a:gd name="connsiteY4" fmla="*/ 223895 h 419577"/>
              <a:gd name="connsiteX5" fmla="*/ 248231 w 264658"/>
              <a:gd name="connsiteY5" fmla="*/ 223895 h 419577"/>
              <a:gd name="connsiteX6" fmla="*/ 262833 w 264658"/>
              <a:gd name="connsiteY6" fmla="*/ 306639 h 419577"/>
              <a:gd name="connsiteX7" fmla="*/ 146018 w 264658"/>
              <a:gd name="connsiteY7" fmla="*/ 418586 h 419577"/>
              <a:gd name="connsiteX8" fmla="*/ 0 w 264658"/>
              <a:gd name="connsiteY8" fmla="*/ 287169 h 419577"/>
              <a:gd name="connsiteX9" fmla="*/ 24336 w 264658"/>
              <a:gd name="connsiteY9" fmla="*/ 223895 h 41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658" h="419577">
                <a:moveTo>
                  <a:pt x="24336" y="223895"/>
                </a:moveTo>
                <a:lnTo>
                  <a:pt x="24336" y="223895"/>
                </a:lnTo>
                <a:lnTo>
                  <a:pt x="116814" y="14603"/>
                </a:lnTo>
                <a:cubicBezTo>
                  <a:pt x="126549" y="-4868"/>
                  <a:pt x="150885" y="-4868"/>
                  <a:pt x="155753" y="14603"/>
                </a:cubicBezTo>
                <a:lnTo>
                  <a:pt x="248231" y="223895"/>
                </a:lnTo>
                <a:lnTo>
                  <a:pt x="248231" y="223895"/>
                </a:lnTo>
                <a:cubicBezTo>
                  <a:pt x="262833" y="248231"/>
                  <a:pt x="267700" y="277435"/>
                  <a:pt x="262833" y="306639"/>
                </a:cubicBezTo>
                <a:cubicBezTo>
                  <a:pt x="253098" y="365046"/>
                  <a:pt x="209293" y="413718"/>
                  <a:pt x="146018" y="418586"/>
                </a:cubicBezTo>
                <a:cubicBezTo>
                  <a:pt x="68142" y="428321"/>
                  <a:pt x="0" y="365046"/>
                  <a:pt x="0" y="287169"/>
                </a:cubicBezTo>
                <a:cubicBezTo>
                  <a:pt x="9734" y="262833"/>
                  <a:pt x="14602" y="243364"/>
                  <a:pt x="24336" y="223895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C0ED964B-7804-4378-AC76-831B0E262131}"/>
              </a:ext>
            </a:extLst>
          </p:cNvPr>
          <p:cNvSpPr/>
          <p:nvPr/>
        </p:nvSpPr>
        <p:spPr>
          <a:xfrm rot="5400000">
            <a:off x="6013439" y="4983443"/>
            <a:ext cx="201467" cy="313092"/>
          </a:xfrm>
          <a:custGeom>
            <a:avLst/>
            <a:gdLst>
              <a:gd name="connsiteX0" fmla="*/ 14602 w 201467"/>
              <a:gd name="connsiteY0" fmla="*/ 166704 h 313092"/>
              <a:gd name="connsiteX1" fmla="*/ 14602 w 201467"/>
              <a:gd name="connsiteY1" fmla="*/ 166704 h 313092"/>
              <a:gd name="connsiteX2" fmla="*/ 87611 w 201467"/>
              <a:gd name="connsiteY2" fmla="*/ 10951 h 313092"/>
              <a:gd name="connsiteX3" fmla="*/ 116814 w 201467"/>
              <a:gd name="connsiteY3" fmla="*/ 10951 h 313092"/>
              <a:gd name="connsiteX4" fmla="*/ 189824 w 201467"/>
              <a:gd name="connsiteY4" fmla="*/ 166704 h 313092"/>
              <a:gd name="connsiteX5" fmla="*/ 189824 w 201467"/>
              <a:gd name="connsiteY5" fmla="*/ 166704 h 313092"/>
              <a:gd name="connsiteX6" fmla="*/ 199558 w 201467"/>
              <a:gd name="connsiteY6" fmla="*/ 229978 h 313092"/>
              <a:gd name="connsiteX7" fmla="*/ 111947 w 201467"/>
              <a:gd name="connsiteY7" fmla="*/ 312723 h 313092"/>
              <a:gd name="connsiteX8" fmla="*/ 0 w 201467"/>
              <a:gd name="connsiteY8" fmla="*/ 215377 h 313092"/>
              <a:gd name="connsiteX9" fmla="*/ 14602 w 201467"/>
              <a:gd name="connsiteY9" fmla="*/ 166704 h 31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467" h="313092">
                <a:moveTo>
                  <a:pt x="14602" y="166704"/>
                </a:moveTo>
                <a:lnTo>
                  <a:pt x="14602" y="166704"/>
                </a:lnTo>
                <a:lnTo>
                  <a:pt x="87611" y="10951"/>
                </a:lnTo>
                <a:cubicBezTo>
                  <a:pt x="92478" y="-3650"/>
                  <a:pt x="111947" y="-3650"/>
                  <a:pt x="116814" y="10951"/>
                </a:cubicBezTo>
                <a:lnTo>
                  <a:pt x="189824" y="166704"/>
                </a:lnTo>
                <a:lnTo>
                  <a:pt x="189824" y="166704"/>
                </a:lnTo>
                <a:cubicBezTo>
                  <a:pt x="199558" y="186173"/>
                  <a:pt x="204425" y="205642"/>
                  <a:pt x="199558" y="229978"/>
                </a:cubicBezTo>
                <a:cubicBezTo>
                  <a:pt x="194691" y="273785"/>
                  <a:pt x="155753" y="307855"/>
                  <a:pt x="111947" y="312723"/>
                </a:cubicBezTo>
                <a:cubicBezTo>
                  <a:pt x="53540" y="317590"/>
                  <a:pt x="0" y="273785"/>
                  <a:pt x="0" y="215377"/>
                </a:cubicBezTo>
                <a:cubicBezTo>
                  <a:pt x="0" y="195908"/>
                  <a:pt x="4867" y="181306"/>
                  <a:pt x="14602" y="166704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8F87BB20-290A-46D1-9251-03D7EAA73A42}"/>
              </a:ext>
            </a:extLst>
          </p:cNvPr>
          <p:cNvSpPr/>
          <p:nvPr/>
        </p:nvSpPr>
        <p:spPr>
          <a:xfrm rot="5400000">
            <a:off x="5704875" y="4730161"/>
            <a:ext cx="148034" cy="236526"/>
          </a:xfrm>
          <a:custGeom>
            <a:avLst/>
            <a:gdLst>
              <a:gd name="connsiteX0" fmla="*/ 6883 w 148034"/>
              <a:gd name="connsiteY0" fmla="*/ 124115 h 236526"/>
              <a:gd name="connsiteX1" fmla="*/ 6883 w 148034"/>
              <a:gd name="connsiteY1" fmla="*/ 124115 h 236526"/>
              <a:gd name="connsiteX2" fmla="*/ 60423 w 148034"/>
              <a:gd name="connsiteY2" fmla="*/ 7300 h 236526"/>
              <a:gd name="connsiteX3" fmla="*/ 84760 w 148034"/>
              <a:gd name="connsiteY3" fmla="*/ 7300 h 236526"/>
              <a:gd name="connsiteX4" fmla="*/ 138300 w 148034"/>
              <a:gd name="connsiteY4" fmla="*/ 124115 h 236526"/>
              <a:gd name="connsiteX5" fmla="*/ 138300 w 148034"/>
              <a:gd name="connsiteY5" fmla="*/ 124115 h 236526"/>
              <a:gd name="connsiteX6" fmla="*/ 148034 w 148034"/>
              <a:gd name="connsiteY6" fmla="*/ 172787 h 236526"/>
              <a:gd name="connsiteX7" fmla="*/ 84760 w 148034"/>
              <a:gd name="connsiteY7" fmla="*/ 236063 h 236526"/>
              <a:gd name="connsiteX8" fmla="*/ 2016 w 148034"/>
              <a:gd name="connsiteY8" fmla="*/ 163054 h 236526"/>
              <a:gd name="connsiteX9" fmla="*/ 6883 w 148034"/>
              <a:gd name="connsiteY9" fmla="*/ 124115 h 23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8034" h="236526">
                <a:moveTo>
                  <a:pt x="6883" y="124115"/>
                </a:moveTo>
                <a:lnTo>
                  <a:pt x="6883" y="124115"/>
                </a:lnTo>
                <a:lnTo>
                  <a:pt x="60423" y="7300"/>
                </a:lnTo>
                <a:cubicBezTo>
                  <a:pt x="65291" y="-2433"/>
                  <a:pt x="79892" y="-2433"/>
                  <a:pt x="84760" y="7300"/>
                </a:cubicBezTo>
                <a:lnTo>
                  <a:pt x="138300" y="124115"/>
                </a:lnTo>
                <a:lnTo>
                  <a:pt x="138300" y="124115"/>
                </a:lnTo>
                <a:cubicBezTo>
                  <a:pt x="148034" y="138717"/>
                  <a:pt x="148034" y="153319"/>
                  <a:pt x="148034" y="172787"/>
                </a:cubicBezTo>
                <a:cubicBezTo>
                  <a:pt x="143167" y="206859"/>
                  <a:pt x="118831" y="231195"/>
                  <a:pt x="84760" y="236063"/>
                </a:cubicBezTo>
                <a:cubicBezTo>
                  <a:pt x="40954" y="240930"/>
                  <a:pt x="2016" y="206859"/>
                  <a:pt x="2016" y="163054"/>
                </a:cubicBezTo>
                <a:cubicBezTo>
                  <a:pt x="-2851" y="143585"/>
                  <a:pt x="2016" y="133850"/>
                  <a:pt x="6883" y="124115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075173C2-92D6-4F58-84EC-41AF1BD0F3DE}"/>
              </a:ext>
            </a:extLst>
          </p:cNvPr>
          <p:cNvSpPr/>
          <p:nvPr/>
        </p:nvSpPr>
        <p:spPr>
          <a:xfrm rot="5400000">
            <a:off x="29515608" y="2294113"/>
            <a:ext cx="48672" cy="48672"/>
          </a:xfrm>
          <a:custGeom>
            <a:avLst/>
            <a:gdLst/>
            <a:ahLst/>
            <a:cxnLst/>
            <a:rect l="l" t="t" r="r" b="b"/>
            <a:pathLst>
              <a:path w="48672" h="48672"/>
            </a:pathLst>
          </a:custGeom>
          <a:solidFill>
            <a:srgbClr val="5EBFB6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E0B114C8-83EB-4B81-9B06-389E8684BE54}"/>
              </a:ext>
            </a:extLst>
          </p:cNvPr>
          <p:cNvSpPr/>
          <p:nvPr/>
        </p:nvSpPr>
        <p:spPr>
          <a:xfrm rot="18528072">
            <a:off x="4950658" y="3630184"/>
            <a:ext cx="915018" cy="311495"/>
          </a:xfrm>
          <a:custGeom>
            <a:avLst/>
            <a:gdLst>
              <a:gd name="connsiteX0" fmla="*/ 0 w 915018"/>
              <a:gd name="connsiteY0" fmla="*/ 0 h 311495"/>
              <a:gd name="connsiteX1" fmla="*/ 915019 w 915018"/>
              <a:gd name="connsiteY1" fmla="*/ 0 h 311495"/>
              <a:gd name="connsiteX2" fmla="*/ 915019 w 915018"/>
              <a:gd name="connsiteY2" fmla="*/ 311496 h 311495"/>
              <a:gd name="connsiteX3" fmla="*/ 0 w 915018"/>
              <a:gd name="connsiteY3" fmla="*/ 311496 h 31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018" h="311495">
                <a:moveTo>
                  <a:pt x="0" y="0"/>
                </a:moveTo>
                <a:lnTo>
                  <a:pt x="915019" y="0"/>
                </a:lnTo>
                <a:lnTo>
                  <a:pt x="915019" y="311496"/>
                </a:lnTo>
                <a:lnTo>
                  <a:pt x="0" y="311496"/>
                </a:lnTo>
                <a:close/>
              </a:path>
            </a:pathLst>
          </a:custGeom>
          <a:solidFill>
            <a:srgbClr val="67C7F2"/>
          </a:solidFill>
          <a:ln w="4863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59B435C7-5F4E-4701-ABE8-130AB2FB123C}"/>
              </a:ext>
            </a:extLst>
          </p:cNvPr>
          <p:cNvSpPr/>
          <p:nvPr/>
        </p:nvSpPr>
        <p:spPr>
          <a:xfrm rot="5400000">
            <a:off x="3538071" y="2559579"/>
            <a:ext cx="3907773" cy="3677473"/>
          </a:xfrm>
          <a:custGeom>
            <a:avLst/>
            <a:gdLst>
              <a:gd name="connsiteX0" fmla="*/ 3904124 w 3907773"/>
              <a:gd name="connsiteY0" fmla="*/ 1796151 h 3677473"/>
              <a:gd name="connsiteX1" fmla="*/ 3670494 w 3907773"/>
              <a:gd name="connsiteY1" fmla="*/ 1387298 h 3677473"/>
              <a:gd name="connsiteX2" fmla="*/ 3636423 w 3907773"/>
              <a:gd name="connsiteY2" fmla="*/ 1260751 h 3677473"/>
              <a:gd name="connsiteX3" fmla="*/ 3636423 w 3907773"/>
              <a:gd name="connsiteY3" fmla="*/ 1255883 h 3677473"/>
              <a:gd name="connsiteX4" fmla="*/ 2327126 w 3907773"/>
              <a:gd name="connsiteY4" fmla="*/ 125 h 3677473"/>
              <a:gd name="connsiteX5" fmla="*/ 1076237 w 3907773"/>
              <a:gd name="connsiteY5" fmla="*/ 1124466 h 3677473"/>
              <a:gd name="connsiteX6" fmla="*/ 686854 w 3907773"/>
              <a:gd name="connsiteY6" fmla="*/ 812961 h 3677473"/>
              <a:gd name="connsiteX7" fmla="*/ 248800 w 3907773"/>
              <a:gd name="connsiteY7" fmla="*/ 861633 h 3677473"/>
              <a:gd name="connsiteX8" fmla="*/ 68710 w 3907773"/>
              <a:gd name="connsiteY8" fmla="*/ 1080661 h 3677473"/>
              <a:gd name="connsiteX9" fmla="*/ 117383 w 3907773"/>
              <a:gd name="connsiteY9" fmla="*/ 1518716 h 3677473"/>
              <a:gd name="connsiteX10" fmla="*/ 1519158 w 3907773"/>
              <a:gd name="connsiteY10" fmla="*/ 2647924 h 3677473"/>
              <a:gd name="connsiteX11" fmla="*/ 1942611 w 3907773"/>
              <a:gd name="connsiteY11" fmla="*/ 2832880 h 3677473"/>
              <a:gd name="connsiteX12" fmla="*/ 2015621 w 3907773"/>
              <a:gd name="connsiteY12" fmla="*/ 2842615 h 3677473"/>
              <a:gd name="connsiteX13" fmla="*/ 2293055 w 3907773"/>
              <a:gd name="connsiteY13" fmla="*/ 2964297 h 3677473"/>
              <a:gd name="connsiteX14" fmla="*/ 3110758 w 3907773"/>
              <a:gd name="connsiteY14" fmla="*/ 3631114 h 3677473"/>
              <a:gd name="connsiteX15" fmla="*/ 3417396 w 3907773"/>
              <a:gd name="connsiteY15" fmla="*/ 3597043 h 3677473"/>
              <a:gd name="connsiteX16" fmla="*/ 3383325 w 3907773"/>
              <a:gd name="connsiteY16" fmla="*/ 3290405 h 3677473"/>
              <a:gd name="connsiteX17" fmla="*/ 2969607 w 3907773"/>
              <a:gd name="connsiteY17" fmla="*/ 2954562 h 3677473"/>
              <a:gd name="connsiteX18" fmla="*/ 2872261 w 3907773"/>
              <a:gd name="connsiteY18" fmla="*/ 2750136 h 3677473"/>
              <a:gd name="connsiteX19" fmla="*/ 2872261 w 3907773"/>
              <a:gd name="connsiteY19" fmla="*/ 2667393 h 3677473"/>
              <a:gd name="connsiteX20" fmla="*/ 2891730 w 3907773"/>
              <a:gd name="connsiteY20" fmla="*/ 2608985 h 3677473"/>
              <a:gd name="connsiteX21" fmla="*/ 2964739 w 3907773"/>
              <a:gd name="connsiteY21" fmla="*/ 2574915 h 3677473"/>
              <a:gd name="connsiteX22" fmla="*/ 2964739 w 3907773"/>
              <a:gd name="connsiteY22" fmla="*/ 2574915 h 3677473"/>
              <a:gd name="connsiteX23" fmla="*/ 3135094 w 3907773"/>
              <a:gd name="connsiteY23" fmla="*/ 2550578 h 3677473"/>
              <a:gd name="connsiteX24" fmla="*/ 3636423 w 3907773"/>
              <a:gd name="connsiteY24" fmla="*/ 1898362 h 3677473"/>
              <a:gd name="connsiteX25" fmla="*/ 3636423 w 3907773"/>
              <a:gd name="connsiteY25" fmla="*/ 1878894 h 3677473"/>
              <a:gd name="connsiteX26" fmla="*/ 3636423 w 3907773"/>
              <a:gd name="connsiteY26" fmla="*/ 1830221 h 3677473"/>
              <a:gd name="connsiteX27" fmla="*/ 3641291 w 3907773"/>
              <a:gd name="connsiteY27" fmla="*/ 1825353 h 3677473"/>
              <a:gd name="connsiteX28" fmla="*/ 3884654 w 3907773"/>
              <a:gd name="connsiteY28" fmla="*/ 1825353 h 3677473"/>
              <a:gd name="connsiteX29" fmla="*/ 3904124 w 3907773"/>
              <a:gd name="connsiteY29" fmla="*/ 1815620 h 3677473"/>
              <a:gd name="connsiteX30" fmla="*/ 3904124 w 3907773"/>
              <a:gd name="connsiteY30" fmla="*/ 1796151 h 3677473"/>
              <a:gd name="connsiteX31" fmla="*/ 3631556 w 3907773"/>
              <a:gd name="connsiteY31" fmla="*/ 1260751 h 3677473"/>
              <a:gd name="connsiteX32" fmla="*/ 3631556 w 3907773"/>
              <a:gd name="connsiteY32" fmla="*/ 1260751 h 3677473"/>
              <a:gd name="connsiteX33" fmla="*/ 3631556 w 3907773"/>
              <a:gd name="connsiteY33" fmla="*/ 1260751 h 3677473"/>
              <a:gd name="connsiteX34" fmla="*/ 3631556 w 3907773"/>
              <a:gd name="connsiteY34" fmla="*/ 1260751 h 3677473"/>
              <a:gd name="connsiteX35" fmla="*/ 316942 w 3907773"/>
              <a:gd name="connsiteY35" fmla="*/ 1504114 h 3677473"/>
              <a:gd name="connsiteX36" fmla="*/ 204994 w 3907773"/>
              <a:gd name="connsiteY36" fmla="*/ 1416502 h 3677473"/>
              <a:gd name="connsiteX37" fmla="*/ 180658 w 3907773"/>
              <a:gd name="connsiteY37" fmla="*/ 1173139 h 3677473"/>
              <a:gd name="connsiteX38" fmla="*/ 360747 w 3907773"/>
              <a:gd name="connsiteY38" fmla="*/ 954111 h 3677473"/>
              <a:gd name="connsiteX39" fmla="*/ 604111 w 3907773"/>
              <a:gd name="connsiteY39" fmla="*/ 929775 h 3677473"/>
              <a:gd name="connsiteX40" fmla="*/ 716058 w 3907773"/>
              <a:gd name="connsiteY40" fmla="*/ 1017387 h 3677473"/>
              <a:gd name="connsiteX41" fmla="*/ 720925 w 3907773"/>
              <a:gd name="connsiteY41" fmla="*/ 1056324 h 3677473"/>
              <a:gd name="connsiteX42" fmla="*/ 360747 w 3907773"/>
              <a:gd name="connsiteY42" fmla="*/ 1504114 h 3677473"/>
              <a:gd name="connsiteX43" fmla="*/ 316942 w 3907773"/>
              <a:gd name="connsiteY43" fmla="*/ 1504114 h 3677473"/>
              <a:gd name="connsiteX44" fmla="*/ 3052350 w 3907773"/>
              <a:gd name="connsiteY44" fmla="*/ 3251464 h 3677473"/>
              <a:gd name="connsiteX45" fmla="*/ 2998810 w 3907773"/>
              <a:gd name="connsiteY45" fmla="*/ 3314741 h 3677473"/>
              <a:gd name="connsiteX46" fmla="*/ 2945270 w 3907773"/>
              <a:gd name="connsiteY46" fmla="*/ 3319607 h 3677473"/>
              <a:gd name="connsiteX47" fmla="*/ 2380666 w 3907773"/>
              <a:gd name="connsiteY47" fmla="*/ 2862082 h 3677473"/>
              <a:gd name="connsiteX48" fmla="*/ 2039957 w 3907773"/>
              <a:gd name="connsiteY48" fmla="*/ 2711198 h 3677473"/>
              <a:gd name="connsiteX49" fmla="*/ 1966948 w 3907773"/>
              <a:gd name="connsiteY49" fmla="*/ 2701463 h 3677473"/>
              <a:gd name="connsiteX50" fmla="*/ 1606769 w 3907773"/>
              <a:gd name="connsiteY50" fmla="*/ 2545711 h 3677473"/>
              <a:gd name="connsiteX51" fmla="*/ 467827 w 3907773"/>
              <a:gd name="connsiteY51" fmla="*/ 1630662 h 3677473"/>
              <a:gd name="connsiteX52" fmla="*/ 462960 w 3907773"/>
              <a:gd name="connsiteY52" fmla="*/ 1591725 h 3677473"/>
              <a:gd name="connsiteX53" fmla="*/ 823138 w 3907773"/>
              <a:gd name="connsiteY53" fmla="*/ 1143935 h 3677473"/>
              <a:gd name="connsiteX54" fmla="*/ 862076 w 3907773"/>
              <a:gd name="connsiteY54" fmla="*/ 1139069 h 3677473"/>
              <a:gd name="connsiteX55" fmla="*/ 1066502 w 3907773"/>
              <a:gd name="connsiteY55" fmla="*/ 1304556 h 3677473"/>
              <a:gd name="connsiteX56" fmla="*/ 1066502 w 3907773"/>
              <a:gd name="connsiteY56" fmla="*/ 1309423 h 3677473"/>
              <a:gd name="connsiteX57" fmla="*/ 1085971 w 3907773"/>
              <a:gd name="connsiteY57" fmla="*/ 1324025 h 3677473"/>
              <a:gd name="connsiteX58" fmla="*/ 2005886 w 3907773"/>
              <a:gd name="connsiteY58" fmla="*/ 2054116 h 3677473"/>
              <a:gd name="connsiteX59" fmla="*/ 2234648 w 3907773"/>
              <a:gd name="connsiteY59" fmla="*/ 2370489 h 3677473"/>
              <a:gd name="connsiteX60" fmla="*/ 2258984 w 3907773"/>
              <a:gd name="connsiteY60" fmla="*/ 2438630 h 3677473"/>
              <a:gd name="connsiteX61" fmla="*/ 2478012 w 3907773"/>
              <a:gd name="connsiteY61" fmla="*/ 2740400 h 3677473"/>
              <a:gd name="connsiteX62" fmla="*/ 3042616 w 3907773"/>
              <a:gd name="connsiteY62" fmla="*/ 3197925 h 3677473"/>
              <a:gd name="connsiteX63" fmla="*/ 3052350 w 3907773"/>
              <a:gd name="connsiteY63" fmla="*/ 3251464 h 3677473"/>
              <a:gd name="connsiteX64" fmla="*/ 3553680 w 3907773"/>
              <a:gd name="connsiteY64" fmla="*/ 1703671 h 3677473"/>
              <a:gd name="connsiteX65" fmla="*/ 3514742 w 3907773"/>
              <a:gd name="connsiteY65" fmla="*/ 1742610 h 3677473"/>
              <a:gd name="connsiteX66" fmla="*/ 3514742 w 3907773"/>
              <a:gd name="connsiteY66" fmla="*/ 1883761 h 3677473"/>
              <a:gd name="connsiteX67" fmla="*/ 3514742 w 3907773"/>
              <a:gd name="connsiteY67" fmla="*/ 1898362 h 3677473"/>
              <a:gd name="connsiteX68" fmla="*/ 2964739 w 3907773"/>
              <a:gd name="connsiteY68" fmla="*/ 2448365 h 3677473"/>
              <a:gd name="connsiteX69" fmla="*/ 2789518 w 3907773"/>
              <a:gd name="connsiteY69" fmla="*/ 2540843 h 3677473"/>
              <a:gd name="connsiteX70" fmla="*/ 2750579 w 3907773"/>
              <a:gd name="connsiteY70" fmla="*/ 2662525 h 3677473"/>
              <a:gd name="connsiteX71" fmla="*/ 2750579 w 3907773"/>
              <a:gd name="connsiteY71" fmla="*/ 2720933 h 3677473"/>
              <a:gd name="connsiteX72" fmla="*/ 2711641 w 3907773"/>
              <a:gd name="connsiteY72" fmla="*/ 2740400 h 3677473"/>
              <a:gd name="connsiteX73" fmla="*/ 2575357 w 3907773"/>
              <a:gd name="connsiteY73" fmla="*/ 2628454 h 3677473"/>
              <a:gd name="connsiteX74" fmla="*/ 2395268 w 3907773"/>
              <a:gd name="connsiteY74" fmla="*/ 2385090 h 3677473"/>
              <a:gd name="connsiteX75" fmla="*/ 2370932 w 3907773"/>
              <a:gd name="connsiteY75" fmla="*/ 2316948 h 3677473"/>
              <a:gd name="connsiteX76" fmla="*/ 2098364 w 3907773"/>
              <a:gd name="connsiteY76" fmla="*/ 1942169 h 3677473"/>
              <a:gd name="connsiteX77" fmla="*/ 1202786 w 3907773"/>
              <a:gd name="connsiteY77" fmla="*/ 1221811 h 3677473"/>
              <a:gd name="connsiteX78" fmla="*/ 2336861 w 3907773"/>
              <a:gd name="connsiteY78" fmla="*/ 126674 h 3677473"/>
              <a:gd name="connsiteX79" fmla="*/ 3524476 w 3907773"/>
              <a:gd name="connsiteY79" fmla="*/ 1260751 h 3677473"/>
              <a:gd name="connsiteX80" fmla="*/ 3524476 w 3907773"/>
              <a:gd name="connsiteY80" fmla="*/ 1265617 h 3677473"/>
              <a:gd name="connsiteX81" fmla="*/ 3524476 w 3907773"/>
              <a:gd name="connsiteY81" fmla="*/ 1265617 h 3677473"/>
              <a:gd name="connsiteX82" fmla="*/ 3524476 w 3907773"/>
              <a:gd name="connsiteY82" fmla="*/ 1285087 h 3677473"/>
              <a:gd name="connsiteX83" fmla="*/ 3524476 w 3907773"/>
              <a:gd name="connsiteY83" fmla="*/ 1314289 h 3677473"/>
              <a:gd name="connsiteX84" fmla="*/ 3524476 w 3907773"/>
              <a:gd name="connsiteY84" fmla="*/ 1314289 h 3677473"/>
              <a:gd name="connsiteX85" fmla="*/ 3543945 w 3907773"/>
              <a:gd name="connsiteY85" fmla="*/ 1392166 h 3677473"/>
              <a:gd name="connsiteX86" fmla="*/ 3719167 w 3907773"/>
              <a:gd name="connsiteY86" fmla="*/ 1693938 h 3677473"/>
              <a:gd name="connsiteX87" fmla="*/ 3553680 w 3907773"/>
              <a:gd name="connsiteY87" fmla="*/ 1693938 h 367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907773" h="3677473">
                <a:moveTo>
                  <a:pt x="3904124" y="1796151"/>
                </a:moveTo>
                <a:lnTo>
                  <a:pt x="3670494" y="1387298"/>
                </a:lnTo>
                <a:cubicBezTo>
                  <a:pt x="3655892" y="1362962"/>
                  <a:pt x="3636423" y="1319157"/>
                  <a:pt x="3636423" y="1260751"/>
                </a:cubicBezTo>
                <a:lnTo>
                  <a:pt x="3636423" y="1255883"/>
                </a:lnTo>
                <a:cubicBezTo>
                  <a:pt x="3621822" y="550128"/>
                  <a:pt x="3032881" y="-9609"/>
                  <a:pt x="2327126" y="125"/>
                </a:cubicBezTo>
                <a:cubicBezTo>
                  <a:pt x="1684646" y="14728"/>
                  <a:pt x="1154113" y="501455"/>
                  <a:pt x="1076237" y="1124466"/>
                </a:cubicBezTo>
                <a:lnTo>
                  <a:pt x="686854" y="812961"/>
                </a:lnTo>
                <a:cubicBezTo>
                  <a:pt x="555438" y="705880"/>
                  <a:pt x="355880" y="725350"/>
                  <a:pt x="248800" y="861633"/>
                </a:cubicBezTo>
                <a:lnTo>
                  <a:pt x="68710" y="1080661"/>
                </a:lnTo>
                <a:cubicBezTo>
                  <a:pt x="-38370" y="1212078"/>
                  <a:pt x="-18901" y="1411635"/>
                  <a:pt x="117383" y="1518716"/>
                </a:cubicBezTo>
                <a:lnTo>
                  <a:pt x="1519158" y="2647924"/>
                </a:lnTo>
                <a:cubicBezTo>
                  <a:pt x="1640840" y="2745269"/>
                  <a:pt x="1786859" y="2808543"/>
                  <a:pt x="1942611" y="2832880"/>
                </a:cubicBezTo>
                <a:lnTo>
                  <a:pt x="2015621" y="2842615"/>
                </a:lnTo>
                <a:cubicBezTo>
                  <a:pt x="2117833" y="2857216"/>
                  <a:pt x="2210312" y="2901023"/>
                  <a:pt x="2293055" y="2964297"/>
                </a:cubicBezTo>
                <a:lnTo>
                  <a:pt x="3110758" y="3631114"/>
                </a:lnTo>
                <a:cubicBezTo>
                  <a:pt x="3203236" y="3704123"/>
                  <a:pt x="3344387" y="3689519"/>
                  <a:pt x="3417396" y="3597043"/>
                </a:cubicBezTo>
                <a:cubicBezTo>
                  <a:pt x="3490405" y="3504563"/>
                  <a:pt x="3475803" y="3363414"/>
                  <a:pt x="3383325" y="3290405"/>
                </a:cubicBezTo>
                <a:lnTo>
                  <a:pt x="2969607" y="2954562"/>
                </a:lnTo>
                <a:cubicBezTo>
                  <a:pt x="2906332" y="2905889"/>
                  <a:pt x="2872261" y="2828014"/>
                  <a:pt x="2872261" y="2750136"/>
                </a:cubicBezTo>
                <a:lnTo>
                  <a:pt x="2872261" y="2667393"/>
                </a:lnTo>
                <a:cubicBezTo>
                  <a:pt x="2872261" y="2647924"/>
                  <a:pt x="2877128" y="2623588"/>
                  <a:pt x="2891730" y="2608985"/>
                </a:cubicBezTo>
                <a:cubicBezTo>
                  <a:pt x="2911199" y="2584648"/>
                  <a:pt x="2935536" y="2574915"/>
                  <a:pt x="2964739" y="2574915"/>
                </a:cubicBezTo>
                <a:cubicBezTo>
                  <a:pt x="2964739" y="2574915"/>
                  <a:pt x="2964739" y="2574915"/>
                  <a:pt x="2964739" y="2574915"/>
                </a:cubicBezTo>
                <a:cubicBezTo>
                  <a:pt x="3023147" y="2574915"/>
                  <a:pt x="3081554" y="2565180"/>
                  <a:pt x="3135094" y="2550578"/>
                </a:cubicBezTo>
                <a:cubicBezTo>
                  <a:pt x="3431998" y="2472702"/>
                  <a:pt x="3636423" y="2205002"/>
                  <a:pt x="3636423" y="1898362"/>
                </a:cubicBezTo>
                <a:cubicBezTo>
                  <a:pt x="3636423" y="1893496"/>
                  <a:pt x="3636423" y="1883761"/>
                  <a:pt x="3636423" y="1878894"/>
                </a:cubicBezTo>
                <a:lnTo>
                  <a:pt x="3636423" y="1830221"/>
                </a:lnTo>
                <a:cubicBezTo>
                  <a:pt x="3636423" y="1830221"/>
                  <a:pt x="3636423" y="1825353"/>
                  <a:pt x="3641291" y="1825353"/>
                </a:cubicBezTo>
                <a:lnTo>
                  <a:pt x="3884654" y="1825353"/>
                </a:lnTo>
                <a:cubicBezTo>
                  <a:pt x="3894389" y="1825353"/>
                  <a:pt x="3899256" y="1820487"/>
                  <a:pt x="3904124" y="1815620"/>
                </a:cubicBezTo>
                <a:cubicBezTo>
                  <a:pt x="3908991" y="1810752"/>
                  <a:pt x="3908991" y="1801017"/>
                  <a:pt x="3904124" y="1796151"/>
                </a:cubicBezTo>
                <a:close/>
                <a:moveTo>
                  <a:pt x="3631556" y="1260751"/>
                </a:moveTo>
                <a:lnTo>
                  <a:pt x="3631556" y="1260751"/>
                </a:lnTo>
                <a:lnTo>
                  <a:pt x="3631556" y="1260751"/>
                </a:lnTo>
                <a:lnTo>
                  <a:pt x="3631556" y="1260751"/>
                </a:lnTo>
                <a:close/>
                <a:moveTo>
                  <a:pt x="316942" y="1504114"/>
                </a:moveTo>
                <a:lnTo>
                  <a:pt x="204994" y="1416502"/>
                </a:lnTo>
                <a:cubicBezTo>
                  <a:pt x="131985" y="1358096"/>
                  <a:pt x="117383" y="1251015"/>
                  <a:pt x="180658" y="1173139"/>
                </a:cubicBezTo>
                <a:lnTo>
                  <a:pt x="360747" y="954111"/>
                </a:lnTo>
                <a:cubicBezTo>
                  <a:pt x="419154" y="881102"/>
                  <a:pt x="526234" y="866501"/>
                  <a:pt x="604111" y="929775"/>
                </a:cubicBezTo>
                <a:lnTo>
                  <a:pt x="716058" y="1017387"/>
                </a:lnTo>
                <a:cubicBezTo>
                  <a:pt x="725793" y="1027120"/>
                  <a:pt x="730660" y="1046589"/>
                  <a:pt x="720925" y="1056324"/>
                </a:cubicBezTo>
                <a:lnTo>
                  <a:pt x="360747" y="1504114"/>
                </a:lnTo>
                <a:cubicBezTo>
                  <a:pt x="346145" y="1508980"/>
                  <a:pt x="331543" y="1513848"/>
                  <a:pt x="316942" y="1504114"/>
                </a:cubicBezTo>
                <a:close/>
                <a:moveTo>
                  <a:pt x="3052350" y="3251464"/>
                </a:moveTo>
                <a:lnTo>
                  <a:pt x="2998810" y="3314741"/>
                </a:lnTo>
                <a:cubicBezTo>
                  <a:pt x="2984209" y="3329342"/>
                  <a:pt x="2959872" y="3334209"/>
                  <a:pt x="2945270" y="3319607"/>
                </a:cubicBezTo>
                <a:lnTo>
                  <a:pt x="2380666" y="2862082"/>
                </a:lnTo>
                <a:cubicBezTo>
                  <a:pt x="2283321" y="2784207"/>
                  <a:pt x="2161639" y="2730668"/>
                  <a:pt x="2039957" y="2711198"/>
                </a:cubicBezTo>
                <a:lnTo>
                  <a:pt x="1966948" y="2701463"/>
                </a:lnTo>
                <a:cubicBezTo>
                  <a:pt x="1835531" y="2681994"/>
                  <a:pt x="1713850" y="2628454"/>
                  <a:pt x="1606769" y="2545711"/>
                </a:cubicBezTo>
                <a:lnTo>
                  <a:pt x="467827" y="1630662"/>
                </a:lnTo>
                <a:cubicBezTo>
                  <a:pt x="458092" y="1620929"/>
                  <a:pt x="453225" y="1601460"/>
                  <a:pt x="462960" y="1591725"/>
                </a:cubicBezTo>
                <a:lnTo>
                  <a:pt x="823138" y="1143935"/>
                </a:lnTo>
                <a:cubicBezTo>
                  <a:pt x="832873" y="1134201"/>
                  <a:pt x="852342" y="1129334"/>
                  <a:pt x="862076" y="1139069"/>
                </a:cubicBezTo>
                <a:lnTo>
                  <a:pt x="1066502" y="1304556"/>
                </a:lnTo>
                <a:cubicBezTo>
                  <a:pt x="1066502" y="1304556"/>
                  <a:pt x="1066502" y="1304556"/>
                  <a:pt x="1066502" y="1309423"/>
                </a:cubicBezTo>
                <a:lnTo>
                  <a:pt x="1085971" y="1324025"/>
                </a:lnTo>
                <a:lnTo>
                  <a:pt x="2005886" y="2054116"/>
                </a:lnTo>
                <a:cubicBezTo>
                  <a:pt x="2108099" y="2136860"/>
                  <a:pt x="2190843" y="2243939"/>
                  <a:pt x="2234648" y="2370489"/>
                </a:cubicBezTo>
                <a:lnTo>
                  <a:pt x="2258984" y="2438630"/>
                </a:lnTo>
                <a:cubicBezTo>
                  <a:pt x="2302790" y="2555445"/>
                  <a:pt x="2380666" y="2662525"/>
                  <a:pt x="2478012" y="2740400"/>
                </a:cubicBezTo>
                <a:lnTo>
                  <a:pt x="3042616" y="3197925"/>
                </a:lnTo>
                <a:cubicBezTo>
                  <a:pt x="3062085" y="3212527"/>
                  <a:pt x="3066952" y="3236863"/>
                  <a:pt x="3052350" y="3251464"/>
                </a:cubicBezTo>
                <a:close/>
                <a:moveTo>
                  <a:pt x="3553680" y="1703671"/>
                </a:moveTo>
                <a:cubicBezTo>
                  <a:pt x="3529343" y="1703671"/>
                  <a:pt x="3514742" y="1723142"/>
                  <a:pt x="3514742" y="1742610"/>
                </a:cubicBezTo>
                <a:lnTo>
                  <a:pt x="3514742" y="1883761"/>
                </a:lnTo>
                <a:cubicBezTo>
                  <a:pt x="3514742" y="1888629"/>
                  <a:pt x="3514742" y="1893496"/>
                  <a:pt x="3514742" y="1898362"/>
                </a:cubicBezTo>
                <a:cubicBezTo>
                  <a:pt x="3514742" y="2200134"/>
                  <a:pt x="3266510" y="2448365"/>
                  <a:pt x="2964739" y="2448365"/>
                </a:cubicBezTo>
                <a:cubicBezTo>
                  <a:pt x="2896597" y="2448365"/>
                  <a:pt x="2828456" y="2482435"/>
                  <a:pt x="2789518" y="2540843"/>
                </a:cubicBezTo>
                <a:cubicBezTo>
                  <a:pt x="2765181" y="2574915"/>
                  <a:pt x="2750579" y="2618720"/>
                  <a:pt x="2750579" y="2662525"/>
                </a:cubicBezTo>
                <a:lnTo>
                  <a:pt x="2750579" y="2720933"/>
                </a:lnTo>
                <a:cubicBezTo>
                  <a:pt x="2750579" y="2740400"/>
                  <a:pt x="2726243" y="2755005"/>
                  <a:pt x="2711641" y="2740400"/>
                </a:cubicBezTo>
                <a:lnTo>
                  <a:pt x="2575357" y="2628454"/>
                </a:lnTo>
                <a:cubicBezTo>
                  <a:pt x="2497481" y="2565180"/>
                  <a:pt x="2434206" y="2477569"/>
                  <a:pt x="2395268" y="2385090"/>
                </a:cubicBezTo>
                <a:lnTo>
                  <a:pt x="2370932" y="2316948"/>
                </a:lnTo>
                <a:cubicBezTo>
                  <a:pt x="2312524" y="2170930"/>
                  <a:pt x="2220046" y="2039515"/>
                  <a:pt x="2098364" y="1942169"/>
                </a:cubicBezTo>
                <a:lnTo>
                  <a:pt x="1202786" y="1221811"/>
                </a:lnTo>
                <a:cubicBezTo>
                  <a:pt x="1236857" y="618270"/>
                  <a:pt x="1728451" y="141277"/>
                  <a:pt x="2336861" y="126674"/>
                </a:cubicBezTo>
                <a:cubicBezTo>
                  <a:pt x="2979341" y="112073"/>
                  <a:pt x="3509874" y="623137"/>
                  <a:pt x="3524476" y="1260751"/>
                </a:cubicBezTo>
                <a:cubicBezTo>
                  <a:pt x="3524476" y="1260751"/>
                  <a:pt x="3524476" y="1260751"/>
                  <a:pt x="3524476" y="1265617"/>
                </a:cubicBezTo>
                <a:lnTo>
                  <a:pt x="3524476" y="1265617"/>
                </a:lnTo>
                <a:cubicBezTo>
                  <a:pt x="3524476" y="1270484"/>
                  <a:pt x="3524476" y="1280219"/>
                  <a:pt x="3524476" y="1285087"/>
                </a:cubicBezTo>
                <a:cubicBezTo>
                  <a:pt x="3524476" y="1294821"/>
                  <a:pt x="3524476" y="1304556"/>
                  <a:pt x="3524476" y="1314289"/>
                </a:cubicBezTo>
                <a:lnTo>
                  <a:pt x="3524476" y="1314289"/>
                </a:lnTo>
                <a:cubicBezTo>
                  <a:pt x="3524476" y="1343493"/>
                  <a:pt x="3529343" y="1367830"/>
                  <a:pt x="3543945" y="1392166"/>
                </a:cubicBezTo>
                <a:lnTo>
                  <a:pt x="3719167" y="1693938"/>
                </a:lnTo>
                <a:lnTo>
                  <a:pt x="3553680" y="1693938"/>
                </a:ln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77199730-5272-472E-B255-1997E5B2BA4C}"/>
              </a:ext>
            </a:extLst>
          </p:cNvPr>
          <p:cNvSpPr/>
          <p:nvPr/>
        </p:nvSpPr>
        <p:spPr>
          <a:xfrm rot="5400000">
            <a:off x="14815220" y="2463250"/>
            <a:ext cx="1510072" cy="1510071"/>
          </a:xfrm>
          <a:custGeom>
            <a:avLst/>
            <a:gdLst>
              <a:gd name="connsiteX0" fmla="*/ 322457 w 1510072"/>
              <a:gd name="connsiteY0" fmla="*/ 63274 h 1510071"/>
              <a:gd name="connsiteX1" fmla="*/ 259182 w 1510072"/>
              <a:gd name="connsiteY1" fmla="*/ 0 h 1510071"/>
              <a:gd name="connsiteX2" fmla="*/ 259182 w 1510072"/>
              <a:gd name="connsiteY2" fmla="*/ 1250890 h 1510071"/>
              <a:gd name="connsiteX3" fmla="*/ 1510072 w 1510072"/>
              <a:gd name="connsiteY3" fmla="*/ 1250890 h 1510071"/>
              <a:gd name="connsiteX4" fmla="*/ 1451665 w 1510072"/>
              <a:gd name="connsiteY4" fmla="*/ 1192482 h 1510071"/>
              <a:gd name="connsiteX5" fmla="*/ 322457 w 1510072"/>
              <a:gd name="connsiteY5" fmla="*/ 1192482 h 1510071"/>
              <a:gd name="connsiteX6" fmla="*/ 322457 w 1510072"/>
              <a:gd name="connsiteY6" fmla="*/ 63274 h 151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0072" h="1510071">
                <a:moveTo>
                  <a:pt x="322457" y="63274"/>
                </a:moveTo>
                <a:lnTo>
                  <a:pt x="259182" y="0"/>
                </a:lnTo>
                <a:cubicBezTo>
                  <a:pt x="-86394" y="345577"/>
                  <a:pt x="-86394" y="905313"/>
                  <a:pt x="259182" y="1250890"/>
                </a:cubicBezTo>
                <a:cubicBezTo>
                  <a:pt x="604759" y="1596466"/>
                  <a:pt x="1164496" y="1596466"/>
                  <a:pt x="1510072" y="1250890"/>
                </a:cubicBezTo>
                <a:lnTo>
                  <a:pt x="1451665" y="1192482"/>
                </a:lnTo>
                <a:cubicBezTo>
                  <a:pt x="1140159" y="1503988"/>
                  <a:pt x="633963" y="1503988"/>
                  <a:pt x="322457" y="1192482"/>
                </a:cubicBezTo>
                <a:cubicBezTo>
                  <a:pt x="10951" y="880977"/>
                  <a:pt x="10951" y="374781"/>
                  <a:pt x="322457" y="63274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2" name="フリーフォーム: 図形 31">
            <a:extLst>
              <a:ext uri="{FF2B5EF4-FFF2-40B4-BE49-F238E27FC236}">
                <a16:creationId xmlns:a16="http://schemas.microsoft.com/office/drawing/2014/main" id="{F61C3270-6925-4B3E-B3BF-7D1F76B1A32D}"/>
              </a:ext>
            </a:extLst>
          </p:cNvPr>
          <p:cNvSpPr/>
          <p:nvPr/>
        </p:nvSpPr>
        <p:spPr>
          <a:xfrm rot="2700000">
            <a:off x="16278958" y="2747870"/>
            <a:ext cx="97344" cy="87610"/>
          </a:xfrm>
          <a:custGeom>
            <a:avLst/>
            <a:gdLst>
              <a:gd name="connsiteX0" fmla="*/ 0 w 97344"/>
              <a:gd name="connsiteY0" fmla="*/ 0 h 87610"/>
              <a:gd name="connsiteX1" fmla="*/ 97345 w 97344"/>
              <a:gd name="connsiteY1" fmla="*/ 0 h 87610"/>
              <a:gd name="connsiteX2" fmla="*/ 97345 w 97344"/>
              <a:gd name="connsiteY2" fmla="*/ 87610 h 87610"/>
              <a:gd name="connsiteX3" fmla="*/ 0 w 97344"/>
              <a:gd name="connsiteY3" fmla="*/ 87610 h 8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44" h="87610">
                <a:moveTo>
                  <a:pt x="0" y="0"/>
                </a:moveTo>
                <a:lnTo>
                  <a:pt x="97345" y="0"/>
                </a:lnTo>
                <a:lnTo>
                  <a:pt x="97345" y="87610"/>
                </a:lnTo>
                <a:lnTo>
                  <a:pt x="0" y="87610"/>
                </a:lnTo>
                <a:close/>
              </a:path>
            </a:pathLst>
          </a:custGeom>
          <a:solidFill>
            <a:srgbClr val="739FC7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DE8CF14D-474B-4BFD-BF6F-DB807EEECF4F}"/>
              </a:ext>
            </a:extLst>
          </p:cNvPr>
          <p:cNvSpPr/>
          <p:nvPr/>
        </p:nvSpPr>
        <p:spPr>
          <a:xfrm rot="2700000">
            <a:off x="15088919" y="3934487"/>
            <a:ext cx="97344" cy="87610"/>
          </a:xfrm>
          <a:custGeom>
            <a:avLst/>
            <a:gdLst>
              <a:gd name="connsiteX0" fmla="*/ 0 w 97344"/>
              <a:gd name="connsiteY0" fmla="*/ 0 h 87610"/>
              <a:gd name="connsiteX1" fmla="*/ 97345 w 97344"/>
              <a:gd name="connsiteY1" fmla="*/ 0 h 87610"/>
              <a:gd name="connsiteX2" fmla="*/ 97345 w 97344"/>
              <a:gd name="connsiteY2" fmla="*/ 87610 h 87610"/>
              <a:gd name="connsiteX3" fmla="*/ 0 w 97344"/>
              <a:gd name="connsiteY3" fmla="*/ 87610 h 8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44" h="87610">
                <a:moveTo>
                  <a:pt x="0" y="0"/>
                </a:moveTo>
                <a:lnTo>
                  <a:pt x="97345" y="0"/>
                </a:lnTo>
                <a:lnTo>
                  <a:pt x="97345" y="87610"/>
                </a:lnTo>
                <a:lnTo>
                  <a:pt x="0" y="87610"/>
                </a:lnTo>
                <a:close/>
              </a:path>
            </a:pathLst>
          </a:custGeom>
          <a:solidFill>
            <a:srgbClr val="739FC7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4" name="フリーフォーム: 図形 33">
            <a:extLst>
              <a:ext uri="{FF2B5EF4-FFF2-40B4-BE49-F238E27FC236}">
                <a16:creationId xmlns:a16="http://schemas.microsoft.com/office/drawing/2014/main" id="{767F97BF-436A-4EB8-B6B8-2F5421D70E2E}"/>
              </a:ext>
            </a:extLst>
          </p:cNvPr>
          <p:cNvSpPr/>
          <p:nvPr/>
        </p:nvSpPr>
        <p:spPr>
          <a:xfrm rot="5400000">
            <a:off x="17089455" y="4742352"/>
            <a:ext cx="1510072" cy="1510071"/>
          </a:xfrm>
          <a:custGeom>
            <a:avLst/>
            <a:gdLst>
              <a:gd name="connsiteX0" fmla="*/ 58407 w 1510072"/>
              <a:gd name="connsiteY0" fmla="*/ 317590 h 1510071"/>
              <a:gd name="connsiteX1" fmla="*/ 0 w 1510072"/>
              <a:gd name="connsiteY1" fmla="*/ 259183 h 1510071"/>
              <a:gd name="connsiteX2" fmla="*/ 1250890 w 1510072"/>
              <a:gd name="connsiteY2" fmla="*/ 259183 h 1510071"/>
              <a:gd name="connsiteX3" fmla="*/ 1250890 w 1510072"/>
              <a:gd name="connsiteY3" fmla="*/ 1510071 h 1510071"/>
              <a:gd name="connsiteX4" fmla="*/ 1192483 w 1510072"/>
              <a:gd name="connsiteY4" fmla="*/ 1451665 h 1510071"/>
              <a:gd name="connsiteX5" fmla="*/ 1192483 w 1510072"/>
              <a:gd name="connsiteY5" fmla="*/ 322457 h 1510071"/>
              <a:gd name="connsiteX6" fmla="*/ 58407 w 1510072"/>
              <a:gd name="connsiteY6" fmla="*/ 317590 h 151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0072" h="1510071">
                <a:moveTo>
                  <a:pt x="58407" y="317590"/>
                </a:moveTo>
                <a:lnTo>
                  <a:pt x="0" y="259183"/>
                </a:lnTo>
                <a:cubicBezTo>
                  <a:pt x="345577" y="-86394"/>
                  <a:pt x="905313" y="-86394"/>
                  <a:pt x="1250890" y="259183"/>
                </a:cubicBezTo>
                <a:cubicBezTo>
                  <a:pt x="1596466" y="604759"/>
                  <a:pt x="1596466" y="1164495"/>
                  <a:pt x="1250890" y="1510071"/>
                </a:cubicBezTo>
                <a:lnTo>
                  <a:pt x="1192483" y="1451665"/>
                </a:lnTo>
                <a:cubicBezTo>
                  <a:pt x="1503988" y="1140159"/>
                  <a:pt x="1503988" y="633963"/>
                  <a:pt x="1192483" y="322457"/>
                </a:cubicBezTo>
                <a:cubicBezTo>
                  <a:pt x="876110" y="6084"/>
                  <a:pt x="369913" y="6084"/>
                  <a:pt x="58407" y="317590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B4F8C91-43E3-46C5-8AA8-568741A1F13E}"/>
              </a:ext>
            </a:extLst>
          </p:cNvPr>
          <p:cNvSpPr/>
          <p:nvPr/>
        </p:nvSpPr>
        <p:spPr>
          <a:xfrm rot="13500000">
            <a:off x="18227768" y="4693781"/>
            <a:ext cx="97344" cy="87610"/>
          </a:xfrm>
          <a:custGeom>
            <a:avLst/>
            <a:gdLst>
              <a:gd name="connsiteX0" fmla="*/ 0 w 97344"/>
              <a:gd name="connsiteY0" fmla="*/ 0 h 87610"/>
              <a:gd name="connsiteX1" fmla="*/ 97345 w 97344"/>
              <a:gd name="connsiteY1" fmla="*/ 0 h 87610"/>
              <a:gd name="connsiteX2" fmla="*/ 97345 w 97344"/>
              <a:gd name="connsiteY2" fmla="*/ 87610 h 87610"/>
              <a:gd name="connsiteX3" fmla="*/ 0 w 97344"/>
              <a:gd name="connsiteY3" fmla="*/ 87610 h 8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44" h="87610">
                <a:moveTo>
                  <a:pt x="0" y="0"/>
                </a:moveTo>
                <a:lnTo>
                  <a:pt x="97345" y="0"/>
                </a:lnTo>
                <a:lnTo>
                  <a:pt x="97345" y="87610"/>
                </a:lnTo>
                <a:lnTo>
                  <a:pt x="0" y="87610"/>
                </a:lnTo>
                <a:close/>
              </a:path>
            </a:pathLst>
          </a:custGeom>
          <a:solidFill>
            <a:srgbClr val="739FC7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40688B53-AD48-4D04-B56C-F4961715CEB5}"/>
              </a:ext>
            </a:extLst>
          </p:cNvPr>
          <p:cNvSpPr/>
          <p:nvPr/>
        </p:nvSpPr>
        <p:spPr>
          <a:xfrm rot="13500000">
            <a:off x="17041161" y="5883772"/>
            <a:ext cx="97344" cy="87610"/>
          </a:xfrm>
          <a:custGeom>
            <a:avLst/>
            <a:gdLst>
              <a:gd name="connsiteX0" fmla="*/ 0 w 97344"/>
              <a:gd name="connsiteY0" fmla="*/ 0 h 87610"/>
              <a:gd name="connsiteX1" fmla="*/ 97345 w 97344"/>
              <a:gd name="connsiteY1" fmla="*/ 0 h 87610"/>
              <a:gd name="connsiteX2" fmla="*/ 97345 w 97344"/>
              <a:gd name="connsiteY2" fmla="*/ 87609 h 87610"/>
              <a:gd name="connsiteX3" fmla="*/ 0 w 97344"/>
              <a:gd name="connsiteY3" fmla="*/ 87609 h 8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44" h="87610">
                <a:moveTo>
                  <a:pt x="0" y="0"/>
                </a:moveTo>
                <a:lnTo>
                  <a:pt x="97345" y="0"/>
                </a:lnTo>
                <a:lnTo>
                  <a:pt x="97345" y="87609"/>
                </a:lnTo>
                <a:lnTo>
                  <a:pt x="0" y="87609"/>
                </a:lnTo>
                <a:close/>
              </a:path>
            </a:pathLst>
          </a:custGeom>
          <a:solidFill>
            <a:srgbClr val="739FC7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CBF69807-20CF-470E-BDCB-5147D3C8CB8E}"/>
              </a:ext>
            </a:extLst>
          </p:cNvPr>
          <p:cNvSpPr/>
          <p:nvPr/>
        </p:nvSpPr>
        <p:spPr>
          <a:xfrm rot="5400000">
            <a:off x="15110907" y="2773539"/>
            <a:ext cx="3183198" cy="3183198"/>
          </a:xfrm>
          <a:custGeom>
            <a:avLst/>
            <a:gdLst>
              <a:gd name="connsiteX0" fmla="*/ 1813060 w 3183198"/>
              <a:gd name="connsiteY0" fmla="*/ 21903 h 3183198"/>
              <a:gd name="connsiteX1" fmla="*/ 21903 w 3183198"/>
              <a:gd name="connsiteY1" fmla="*/ 1813060 h 3183198"/>
              <a:gd name="connsiteX2" fmla="*/ 21903 w 3183198"/>
              <a:gd name="connsiteY2" fmla="*/ 1920140 h 3183198"/>
              <a:gd name="connsiteX3" fmla="*/ 1263058 w 3183198"/>
              <a:gd name="connsiteY3" fmla="*/ 3161295 h 3183198"/>
              <a:gd name="connsiteX4" fmla="*/ 1370138 w 3183198"/>
              <a:gd name="connsiteY4" fmla="*/ 3161295 h 3183198"/>
              <a:gd name="connsiteX5" fmla="*/ 3161296 w 3183198"/>
              <a:gd name="connsiteY5" fmla="*/ 1370139 h 3183198"/>
              <a:gd name="connsiteX6" fmla="*/ 3161296 w 3183198"/>
              <a:gd name="connsiteY6" fmla="*/ 1263058 h 3183198"/>
              <a:gd name="connsiteX7" fmla="*/ 1920140 w 3183198"/>
              <a:gd name="connsiteY7" fmla="*/ 21903 h 3183198"/>
              <a:gd name="connsiteX8" fmla="*/ 1813060 w 3183198"/>
              <a:gd name="connsiteY8" fmla="*/ 21903 h 3183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3198" h="3183198">
                <a:moveTo>
                  <a:pt x="1813060" y="21903"/>
                </a:moveTo>
                <a:lnTo>
                  <a:pt x="21903" y="1813060"/>
                </a:lnTo>
                <a:cubicBezTo>
                  <a:pt x="-7301" y="1842264"/>
                  <a:pt x="-7301" y="1890936"/>
                  <a:pt x="21903" y="1920140"/>
                </a:cubicBezTo>
                <a:lnTo>
                  <a:pt x="1263058" y="3161295"/>
                </a:lnTo>
                <a:cubicBezTo>
                  <a:pt x="1292262" y="3190499"/>
                  <a:pt x="1340934" y="3190499"/>
                  <a:pt x="1370138" y="3161295"/>
                </a:cubicBezTo>
                <a:lnTo>
                  <a:pt x="3161296" y="1370139"/>
                </a:lnTo>
                <a:cubicBezTo>
                  <a:pt x="3190499" y="1340935"/>
                  <a:pt x="3190499" y="1292262"/>
                  <a:pt x="3161296" y="1263058"/>
                </a:cubicBezTo>
                <a:lnTo>
                  <a:pt x="1920140" y="21903"/>
                </a:lnTo>
                <a:cubicBezTo>
                  <a:pt x="1890937" y="-7301"/>
                  <a:pt x="1842264" y="-7301"/>
                  <a:pt x="1813060" y="21903"/>
                </a:cubicBezTo>
                <a:close/>
              </a:path>
            </a:pathLst>
          </a:custGeom>
          <a:solidFill>
            <a:srgbClr val="FFFFFF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8" name="フリーフォーム: 図形 37">
            <a:extLst>
              <a:ext uri="{FF2B5EF4-FFF2-40B4-BE49-F238E27FC236}">
                <a16:creationId xmlns:a16="http://schemas.microsoft.com/office/drawing/2014/main" id="{E8C16732-1382-4A3B-992B-543D99050F40}"/>
              </a:ext>
            </a:extLst>
          </p:cNvPr>
          <p:cNvSpPr/>
          <p:nvPr/>
        </p:nvSpPr>
        <p:spPr>
          <a:xfrm rot="5400000">
            <a:off x="15730268" y="3383165"/>
            <a:ext cx="1944476" cy="1959078"/>
          </a:xfrm>
          <a:custGeom>
            <a:avLst/>
            <a:gdLst>
              <a:gd name="connsiteX0" fmla="*/ 1522240 w 1944476"/>
              <a:gd name="connsiteY0" fmla="*/ 334625 h 1959078"/>
              <a:gd name="connsiteX1" fmla="*/ 329758 w 1944476"/>
              <a:gd name="connsiteY1" fmla="*/ 1527108 h 1959078"/>
              <a:gd name="connsiteX2" fmla="*/ 329758 w 1944476"/>
              <a:gd name="connsiteY2" fmla="*/ 1619586 h 1959078"/>
              <a:gd name="connsiteX3" fmla="*/ 422236 w 1944476"/>
              <a:gd name="connsiteY3" fmla="*/ 1619586 h 1959078"/>
              <a:gd name="connsiteX4" fmla="*/ 1614719 w 1944476"/>
              <a:gd name="connsiteY4" fmla="*/ 427103 h 1959078"/>
              <a:gd name="connsiteX5" fmla="*/ 1614719 w 1944476"/>
              <a:gd name="connsiteY5" fmla="*/ 334625 h 1959078"/>
              <a:gd name="connsiteX6" fmla="*/ 1522240 w 1944476"/>
              <a:gd name="connsiteY6" fmla="*/ 334625 h 1959078"/>
              <a:gd name="connsiteX7" fmla="*/ 1858082 w 1944476"/>
              <a:gd name="connsiteY7" fmla="*/ 631529 h 1959078"/>
              <a:gd name="connsiteX8" fmla="*/ 621794 w 1944476"/>
              <a:gd name="connsiteY8" fmla="*/ 1867817 h 1959078"/>
              <a:gd name="connsiteX9" fmla="*/ 621794 w 1944476"/>
              <a:gd name="connsiteY9" fmla="*/ 1921357 h 1959078"/>
              <a:gd name="connsiteX10" fmla="*/ 641264 w 1944476"/>
              <a:gd name="connsiteY10" fmla="*/ 1940826 h 1959078"/>
              <a:gd name="connsiteX11" fmla="*/ 733742 w 1944476"/>
              <a:gd name="connsiteY11" fmla="*/ 1940826 h 1959078"/>
              <a:gd name="connsiteX12" fmla="*/ 1926224 w 1944476"/>
              <a:gd name="connsiteY12" fmla="*/ 748344 h 1959078"/>
              <a:gd name="connsiteX13" fmla="*/ 1926224 w 1944476"/>
              <a:gd name="connsiteY13" fmla="*/ 655866 h 1959078"/>
              <a:gd name="connsiteX14" fmla="*/ 1906755 w 1944476"/>
              <a:gd name="connsiteY14" fmla="*/ 636397 h 1959078"/>
              <a:gd name="connsiteX15" fmla="*/ 1858082 w 1944476"/>
              <a:gd name="connsiteY15" fmla="*/ 631529 h 1959078"/>
              <a:gd name="connsiteX16" fmla="*/ 1210735 w 1944476"/>
              <a:gd name="connsiteY16" fmla="*/ 18252 h 1959078"/>
              <a:gd name="connsiteX17" fmla="*/ 18252 w 1944476"/>
              <a:gd name="connsiteY17" fmla="*/ 1210735 h 1959078"/>
              <a:gd name="connsiteX18" fmla="*/ 18252 w 1944476"/>
              <a:gd name="connsiteY18" fmla="*/ 1303213 h 1959078"/>
              <a:gd name="connsiteX19" fmla="*/ 37721 w 1944476"/>
              <a:gd name="connsiteY19" fmla="*/ 1322681 h 1959078"/>
              <a:gd name="connsiteX20" fmla="*/ 91261 w 1944476"/>
              <a:gd name="connsiteY20" fmla="*/ 1322681 h 1959078"/>
              <a:gd name="connsiteX21" fmla="*/ 1322682 w 1944476"/>
              <a:gd name="connsiteY21" fmla="*/ 91261 h 1959078"/>
              <a:gd name="connsiteX22" fmla="*/ 1322682 w 1944476"/>
              <a:gd name="connsiteY22" fmla="*/ 37721 h 1959078"/>
              <a:gd name="connsiteX23" fmla="*/ 1303213 w 1944476"/>
              <a:gd name="connsiteY23" fmla="*/ 18252 h 1959078"/>
              <a:gd name="connsiteX24" fmla="*/ 1210735 w 1944476"/>
              <a:gd name="connsiteY24" fmla="*/ 18252 h 195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44476" h="1959078">
                <a:moveTo>
                  <a:pt x="1522240" y="334625"/>
                </a:moveTo>
                <a:lnTo>
                  <a:pt x="329758" y="1527108"/>
                </a:lnTo>
                <a:cubicBezTo>
                  <a:pt x="305422" y="1551444"/>
                  <a:pt x="305422" y="1595249"/>
                  <a:pt x="329758" y="1619586"/>
                </a:cubicBezTo>
                <a:cubicBezTo>
                  <a:pt x="354094" y="1643922"/>
                  <a:pt x="397900" y="1643922"/>
                  <a:pt x="422236" y="1619586"/>
                </a:cubicBezTo>
                <a:lnTo>
                  <a:pt x="1614719" y="427103"/>
                </a:lnTo>
                <a:cubicBezTo>
                  <a:pt x="1639055" y="402767"/>
                  <a:pt x="1639055" y="358962"/>
                  <a:pt x="1614719" y="334625"/>
                </a:cubicBezTo>
                <a:cubicBezTo>
                  <a:pt x="1590382" y="310289"/>
                  <a:pt x="1546577" y="310289"/>
                  <a:pt x="1522240" y="334625"/>
                </a:cubicBezTo>
                <a:close/>
                <a:moveTo>
                  <a:pt x="1858082" y="631529"/>
                </a:moveTo>
                <a:lnTo>
                  <a:pt x="621794" y="1867817"/>
                </a:lnTo>
                <a:cubicBezTo>
                  <a:pt x="607193" y="1882418"/>
                  <a:pt x="607193" y="1906754"/>
                  <a:pt x="621794" y="1921357"/>
                </a:cubicBezTo>
                <a:lnTo>
                  <a:pt x="641264" y="1940826"/>
                </a:lnTo>
                <a:cubicBezTo>
                  <a:pt x="665600" y="1965162"/>
                  <a:pt x="709405" y="1965162"/>
                  <a:pt x="733742" y="1940826"/>
                </a:cubicBezTo>
                <a:lnTo>
                  <a:pt x="1926224" y="748344"/>
                </a:lnTo>
                <a:cubicBezTo>
                  <a:pt x="1950561" y="724007"/>
                  <a:pt x="1950561" y="680202"/>
                  <a:pt x="1926224" y="655866"/>
                </a:cubicBezTo>
                <a:lnTo>
                  <a:pt x="1906755" y="636397"/>
                </a:lnTo>
                <a:cubicBezTo>
                  <a:pt x="1897021" y="616927"/>
                  <a:pt x="1872684" y="616927"/>
                  <a:pt x="1858082" y="631529"/>
                </a:cubicBezTo>
                <a:close/>
                <a:moveTo>
                  <a:pt x="1210735" y="18252"/>
                </a:moveTo>
                <a:lnTo>
                  <a:pt x="18252" y="1210735"/>
                </a:lnTo>
                <a:cubicBezTo>
                  <a:pt x="-6084" y="1235071"/>
                  <a:pt x="-6084" y="1278876"/>
                  <a:pt x="18252" y="1303213"/>
                </a:cubicBezTo>
                <a:lnTo>
                  <a:pt x="37721" y="1322681"/>
                </a:lnTo>
                <a:cubicBezTo>
                  <a:pt x="52323" y="1337284"/>
                  <a:pt x="76660" y="1337284"/>
                  <a:pt x="91261" y="1322681"/>
                </a:cubicBezTo>
                <a:lnTo>
                  <a:pt x="1322682" y="91261"/>
                </a:lnTo>
                <a:cubicBezTo>
                  <a:pt x="1337284" y="76659"/>
                  <a:pt x="1337284" y="52323"/>
                  <a:pt x="1322682" y="37721"/>
                </a:cubicBezTo>
                <a:lnTo>
                  <a:pt x="1303213" y="18252"/>
                </a:lnTo>
                <a:cubicBezTo>
                  <a:pt x="1274009" y="-6084"/>
                  <a:pt x="1235071" y="-6084"/>
                  <a:pt x="1210735" y="18252"/>
                </a:cubicBez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D52F98F4-7C81-45F5-9AC8-29BBCD7B4140}"/>
              </a:ext>
            </a:extLst>
          </p:cNvPr>
          <p:cNvSpPr/>
          <p:nvPr/>
        </p:nvSpPr>
        <p:spPr>
          <a:xfrm rot="5400000">
            <a:off x="15187568" y="2845331"/>
            <a:ext cx="1340934" cy="1340934"/>
          </a:xfrm>
          <a:custGeom>
            <a:avLst/>
            <a:gdLst>
              <a:gd name="connsiteX0" fmla="*/ 548785 w 1340934"/>
              <a:gd name="connsiteY0" fmla="*/ 573122 h 1340934"/>
              <a:gd name="connsiteX1" fmla="*/ 568254 w 1340934"/>
              <a:gd name="connsiteY1" fmla="*/ 573122 h 1340934"/>
              <a:gd name="connsiteX2" fmla="*/ 573122 w 1340934"/>
              <a:gd name="connsiteY2" fmla="*/ 568255 h 1340934"/>
              <a:gd name="connsiteX3" fmla="*/ 573122 w 1340934"/>
              <a:gd name="connsiteY3" fmla="*/ 548786 h 1340934"/>
              <a:gd name="connsiteX4" fmla="*/ 548785 w 1340934"/>
              <a:gd name="connsiteY4" fmla="*/ 524450 h 1340934"/>
              <a:gd name="connsiteX5" fmla="*/ 529316 w 1340934"/>
              <a:gd name="connsiteY5" fmla="*/ 524450 h 1340934"/>
              <a:gd name="connsiteX6" fmla="*/ 524449 w 1340934"/>
              <a:gd name="connsiteY6" fmla="*/ 529317 h 1340934"/>
              <a:gd name="connsiteX7" fmla="*/ 524449 w 1340934"/>
              <a:gd name="connsiteY7" fmla="*/ 548786 h 1340934"/>
              <a:gd name="connsiteX8" fmla="*/ 548785 w 1340934"/>
              <a:gd name="connsiteY8" fmla="*/ 573122 h 1340934"/>
              <a:gd name="connsiteX9" fmla="*/ 811618 w 1340934"/>
              <a:gd name="connsiteY9" fmla="*/ 835955 h 1340934"/>
              <a:gd name="connsiteX10" fmla="*/ 831087 w 1340934"/>
              <a:gd name="connsiteY10" fmla="*/ 835955 h 1340934"/>
              <a:gd name="connsiteX11" fmla="*/ 835955 w 1340934"/>
              <a:gd name="connsiteY11" fmla="*/ 831087 h 1340934"/>
              <a:gd name="connsiteX12" fmla="*/ 835955 w 1340934"/>
              <a:gd name="connsiteY12" fmla="*/ 811619 h 1340934"/>
              <a:gd name="connsiteX13" fmla="*/ 811618 w 1340934"/>
              <a:gd name="connsiteY13" fmla="*/ 787282 h 1340934"/>
              <a:gd name="connsiteX14" fmla="*/ 792149 w 1340934"/>
              <a:gd name="connsiteY14" fmla="*/ 787282 h 1340934"/>
              <a:gd name="connsiteX15" fmla="*/ 787282 w 1340934"/>
              <a:gd name="connsiteY15" fmla="*/ 792150 h 1340934"/>
              <a:gd name="connsiteX16" fmla="*/ 787282 w 1340934"/>
              <a:gd name="connsiteY16" fmla="*/ 811619 h 1340934"/>
              <a:gd name="connsiteX17" fmla="*/ 811618 w 1340934"/>
              <a:gd name="connsiteY17" fmla="*/ 835955 h 1340934"/>
              <a:gd name="connsiteX18" fmla="*/ 636396 w 1340934"/>
              <a:gd name="connsiteY18" fmla="*/ 660733 h 1340934"/>
              <a:gd name="connsiteX19" fmla="*/ 655865 w 1340934"/>
              <a:gd name="connsiteY19" fmla="*/ 660733 h 1340934"/>
              <a:gd name="connsiteX20" fmla="*/ 660733 w 1340934"/>
              <a:gd name="connsiteY20" fmla="*/ 655865 h 1340934"/>
              <a:gd name="connsiteX21" fmla="*/ 660733 w 1340934"/>
              <a:gd name="connsiteY21" fmla="*/ 636396 h 1340934"/>
              <a:gd name="connsiteX22" fmla="*/ 636396 w 1340934"/>
              <a:gd name="connsiteY22" fmla="*/ 612060 h 1340934"/>
              <a:gd name="connsiteX23" fmla="*/ 616927 w 1340934"/>
              <a:gd name="connsiteY23" fmla="*/ 612060 h 1340934"/>
              <a:gd name="connsiteX24" fmla="*/ 612060 w 1340934"/>
              <a:gd name="connsiteY24" fmla="*/ 616928 h 1340934"/>
              <a:gd name="connsiteX25" fmla="*/ 612060 w 1340934"/>
              <a:gd name="connsiteY25" fmla="*/ 636396 h 1340934"/>
              <a:gd name="connsiteX26" fmla="*/ 636396 w 1340934"/>
              <a:gd name="connsiteY26" fmla="*/ 660733 h 1340934"/>
              <a:gd name="connsiteX27" fmla="*/ 724007 w 1340934"/>
              <a:gd name="connsiteY27" fmla="*/ 748345 h 1340934"/>
              <a:gd name="connsiteX28" fmla="*/ 743476 w 1340934"/>
              <a:gd name="connsiteY28" fmla="*/ 748345 h 1340934"/>
              <a:gd name="connsiteX29" fmla="*/ 748344 w 1340934"/>
              <a:gd name="connsiteY29" fmla="*/ 743477 h 1340934"/>
              <a:gd name="connsiteX30" fmla="*/ 748344 w 1340934"/>
              <a:gd name="connsiteY30" fmla="*/ 724008 h 1340934"/>
              <a:gd name="connsiteX31" fmla="*/ 724007 w 1340934"/>
              <a:gd name="connsiteY31" fmla="*/ 699672 h 1340934"/>
              <a:gd name="connsiteX32" fmla="*/ 704538 w 1340934"/>
              <a:gd name="connsiteY32" fmla="*/ 699672 h 1340934"/>
              <a:gd name="connsiteX33" fmla="*/ 699671 w 1340934"/>
              <a:gd name="connsiteY33" fmla="*/ 704538 h 1340934"/>
              <a:gd name="connsiteX34" fmla="*/ 699671 w 1340934"/>
              <a:gd name="connsiteY34" fmla="*/ 724008 h 1340934"/>
              <a:gd name="connsiteX35" fmla="*/ 724007 w 1340934"/>
              <a:gd name="connsiteY35" fmla="*/ 748345 h 1340934"/>
              <a:gd name="connsiteX36" fmla="*/ 899229 w 1340934"/>
              <a:gd name="connsiteY36" fmla="*/ 923565 h 1340934"/>
              <a:gd name="connsiteX37" fmla="*/ 918698 w 1340934"/>
              <a:gd name="connsiteY37" fmla="*/ 923565 h 1340934"/>
              <a:gd name="connsiteX38" fmla="*/ 923565 w 1340934"/>
              <a:gd name="connsiteY38" fmla="*/ 918699 h 1340934"/>
              <a:gd name="connsiteX39" fmla="*/ 923565 w 1340934"/>
              <a:gd name="connsiteY39" fmla="*/ 899229 h 1340934"/>
              <a:gd name="connsiteX40" fmla="*/ 899229 w 1340934"/>
              <a:gd name="connsiteY40" fmla="*/ 874893 h 1340934"/>
              <a:gd name="connsiteX41" fmla="*/ 879760 w 1340934"/>
              <a:gd name="connsiteY41" fmla="*/ 874893 h 1340934"/>
              <a:gd name="connsiteX42" fmla="*/ 874893 w 1340934"/>
              <a:gd name="connsiteY42" fmla="*/ 879760 h 1340934"/>
              <a:gd name="connsiteX43" fmla="*/ 874893 w 1340934"/>
              <a:gd name="connsiteY43" fmla="*/ 899229 h 1340934"/>
              <a:gd name="connsiteX44" fmla="*/ 899229 w 1340934"/>
              <a:gd name="connsiteY44" fmla="*/ 923565 h 1340934"/>
              <a:gd name="connsiteX45" fmla="*/ 1244806 w 1340934"/>
              <a:gd name="connsiteY45" fmla="*/ 1269142 h 1340934"/>
              <a:gd name="connsiteX46" fmla="*/ 1264275 w 1340934"/>
              <a:gd name="connsiteY46" fmla="*/ 1269142 h 1340934"/>
              <a:gd name="connsiteX47" fmla="*/ 1269142 w 1340934"/>
              <a:gd name="connsiteY47" fmla="*/ 1264275 h 1340934"/>
              <a:gd name="connsiteX48" fmla="*/ 1269142 w 1340934"/>
              <a:gd name="connsiteY48" fmla="*/ 1244806 h 1340934"/>
              <a:gd name="connsiteX49" fmla="*/ 1244806 w 1340934"/>
              <a:gd name="connsiteY49" fmla="*/ 1220469 h 1340934"/>
              <a:gd name="connsiteX50" fmla="*/ 1225337 w 1340934"/>
              <a:gd name="connsiteY50" fmla="*/ 1220469 h 1340934"/>
              <a:gd name="connsiteX51" fmla="*/ 1220469 w 1340934"/>
              <a:gd name="connsiteY51" fmla="*/ 1225337 h 1340934"/>
              <a:gd name="connsiteX52" fmla="*/ 1220469 w 1340934"/>
              <a:gd name="connsiteY52" fmla="*/ 1244806 h 1340934"/>
              <a:gd name="connsiteX53" fmla="*/ 1244806 w 1340934"/>
              <a:gd name="connsiteY53" fmla="*/ 1269142 h 1340934"/>
              <a:gd name="connsiteX54" fmla="*/ 1312948 w 1340934"/>
              <a:gd name="connsiteY54" fmla="*/ 1337284 h 1340934"/>
              <a:gd name="connsiteX55" fmla="*/ 1332417 w 1340934"/>
              <a:gd name="connsiteY55" fmla="*/ 1337284 h 1340934"/>
              <a:gd name="connsiteX56" fmla="*/ 1337284 w 1340934"/>
              <a:gd name="connsiteY56" fmla="*/ 1332418 h 1340934"/>
              <a:gd name="connsiteX57" fmla="*/ 1337284 w 1340934"/>
              <a:gd name="connsiteY57" fmla="*/ 1312947 h 1340934"/>
              <a:gd name="connsiteX58" fmla="*/ 1332417 w 1340934"/>
              <a:gd name="connsiteY58" fmla="*/ 1308081 h 1340934"/>
              <a:gd name="connsiteX59" fmla="*/ 1312948 w 1340934"/>
              <a:gd name="connsiteY59" fmla="*/ 1308081 h 1340934"/>
              <a:gd name="connsiteX60" fmla="*/ 1308080 w 1340934"/>
              <a:gd name="connsiteY60" fmla="*/ 1312947 h 1340934"/>
              <a:gd name="connsiteX61" fmla="*/ 1312948 w 1340934"/>
              <a:gd name="connsiteY61" fmla="*/ 1337284 h 1340934"/>
              <a:gd name="connsiteX62" fmla="*/ 1312948 w 1340934"/>
              <a:gd name="connsiteY62" fmla="*/ 1337284 h 1340934"/>
              <a:gd name="connsiteX63" fmla="*/ 986840 w 1340934"/>
              <a:gd name="connsiteY63" fmla="*/ 1011177 h 1340934"/>
              <a:gd name="connsiteX64" fmla="*/ 1006309 w 1340934"/>
              <a:gd name="connsiteY64" fmla="*/ 1011177 h 1340934"/>
              <a:gd name="connsiteX65" fmla="*/ 1011176 w 1340934"/>
              <a:gd name="connsiteY65" fmla="*/ 1006310 h 1340934"/>
              <a:gd name="connsiteX66" fmla="*/ 1011176 w 1340934"/>
              <a:gd name="connsiteY66" fmla="*/ 986841 h 1340934"/>
              <a:gd name="connsiteX67" fmla="*/ 986840 w 1340934"/>
              <a:gd name="connsiteY67" fmla="*/ 962504 h 1340934"/>
              <a:gd name="connsiteX68" fmla="*/ 967371 w 1340934"/>
              <a:gd name="connsiteY68" fmla="*/ 962504 h 1340934"/>
              <a:gd name="connsiteX69" fmla="*/ 962504 w 1340934"/>
              <a:gd name="connsiteY69" fmla="*/ 967372 h 1340934"/>
              <a:gd name="connsiteX70" fmla="*/ 962504 w 1340934"/>
              <a:gd name="connsiteY70" fmla="*/ 986841 h 1340934"/>
              <a:gd name="connsiteX71" fmla="*/ 986840 w 1340934"/>
              <a:gd name="connsiteY71" fmla="*/ 1011177 h 1340934"/>
              <a:gd name="connsiteX72" fmla="*/ 1074451 w 1340934"/>
              <a:gd name="connsiteY72" fmla="*/ 1098788 h 1340934"/>
              <a:gd name="connsiteX73" fmla="*/ 1093920 w 1340934"/>
              <a:gd name="connsiteY73" fmla="*/ 1098788 h 1340934"/>
              <a:gd name="connsiteX74" fmla="*/ 1098788 w 1340934"/>
              <a:gd name="connsiteY74" fmla="*/ 1093920 h 1340934"/>
              <a:gd name="connsiteX75" fmla="*/ 1098788 w 1340934"/>
              <a:gd name="connsiteY75" fmla="*/ 1074451 h 1340934"/>
              <a:gd name="connsiteX76" fmla="*/ 1074451 w 1340934"/>
              <a:gd name="connsiteY76" fmla="*/ 1050115 h 1340934"/>
              <a:gd name="connsiteX77" fmla="*/ 1054982 w 1340934"/>
              <a:gd name="connsiteY77" fmla="*/ 1050115 h 1340934"/>
              <a:gd name="connsiteX78" fmla="*/ 1050115 w 1340934"/>
              <a:gd name="connsiteY78" fmla="*/ 1054982 h 1340934"/>
              <a:gd name="connsiteX79" fmla="*/ 1050115 w 1340934"/>
              <a:gd name="connsiteY79" fmla="*/ 1074451 h 1340934"/>
              <a:gd name="connsiteX80" fmla="*/ 1074451 w 1340934"/>
              <a:gd name="connsiteY80" fmla="*/ 1098788 h 1340934"/>
              <a:gd name="connsiteX81" fmla="*/ 1157195 w 1340934"/>
              <a:gd name="connsiteY81" fmla="*/ 1186399 h 1340934"/>
              <a:gd name="connsiteX82" fmla="*/ 1176664 w 1340934"/>
              <a:gd name="connsiteY82" fmla="*/ 1186399 h 1340934"/>
              <a:gd name="connsiteX83" fmla="*/ 1181531 w 1340934"/>
              <a:gd name="connsiteY83" fmla="*/ 1181532 h 1340934"/>
              <a:gd name="connsiteX84" fmla="*/ 1181531 w 1340934"/>
              <a:gd name="connsiteY84" fmla="*/ 1162063 h 1340934"/>
              <a:gd name="connsiteX85" fmla="*/ 1157195 w 1340934"/>
              <a:gd name="connsiteY85" fmla="*/ 1137727 h 1340934"/>
              <a:gd name="connsiteX86" fmla="*/ 1137726 w 1340934"/>
              <a:gd name="connsiteY86" fmla="*/ 1137727 h 1340934"/>
              <a:gd name="connsiteX87" fmla="*/ 1132858 w 1340934"/>
              <a:gd name="connsiteY87" fmla="*/ 1142593 h 1340934"/>
              <a:gd name="connsiteX88" fmla="*/ 1132858 w 1340934"/>
              <a:gd name="connsiteY88" fmla="*/ 1162063 h 1340934"/>
              <a:gd name="connsiteX89" fmla="*/ 1157195 w 1340934"/>
              <a:gd name="connsiteY89" fmla="*/ 1186399 h 1340934"/>
              <a:gd name="connsiteX90" fmla="*/ 27987 w 1340934"/>
              <a:gd name="connsiteY90" fmla="*/ 52323 h 1340934"/>
              <a:gd name="connsiteX91" fmla="*/ 47456 w 1340934"/>
              <a:gd name="connsiteY91" fmla="*/ 52323 h 1340934"/>
              <a:gd name="connsiteX92" fmla="*/ 52323 w 1340934"/>
              <a:gd name="connsiteY92" fmla="*/ 47456 h 1340934"/>
              <a:gd name="connsiteX93" fmla="*/ 52323 w 1340934"/>
              <a:gd name="connsiteY93" fmla="*/ 27987 h 1340934"/>
              <a:gd name="connsiteX94" fmla="*/ 27987 w 1340934"/>
              <a:gd name="connsiteY94" fmla="*/ 3651 h 1340934"/>
              <a:gd name="connsiteX95" fmla="*/ 8518 w 1340934"/>
              <a:gd name="connsiteY95" fmla="*/ 3651 h 1340934"/>
              <a:gd name="connsiteX96" fmla="*/ 3650 w 1340934"/>
              <a:gd name="connsiteY96" fmla="*/ 8518 h 1340934"/>
              <a:gd name="connsiteX97" fmla="*/ 3650 w 1340934"/>
              <a:gd name="connsiteY97" fmla="*/ 27987 h 1340934"/>
              <a:gd name="connsiteX98" fmla="*/ 27987 w 1340934"/>
              <a:gd name="connsiteY98" fmla="*/ 52323 h 1340934"/>
              <a:gd name="connsiteX99" fmla="*/ 466042 w 1340934"/>
              <a:gd name="connsiteY99" fmla="*/ 490378 h 1340934"/>
              <a:gd name="connsiteX100" fmla="*/ 485511 w 1340934"/>
              <a:gd name="connsiteY100" fmla="*/ 490378 h 1340934"/>
              <a:gd name="connsiteX101" fmla="*/ 490378 w 1340934"/>
              <a:gd name="connsiteY101" fmla="*/ 485511 h 1340934"/>
              <a:gd name="connsiteX102" fmla="*/ 490378 w 1340934"/>
              <a:gd name="connsiteY102" fmla="*/ 466042 h 1340934"/>
              <a:gd name="connsiteX103" fmla="*/ 466042 w 1340934"/>
              <a:gd name="connsiteY103" fmla="*/ 441705 h 1340934"/>
              <a:gd name="connsiteX104" fmla="*/ 446573 w 1340934"/>
              <a:gd name="connsiteY104" fmla="*/ 441705 h 1340934"/>
              <a:gd name="connsiteX105" fmla="*/ 441705 w 1340934"/>
              <a:gd name="connsiteY105" fmla="*/ 446573 h 1340934"/>
              <a:gd name="connsiteX106" fmla="*/ 441705 w 1340934"/>
              <a:gd name="connsiteY106" fmla="*/ 466042 h 1340934"/>
              <a:gd name="connsiteX107" fmla="*/ 466042 w 1340934"/>
              <a:gd name="connsiteY107" fmla="*/ 490378 h 1340934"/>
              <a:gd name="connsiteX108" fmla="*/ 378431 w 1340934"/>
              <a:gd name="connsiteY108" fmla="*/ 402768 h 1340934"/>
              <a:gd name="connsiteX109" fmla="*/ 397900 w 1340934"/>
              <a:gd name="connsiteY109" fmla="*/ 402768 h 1340934"/>
              <a:gd name="connsiteX110" fmla="*/ 402767 w 1340934"/>
              <a:gd name="connsiteY110" fmla="*/ 397900 h 1340934"/>
              <a:gd name="connsiteX111" fmla="*/ 402767 w 1340934"/>
              <a:gd name="connsiteY111" fmla="*/ 378431 h 1340934"/>
              <a:gd name="connsiteX112" fmla="*/ 378431 w 1340934"/>
              <a:gd name="connsiteY112" fmla="*/ 354095 h 1340934"/>
              <a:gd name="connsiteX113" fmla="*/ 358962 w 1340934"/>
              <a:gd name="connsiteY113" fmla="*/ 354095 h 1340934"/>
              <a:gd name="connsiteX114" fmla="*/ 354094 w 1340934"/>
              <a:gd name="connsiteY114" fmla="*/ 358963 h 1340934"/>
              <a:gd name="connsiteX115" fmla="*/ 354094 w 1340934"/>
              <a:gd name="connsiteY115" fmla="*/ 378431 h 1340934"/>
              <a:gd name="connsiteX116" fmla="*/ 378431 w 1340934"/>
              <a:gd name="connsiteY116" fmla="*/ 402768 h 1340934"/>
              <a:gd name="connsiteX117" fmla="*/ 290820 w 1340934"/>
              <a:gd name="connsiteY117" fmla="*/ 315156 h 1340934"/>
              <a:gd name="connsiteX118" fmla="*/ 310289 w 1340934"/>
              <a:gd name="connsiteY118" fmla="*/ 315156 h 1340934"/>
              <a:gd name="connsiteX119" fmla="*/ 315156 w 1340934"/>
              <a:gd name="connsiteY119" fmla="*/ 310290 h 1340934"/>
              <a:gd name="connsiteX120" fmla="*/ 315156 w 1340934"/>
              <a:gd name="connsiteY120" fmla="*/ 290820 h 1340934"/>
              <a:gd name="connsiteX121" fmla="*/ 290820 w 1340934"/>
              <a:gd name="connsiteY121" fmla="*/ 266483 h 1340934"/>
              <a:gd name="connsiteX122" fmla="*/ 271351 w 1340934"/>
              <a:gd name="connsiteY122" fmla="*/ 266483 h 1340934"/>
              <a:gd name="connsiteX123" fmla="*/ 266483 w 1340934"/>
              <a:gd name="connsiteY123" fmla="*/ 271351 h 1340934"/>
              <a:gd name="connsiteX124" fmla="*/ 266483 w 1340934"/>
              <a:gd name="connsiteY124" fmla="*/ 290820 h 1340934"/>
              <a:gd name="connsiteX125" fmla="*/ 290820 w 1340934"/>
              <a:gd name="connsiteY125" fmla="*/ 315156 h 1340934"/>
              <a:gd name="connsiteX126" fmla="*/ 203209 w 1340934"/>
              <a:gd name="connsiteY126" fmla="*/ 227546 h 1340934"/>
              <a:gd name="connsiteX127" fmla="*/ 222678 w 1340934"/>
              <a:gd name="connsiteY127" fmla="*/ 227546 h 1340934"/>
              <a:gd name="connsiteX128" fmla="*/ 227545 w 1340934"/>
              <a:gd name="connsiteY128" fmla="*/ 222678 h 1340934"/>
              <a:gd name="connsiteX129" fmla="*/ 227545 w 1340934"/>
              <a:gd name="connsiteY129" fmla="*/ 203209 h 1340934"/>
              <a:gd name="connsiteX130" fmla="*/ 203209 w 1340934"/>
              <a:gd name="connsiteY130" fmla="*/ 178873 h 1340934"/>
              <a:gd name="connsiteX131" fmla="*/ 183740 w 1340934"/>
              <a:gd name="connsiteY131" fmla="*/ 178873 h 1340934"/>
              <a:gd name="connsiteX132" fmla="*/ 178872 w 1340934"/>
              <a:gd name="connsiteY132" fmla="*/ 183740 h 1340934"/>
              <a:gd name="connsiteX133" fmla="*/ 178872 w 1340934"/>
              <a:gd name="connsiteY133" fmla="*/ 203209 h 1340934"/>
              <a:gd name="connsiteX134" fmla="*/ 203209 w 1340934"/>
              <a:gd name="connsiteY134" fmla="*/ 227546 h 1340934"/>
              <a:gd name="connsiteX135" fmla="*/ 115598 w 1340934"/>
              <a:gd name="connsiteY135" fmla="*/ 139935 h 1340934"/>
              <a:gd name="connsiteX136" fmla="*/ 135067 w 1340934"/>
              <a:gd name="connsiteY136" fmla="*/ 139935 h 1340934"/>
              <a:gd name="connsiteX137" fmla="*/ 139934 w 1340934"/>
              <a:gd name="connsiteY137" fmla="*/ 135068 h 1340934"/>
              <a:gd name="connsiteX138" fmla="*/ 139934 w 1340934"/>
              <a:gd name="connsiteY138" fmla="*/ 115599 h 1340934"/>
              <a:gd name="connsiteX139" fmla="*/ 115598 w 1340934"/>
              <a:gd name="connsiteY139" fmla="*/ 91263 h 1340934"/>
              <a:gd name="connsiteX140" fmla="*/ 96129 w 1340934"/>
              <a:gd name="connsiteY140" fmla="*/ 91263 h 1340934"/>
              <a:gd name="connsiteX141" fmla="*/ 91261 w 1340934"/>
              <a:gd name="connsiteY141" fmla="*/ 96129 h 1340934"/>
              <a:gd name="connsiteX142" fmla="*/ 91261 w 1340934"/>
              <a:gd name="connsiteY142" fmla="*/ 115599 h 1340934"/>
              <a:gd name="connsiteX143" fmla="*/ 115598 w 1340934"/>
              <a:gd name="connsiteY143" fmla="*/ 139935 h 134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340934" h="1340934">
                <a:moveTo>
                  <a:pt x="548785" y="573122"/>
                </a:moveTo>
                <a:cubicBezTo>
                  <a:pt x="553653" y="577990"/>
                  <a:pt x="563387" y="577990"/>
                  <a:pt x="568254" y="573122"/>
                </a:cubicBezTo>
                <a:lnTo>
                  <a:pt x="573122" y="568255"/>
                </a:lnTo>
                <a:cubicBezTo>
                  <a:pt x="577989" y="563387"/>
                  <a:pt x="577989" y="553654"/>
                  <a:pt x="573122" y="548786"/>
                </a:cubicBezTo>
                <a:lnTo>
                  <a:pt x="548785" y="524450"/>
                </a:lnTo>
                <a:cubicBezTo>
                  <a:pt x="543918" y="519582"/>
                  <a:pt x="534183" y="519582"/>
                  <a:pt x="529316" y="524450"/>
                </a:cubicBezTo>
                <a:lnTo>
                  <a:pt x="524449" y="529317"/>
                </a:lnTo>
                <a:cubicBezTo>
                  <a:pt x="519582" y="534183"/>
                  <a:pt x="519582" y="543919"/>
                  <a:pt x="524449" y="548786"/>
                </a:cubicBezTo>
                <a:lnTo>
                  <a:pt x="548785" y="573122"/>
                </a:lnTo>
                <a:close/>
                <a:moveTo>
                  <a:pt x="811618" y="835955"/>
                </a:moveTo>
                <a:cubicBezTo>
                  <a:pt x="816485" y="840823"/>
                  <a:pt x="826220" y="840823"/>
                  <a:pt x="831087" y="835955"/>
                </a:cubicBezTo>
                <a:lnTo>
                  <a:pt x="835955" y="831087"/>
                </a:lnTo>
                <a:cubicBezTo>
                  <a:pt x="840822" y="826220"/>
                  <a:pt x="840822" y="816486"/>
                  <a:pt x="835955" y="811619"/>
                </a:cubicBezTo>
                <a:lnTo>
                  <a:pt x="811618" y="787282"/>
                </a:lnTo>
                <a:cubicBezTo>
                  <a:pt x="806751" y="782415"/>
                  <a:pt x="797016" y="782415"/>
                  <a:pt x="792149" y="787282"/>
                </a:cubicBezTo>
                <a:lnTo>
                  <a:pt x="787282" y="792150"/>
                </a:lnTo>
                <a:cubicBezTo>
                  <a:pt x="782415" y="797017"/>
                  <a:pt x="782415" y="806751"/>
                  <a:pt x="787282" y="811619"/>
                </a:cubicBezTo>
                <a:lnTo>
                  <a:pt x="811618" y="835955"/>
                </a:lnTo>
                <a:close/>
                <a:moveTo>
                  <a:pt x="636396" y="660733"/>
                </a:moveTo>
                <a:cubicBezTo>
                  <a:pt x="641264" y="665600"/>
                  <a:pt x="650998" y="665600"/>
                  <a:pt x="655865" y="660733"/>
                </a:cubicBezTo>
                <a:lnTo>
                  <a:pt x="660733" y="655865"/>
                </a:lnTo>
                <a:cubicBezTo>
                  <a:pt x="665600" y="650999"/>
                  <a:pt x="665600" y="641264"/>
                  <a:pt x="660733" y="636396"/>
                </a:cubicBezTo>
                <a:lnTo>
                  <a:pt x="636396" y="612060"/>
                </a:lnTo>
                <a:cubicBezTo>
                  <a:pt x="631529" y="607193"/>
                  <a:pt x="621794" y="607193"/>
                  <a:pt x="616927" y="612060"/>
                </a:cubicBezTo>
                <a:lnTo>
                  <a:pt x="612060" y="616928"/>
                </a:lnTo>
                <a:cubicBezTo>
                  <a:pt x="607193" y="621795"/>
                  <a:pt x="607193" y="631529"/>
                  <a:pt x="612060" y="636396"/>
                </a:cubicBezTo>
                <a:lnTo>
                  <a:pt x="636396" y="660733"/>
                </a:lnTo>
                <a:close/>
                <a:moveTo>
                  <a:pt x="724007" y="748345"/>
                </a:moveTo>
                <a:cubicBezTo>
                  <a:pt x="728874" y="753211"/>
                  <a:pt x="738609" y="753211"/>
                  <a:pt x="743476" y="748345"/>
                </a:cubicBezTo>
                <a:lnTo>
                  <a:pt x="748344" y="743477"/>
                </a:lnTo>
                <a:cubicBezTo>
                  <a:pt x="753211" y="738610"/>
                  <a:pt x="753211" y="728874"/>
                  <a:pt x="748344" y="724008"/>
                </a:cubicBezTo>
                <a:lnTo>
                  <a:pt x="724007" y="699672"/>
                </a:lnTo>
                <a:cubicBezTo>
                  <a:pt x="719140" y="694804"/>
                  <a:pt x="709405" y="694804"/>
                  <a:pt x="704538" y="699672"/>
                </a:cubicBezTo>
                <a:lnTo>
                  <a:pt x="699671" y="704538"/>
                </a:lnTo>
                <a:cubicBezTo>
                  <a:pt x="694804" y="709406"/>
                  <a:pt x="694804" y="719141"/>
                  <a:pt x="699671" y="724008"/>
                </a:cubicBezTo>
                <a:lnTo>
                  <a:pt x="724007" y="748345"/>
                </a:lnTo>
                <a:close/>
                <a:moveTo>
                  <a:pt x="899229" y="923565"/>
                </a:moveTo>
                <a:cubicBezTo>
                  <a:pt x="904096" y="928433"/>
                  <a:pt x="913831" y="928433"/>
                  <a:pt x="918698" y="923565"/>
                </a:cubicBezTo>
                <a:lnTo>
                  <a:pt x="923565" y="918699"/>
                </a:lnTo>
                <a:cubicBezTo>
                  <a:pt x="928433" y="913832"/>
                  <a:pt x="928433" y="904097"/>
                  <a:pt x="923565" y="899229"/>
                </a:cubicBezTo>
                <a:lnTo>
                  <a:pt x="899229" y="874893"/>
                </a:lnTo>
                <a:cubicBezTo>
                  <a:pt x="894362" y="870027"/>
                  <a:pt x="884627" y="870027"/>
                  <a:pt x="879760" y="874893"/>
                </a:cubicBezTo>
                <a:lnTo>
                  <a:pt x="874893" y="879760"/>
                </a:lnTo>
                <a:cubicBezTo>
                  <a:pt x="870026" y="884628"/>
                  <a:pt x="870026" y="894363"/>
                  <a:pt x="874893" y="899229"/>
                </a:cubicBezTo>
                <a:lnTo>
                  <a:pt x="899229" y="923565"/>
                </a:lnTo>
                <a:close/>
                <a:moveTo>
                  <a:pt x="1244806" y="1269142"/>
                </a:moveTo>
                <a:cubicBezTo>
                  <a:pt x="1249673" y="1274010"/>
                  <a:pt x="1259408" y="1274010"/>
                  <a:pt x="1264275" y="1269142"/>
                </a:cubicBezTo>
                <a:lnTo>
                  <a:pt x="1269142" y="1264275"/>
                </a:lnTo>
                <a:cubicBezTo>
                  <a:pt x="1274009" y="1259409"/>
                  <a:pt x="1274009" y="1249673"/>
                  <a:pt x="1269142" y="1244806"/>
                </a:cubicBezTo>
                <a:lnTo>
                  <a:pt x="1244806" y="1220469"/>
                </a:lnTo>
                <a:cubicBezTo>
                  <a:pt x="1239938" y="1215602"/>
                  <a:pt x="1230204" y="1215602"/>
                  <a:pt x="1225337" y="1220469"/>
                </a:cubicBezTo>
                <a:lnTo>
                  <a:pt x="1220469" y="1225337"/>
                </a:lnTo>
                <a:cubicBezTo>
                  <a:pt x="1215602" y="1230205"/>
                  <a:pt x="1215602" y="1239938"/>
                  <a:pt x="1220469" y="1244806"/>
                </a:cubicBezTo>
                <a:lnTo>
                  <a:pt x="1244806" y="1269142"/>
                </a:lnTo>
                <a:close/>
                <a:moveTo>
                  <a:pt x="1312948" y="1337284"/>
                </a:moveTo>
                <a:cubicBezTo>
                  <a:pt x="1317815" y="1342151"/>
                  <a:pt x="1327549" y="1342151"/>
                  <a:pt x="1332417" y="1337284"/>
                </a:cubicBezTo>
                <a:lnTo>
                  <a:pt x="1337284" y="1332418"/>
                </a:lnTo>
                <a:cubicBezTo>
                  <a:pt x="1342151" y="1327550"/>
                  <a:pt x="1342151" y="1317815"/>
                  <a:pt x="1337284" y="1312947"/>
                </a:cubicBezTo>
                <a:lnTo>
                  <a:pt x="1332417" y="1308081"/>
                </a:lnTo>
                <a:cubicBezTo>
                  <a:pt x="1327549" y="1303214"/>
                  <a:pt x="1317815" y="1303214"/>
                  <a:pt x="1312948" y="1308081"/>
                </a:cubicBezTo>
                <a:lnTo>
                  <a:pt x="1308080" y="1312947"/>
                </a:lnTo>
                <a:cubicBezTo>
                  <a:pt x="1303213" y="1322683"/>
                  <a:pt x="1303213" y="1327550"/>
                  <a:pt x="1312948" y="1337284"/>
                </a:cubicBezTo>
                <a:lnTo>
                  <a:pt x="1312948" y="1337284"/>
                </a:lnTo>
                <a:close/>
                <a:moveTo>
                  <a:pt x="986840" y="1011177"/>
                </a:moveTo>
                <a:cubicBezTo>
                  <a:pt x="991707" y="1016045"/>
                  <a:pt x="1001442" y="1016045"/>
                  <a:pt x="1006309" y="1011177"/>
                </a:cubicBezTo>
                <a:lnTo>
                  <a:pt x="1011176" y="1006310"/>
                </a:lnTo>
                <a:cubicBezTo>
                  <a:pt x="1016044" y="1001442"/>
                  <a:pt x="1016044" y="991708"/>
                  <a:pt x="1011176" y="986841"/>
                </a:cubicBezTo>
                <a:lnTo>
                  <a:pt x="986840" y="962504"/>
                </a:lnTo>
                <a:cubicBezTo>
                  <a:pt x="981973" y="957637"/>
                  <a:pt x="972238" y="957637"/>
                  <a:pt x="967371" y="962504"/>
                </a:cubicBezTo>
                <a:lnTo>
                  <a:pt x="962504" y="967372"/>
                </a:lnTo>
                <a:cubicBezTo>
                  <a:pt x="957636" y="972238"/>
                  <a:pt x="957636" y="981973"/>
                  <a:pt x="962504" y="986841"/>
                </a:cubicBezTo>
                <a:lnTo>
                  <a:pt x="986840" y="1011177"/>
                </a:lnTo>
                <a:close/>
                <a:moveTo>
                  <a:pt x="1074451" y="1098788"/>
                </a:moveTo>
                <a:cubicBezTo>
                  <a:pt x="1079318" y="1103655"/>
                  <a:pt x="1089053" y="1103655"/>
                  <a:pt x="1093920" y="1098788"/>
                </a:cubicBezTo>
                <a:lnTo>
                  <a:pt x="1098788" y="1093920"/>
                </a:lnTo>
                <a:cubicBezTo>
                  <a:pt x="1103655" y="1089054"/>
                  <a:pt x="1103655" y="1079319"/>
                  <a:pt x="1098788" y="1074451"/>
                </a:cubicBezTo>
                <a:lnTo>
                  <a:pt x="1074451" y="1050115"/>
                </a:lnTo>
                <a:cubicBezTo>
                  <a:pt x="1069584" y="1045247"/>
                  <a:pt x="1059849" y="1045247"/>
                  <a:pt x="1054982" y="1050115"/>
                </a:cubicBezTo>
                <a:lnTo>
                  <a:pt x="1050115" y="1054982"/>
                </a:lnTo>
                <a:cubicBezTo>
                  <a:pt x="1045247" y="1059850"/>
                  <a:pt x="1045247" y="1069584"/>
                  <a:pt x="1050115" y="1074451"/>
                </a:cubicBezTo>
                <a:lnTo>
                  <a:pt x="1074451" y="1098788"/>
                </a:lnTo>
                <a:close/>
                <a:moveTo>
                  <a:pt x="1157195" y="1186399"/>
                </a:moveTo>
                <a:cubicBezTo>
                  <a:pt x="1162062" y="1191266"/>
                  <a:pt x="1171797" y="1191266"/>
                  <a:pt x="1176664" y="1186399"/>
                </a:cubicBezTo>
                <a:lnTo>
                  <a:pt x="1181531" y="1181532"/>
                </a:lnTo>
                <a:cubicBezTo>
                  <a:pt x="1186398" y="1176664"/>
                  <a:pt x="1186398" y="1166929"/>
                  <a:pt x="1181531" y="1162063"/>
                </a:cubicBezTo>
                <a:lnTo>
                  <a:pt x="1157195" y="1137727"/>
                </a:lnTo>
                <a:cubicBezTo>
                  <a:pt x="1152327" y="1132859"/>
                  <a:pt x="1142593" y="1132859"/>
                  <a:pt x="1137726" y="1137727"/>
                </a:cubicBezTo>
                <a:lnTo>
                  <a:pt x="1132858" y="1142593"/>
                </a:lnTo>
                <a:cubicBezTo>
                  <a:pt x="1127991" y="1147460"/>
                  <a:pt x="1127991" y="1157196"/>
                  <a:pt x="1132858" y="1162063"/>
                </a:cubicBezTo>
                <a:lnTo>
                  <a:pt x="1157195" y="1186399"/>
                </a:lnTo>
                <a:close/>
                <a:moveTo>
                  <a:pt x="27987" y="52323"/>
                </a:moveTo>
                <a:cubicBezTo>
                  <a:pt x="32854" y="57191"/>
                  <a:pt x="42589" y="57191"/>
                  <a:pt x="47456" y="52323"/>
                </a:cubicBezTo>
                <a:lnTo>
                  <a:pt x="52323" y="47456"/>
                </a:lnTo>
                <a:cubicBezTo>
                  <a:pt x="57190" y="42590"/>
                  <a:pt x="57190" y="32855"/>
                  <a:pt x="52323" y="27987"/>
                </a:cubicBezTo>
                <a:lnTo>
                  <a:pt x="27987" y="3651"/>
                </a:lnTo>
                <a:cubicBezTo>
                  <a:pt x="23120" y="-1217"/>
                  <a:pt x="13385" y="-1217"/>
                  <a:pt x="8518" y="3651"/>
                </a:cubicBezTo>
                <a:lnTo>
                  <a:pt x="3650" y="8518"/>
                </a:lnTo>
                <a:cubicBezTo>
                  <a:pt x="-1217" y="13386"/>
                  <a:pt x="-1217" y="23119"/>
                  <a:pt x="3650" y="27987"/>
                </a:cubicBezTo>
                <a:lnTo>
                  <a:pt x="27987" y="52323"/>
                </a:lnTo>
                <a:close/>
                <a:moveTo>
                  <a:pt x="466042" y="490378"/>
                </a:moveTo>
                <a:cubicBezTo>
                  <a:pt x="470909" y="495246"/>
                  <a:pt x="480643" y="495246"/>
                  <a:pt x="485511" y="490378"/>
                </a:cubicBezTo>
                <a:lnTo>
                  <a:pt x="490378" y="485511"/>
                </a:lnTo>
                <a:cubicBezTo>
                  <a:pt x="495245" y="480645"/>
                  <a:pt x="495245" y="470909"/>
                  <a:pt x="490378" y="466042"/>
                </a:cubicBezTo>
                <a:lnTo>
                  <a:pt x="466042" y="441705"/>
                </a:lnTo>
                <a:cubicBezTo>
                  <a:pt x="461174" y="436838"/>
                  <a:pt x="451440" y="436838"/>
                  <a:pt x="446573" y="441705"/>
                </a:cubicBezTo>
                <a:lnTo>
                  <a:pt x="441705" y="446573"/>
                </a:lnTo>
                <a:cubicBezTo>
                  <a:pt x="436838" y="451441"/>
                  <a:pt x="436838" y="461174"/>
                  <a:pt x="441705" y="466042"/>
                </a:cubicBezTo>
                <a:lnTo>
                  <a:pt x="466042" y="490378"/>
                </a:lnTo>
                <a:close/>
                <a:moveTo>
                  <a:pt x="378431" y="402768"/>
                </a:moveTo>
                <a:cubicBezTo>
                  <a:pt x="383298" y="407635"/>
                  <a:pt x="393032" y="407635"/>
                  <a:pt x="397900" y="402768"/>
                </a:cubicBezTo>
                <a:lnTo>
                  <a:pt x="402767" y="397900"/>
                </a:lnTo>
                <a:cubicBezTo>
                  <a:pt x="407634" y="393033"/>
                  <a:pt x="407634" y="383299"/>
                  <a:pt x="402767" y="378431"/>
                </a:cubicBezTo>
                <a:lnTo>
                  <a:pt x="378431" y="354095"/>
                </a:lnTo>
                <a:cubicBezTo>
                  <a:pt x="373563" y="349228"/>
                  <a:pt x="363829" y="349228"/>
                  <a:pt x="358962" y="354095"/>
                </a:cubicBezTo>
                <a:lnTo>
                  <a:pt x="354094" y="358963"/>
                </a:lnTo>
                <a:cubicBezTo>
                  <a:pt x="349227" y="363829"/>
                  <a:pt x="349227" y="373564"/>
                  <a:pt x="354094" y="378431"/>
                </a:cubicBezTo>
                <a:lnTo>
                  <a:pt x="378431" y="402768"/>
                </a:lnTo>
                <a:close/>
                <a:moveTo>
                  <a:pt x="290820" y="315156"/>
                </a:moveTo>
                <a:cubicBezTo>
                  <a:pt x="295687" y="320024"/>
                  <a:pt x="305422" y="320024"/>
                  <a:pt x="310289" y="315156"/>
                </a:cubicBezTo>
                <a:lnTo>
                  <a:pt x="315156" y="310290"/>
                </a:lnTo>
                <a:cubicBezTo>
                  <a:pt x="320023" y="305422"/>
                  <a:pt x="320023" y="295687"/>
                  <a:pt x="315156" y="290820"/>
                </a:cubicBezTo>
                <a:lnTo>
                  <a:pt x="290820" y="266483"/>
                </a:lnTo>
                <a:cubicBezTo>
                  <a:pt x="285952" y="261617"/>
                  <a:pt x="276218" y="261617"/>
                  <a:pt x="271351" y="266483"/>
                </a:cubicBezTo>
                <a:lnTo>
                  <a:pt x="266483" y="271351"/>
                </a:lnTo>
                <a:cubicBezTo>
                  <a:pt x="261616" y="276218"/>
                  <a:pt x="261616" y="285954"/>
                  <a:pt x="266483" y="290820"/>
                </a:cubicBezTo>
                <a:lnTo>
                  <a:pt x="290820" y="315156"/>
                </a:lnTo>
                <a:close/>
                <a:moveTo>
                  <a:pt x="203209" y="227546"/>
                </a:moveTo>
                <a:cubicBezTo>
                  <a:pt x="208076" y="232413"/>
                  <a:pt x="217811" y="232413"/>
                  <a:pt x="222678" y="227546"/>
                </a:cubicBezTo>
                <a:lnTo>
                  <a:pt x="227545" y="222678"/>
                </a:lnTo>
                <a:cubicBezTo>
                  <a:pt x="232412" y="217810"/>
                  <a:pt x="232412" y="208077"/>
                  <a:pt x="227545" y="203209"/>
                </a:cubicBezTo>
                <a:lnTo>
                  <a:pt x="203209" y="178873"/>
                </a:lnTo>
                <a:cubicBezTo>
                  <a:pt x="198341" y="174005"/>
                  <a:pt x="188607" y="174005"/>
                  <a:pt x="183740" y="178873"/>
                </a:cubicBezTo>
                <a:lnTo>
                  <a:pt x="178872" y="183740"/>
                </a:lnTo>
                <a:cubicBezTo>
                  <a:pt x="174005" y="188608"/>
                  <a:pt x="174005" y="198342"/>
                  <a:pt x="178872" y="203209"/>
                </a:cubicBezTo>
                <a:lnTo>
                  <a:pt x="203209" y="227546"/>
                </a:lnTo>
                <a:close/>
                <a:moveTo>
                  <a:pt x="115598" y="139935"/>
                </a:moveTo>
                <a:cubicBezTo>
                  <a:pt x="120465" y="144801"/>
                  <a:pt x="130200" y="144801"/>
                  <a:pt x="135067" y="139935"/>
                </a:cubicBezTo>
                <a:lnTo>
                  <a:pt x="139934" y="135068"/>
                </a:lnTo>
                <a:cubicBezTo>
                  <a:pt x="144801" y="130200"/>
                  <a:pt x="144801" y="120465"/>
                  <a:pt x="139934" y="115599"/>
                </a:cubicBezTo>
                <a:lnTo>
                  <a:pt x="115598" y="91263"/>
                </a:lnTo>
                <a:cubicBezTo>
                  <a:pt x="110731" y="86395"/>
                  <a:pt x="100996" y="86395"/>
                  <a:pt x="96129" y="91263"/>
                </a:cubicBezTo>
                <a:lnTo>
                  <a:pt x="91261" y="96129"/>
                </a:lnTo>
                <a:cubicBezTo>
                  <a:pt x="86394" y="100996"/>
                  <a:pt x="86394" y="110731"/>
                  <a:pt x="91261" y="115599"/>
                </a:cubicBezTo>
                <a:lnTo>
                  <a:pt x="115598" y="139935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フリーフォーム: 図形 39">
            <a:extLst>
              <a:ext uri="{FF2B5EF4-FFF2-40B4-BE49-F238E27FC236}">
                <a16:creationId xmlns:a16="http://schemas.microsoft.com/office/drawing/2014/main" id="{76A05454-84C9-43CB-BB8E-B1FE8563F371}"/>
              </a:ext>
            </a:extLst>
          </p:cNvPr>
          <p:cNvSpPr/>
          <p:nvPr/>
        </p:nvSpPr>
        <p:spPr>
          <a:xfrm rot="5400000">
            <a:off x="16883813" y="4541577"/>
            <a:ext cx="1336066" cy="1340934"/>
          </a:xfrm>
          <a:custGeom>
            <a:avLst/>
            <a:gdLst>
              <a:gd name="connsiteX0" fmla="*/ 548785 w 1336066"/>
              <a:gd name="connsiteY0" fmla="*/ 573122 h 1340934"/>
              <a:gd name="connsiteX1" fmla="*/ 568254 w 1336066"/>
              <a:gd name="connsiteY1" fmla="*/ 573122 h 1340934"/>
              <a:gd name="connsiteX2" fmla="*/ 573122 w 1336066"/>
              <a:gd name="connsiteY2" fmla="*/ 568254 h 1340934"/>
              <a:gd name="connsiteX3" fmla="*/ 573122 w 1336066"/>
              <a:gd name="connsiteY3" fmla="*/ 548785 h 1340934"/>
              <a:gd name="connsiteX4" fmla="*/ 548785 w 1336066"/>
              <a:gd name="connsiteY4" fmla="*/ 524449 h 1340934"/>
              <a:gd name="connsiteX5" fmla="*/ 529316 w 1336066"/>
              <a:gd name="connsiteY5" fmla="*/ 524449 h 1340934"/>
              <a:gd name="connsiteX6" fmla="*/ 524449 w 1336066"/>
              <a:gd name="connsiteY6" fmla="*/ 529316 h 1340934"/>
              <a:gd name="connsiteX7" fmla="*/ 524449 w 1336066"/>
              <a:gd name="connsiteY7" fmla="*/ 548785 h 1340934"/>
              <a:gd name="connsiteX8" fmla="*/ 548785 w 1336066"/>
              <a:gd name="connsiteY8" fmla="*/ 573122 h 1340934"/>
              <a:gd name="connsiteX9" fmla="*/ 806751 w 1336066"/>
              <a:gd name="connsiteY9" fmla="*/ 835954 h 1340934"/>
              <a:gd name="connsiteX10" fmla="*/ 826220 w 1336066"/>
              <a:gd name="connsiteY10" fmla="*/ 835954 h 1340934"/>
              <a:gd name="connsiteX11" fmla="*/ 831087 w 1336066"/>
              <a:gd name="connsiteY11" fmla="*/ 831087 h 1340934"/>
              <a:gd name="connsiteX12" fmla="*/ 831087 w 1336066"/>
              <a:gd name="connsiteY12" fmla="*/ 811618 h 1340934"/>
              <a:gd name="connsiteX13" fmla="*/ 806751 w 1336066"/>
              <a:gd name="connsiteY13" fmla="*/ 787282 h 1340934"/>
              <a:gd name="connsiteX14" fmla="*/ 787282 w 1336066"/>
              <a:gd name="connsiteY14" fmla="*/ 787282 h 1340934"/>
              <a:gd name="connsiteX15" fmla="*/ 782414 w 1336066"/>
              <a:gd name="connsiteY15" fmla="*/ 792149 h 1340934"/>
              <a:gd name="connsiteX16" fmla="*/ 782414 w 1336066"/>
              <a:gd name="connsiteY16" fmla="*/ 811618 h 1340934"/>
              <a:gd name="connsiteX17" fmla="*/ 806751 w 1336066"/>
              <a:gd name="connsiteY17" fmla="*/ 835954 h 1340934"/>
              <a:gd name="connsiteX18" fmla="*/ 636396 w 1336066"/>
              <a:gd name="connsiteY18" fmla="*/ 660733 h 1340934"/>
              <a:gd name="connsiteX19" fmla="*/ 655865 w 1336066"/>
              <a:gd name="connsiteY19" fmla="*/ 660733 h 1340934"/>
              <a:gd name="connsiteX20" fmla="*/ 660733 w 1336066"/>
              <a:gd name="connsiteY20" fmla="*/ 655865 h 1340934"/>
              <a:gd name="connsiteX21" fmla="*/ 660733 w 1336066"/>
              <a:gd name="connsiteY21" fmla="*/ 636396 h 1340934"/>
              <a:gd name="connsiteX22" fmla="*/ 636396 w 1336066"/>
              <a:gd name="connsiteY22" fmla="*/ 612060 h 1340934"/>
              <a:gd name="connsiteX23" fmla="*/ 616927 w 1336066"/>
              <a:gd name="connsiteY23" fmla="*/ 612060 h 1340934"/>
              <a:gd name="connsiteX24" fmla="*/ 612060 w 1336066"/>
              <a:gd name="connsiteY24" fmla="*/ 616927 h 1340934"/>
              <a:gd name="connsiteX25" fmla="*/ 612060 w 1336066"/>
              <a:gd name="connsiteY25" fmla="*/ 636396 h 1340934"/>
              <a:gd name="connsiteX26" fmla="*/ 636396 w 1336066"/>
              <a:gd name="connsiteY26" fmla="*/ 660733 h 1340934"/>
              <a:gd name="connsiteX27" fmla="*/ 724007 w 1336066"/>
              <a:gd name="connsiteY27" fmla="*/ 748343 h 1340934"/>
              <a:gd name="connsiteX28" fmla="*/ 743476 w 1336066"/>
              <a:gd name="connsiteY28" fmla="*/ 748343 h 1340934"/>
              <a:gd name="connsiteX29" fmla="*/ 748344 w 1336066"/>
              <a:gd name="connsiteY29" fmla="*/ 743476 h 1340934"/>
              <a:gd name="connsiteX30" fmla="*/ 748344 w 1336066"/>
              <a:gd name="connsiteY30" fmla="*/ 724007 h 1340934"/>
              <a:gd name="connsiteX31" fmla="*/ 724007 w 1336066"/>
              <a:gd name="connsiteY31" fmla="*/ 699670 h 1340934"/>
              <a:gd name="connsiteX32" fmla="*/ 704538 w 1336066"/>
              <a:gd name="connsiteY32" fmla="*/ 699670 h 1340934"/>
              <a:gd name="connsiteX33" fmla="*/ 699671 w 1336066"/>
              <a:gd name="connsiteY33" fmla="*/ 704538 h 1340934"/>
              <a:gd name="connsiteX34" fmla="*/ 699671 w 1336066"/>
              <a:gd name="connsiteY34" fmla="*/ 724007 h 1340934"/>
              <a:gd name="connsiteX35" fmla="*/ 724007 w 1336066"/>
              <a:gd name="connsiteY35" fmla="*/ 748343 h 1340934"/>
              <a:gd name="connsiteX36" fmla="*/ 894362 w 1336066"/>
              <a:gd name="connsiteY36" fmla="*/ 923565 h 1340934"/>
              <a:gd name="connsiteX37" fmla="*/ 913831 w 1336066"/>
              <a:gd name="connsiteY37" fmla="*/ 923565 h 1340934"/>
              <a:gd name="connsiteX38" fmla="*/ 918698 w 1336066"/>
              <a:gd name="connsiteY38" fmla="*/ 918698 h 1340934"/>
              <a:gd name="connsiteX39" fmla="*/ 918698 w 1336066"/>
              <a:gd name="connsiteY39" fmla="*/ 899229 h 1340934"/>
              <a:gd name="connsiteX40" fmla="*/ 894362 w 1336066"/>
              <a:gd name="connsiteY40" fmla="*/ 874893 h 1340934"/>
              <a:gd name="connsiteX41" fmla="*/ 874893 w 1336066"/>
              <a:gd name="connsiteY41" fmla="*/ 874893 h 1340934"/>
              <a:gd name="connsiteX42" fmla="*/ 870025 w 1336066"/>
              <a:gd name="connsiteY42" fmla="*/ 879760 h 1340934"/>
              <a:gd name="connsiteX43" fmla="*/ 870025 w 1336066"/>
              <a:gd name="connsiteY43" fmla="*/ 899229 h 1340934"/>
              <a:gd name="connsiteX44" fmla="*/ 894362 w 1336066"/>
              <a:gd name="connsiteY44" fmla="*/ 923565 h 1340934"/>
              <a:gd name="connsiteX45" fmla="*/ 1244806 w 1336066"/>
              <a:gd name="connsiteY45" fmla="*/ 1269142 h 1340934"/>
              <a:gd name="connsiteX46" fmla="*/ 1264275 w 1336066"/>
              <a:gd name="connsiteY46" fmla="*/ 1269142 h 1340934"/>
              <a:gd name="connsiteX47" fmla="*/ 1269142 w 1336066"/>
              <a:gd name="connsiteY47" fmla="*/ 1264275 h 1340934"/>
              <a:gd name="connsiteX48" fmla="*/ 1269142 w 1336066"/>
              <a:gd name="connsiteY48" fmla="*/ 1244806 h 1340934"/>
              <a:gd name="connsiteX49" fmla="*/ 1244806 w 1336066"/>
              <a:gd name="connsiteY49" fmla="*/ 1220469 h 1340934"/>
              <a:gd name="connsiteX50" fmla="*/ 1225337 w 1336066"/>
              <a:gd name="connsiteY50" fmla="*/ 1220469 h 1340934"/>
              <a:gd name="connsiteX51" fmla="*/ 1220469 w 1336066"/>
              <a:gd name="connsiteY51" fmla="*/ 1225337 h 1340934"/>
              <a:gd name="connsiteX52" fmla="*/ 1220469 w 1336066"/>
              <a:gd name="connsiteY52" fmla="*/ 1244806 h 1340934"/>
              <a:gd name="connsiteX53" fmla="*/ 1244806 w 1336066"/>
              <a:gd name="connsiteY53" fmla="*/ 1269142 h 1340934"/>
              <a:gd name="connsiteX54" fmla="*/ 1308080 w 1336066"/>
              <a:gd name="connsiteY54" fmla="*/ 1337284 h 1340934"/>
              <a:gd name="connsiteX55" fmla="*/ 1327549 w 1336066"/>
              <a:gd name="connsiteY55" fmla="*/ 1337284 h 1340934"/>
              <a:gd name="connsiteX56" fmla="*/ 1332417 w 1336066"/>
              <a:gd name="connsiteY56" fmla="*/ 1332416 h 1340934"/>
              <a:gd name="connsiteX57" fmla="*/ 1332417 w 1336066"/>
              <a:gd name="connsiteY57" fmla="*/ 1312947 h 1340934"/>
              <a:gd name="connsiteX58" fmla="*/ 1327549 w 1336066"/>
              <a:gd name="connsiteY58" fmla="*/ 1308080 h 1340934"/>
              <a:gd name="connsiteX59" fmla="*/ 1308080 w 1336066"/>
              <a:gd name="connsiteY59" fmla="*/ 1308080 h 1340934"/>
              <a:gd name="connsiteX60" fmla="*/ 1303213 w 1336066"/>
              <a:gd name="connsiteY60" fmla="*/ 1312947 h 1340934"/>
              <a:gd name="connsiteX61" fmla="*/ 1308080 w 1336066"/>
              <a:gd name="connsiteY61" fmla="*/ 1337284 h 1340934"/>
              <a:gd name="connsiteX62" fmla="*/ 1308080 w 1336066"/>
              <a:gd name="connsiteY62" fmla="*/ 1337284 h 1340934"/>
              <a:gd name="connsiteX63" fmla="*/ 981973 w 1336066"/>
              <a:gd name="connsiteY63" fmla="*/ 1006309 h 1340934"/>
              <a:gd name="connsiteX64" fmla="*/ 1001442 w 1336066"/>
              <a:gd name="connsiteY64" fmla="*/ 1006309 h 1340934"/>
              <a:gd name="connsiteX65" fmla="*/ 1006309 w 1336066"/>
              <a:gd name="connsiteY65" fmla="*/ 1001442 h 1340934"/>
              <a:gd name="connsiteX66" fmla="*/ 1006309 w 1336066"/>
              <a:gd name="connsiteY66" fmla="*/ 981973 h 1340934"/>
              <a:gd name="connsiteX67" fmla="*/ 981973 w 1336066"/>
              <a:gd name="connsiteY67" fmla="*/ 957636 h 1340934"/>
              <a:gd name="connsiteX68" fmla="*/ 962504 w 1336066"/>
              <a:gd name="connsiteY68" fmla="*/ 957636 h 1340934"/>
              <a:gd name="connsiteX69" fmla="*/ 957637 w 1336066"/>
              <a:gd name="connsiteY69" fmla="*/ 962504 h 1340934"/>
              <a:gd name="connsiteX70" fmla="*/ 957637 w 1336066"/>
              <a:gd name="connsiteY70" fmla="*/ 981973 h 1340934"/>
              <a:gd name="connsiteX71" fmla="*/ 981973 w 1336066"/>
              <a:gd name="connsiteY71" fmla="*/ 1006309 h 1340934"/>
              <a:gd name="connsiteX72" fmla="*/ 1069584 w 1336066"/>
              <a:gd name="connsiteY72" fmla="*/ 1093920 h 1340934"/>
              <a:gd name="connsiteX73" fmla="*/ 1089053 w 1336066"/>
              <a:gd name="connsiteY73" fmla="*/ 1093920 h 1340934"/>
              <a:gd name="connsiteX74" fmla="*/ 1093920 w 1336066"/>
              <a:gd name="connsiteY74" fmla="*/ 1089052 h 1340934"/>
              <a:gd name="connsiteX75" fmla="*/ 1093920 w 1336066"/>
              <a:gd name="connsiteY75" fmla="*/ 1069584 h 1340934"/>
              <a:gd name="connsiteX76" fmla="*/ 1069584 w 1336066"/>
              <a:gd name="connsiteY76" fmla="*/ 1045247 h 1340934"/>
              <a:gd name="connsiteX77" fmla="*/ 1050115 w 1336066"/>
              <a:gd name="connsiteY77" fmla="*/ 1045247 h 1340934"/>
              <a:gd name="connsiteX78" fmla="*/ 1045247 w 1336066"/>
              <a:gd name="connsiteY78" fmla="*/ 1050115 h 1340934"/>
              <a:gd name="connsiteX79" fmla="*/ 1045247 w 1336066"/>
              <a:gd name="connsiteY79" fmla="*/ 1069584 h 1340934"/>
              <a:gd name="connsiteX80" fmla="*/ 1069584 w 1336066"/>
              <a:gd name="connsiteY80" fmla="*/ 1093920 h 1340934"/>
              <a:gd name="connsiteX81" fmla="*/ 1157195 w 1336066"/>
              <a:gd name="connsiteY81" fmla="*/ 1181530 h 1340934"/>
              <a:gd name="connsiteX82" fmla="*/ 1176664 w 1336066"/>
              <a:gd name="connsiteY82" fmla="*/ 1181530 h 1340934"/>
              <a:gd name="connsiteX83" fmla="*/ 1181531 w 1336066"/>
              <a:gd name="connsiteY83" fmla="*/ 1176664 h 1340934"/>
              <a:gd name="connsiteX84" fmla="*/ 1181531 w 1336066"/>
              <a:gd name="connsiteY84" fmla="*/ 1157194 h 1340934"/>
              <a:gd name="connsiteX85" fmla="*/ 1157195 w 1336066"/>
              <a:gd name="connsiteY85" fmla="*/ 1132858 h 1340934"/>
              <a:gd name="connsiteX86" fmla="*/ 1137726 w 1336066"/>
              <a:gd name="connsiteY86" fmla="*/ 1132858 h 1340934"/>
              <a:gd name="connsiteX87" fmla="*/ 1132858 w 1336066"/>
              <a:gd name="connsiteY87" fmla="*/ 1137725 h 1340934"/>
              <a:gd name="connsiteX88" fmla="*/ 1132858 w 1336066"/>
              <a:gd name="connsiteY88" fmla="*/ 1157194 h 1340934"/>
              <a:gd name="connsiteX89" fmla="*/ 1157195 w 1336066"/>
              <a:gd name="connsiteY89" fmla="*/ 1181530 h 1340934"/>
              <a:gd name="connsiteX90" fmla="*/ 27987 w 1336066"/>
              <a:gd name="connsiteY90" fmla="*/ 52323 h 1340934"/>
              <a:gd name="connsiteX91" fmla="*/ 47456 w 1336066"/>
              <a:gd name="connsiteY91" fmla="*/ 52323 h 1340934"/>
              <a:gd name="connsiteX92" fmla="*/ 52323 w 1336066"/>
              <a:gd name="connsiteY92" fmla="*/ 47456 h 1340934"/>
              <a:gd name="connsiteX93" fmla="*/ 52323 w 1336066"/>
              <a:gd name="connsiteY93" fmla="*/ 27987 h 1340934"/>
              <a:gd name="connsiteX94" fmla="*/ 27987 w 1336066"/>
              <a:gd name="connsiteY94" fmla="*/ 3651 h 1340934"/>
              <a:gd name="connsiteX95" fmla="*/ 8518 w 1336066"/>
              <a:gd name="connsiteY95" fmla="*/ 3651 h 1340934"/>
              <a:gd name="connsiteX96" fmla="*/ 3650 w 1336066"/>
              <a:gd name="connsiteY96" fmla="*/ 8518 h 1340934"/>
              <a:gd name="connsiteX97" fmla="*/ 3650 w 1336066"/>
              <a:gd name="connsiteY97" fmla="*/ 27987 h 1340934"/>
              <a:gd name="connsiteX98" fmla="*/ 27987 w 1336066"/>
              <a:gd name="connsiteY98" fmla="*/ 52323 h 1340934"/>
              <a:gd name="connsiteX99" fmla="*/ 461174 w 1336066"/>
              <a:gd name="connsiteY99" fmla="*/ 485511 h 1340934"/>
              <a:gd name="connsiteX100" fmla="*/ 480643 w 1336066"/>
              <a:gd name="connsiteY100" fmla="*/ 485511 h 1340934"/>
              <a:gd name="connsiteX101" fmla="*/ 485511 w 1336066"/>
              <a:gd name="connsiteY101" fmla="*/ 480643 h 1340934"/>
              <a:gd name="connsiteX102" fmla="*/ 485511 w 1336066"/>
              <a:gd name="connsiteY102" fmla="*/ 461174 h 1340934"/>
              <a:gd name="connsiteX103" fmla="*/ 461174 w 1336066"/>
              <a:gd name="connsiteY103" fmla="*/ 436838 h 1340934"/>
              <a:gd name="connsiteX104" fmla="*/ 441705 w 1336066"/>
              <a:gd name="connsiteY104" fmla="*/ 436838 h 1340934"/>
              <a:gd name="connsiteX105" fmla="*/ 436838 w 1336066"/>
              <a:gd name="connsiteY105" fmla="*/ 441705 h 1340934"/>
              <a:gd name="connsiteX106" fmla="*/ 436838 w 1336066"/>
              <a:gd name="connsiteY106" fmla="*/ 461174 h 1340934"/>
              <a:gd name="connsiteX107" fmla="*/ 461174 w 1336066"/>
              <a:gd name="connsiteY107" fmla="*/ 485511 h 1340934"/>
              <a:gd name="connsiteX108" fmla="*/ 373563 w 1336066"/>
              <a:gd name="connsiteY108" fmla="*/ 397900 h 1340934"/>
              <a:gd name="connsiteX109" fmla="*/ 393032 w 1336066"/>
              <a:gd name="connsiteY109" fmla="*/ 397900 h 1340934"/>
              <a:gd name="connsiteX110" fmla="*/ 397900 w 1336066"/>
              <a:gd name="connsiteY110" fmla="*/ 393033 h 1340934"/>
              <a:gd name="connsiteX111" fmla="*/ 397900 w 1336066"/>
              <a:gd name="connsiteY111" fmla="*/ 373563 h 1340934"/>
              <a:gd name="connsiteX112" fmla="*/ 373563 w 1336066"/>
              <a:gd name="connsiteY112" fmla="*/ 349227 h 1340934"/>
              <a:gd name="connsiteX113" fmla="*/ 354094 w 1336066"/>
              <a:gd name="connsiteY113" fmla="*/ 349227 h 1340934"/>
              <a:gd name="connsiteX114" fmla="*/ 349227 w 1336066"/>
              <a:gd name="connsiteY114" fmla="*/ 354094 h 1340934"/>
              <a:gd name="connsiteX115" fmla="*/ 349227 w 1336066"/>
              <a:gd name="connsiteY115" fmla="*/ 373563 h 1340934"/>
              <a:gd name="connsiteX116" fmla="*/ 373563 w 1336066"/>
              <a:gd name="connsiteY116" fmla="*/ 397900 h 1340934"/>
              <a:gd name="connsiteX117" fmla="*/ 285952 w 1336066"/>
              <a:gd name="connsiteY117" fmla="*/ 310288 h 1340934"/>
              <a:gd name="connsiteX118" fmla="*/ 305422 w 1336066"/>
              <a:gd name="connsiteY118" fmla="*/ 310288 h 1340934"/>
              <a:gd name="connsiteX119" fmla="*/ 310289 w 1336066"/>
              <a:gd name="connsiteY119" fmla="*/ 305422 h 1340934"/>
              <a:gd name="connsiteX120" fmla="*/ 310289 w 1336066"/>
              <a:gd name="connsiteY120" fmla="*/ 285952 h 1340934"/>
              <a:gd name="connsiteX121" fmla="*/ 285952 w 1336066"/>
              <a:gd name="connsiteY121" fmla="*/ 261616 h 1340934"/>
              <a:gd name="connsiteX122" fmla="*/ 266483 w 1336066"/>
              <a:gd name="connsiteY122" fmla="*/ 261616 h 1340934"/>
              <a:gd name="connsiteX123" fmla="*/ 261616 w 1336066"/>
              <a:gd name="connsiteY123" fmla="*/ 266483 h 1340934"/>
              <a:gd name="connsiteX124" fmla="*/ 261616 w 1336066"/>
              <a:gd name="connsiteY124" fmla="*/ 285952 h 1340934"/>
              <a:gd name="connsiteX125" fmla="*/ 285952 w 1336066"/>
              <a:gd name="connsiteY125" fmla="*/ 310288 h 1340934"/>
              <a:gd name="connsiteX126" fmla="*/ 198341 w 1336066"/>
              <a:gd name="connsiteY126" fmla="*/ 227545 h 1340934"/>
              <a:gd name="connsiteX127" fmla="*/ 217811 w 1336066"/>
              <a:gd name="connsiteY127" fmla="*/ 227545 h 1340934"/>
              <a:gd name="connsiteX128" fmla="*/ 222678 w 1336066"/>
              <a:gd name="connsiteY128" fmla="*/ 222678 h 1340934"/>
              <a:gd name="connsiteX129" fmla="*/ 222678 w 1336066"/>
              <a:gd name="connsiteY129" fmla="*/ 203209 h 1340934"/>
              <a:gd name="connsiteX130" fmla="*/ 198341 w 1336066"/>
              <a:gd name="connsiteY130" fmla="*/ 178872 h 1340934"/>
              <a:gd name="connsiteX131" fmla="*/ 178872 w 1336066"/>
              <a:gd name="connsiteY131" fmla="*/ 178872 h 1340934"/>
              <a:gd name="connsiteX132" fmla="*/ 174005 w 1336066"/>
              <a:gd name="connsiteY132" fmla="*/ 183740 h 1340934"/>
              <a:gd name="connsiteX133" fmla="*/ 174005 w 1336066"/>
              <a:gd name="connsiteY133" fmla="*/ 203209 h 1340934"/>
              <a:gd name="connsiteX134" fmla="*/ 198341 w 1336066"/>
              <a:gd name="connsiteY134" fmla="*/ 227545 h 1340934"/>
              <a:gd name="connsiteX135" fmla="*/ 110730 w 1336066"/>
              <a:gd name="connsiteY135" fmla="*/ 139934 h 1340934"/>
              <a:gd name="connsiteX136" fmla="*/ 130200 w 1336066"/>
              <a:gd name="connsiteY136" fmla="*/ 139934 h 1340934"/>
              <a:gd name="connsiteX137" fmla="*/ 135067 w 1336066"/>
              <a:gd name="connsiteY137" fmla="*/ 135067 h 1340934"/>
              <a:gd name="connsiteX138" fmla="*/ 135067 w 1336066"/>
              <a:gd name="connsiteY138" fmla="*/ 115597 h 1340934"/>
              <a:gd name="connsiteX139" fmla="*/ 110730 w 1336066"/>
              <a:gd name="connsiteY139" fmla="*/ 91261 h 1340934"/>
              <a:gd name="connsiteX140" fmla="*/ 91261 w 1336066"/>
              <a:gd name="connsiteY140" fmla="*/ 91261 h 1340934"/>
              <a:gd name="connsiteX141" fmla="*/ 86394 w 1336066"/>
              <a:gd name="connsiteY141" fmla="*/ 96129 h 1340934"/>
              <a:gd name="connsiteX142" fmla="*/ 86394 w 1336066"/>
              <a:gd name="connsiteY142" fmla="*/ 115597 h 1340934"/>
              <a:gd name="connsiteX143" fmla="*/ 110730 w 1336066"/>
              <a:gd name="connsiteY143" fmla="*/ 139934 h 134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336066" h="1340934">
                <a:moveTo>
                  <a:pt x="548785" y="573122"/>
                </a:moveTo>
                <a:cubicBezTo>
                  <a:pt x="553653" y="577989"/>
                  <a:pt x="563387" y="577989"/>
                  <a:pt x="568254" y="573122"/>
                </a:cubicBezTo>
                <a:lnTo>
                  <a:pt x="573122" y="568254"/>
                </a:lnTo>
                <a:cubicBezTo>
                  <a:pt x="577989" y="563387"/>
                  <a:pt x="577989" y="553652"/>
                  <a:pt x="573122" y="548785"/>
                </a:cubicBezTo>
                <a:lnTo>
                  <a:pt x="548785" y="524449"/>
                </a:lnTo>
                <a:cubicBezTo>
                  <a:pt x="543918" y="519581"/>
                  <a:pt x="534184" y="519581"/>
                  <a:pt x="529316" y="524449"/>
                </a:cubicBezTo>
                <a:lnTo>
                  <a:pt x="524449" y="529316"/>
                </a:lnTo>
                <a:cubicBezTo>
                  <a:pt x="519582" y="534183"/>
                  <a:pt x="519582" y="543918"/>
                  <a:pt x="524449" y="548785"/>
                </a:cubicBezTo>
                <a:lnTo>
                  <a:pt x="548785" y="573122"/>
                </a:lnTo>
                <a:close/>
                <a:moveTo>
                  <a:pt x="806751" y="835954"/>
                </a:moveTo>
                <a:cubicBezTo>
                  <a:pt x="811618" y="840822"/>
                  <a:pt x="821353" y="840822"/>
                  <a:pt x="826220" y="835954"/>
                </a:cubicBezTo>
                <a:lnTo>
                  <a:pt x="831087" y="831087"/>
                </a:lnTo>
                <a:cubicBezTo>
                  <a:pt x="835955" y="826220"/>
                  <a:pt x="835955" y="816485"/>
                  <a:pt x="831087" y="811618"/>
                </a:cubicBezTo>
                <a:lnTo>
                  <a:pt x="806751" y="787282"/>
                </a:lnTo>
                <a:cubicBezTo>
                  <a:pt x="801884" y="782415"/>
                  <a:pt x="792149" y="782415"/>
                  <a:pt x="787282" y="787282"/>
                </a:cubicBezTo>
                <a:lnTo>
                  <a:pt x="782414" y="792149"/>
                </a:lnTo>
                <a:cubicBezTo>
                  <a:pt x="777547" y="797016"/>
                  <a:pt x="777547" y="806751"/>
                  <a:pt x="782414" y="811618"/>
                </a:cubicBezTo>
                <a:lnTo>
                  <a:pt x="806751" y="835954"/>
                </a:lnTo>
                <a:close/>
                <a:moveTo>
                  <a:pt x="636396" y="660733"/>
                </a:moveTo>
                <a:cubicBezTo>
                  <a:pt x="641264" y="665600"/>
                  <a:pt x="650998" y="665600"/>
                  <a:pt x="655865" y="660733"/>
                </a:cubicBezTo>
                <a:lnTo>
                  <a:pt x="660733" y="655865"/>
                </a:lnTo>
                <a:cubicBezTo>
                  <a:pt x="665600" y="650998"/>
                  <a:pt x="665600" y="641263"/>
                  <a:pt x="660733" y="636396"/>
                </a:cubicBezTo>
                <a:lnTo>
                  <a:pt x="636396" y="612060"/>
                </a:lnTo>
                <a:cubicBezTo>
                  <a:pt x="631529" y="607193"/>
                  <a:pt x="621794" y="607193"/>
                  <a:pt x="616927" y="612060"/>
                </a:cubicBezTo>
                <a:lnTo>
                  <a:pt x="612060" y="616927"/>
                </a:lnTo>
                <a:cubicBezTo>
                  <a:pt x="607193" y="621794"/>
                  <a:pt x="607193" y="631529"/>
                  <a:pt x="612060" y="636396"/>
                </a:cubicBezTo>
                <a:lnTo>
                  <a:pt x="636396" y="660733"/>
                </a:lnTo>
                <a:close/>
                <a:moveTo>
                  <a:pt x="724007" y="748343"/>
                </a:moveTo>
                <a:cubicBezTo>
                  <a:pt x="728875" y="753211"/>
                  <a:pt x="738609" y="753211"/>
                  <a:pt x="743476" y="748343"/>
                </a:cubicBezTo>
                <a:lnTo>
                  <a:pt x="748344" y="743476"/>
                </a:lnTo>
                <a:cubicBezTo>
                  <a:pt x="753211" y="738609"/>
                  <a:pt x="753211" y="728874"/>
                  <a:pt x="748344" y="724007"/>
                </a:cubicBezTo>
                <a:lnTo>
                  <a:pt x="724007" y="699670"/>
                </a:lnTo>
                <a:cubicBezTo>
                  <a:pt x="719140" y="694804"/>
                  <a:pt x="709405" y="694804"/>
                  <a:pt x="704538" y="699670"/>
                </a:cubicBezTo>
                <a:lnTo>
                  <a:pt x="699671" y="704538"/>
                </a:lnTo>
                <a:cubicBezTo>
                  <a:pt x="694804" y="709406"/>
                  <a:pt x="694804" y="719140"/>
                  <a:pt x="699671" y="724007"/>
                </a:cubicBezTo>
                <a:lnTo>
                  <a:pt x="724007" y="748343"/>
                </a:lnTo>
                <a:close/>
                <a:moveTo>
                  <a:pt x="894362" y="923565"/>
                </a:moveTo>
                <a:cubicBezTo>
                  <a:pt x="899229" y="928433"/>
                  <a:pt x="908964" y="928433"/>
                  <a:pt x="913831" y="923565"/>
                </a:cubicBezTo>
                <a:lnTo>
                  <a:pt x="918698" y="918698"/>
                </a:lnTo>
                <a:cubicBezTo>
                  <a:pt x="923565" y="913831"/>
                  <a:pt x="923565" y="904097"/>
                  <a:pt x="918698" y="899229"/>
                </a:cubicBezTo>
                <a:lnTo>
                  <a:pt x="894362" y="874893"/>
                </a:lnTo>
                <a:cubicBezTo>
                  <a:pt x="889495" y="870025"/>
                  <a:pt x="879760" y="870025"/>
                  <a:pt x="874893" y="874893"/>
                </a:cubicBezTo>
                <a:lnTo>
                  <a:pt x="870025" y="879760"/>
                </a:lnTo>
                <a:cubicBezTo>
                  <a:pt x="865158" y="884627"/>
                  <a:pt x="865158" y="894361"/>
                  <a:pt x="870025" y="899229"/>
                </a:cubicBezTo>
                <a:lnTo>
                  <a:pt x="894362" y="923565"/>
                </a:lnTo>
                <a:close/>
                <a:moveTo>
                  <a:pt x="1244806" y="1269142"/>
                </a:moveTo>
                <a:cubicBezTo>
                  <a:pt x="1249673" y="1274010"/>
                  <a:pt x="1259407" y="1274010"/>
                  <a:pt x="1264275" y="1269142"/>
                </a:cubicBezTo>
                <a:lnTo>
                  <a:pt x="1269142" y="1264275"/>
                </a:lnTo>
                <a:cubicBezTo>
                  <a:pt x="1274009" y="1259407"/>
                  <a:pt x="1274009" y="1249673"/>
                  <a:pt x="1269142" y="1244806"/>
                </a:cubicBezTo>
                <a:lnTo>
                  <a:pt x="1244806" y="1220469"/>
                </a:lnTo>
                <a:cubicBezTo>
                  <a:pt x="1239938" y="1215602"/>
                  <a:pt x="1230204" y="1215602"/>
                  <a:pt x="1225337" y="1220469"/>
                </a:cubicBezTo>
                <a:lnTo>
                  <a:pt x="1220469" y="1225337"/>
                </a:lnTo>
                <a:cubicBezTo>
                  <a:pt x="1215602" y="1230203"/>
                  <a:pt x="1215602" y="1239938"/>
                  <a:pt x="1220469" y="1244806"/>
                </a:cubicBezTo>
                <a:lnTo>
                  <a:pt x="1244806" y="1269142"/>
                </a:lnTo>
                <a:close/>
                <a:moveTo>
                  <a:pt x="1308080" y="1337284"/>
                </a:moveTo>
                <a:cubicBezTo>
                  <a:pt x="1312947" y="1342151"/>
                  <a:pt x="1322682" y="1342151"/>
                  <a:pt x="1327549" y="1337284"/>
                </a:cubicBezTo>
                <a:lnTo>
                  <a:pt x="1332417" y="1332416"/>
                </a:lnTo>
                <a:cubicBezTo>
                  <a:pt x="1337284" y="1327549"/>
                  <a:pt x="1337284" y="1317815"/>
                  <a:pt x="1332417" y="1312947"/>
                </a:cubicBezTo>
                <a:lnTo>
                  <a:pt x="1327549" y="1308080"/>
                </a:lnTo>
                <a:cubicBezTo>
                  <a:pt x="1322682" y="1303212"/>
                  <a:pt x="1312947" y="1303212"/>
                  <a:pt x="1308080" y="1308080"/>
                </a:cubicBezTo>
                <a:lnTo>
                  <a:pt x="1303213" y="1312947"/>
                </a:lnTo>
                <a:cubicBezTo>
                  <a:pt x="1303213" y="1317815"/>
                  <a:pt x="1303213" y="1327549"/>
                  <a:pt x="1308080" y="1337284"/>
                </a:cubicBezTo>
                <a:lnTo>
                  <a:pt x="1308080" y="1337284"/>
                </a:lnTo>
                <a:close/>
                <a:moveTo>
                  <a:pt x="981973" y="1006309"/>
                </a:moveTo>
                <a:cubicBezTo>
                  <a:pt x="986840" y="1011176"/>
                  <a:pt x="996574" y="1011176"/>
                  <a:pt x="1001442" y="1006309"/>
                </a:cubicBezTo>
                <a:lnTo>
                  <a:pt x="1006309" y="1001442"/>
                </a:lnTo>
                <a:cubicBezTo>
                  <a:pt x="1011176" y="996575"/>
                  <a:pt x="1011176" y="986840"/>
                  <a:pt x="1006309" y="981973"/>
                </a:cubicBezTo>
                <a:lnTo>
                  <a:pt x="981973" y="957636"/>
                </a:lnTo>
                <a:cubicBezTo>
                  <a:pt x="977106" y="952769"/>
                  <a:pt x="967371" y="952769"/>
                  <a:pt x="962504" y="957636"/>
                </a:cubicBezTo>
                <a:lnTo>
                  <a:pt x="957637" y="962504"/>
                </a:lnTo>
                <a:cubicBezTo>
                  <a:pt x="952769" y="967371"/>
                  <a:pt x="952769" y="977106"/>
                  <a:pt x="957637" y="981973"/>
                </a:cubicBezTo>
                <a:lnTo>
                  <a:pt x="981973" y="1006309"/>
                </a:lnTo>
                <a:close/>
                <a:moveTo>
                  <a:pt x="1069584" y="1093920"/>
                </a:moveTo>
                <a:cubicBezTo>
                  <a:pt x="1074451" y="1098788"/>
                  <a:pt x="1084186" y="1098788"/>
                  <a:pt x="1089053" y="1093920"/>
                </a:cubicBezTo>
                <a:lnTo>
                  <a:pt x="1093920" y="1089052"/>
                </a:lnTo>
                <a:cubicBezTo>
                  <a:pt x="1098788" y="1084186"/>
                  <a:pt x="1098788" y="1074451"/>
                  <a:pt x="1093920" y="1069584"/>
                </a:cubicBezTo>
                <a:lnTo>
                  <a:pt x="1069584" y="1045247"/>
                </a:lnTo>
                <a:cubicBezTo>
                  <a:pt x="1064716" y="1040380"/>
                  <a:pt x="1054982" y="1040380"/>
                  <a:pt x="1050115" y="1045247"/>
                </a:cubicBezTo>
                <a:lnTo>
                  <a:pt x="1045247" y="1050115"/>
                </a:lnTo>
                <a:cubicBezTo>
                  <a:pt x="1040380" y="1054982"/>
                  <a:pt x="1040380" y="1064716"/>
                  <a:pt x="1045247" y="1069584"/>
                </a:cubicBezTo>
                <a:lnTo>
                  <a:pt x="1069584" y="1093920"/>
                </a:lnTo>
                <a:close/>
                <a:moveTo>
                  <a:pt x="1157195" y="1181530"/>
                </a:moveTo>
                <a:cubicBezTo>
                  <a:pt x="1162062" y="1186398"/>
                  <a:pt x="1171797" y="1186398"/>
                  <a:pt x="1176664" y="1181530"/>
                </a:cubicBezTo>
                <a:lnTo>
                  <a:pt x="1181531" y="1176664"/>
                </a:lnTo>
                <a:cubicBezTo>
                  <a:pt x="1186398" y="1171797"/>
                  <a:pt x="1186398" y="1162062"/>
                  <a:pt x="1181531" y="1157194"/>
                </a:cubicBezTo>
                <a:lnTo>
                  <a:pt x="1157195" y="1132858"/>
                </a:lnTo>
                <a:cubicBezTo>
                  <a:pt x="1152328" y="1127992"/>
                  <a:pt x="1142593" y="1127992"/>
                  <a:pt x="1137726" y="1132858"/>
                </a:cubicBezTo>
                <a:lnTo>
                  <a:pt x="1132858" y="1137725"/>
                </a:lnTo>
                <a:cubicBezTo>
                  <a:pt x="1127991" y="1142593"/>
                  <a:pt x="1127991" y="1152328"/>
                  <a:pt x="1132858" y="1157194"/>
                </a:cubicBezTo>
                <a:lnTo>
                  <a:pt x="1157195" y="1181530"/>
                </a:lnTo>
                <a:close/>
                <a:moveTo>
                  <a:pt x="27987" y="52323"/>
                </a:moveTo>
                <a:cubicBezTo>
                  <a:pt x="32854" y="57190"/>
                  <a:pt x="42589" y="57190"/>
                  <a:pt x="47456" y="52323"/>
                </a:cubicBezTo>
                <a:lnTo>
                  <a:pt x="52323" y="47456"/>
                </a:lnTo>
                <a:cubicBezTo>
                  <a:pt x="57191" y="42588"/>
                  <a:pt x="57191" y="32854"/>
                  <a:pt x="52323" y="27987"/>
                </a:cubicBezTo>
                <a:lnTo>
                  <a:pt x="27987" y="3651"/>
                </a:lnTo>
                <a:cubicBezTo>
                  <a:pt x="23120" y="-1217"/>
                  <a:pt x="13385" y="-1217"/>
                  <a:pt x="8518" y="3651"/>
                </a:cubicBezTo>
                <a:lnTo>
                  <a:pt x="3650" y="8518"/>
                </a:lnTo>
                <a:cubicBezTo>
                  <a:pt x="-1217" y="13385"/>
                  <a:pt x="-1217" y="23119"/>
                  <a:pt x="3650" y="27987"/>
                </a:cubicBezTo>
                <a:lnTo>
                  <a:pt x="27987" y="52323"/>
                </a:lnTo>
                <a:close/>
                <a:moveTo>
                  <a:pt x="461174" y="485511"/>
                </a:moveTo>
                <a:cubicBezTo>
                  <a:pt x="466042" y="490378"/>
                  <a:pt x="475776" y="490378"/>
                  <a:pt x="480643" y="485511"/>
                </a:cubicBezTo>
                <a:lnTo>
                  <a:pt x="485511" y="480643"/>
                </a:lnTo>
                <a:cubicBezTo>
                  <a:pt x="490378" y="475776"/>
                  <a:pt x="490378" y="466042"/>
                  <a:pt x="485511" y="461174"/>
                </a:cubicBezTo>
                <a:lnTo>
                  <a:pt x="461174" y="436838"/>
                </a:lnTo>
                <a:cubicBezTo>
                  <a:pt x="456307" y="431970"/>
                  <a:pt x="446573" y="431970"/>
                  <a:pt x="441705" y="436838"/>
                </a:cubicBezTo>
                <a:lnTo>
                  <a:pt x="436838" y="441705"/>
                </a:lnTo>
                <a:cubicBezTo>
                  <a:pt x="431971" y="446572"/>
                  <a:pt x="431971" y="456307"/>
                  <a:pt x="436838" y="461174"/>
                </a:cubicBezTo>
                <a:lnTo>
                  <a:pt x="461174" y="485511"/>
                </a:lnTo>
                <a:close/>
                <a:moveTo>
                  <a:pt x="373563" y="397900"/>
                </a:moveTo>
                <a:cubicBezTo>
                  <a:pt x="378431" y="402767"/>
                  <a:pt x="388165" y="402767"/>
                  <a:pt x="393032" y="397900"/>
                </a:cubicBezTo>
                <a:lnTo>
                  <a:pt x="397900" y="393033"/>
                </a:lnTo>
                <a:cubicBezTo>
                  <a:pt x="402767" y="388165"/>
                  <a:pt x="402767" y="378431"/>
                  <a:pt x="397900" y="373563"/>
                </a:cubicBezTo>
                <a:lnTo>
                  <a:pt x="373563" y="349227"/>
                </a:lnTo>
                <a:cubicBezTo>
                  <a:pt x="368696" y="344360"/>
                  <a:pt x="358961" y="344360"/>
                  <a:pt x="354094" y="349227"/>
                </a:cubicBezTo>
                <a:lnTo>
                  <a:pt x="349227" y="354094"/>
                </a:lnTo>
                <a:cubicBezTo>
                  <a:pt x="344360" y="358961"/>
                  <a:pt x="344360" y="368696"/>
                  <a:pt x="349227" y="373563"/>
                </a:cubicBezTo>
                <a:lnTo>
                  <a:pt x="373563" y="397900"/>
                </a:lnTo>
                <a:close/>
                <a:moveTo>
                  <a:pt x="285952" y="310288"/>
                </a:moveTo>
                <a:cubicBezTo>
                  <a:pt x="290820" y="315156"/>
                  <a:pt x="300554" y="315156"/>
                  <a:pt x="305422" y="310288"/>
                </a:cubicBezTo>
                <a:lnTo>
                  <a:pt x="310289" y="305422"/>
                </a:lnTo>
                <a:cubicBezTo>
                  <a:pt x="315156" y="300554"/>
                  <a:pt x="315156" y="290820"/>
                  <a:pt x="310289" y="285952"/>
                </a:cubicBezTo>
                <a:lnTo>
                  <a:pt x="285952" y="261616"/>
                </a:lnTo>
                <a:cubicBezTo>
                  <a:pt x="281085" y="256749"/>
                  <a:pt x="271351" y="256749"/>
                  <a:pt x="266483" y="261616"/>
                </a:cubicBezTo>
                <a:lnTo>
                  <a:pt x="261616" y="266483"/>
                </a:lnTo>
                <a:cubicBezTo>
                  <a:pt x="256749" y="271351"/>
                  <a:pt x="256749" y="281085"/>
                  <a:pt x="261616" y="285952"/>
                </a:cubicBezTo>
                <a:lnTo>
                  <a:pt x="285952" y="310288"/>
                </a:lnTo>
                <a:close/>
                <a:moveTo>
                  <a:pt x="198341" y="227545"/>
                </a:moveTo>
                <a:cubicBezTo>
                  <a:pt x="203209" y="232412"/>
                  <a:pt x="212943" y="232412"/>
                  <a:pt x="217811" y="227545"/>
                </a:cubicBezTo>
                <a:lnTo>
                  <a:pt x="222678" y="222678"/>
                </a:lnTo>
                <a:cubicBezTo>
                  <a:pt x="227545" y="217810"/>
                  <a:pt x="227545" y="208076"/>
                  <a:pt x="222678" y="203209"/>
                </a:cubicBezTo>
                <a:lnTo>
                  <a:pt x="198341" y="178872"/>
                </a:lnTo>
                <a:cubicBezTo>
                  <a:pt x="193474" y="174005"/>
                  <a:pt x="183740" y="174005"/>
                  <a:pt x="178872" y="178872"/>
                </a:cubicBezTo>
                <a:lnTo>
                  <a:pt x="174005" y="183740"/>
                </a:lnTo>
                <a:cubicBezTo>
                  <a:pt x="169138" y="188607"/>
                  <a:pt x="169138" y="198342"/>
                  <a:pt x="174005" y="203209"/>
                </a:cubicBezTo>
                <a:lnTo>
                  <a:pt x="198341" y="227545"/>
                </a:lnTo>
                <a:close/>
                <a:moveTo>
                  <a:pt x="110730" y="139934"/>
                </a:moveTo>
                <a:cubicBezTo>
                  <a:pt x="115598" y="144801"/>
                  <a:pt x="125332" y="144801"/>
                  <a:pt x="130200" y="139934"/>
                </a:cubicBezTo>
                <a:lnTo>
                  <a:pt x="135067" y="135067"/>
                </a:lnTo>
                <a:cubicBezTo>
                  <a:pt x="139934" y="130199"/>
                  <a:pt x="139934" y="120465"/>
                  <a:pt x="135067" y="115597"/>
                </a:cubicBezTo>
                <a:lnTo>
                  <a:pt x="110730" y="91261"/>
                </a:lnTo>
                <a:cubicBezTo>
                  <a:pt x="105863" y="86394"/>
                  <a:pt x="96129" y="86394"/>
                  <a:pt x="91261" y="91261"/>
                </a:cubicBezTo>
                <a:lnTo>
                  <a:pt x="86394" y="96129"/>
                </a:lnTo>
                <a:cubicBezTo>
                  <a:pt x="81527" y="100996"/>
                  <a:pt x="81527" y="110731"/>
                  <a:pt x="86394" y="115597"/>
                </a:cubicBezTo>
                <a:lnTo>
                  <a:pt x="110730" y="139934"/>
                </a:lnTo>
                <a:close/>
              </a:path>
            </a:pathLst>
          </a:custGeom>
          <a:solidFill>
            <a:srgbClr val="67C7F2"/>
          </a:solidFill>
          <a:ln w="4863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BB6D2C4D-DB7A-4AE8-89CD-1F0B3524C7E3}"/>
              </a:ext>
            </a:extLst>
          </p:cNvPr>
          <p:cNvSpPr txBox="1"/>
          <p:nvPr/>
        </p:nvSpPr>
        <p:spPr>
          <a:xfrm rot="5400000">
            <a:off x="9431437" y="3421429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A1D71B45-D3C7-4E93-9545-E3A02EC81C2A}"/>
              </a:ext>
            </a:extLst>
          </p:cNvPr>
          <p:cNvSpPr txBox="1"/>
          <p:nvPr/>
        </p:nvSpPr>
        <p:spPr>
          <a:xfrm rot="5400000">
            <a:off x="3027509" y="2596617"/>
            <a:ext cx="19800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102</Words>
  <Application>Microsoft Office PowerPoint</Application>
  <PresentationFormat>ユーザー設定</PresentationFormat>
  <Paragraphs>16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