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5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6576000" cy="20574000"/>
  <p:notesSz cx="6858000" cy="9144000"/>
  <p:custDataLst>
    <p:tags r:id="rId8"/>
  </p:custDataLst>
  <p:defaultTextStyle>
    <a:defPPr>
      <a:defRPr lang="ja-JP"/>
    </a:defPPr>
    <a:lvl1pPr marL="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1pPr>
    <a:lvl2pPr marL="1632558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2pPr>
    <a:lvl3pPr marL="326511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3pPr>
    <a:lvl4pPr marL="4897669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4pPr>
    <a:lvl5pPr marL="6530227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5pPr>
    <a:lvl6pPr marL="8162785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6pPr>
    <a:lvl7pPr marL="9795341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7pPr>
    <a:lvl8pPr marL="1142789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8pPr>
    <a:lvl9pPr marL="1306045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0" userDrawn="1">
          <p15:clr>
            <a:srgbClr val="A4A3A4"/>
          </p15:clr>
        </p15:guide>
        <p15:guide id="2" orient="horz" pos="1763" userDrawn="1">
          <p15:clr>
            <a:srgbClr val="A4A3A4"/>
          </p15:clr>
        </p15:guide>
        <p15:guide id="3" orient="horz" pos="10925" userDrawn="1">
          <p15:clr>
            <a:srgbClr val="A4A3A4"/>
          </p15:clr>
        </p15:guide>
        <p15:guide id="4" pos="11520" userDrawn="1">
          <p15:clr>
            <a:srgbClr val="A4A3A4"/>
          </p15:clr>
        </p15:guide>
        <p15:guide id="5" pos="1270" userDrawn="1">
          <p15:clr>
            <a:srgbClr val="A4A3A4"/>
          </p15:clr>
        </p15:guide>
        <p15:guide id="6" pos="217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081"/>
    <a:srgbClr val="1A4A56"/>
    <a:srgbClr val="425B70"/>
    <a:srgbClr val="508D93"/>
    <a:srgbClr val="FFFFFF"/>
    <a:srgbClr val="FCECE8"/>
    <a:srgbClr val="000000"/>
    <a:srgbClr val="F8D7CD"/>
    <a:srgbClr val="800000"/>
    <a:srgbClr val="FFFB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41" autoAdjust="0"/>
    <p:restoredTop sz="94660"/>
  </p:normalViewPr>
  <p:slideViewPr>
    <p:cSldViewPr showGuides="1">
      <p:cViewPr varScale="1">
        <p:scale>
          <a:sx n="26" d="100"/>
          <a:sy n="26" d="100"/>
        </p:scale>
        <p:origin x="364" y="48"/>
      </p:cViewPr>
      <p:guideLst>
        <p:guide orient="horz" pos="6480"/>
        <p:guide orient="horz" pos="1763"/>
        <p:guide orient="horz" pos="10925"/>
        <p:guide pos="11520"/>
        <p:guide pos="1270"/>
        <p:guide pos="21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1296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BA98B-B9DF-47B0-8CA9-EDB14F97C2BB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E172-BCED-47C8-AF66-F143ED7D5B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187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380D-ECE4-4A63-BE5F-D3532B3E0EC5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97F2-7BBE-425D-BF06-A2E33CA6604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16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2pPr>
    <a:lvl3pPr marL="1828069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3pPr>
    <a:lvl4pPr marL="2742102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4pPr>
    <a:lvl5pPr marL="3656138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5pPr>
    <a:lvl6pPr marL="4570171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8pPr>
    <a:lvl9pPr marL="7312273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2" y="3367094"/>
            <a:ext cx="27432001" cy="7162799"/>
          </a:xfrm>
        </p:spPr>
        <p:txBody>
          <a:bodyPr anchor="b"/>
          <a:lstStyle>
            <a:lvl1pPr algn="ctr"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2" y="10806115"/>
            <a:ext cx="27432001" cy="4967287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462" indent="0" algn="ctr">
              <a:buNone/>
              <a:defRPr sz="6000"/>
            </a:lvl2pPr>
            <a:lvl3pPr marL="2742925" indent="0" algn="ctr">
              <a:buNone/>
              <a:defRPr sz="5400"/>
            </a:lvl3pPr>
            <a:lvl4pPr marL="4114387" indent="0" algn="ctr">
              <a:buNone/>
              <a:defRPr sz="4799"/>
            </a:lvl4pPr>
            <a:lvl5pPr marL="5485852" indent="0" algn="ctr">
              <a:buNone/>
              <a:defRPr sz="4799"/>
            </a:lvl5pPr>
            <a:lvl6pPr marL="6857314" indent="0" algn="ctr">
              <a:buNone/>
              <a:defRPr sz="4799"/>
            </a:lvl6pPr>
            <a:lvl7pPr marL="8228777" indent="0" algn="ctr">
              <a:buNone/>
              <a:defRPr sz="4799"/>
            </a:lvl7pPr>
            <a:lvl8pPr marL="9600239" indent="0" algn="ctr">
              <a:buNone/>
              <a:defRPr sz="4799"/>
            </a:lvl8pPr>
            <a:lvl9pPr marL="10971702" indent="0" algn="ctr">
              <a:buNone/>
              <a:defRPr sz="479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44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4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5" y="1095376"/>
            <a:ext cx="7886701" cy="174355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599" y="1095376"/>
            <a:ext cx="23202900" cy="174355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48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7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3" y="5129217"/>
            <a:ext cx="31546799" cy="8558211"/>
          </a:xfrm>
        </p:spPr>
        <p:txBody>
          <a:bodyPr anchor="b"/>
          <a:lstStyle>
            <a:lvl1pPr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3" y="13768395"/>
            <a:ext cx="31546799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46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2925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38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4pPr>
            <a:lvl5pPr marL="548585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7pPr>
            <a:lvl8pPr marL="9600239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8pPr>
            <a:lvl9pPr marL="1097170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4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5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6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94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095378"/>
            <a:ext cx="31546799" cy="397668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4" y="5043492"/>
            <a:ext cx="15473362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4" y="7515225"/>
            <a:ext cx="15473362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92"/>
            <a:ext cx="15549564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54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3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70" y="2962278"/>
            <a:ext cx="18516599" cy="14620875"/>
          </a:xfrm>
        </p:spPr>
        <p:txBody>
          <a:bodyPr/>
          <a:lstStyle>
            <a:lvl1pPr>
              <a:defRPr sz="9599"/>
            </a:lvl1pPr>
            <a:lvl2pPr>
              <a:defRPr sz="8399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55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70" y="2962278"/>
            <a:ext cx="18516599" cy="14620875"/>
          </a:xfrm>
        </p:spPr>
        <p:txBody>
          <a:bodyPr anchor="t"/>
          <a:lstStyle>
            <a:lvl1pPr marL="0" indent="0">
              <a:buNone/>
              <a:defRPr sz="9599"/>
            </a:lvl1pPr>
            <a:lvl2pPr marL="1371462" indent="0">
              <a:buNone/>
              <a:defRPr sz="8399"/>
            </a:lvl2pPr>
            <a:lvl3pPr marL="2742925" indent="0">
              <a:buNone/>
              <a:defRPr sz="7200"/>
            </a:lvl3pPr>
            <a:lvl4pPr marL="4114387" indent="0">
              <a:buNone/>
              <a:defRPr sz="6000"/>
            </a:lvl4pPr>
            <a:lvl5pPr marL="5485852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39" indent="0">
              <a:buNone/>
              <a:defRPr sz="6000"/>
            </a:lvl8pPr>
            <a:lvl9pPr marL="10971702" indent="0">
              <a:buNone/>
              <a:defRPr sz="6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0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1" y="1095378"/>
            <a:ext cx="31546799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1" y="5476874"/>
            <a:ext cx="31546799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2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3"/>
            <a:ext cx="12344401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defTabSz="2742925" rtl="0" eaLnBrk="1" latinLnBrk="0" hangingPunct="1">
        <a:lnSpc>
          <a:spcPct val="90000"/>
        </a:lnSpc>
        <a:spcBef>
          <a:spcPct val="0"/>
        </a:spcBef>
        <a:buNone/>
        <a:defRPr kumimoji="1" sz="13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732" indent="-685732" algn="l" defTabSz="2742925" rtl="0" eaLnBrk="1" latinLnBrk="0" hangingPunct="1">
        <a:lnSpc>
          <a:spcPct val="90000"/>
        </a:lnSpc>
        <a:spcBef>
          <a:spcPts val="2999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2057195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2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9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5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39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13" Type="http://schemas.openxmlformats.org/officeDocument/2006/relationships/image" Target="../media/image10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4.png"/><Relationship Id="rId12" Type="http://schemas.openxmlformats.org/officeDocument/2006/relationships/image" Target="../media/image9.svg"/><Relationship Id="rId2" Type="http://schemas.openxmlformats.org/officeDocument/2006/relationships/audio" Target="../media/media1.wav"/><Relationship Id="rId16" Type="http://schemas.openxmlformats.org/officeDocument/2006/relationships/image" Target="../media/image13.svg"/><Relationship Id="rId1" Type="http://schemas.microsoft.com/office/2007/relationships/media" Target="../media/media1.wav"/><Relationship Id="rId6" Type="http://schemas.openxmlformats.org/officeDocument/2006/relationships/image" Target="../media/image3.sv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5" Type="http://schemas.openxmlformats.org/officeDocument/2006/relationships/image" Target="../media/image12.png"/><Relationship Id="rId10" Type="http://schemas.openxmlformats.org/officeDocument/2006/relationships/image" Target="../media/image7.svg"/><Relationship Id="rId4" Type="http://schemas.openxmlformats.org/officeDocument/2006/relationships/image" Target="../media/image1.png"/><Relationship Id="rId9" Type="http://schemas.openxmlformats.org/officeDocument/2006/relationships/image" Target="../media/image6.png"/><Relationship Id="rId14" Type="http://schemas.openxmlformats.org/officeDocument/2006/relationships/image" Target="../media/image1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uon_01sec">
            <a:hlinkClick r:id="" action="ppaction://media"/>
            <a:extLst>
              <a:ext uri="{FF2B5EF4-FFF2-40B4-BE49-F238E27FC236}">
                <a16:creationId xmlns:a16="http://schemas.microsoft.com/office/drawing/2014/main" id="{F3892F7D-92D9-4831-A313-EF12E2FB93E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846905" y="18342798"/>
            <a:ext cx="406400" cy="406400"/>
          </a:xfrm>
          <a:prstGeom prst="rect">
            <a:avLst/>
          </a:prstGeom>
        </p:spPr>
      </p:pic>
      <p:pic>
        <p:nvPicPr>
          <p:cNvPr id="5" name="muon_01sec">
            <a:hlinkClick r:id="" action="ppaction://media"/>
            <a:extLst>
              <a:ext uri="{FF2B5EF4-FFF2-40B4-BE49-F238E27FC236}">
                <a16:creationId xmlns:a16="http://schemas.microsoft.com/office/drawing/2014/main" id="{1FD87946-1F9E-4137-91CC-D7D0032E946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933206" y="18545998"/>
            <a:ext cx="406400" cy="406400"/>
          </a:xfrm>
          <a:prstGeom prst="rect">
            <a:avLst/>
          </a:prstGeom>
        </p:spPr>
      </p:pic>
      <p:pic>
        <p:nvPicPr>
          <p:cNvPr id="4" name="グラフィックス 3">
            <a:extLst>
              <a:ext uri="{FF2B5EF4-FFF2-40B4-BE49-F238E27FC236}">
                <a16:creationId xmlns:a16="http://schemas.microsoft.com/office/drawing/2014/main" id="{48AD4B21-A8C3-421E-990D-520DD1D33A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8006668" y="-8006667"/>
            <a:ext cx="20588573" cy="36601908"/>
          </a:xfrm>
          <a:prstGeom prst="rect">
            <a:avLst/>
          </a:prstGeom>
        </p:spPr>
      </p:pic>
      <p:pic>
        <p:nvPicPr>
          <p:cNvPr id="182" name="グラフィックス 181">
            <a:extLst>
              <a:ext uri="{FF2B5EF4-FFF2-40B4-BE49-F238E27FC236}">
                <a16:creationId xmlns:a16="http://schemas.microsoft.com/office/drawing/2014/main" id="{9B08D0F4-D76A-4C0A-B087-1A6D0C05838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5400000">
            <a:off x="30401024" y="2096418"/>
            <a:ext cx="4185857" cy="5013293"/>
          </a:xfrm>
          <a:prstGeom prst="rect">
            <a:avLst/>
          </a:prstGeom>
        </p:spPr>
      </p:pic>
      <p:sp>
        <p:nvSpPr>
          <p:cNvPr id="177" name="フリーフォーム: 図形 176">
            <a:extLst>
              <a:ext uri="{FF2B5EF4-FFF2-40B4-BE49-F238E27FC236}">
                <a16:creationId xmlns:a16="http://schemas.microsoft.com/office/drawing/2014/main" id="{EB814D1E-ADA3-4D64-BD5A-F976FAEF432D}"/>
              </a:ext>
            </a:extLst>
          </p:cNvPr>
          <p:cNvSpPr/>
          <p:nvPr/>
        </p:nvSpPr>
        <p:spPr>
          <a:xfrm rot="5400000">
            <a:off x="6935879" y="-3672347"/>
            <a:ext cx="18631928" cy="27928425"/>
          </a:xfrm>
          <a:custGeom>
            <a:avLst/>
            <a:gdLst>
              <a:gd name="connsiteX0" fmla="*/ 18198742 w 18631928"/>
              <a:gd name="connsiteY0" fmla="*/ 27928426 h 27928425"/>
              <a:gd name="connsiteX1" fmla="*/ 433188 w 18631928"/>
              <a:gd name="connsiteY1" fmla="*/ 27928426 h 27928425"/>
              <a:gd name="connsiteX2" fmla="*/ 0 w 18631928"/>
              <a:gd name="connsiteY2" fmla="*/ 27495236 h 27928425"/>
              <a:gd name="connsiteX3" fmla="*/ 0 w 18631928"/>
              <a:gd name="connsiteY3" fmla="*/ 433188 h 27928425"/>
              <a:gd name="connsiteX4" fmla="*/ 433188 w 18631928"/>
              <a:gd name="connsiteY4" fmla="*/ 0 h 27928425"/>
              <a:gd name="connsiteX5" fmla="*/ 18198742 w 18631928"/>
              <a:gd name="connsiteY5" fmla="*/ 0 h 27928425"/>
              <a:gd name="connsiteX6" fmla="*/ 18631928 w 18631928"/>
              <a:gd name="connsiteY6" fmla="*/ 433188 h 27928425"/>
              <a:gd name="connsiteX7" fmla="*/ 18631928 w 18631928"/>
              <a:gd name="connsiteY7" fmla="*/ 27495236 h 27928425"/>
              <a:gd name="connsiteX8" fmla="*/ 18198742 w 18631928"/>
              <a:gd name="connsiteY8" fmla="*/ 27928426 h 27928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31928" h="27928425">
                <a:moveTo>
                  <a:pt x="18198742" y="27928426"/>
                </a:moveTo>
                <a:lnTo>
                  <a:pt x="433188" y="27928426"/>
                </a:lnTo>
                <a:cubicBezTo>
                  <a:pt x="194691" y="27928426"/>
                  <a:pt x="0" y="27733734"/>
                  <a:pt x="0" y="27495236"/>
                </a:cubicBezTo>
                <a:lnTo>
                  <a:pt x="0" y="433188"/>
                </a:lnTo>
                <a:cubicBezTo>
                  <a:pt x="0" y="194691"/>
                  <a:pt x="194691" y="0"/>
                  <a:pt x="433188" y="0"/>
                </a:cubicBezTo>
                <a:lnTo>
                  <a:pt x="18198742" y="0"/>
                </a:lnTo>
                <a:cubicBezTo>
                  <a:pt x="18437238" y="0"/>
                  <a:pt x="18631928" y="194691"/>
                  <a:pt x="18631928" y="433188"/>
                </a:cubicBezTo>
                <a:lnTo>
                  <a:pt x="18631928" y="27495236"/>
                </a:lnTo>
                <a:cubicBezTo>
                  <a:pt x="18627062" y="27738600"/>
                  <a:pt x="18437238" y="27928426"/>
                  <a:pt x="18198742" y="27928426"/>
                </a:cubicBezTo>
                <a:close/>
              </a:path>
            </a:pathLst>
          </a:custGeom>
          <a:solidFill>
            <a:srgbClr val="FFFFFF"/>
          </a:solidFill>
          <a:ln w="48667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 sz="4800"/>
          </a:p>
        </p:txBody>
      </p:sp>
      <p:sp>
        <p:nvSpPr>
          <p:cNvPr id="179" name="フリーフォーム: 図形 178">
            <a:extLst>
              <a:ext uri="{FF2B5EF4-FFF2-40B4-BE49-F238E27FC236}">
                <a16:creationId xmlns:a16="http://schemas.microsoft.com/office/drawing/2014/main" id="{3B0A4EA0-6758-4BF7-B3CC-9F7F5DC1DA1C}"/>
              </a:ext>
            </a:extLst>
          </p:cNvPr>
          <p:cNvSpPr/>
          <p:nvPr/>
        </p:nvSpPr>
        <p:spPr>
          <a:xfrm rot="5400000">
            <a:off x="2013028" y="9676155"/>
            <a:ext cx="17585463" cy="1138943"/>
          </a:xfrm>
          <a:custGeom>
            <a:avLst/>
            <a:gdLst>
              <a:gd name="connsiteX0" fmla="*/ 17366436 w 17585463"/>
              <a:gd name="connsiteY0" fmla="*/ 1138944 h 1138943"/>
              <a:gd name="connsiteX1" fmla="*/ 214160 w 17585463"/>
              <a:gd name="connsiteY1" fmla="*/ 1138944 h 1138943"/>
              <a:gd name="connsiteX2" fmla="*/ 0 w 17585463"/>
              <a:gd name="connsiteY2" fmla="*/ 924782 h 1138943"/>
              <a:gd name="connsiteX3" fmla="*/ 0 w 17585463"/>
              <a:gd name="connsiteY3" fmla="*/ 214160 h 1138943"/>
              <a:gd name="connsiteX4" fmla="*/ 214160 w 17585463"/>
              <a:gd name="connsiteY4" fmla="*/ 0 h 1138943"/>
              <a:gd name="connsiteX5" fmla="*/ 17371304 w 17585463"/>
              <a:gd name="connsiteY5" fmla="*/ 0 h 1138943"/>
              <a:gd name="connsiteX6" fmla="*/ 17585464 w 17585463"/>
              <a:gd name="connsiteY6" fmla="*/ 214160 h 1138943"/>
              <a:gd name="connsiteX7" fmla="*/ 17585464 w 17585463"/>
              <a:gd name="connsiteY7" fmla="*/ 924782 h 1138943"/>
              <a:gd name="connsiteX8" fmla="*/ 17366436 w 17585463"/>
              <a:gd name="connsiteY8" fmla="*/ 1138944 h 1138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585463" h="1138943">
                <a:moveTo>
                  <a:pt x="17366436" y="1138944"/>
                </a:moveTo>
                <a:lnTo>
                  <a:pt x="214160" y="1138944"/>
                </a:lnTo>
                <a:cubicBezTo>
                  <a:pt x="97346" y="1138944"/>
                  <a:pt x="0" y="1041598"/>
                  <a:pt x="0" y="924782"/>
                </a:cubicBezTo>
                <a:lnTo>
                  <a:pt x="0" y="214160"/>
                </a:lnTo>
                <a:cubicBezTo>
                  <a:pt x="0" y="97346"/>
                  <a:pt x="97346" y="0"/>
                  <a:pt x="214160" y="0"/>
                </a:cubicBezTo>
                <a:lnTo>
                  <a:pt x="17371304" y="0"/>
                </a:lnTo>
                <a:cubicBezTo>
                  <a:pt x="17488118" y="0"/>
                  <a:pt x="17585464" y="97346"/>
                  <a:pt x="17585464" y="214160"/>
                </a:cubicBezTo>
                <a:lnTo>
                  <a:pt x="17585464" y="924782"/>
                </a:lnTo>
                <a:cubicBezTo>
                  <a:pt x="17580598" y="1041598"/>
                  <a:pt x="17483252" y="1138944"/>
                  <a:pt x="17366436" y="1138944"/>
                </a:cubicBezTo>
                <a:close/>
              </a:path>
            </a:pathLst>
          </a:custGeom>
          <a:solidFill>
            <a:srgbClr val="005081"/>
          </a:solidFill>
          <a:ln w="48667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80" name="フリーフォーム: 図形 179">
            <a:extLst>
              <a:ext uri="{FF2B5EF4-FFF2-40B4-BE49-F238E27FC236}">
                <a16:creationId xmlns:a16="http://schemas.microsoft.com/office/drawing/2014/main" id="{4316837D-FEE0-42F6-9EDD-F0A161615C2F}"/>
              </a:ext>
            </a:extLst>
          </p:cNvPr>
          <p:cNvSpPr/>
          <p:nvPr/>
        </p:nvSpPr>
        <p:spPr>
          <a:xfrm rot="5400000">
            <a:off x="20410931" y="9676156"/>
            <a:ext cx="17585463" cy="1138942"/>
          </a:xfrm>
          <a:custGeom>
            <a:avLst/>
            <a:gdLst>
              <a:gd name="connsiteX0" fmla="*/ 17366436 w 17585463"/>
              <a:gd name="connsiteY0" fmla="*/ 1138943 h 1138942"/>
              <a:gd name="connsiteX1" fmla="*/ 214160 w 17585463"/>
              <a:gd name="connsiteY1" fmla="*/ 1138943 h 1138942"/>
              <a:gd name="connsiteX2" fmla="*/ 0 w 17585463"/>
              <a:gd name="connsiteY2" fmla="*/ 924782 h 1138942"/>
              <a:gd name="connsiteX3" fmla="*/ 0 w 17585463"/>
              <a:gd name="connsiteY3" fmla="*/ 214160 h 1138942"/>
              <a:gd name="connsiteX4" fmla="*/ 214160 w 17585463"/>
              <a:gd name="connsiteY4" fmla="*/ 0 h 1138942"/>
              <a:gd name="connsiteX5" fmla="*/ 17371304 w 17585463"/>
              <a:gd name="connsiteY5" fmla="*/ 0 h 1138942"/>
              <a:gd name="connsiteX6" fmla="*/ 17585464 w 17585463"/>
              <a:gd name="connsiteY6" fmla="*/ 214160 h 1138942"/>
              <a:gd name="connsiteX7" fmla="*/ 17585464 w 17585463"/>
              <a:gd name="connsiteY7" fmla="*/ 924782 h 1138942"/>
              <a:gd name="connsiteX8" fmla="*/ 17366436 w 17585463"/>
              <a:gd name="connsiteY8" fmla="*/ 1138943 h 1138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585463" h="1138942">
                <a:moveTo>
                  <a:pt x="17366436" y="1138943"/>
                </a:moveTo>
                <a:lnTo>
                  <a:pt x="214160" y="1138943"/>
                </a:lnTo>
                <a:cubicBezTo>
                  <a:pt x="97346" y="1138943"/>
                  <a:pt x="0" y="1041597"/>
                  <a:pt x="0" y="924782"/>
                </a:cubicBezTo>
                <a:lnTo>
                  <a:pt x="0" y="214160"/>
                </a:lnTo>
                <a:cubicBezTo>
                  <a:pt x="0" y="97346"/>
                  <a:pt x="97346" y="0"/>
                  <a:pt x="214160" y="0"/>
                </a:cubicBezTo>
                <a:lnTo>
                  <a:pt x="17371304" y="0"/>
                </a:lnTo>
                <a:cubicBezTo>
                  <a:pt x="17488118" y="0"/>
                  <a:pt x="17585464" y="97346"/>
                  <a:pt x="17585464" y="214160"/>
                </a:cubicBezTo>
                <a:lnTo>
                  <a:pt x="17585464" y="924782"/>
                </a:lnTo>
                <a:cubicBezTo>
                  <a:pt x="17580598" y="1046464"/>
                  <a:pt x="17483252" y="1138943"/>
                  <a:pt x="17366436" y="1138943"/>
                </a:cubicBezTo>
                <a:close/>
              </a:path>
            </a:pathLst>
          </a:custGeom>
          <a:solidFill>
            <a:srgbClr val="005081"/>
          </a:solidFill>
          <a:ln w="48667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81" name="フリーフォーム: 図形 180">
            <a:extLst>
              <a:ext uri="{FF2B5EF4-FFF2-40B4-BE49-F238E27FC236}">
                <a16:creationId xmlns:a16="http://schemas.microsoft.com/office/drawing/2014/main" id="{381C18E5-DAED-4871-B3A6-E80C6475CB13}"/>
              </a:ext>
            </a:extLst>
          </p:cNvPr>
          <p:cNvSpPr/>
          <p:nvPr/>
        </p:nvSpPr>
        <p:spPr>
          <a:xfrm rot="5400000">
            <a:off x="11158045" y="9676156"/>
            <a:ext cx="17585463" cy="1138942"/>
          </a:xfrm>
          <a:custGeom>
            <a:avLst/>
            <a:gdLst>
              <a:gd name="connsiteX0" fmla="*/ 17366436 w 17585463"/>
              <a:gd name="connsiteY0" fmla="*/ 1138942 h 1138942"/>
              <a:gd name="connsiteX1" fmla="*/ 214160 w 17585463"/>
              <a:gd name="connsiteY1" fmla="*/ 1138942 h 1138942"/>
              <a:gd name="connsiteX2" fmla="*/ 0 w 17585463"/>
              <a:gd name="connsiteY2" fmla="*/ 924782 h 1138942"/>
              <a:gd name="connsiteX3" fmla="*/ 0 w 17585463"/>
              <a:gd name="connsiteY3" fmla="*/ 214160 h 1138942"/>
              <a:gd name="connsiteX4" fmla="*/ 214160 w 17585463"/>
              <a:gd name="connsiteY4" fmla="*/ 0 h 1138942"/>
              <a:gd name="connsiteX5" fmla="*/ 17371304 w 17585463"/>
              <a:gd name="connsiteY5" fmla="*/ 0 h 1138942"/>
              <a:gd name="connsiteX6" fmla="*/ 17585464 w 17585463"/>
              <a:gd name="connsiteY6" fmla="*/ 214160 h 1138942"/>
              <a:gd name="connsiteX7" fmla="*/ 17585464 w 17585463"/>
              <a:gd name="connsiteY7" fmla="*/ 924782 h 1138942"/>
              <a:gd name="connsiteX8" fmla="*/ 17366436 w 17585463"/>
              <a:gd name="connsiteY8" fmla="*/ 1138942 h 1138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585463" h="1138942">
                <a:moveTo>
                  <a:pt x="17366436" y="1138942"/>
                </a:moveTo>
                <a:lnTo>
                  <a:pt x="214160" y="1138942"/>
                </a:lnTo>
                <a:cubicBezTo>
                  <a:pt x="97346" y="1138942"/>
                  <a:pt x="0" y="1041597"/>
                  <a:pt x="0" y="924782"/>
                </a:cubicBezTo>
                <a:lnTo>
                  <a:pt x="0" y="214160"/>
                </a:lnTo>
                <a:cubicBezTo>
                  <a:pt x="0" y="97346"/>
                  <a:pt x="97346" y="0"/>
                  <a:pt x="214160" y="0"/>
                </a:cubicBezTo>
                <a:lnTo>
                  <a:pt x="17371304" y="0"/>
                </a:lnTo>
                <a:cubicBezTo>
                  <a:pt x="17488118" y="0"/>
                  <a:pt x="17585464" y="97346"/>
                  <a:pt x="17585464" y="214160"/>
                </a:cubicBezTo>
                <a:lnTo>
                  <a:pt x="17585464" y="924782"/>
                </a:lnTo>
                <a:cubicBezTo>
                  <a:pt x="17580598" y="1041597"/>
                  <a:pt x="17483252" y="1138942"/>
                  <a:pt x="17366436" y="1138942"/>
                </a:cubicBezTo>
                <a:close/>
              </a:path>
            </a:pathLst>
          </a:custGeom>
          <a:solidFill>
            <a:srgbClr val="005081"/>
          </a:solidFill>
          <a:ln w="48667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A51A34F4-968C-48A7-A03F-1D065CC0DDAD}"/>
              </a:ext>
            </a:extLst>
          </p:cNvPr>
          <p:cNvSpPr txBox="1"/>
          <p:nvPr/>
        </p:nvSpPr>
        <p:spPr>
          <a:xfrm rot="5400000">
            <a:off x="-2966728" y="9825335"/>
            <a:ext cx="843689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latin typeface="Yu Gothic Medium" panose="020B0500000000000000" pitchFamily="34" charset="-128"/>
                <a:ea typeface="Yu Gothic Medium" panose="020B0500000000000000" pitchFamily="34" charset="-128"/>
              </a:rPr>
              <a:t>○○○○○○○○</a:t>
            </a:r>
          </a:p>
        </p:txBody>
      </p:sp>
      <p:sp>
        <p:nvSpPr>
          <p:cNvPr id="176" name="テキスト ボックス 175">
            <a:extLst>
              <a:ext uri="{FF2B5EF4-FFF2-40B4-BE49-F238E27FC236}">
                <a16:creationId xmlns:a16="http://schemas.microsoft.com/office/drawing/2014/main" id="{84D024FB-A34D-4CEC-B445-7FB4A6888681}"/>
              </a:ext>
            </a:extLst>
          </p:cNvPr>
          <p:cNvSpPr txBox="1"/>
          <p:nvPr/>
        </p:nvSpPr>
        <p:spPr>
          <a:xfrm rot="5400000">
            <a:off x="5695805" y="3196262"/>
            <a:ext cx="5458266" cy="2308324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ノーズクリップを上にしてゴムひもを耳にかける</a:t>
            </a:r>
          </a:p>
        </p:txBody>
      </p:sp>
      <p:sp>
        <p:nvSpPr>
          <p:cNvPr id="225" name="テキスト ボックス 224">
            <a:extLst>
              <a:ext uri="{FF2B5EF4-FFF2-40B4-BE49-F238E27FC236}">
                <a16:creationId xmlns:a16="http://schemas.microsoft.com/office/drawing/2014/main" id="{706BA322-B9E9-4168-8347-02CDE0A458FA}"/>
              </a:ext>
            </a:extLst>
          </p:cNvPr>
          <p:cNvSpPr txBox="1"/>
          <p:nvPr/>
        </p:nvSpPr>
        <p:spPr>
          <a:xfrm rot="5400000">
            <a:off x="23141466" y="13915895"/>
            <a:ext cx="7622603" cy="2400657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000" dirty="0">
                <a:solidFill>
                  <a:schemeClr val="tx1">
                    <a:lumMod val="95000"/>
                    <a:lumOff val="5000"/>
                  </a:schemeClr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手のひらではなく、袖や</a:t>
            </a:r>
            <a:endParaRPr lang="en-US" altLang="ja-JP" sz="5000" dirty="0">
              <a:solidFill>
                <a:schemeClr val="tx1">
                  <a:lumMod val="95000"/>
                  <a:lumOff val="5000"/>
                </a:schemeClr>
              </a:solidFill>
              <a:latin typeface="Yu Gothic Medium" panose="020B0500000000000000" pitchFamily="50" charset="-128"/>
              <a:ea typeface="Yu Gothic Medium" panose="020B0500000000000000" pitchFamily="50" charset="-128"/>
            </a:endParaRPr>
          </a:p>
          <a:p>
            <a:r>
              <a:rPr lang="ja-JP" altLang="en-US" sz="5000" dirty="0">
                <a:solidFill>
                  <a:schemeClr val="tx1">
                    <a:lumMod val="95000"/>
                    <a:lumOff val="5000"/>
                  </a:schemeClr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上着の内側で口や鼻を</a:t>
            </a:r>
            <a:endParaRPr lang="en-US" altLang="ja-JP" sz="5000" dirty="0">
              <a:solidFill>
                <a:schemeClr val="tx1">
                  <a:lumMod val="95000"/>
                  <a:lumOff val="5000"/>
                </a:schemeClr>
              </a:solidFill>
              <a:latin typeface="Yu Gothic Medium" panose="020B0500000000000000" pitchFamily="50" charset="-128"/>
              <a:ea typeface="Yu Gothic Medium" panose="020B0500000000000000" pitchFamily="50" charset="-128"/>
            </a:endParaRPr>
          </a:p>
          <a:p>
            <a:r>
              <a:rPr lang="ja-JP" altLang="en-US" sz="5000" dirty="0">
                <a:solidFill>
                  <a:schemeClr val="tx1">
                    <a:lumMod val="95000"/>
                    <a:lumOff val="5000"/>
                  </a:schemeClr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おさえましょう</a:t>
            </a:r>
          </a:p>
        </p:txBody>
      </p:sp>
      <p:sp>
        <p:nvSpPr>
          <p:cNvPr id="226" name="テキスト ボックス 225">
            <a:extLst>
              <a:ext uri="{FF2B5EF4-FFF2-40B4-BE49-F238E27FC236}">
                <a16:creationId xmlns:a16="http://schemas.microsoft.com/office/drawing/2014/main" id="{267DD866-5F21-4A2D-9C18-21AB3B398A65}"/>
              </a:ext>
            </a:extLst>
          </p:cNvPr>
          <p:cNvSpPr txBox="1"/>
          <p:nvPr/>
        </p:nvSpPr>
        <p:spPr>
          <a:xfrm rot="5400000">
            <a:off x="5695805" y="9174215"/>
            <a:ext cx="5458266" cy="2308324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マスクを上下に引っ張り、鼻と</a:t>
            </a:r>
            <a:endParaRPr lang="en-US" altLang="ja-JP" sz="4800" dirty="0">
              <a:solidFill>
                <a:schemeClr val="tx1">
                  <a:lumMod val="95000"/>
                  <a:lumOff val="5000"/>
                </a:schemeClr>
              </a:solidFill>
              <a:latin typeface="Yu Gothic Medium" panose="020B0500000000000000" pitchFamily="50" charset="-128"/>
              <a:ea typeface="Yu Gothic Medium" panose="020B0500000000000000" pitchFamily="50" charset="-128"/>
            </a:endParaRPr>
          </a:p>
          <a:p>
            <a:r>
              <a:rPr lang="ja-JP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顎の両方を覆う</a:t>
            </a:r>
          </a:p>
        </p:txBody>
      </p:sp>
      <p:sp>
        <p:nvSpPr>
          <p:cNvPr id="227" name="テキスト ボックス 226">
            <a:extLst>
              <a:ext uri="{FF2B5EF4-FFF2-40B4-BE49-F238E27FC236}">
                <a16:creationId xmlns:a16="http://schemas.microsoft.com/office/drawing/2014/main" id="{2739AFE8-20A5-4591-83C7-8710565ED8CE}"/>
              </a:ext>
            </a:extLst>
          </p:cNvPr>
          <p:cNvSpPr txBox="1"/>
          <p:nvPr/>
        </p:nvSpPr>
        <p:spPr>
          <a:xfrm rot="5400000">
            <a:off x="5544040" y="15057255"/>
            <a:ext cx="5761796" cy="2308324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隙間がないよう</a:t>
            </a:r>
            <a:endParaRPr lang="en-US" altLang="ja-JP" sz="4800" dirty="0">
              <a:solidFill>
                <a:schemeClr val="tx1">
                  <a:lumMod val="95000"/>
                  <a:lumOff val="5000"/>
                </a:schemeClr>
              </a:solidFill>
              <a:latin typeface="Yu Gothic Medium" panose="020B0500000000000000" pitchFamily="50" charset="-128"/>
              <a:ea typeface="Yu Gothic Medium" panose="020B0500000000000000" pitchFamily="50" charset="-128"/>
            </a:endParaRPr>
          </a:p>
          <a:p>
            <a:r>
              <a:rPr lang="ja-JP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ノーズクリップを</a:t>
            </a:r>
            <a:endParaRPr lang="en-US" altLang="ja-JP" sz="4800" dirty="0">
              <a:solidFill>
                <a:schemeClr val="tx1">
                  <a:lumMod val="95000"/>
                  <a:lumOff val="5000"/>
                </a:schemeClr>
              </a:solidFill>
              <a:latin typeface="Yu Gothic Medium" panose="020B0500000000000000" pitchFamily="50" charset="-128"/>
              <a:ea typeface="Yu Gothic Medium" panose="020B0500000000000000" pitchFamily="50" charset="-128"/>
            </a:endParaRPr>
          </a:p>
          <a:p>
            <a:r>
              <a:rPr lang="ja-JP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鼻に合わせて曲げる</a:t>
            </a:r>
          </a:p>
        </p:txBody>
      </p:sp>
      <p:sp>
        <p:nvSpPr>
          <p:cNvPr id="230" name="テキスト ボックス 229">
            <a:extLst>
              <a:ext uri="{FF2B5EF4-FFF2-40B4-BE49-F238E27FC236}">
                <a16:creationId xmlns:a16="http://schemas.microsoft.com/office/drawing/2014/main" id="{A48C2832-155F-4757-BD4A-FCD58D943C44}"/>
              </a:ext>
            </a:extLst>
          </p:cNvPr>
          <p:cNvSpPr txBox="1"/>
          <p:nvPr/>
        </p:nvSpPr>
        <p:spPr>
          <a:xfrm rot="5400000">
            <a:off x="23303650" y="5048334"/>
            <a:ext cx="7298234" cy="163121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000" dirty="0">
                <a:solidFill>
                  <a:schemeClr val="tx1">
                    <a:lumMod val="95000"/>
                    <a:lumOff val="5000"/>
                  </a:schemeClr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ティッシュやハンカチで</a:t>
            </a:r>
          </a:p>
          <a:p>
            <a:r>
              <a:rPr lang="ja-JP" altLang="en-US" sz="5000" dirty="0">
                <a:solidFill>
                  <a:schemeClr val="tx1">
                    <a:lumMod val="95000"/>
                    <a:lumOff val="5000"/>
                  </a:schemeClr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口や鼻をおさえましょう</a:t>
            </a:r>
          </a:p>
        </p:txBody>
      </p:sp>
      <p:sp>
        <p:nvSpPr>
          <p:cNvPr id="228" name="テキスト ボックス 227">
            <a:extLst>
              <a:ext uri="{FF2B5EF4-FFF2-40B4-BE49-F238E27FC236}">
                <a16:creationId xmlns:a16="http://schemas.microsoft.com/office/drawing/2014/main" id="{00921370-060F-4A7F-B5DD-271B9C4B4D73}"/>
              </a:ext>
            </a:extLst>
          </p:cNvPr>
          <p:cNvSpPr txBox="1"/>
          <p:nvPr/>
        </p:nvSpPr>
        <p:spPr>
          <a:xfrm rot="5400000">
            <a:off x="14490741" y="5048334"/>
            <a:ext cx="6961145" cy="163121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000" dirty="0">
                <a:solidFill>
                  <a:schemeClr val="tx1">
                    <a:lumMod val="95000"/>
                    <a:lumOff val="5000"/>
                  </a:schemeClr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咳やくしゃみを</a:t>
            </a:r>
            <a:endParaRPr lang="en-US" altLang="ja-JP" sz="5000" dirty="0">
              <a:solidFill>
                <a:schemeClr val="tx1">
                  <a:lumMod val="95000"/>
                  <a:lumOff val="5000"/>
                </a:schemeClr>
              </a:solidFill>
              <a:latin typeface="Yu Gothic Medium" panose="020B0500000000000000" pitchFamily="50" charset="-128"/>
              <a:ea typeface="Yu Gothic Medium" panose="020B0500000000000000" pitchFamily="50" charset="-128"/>
            </a:endParaRPr>
          </a:p>
          <a:p>
            <a:pPr algn="ctr"/>
            <a:r>
              <a:rPr lang="ja-JP" altLang="en-US" sz="5000" dirty="0">
                <a:solidFill>
                  <a:schemeClr val="tx1">
                    <a:lumMod val="95000"/>
                    <a:lumOff val="5000"/>
                  </a:schemeClr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手でおさえる</a:t>
            </a:r>
          </a:p>
        </p:txBody>
      </p:sp>
      <p:sp>
        <p:nvSpPr>
          <p:cNvPr id="229" name="テキスト ボックス 228">
            <a:extLst>
              <a:ext uri="{FF2B5EF4-FFF2-40B4-BE49-F238E27FC236}">
                <a16:creationId xmlns:a16="http://schemas.microsoft.com/office/drawing/2014/main" id="{074E30E0-7265-42C7-BD32-519F6EB89F1C}"/>
              </a:ext>
            </a:extLst>
          </p:cNvPr>
          <p:cNvSpPr txBox="1"/>
          <p:nvPr/>
        </p:nvSpPr>
        <p:spPr>
          <a:xfrm rot="5400000">
            <a:off x="14680673" y="14300615"/>
            <a:ext cx="6462768" cy="163121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000" dirty="0">
                <a:solidFill>
                  <a:schemeClr val="tx1">
                    <a:lumMod val="95000"/>
                    <a:lumOff val="5000"/>
                  </a:schemeClr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何もせずに咳や</a:t>
            </a:r>
            <a:endParaRPr lang="en-US" altLang="ja-JP" sz="5000" dirty="0">
              <a:solidFill>
                <a:schemeClr val="tx1">
                  <a:lumMod val="95000"/>
                  <a:lumOff val="5000"/>
                </a:schemeClr>
              </a:solidFill>
              <a:latin typeface="Yu Gothic Medium" panose="020B0500000000000000" pitchFamily="50" charset="-128"/>
              <a:ea typeface="Yu Gothic Medium" panose="020B0500000000000000" pitchFamily="50" charset="-128"/>
            </a:endParaRPr>
          </a:p>
          <a:p>
            <a:pPr algn="ctr"/>
            <a:r>
              <a:rPr lang="ja-JP" altLang="en-US" sz="5000" dirty="0">
                <a:solidFill>
                  <a:schemeClr val="tx1">
                    <a:lumMod val="95000"/>
                    <a:lumOff val="5000"/>
                  </a:schemeClr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くしゃみをする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A48E7EB0-5D2F-48AE-A8D6-2F7BD2C0F384}"/>
              </a:ext>
            </a:extLst>
          </p:cNvPr>
          <p:cNvSpPr txBox="1"/>
          <p:nvPr/>
        </p:nvSpPr>
        <p:spPr>
          <a:xfrm rot="5400000">
            <a:off x="28655315" y="12471185"/>
            <a:ext cx="1057212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9000" b="1" dirty="0">
                <a:solidFill>
                  <a:srgbClr val="00508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正しい咳エチケット</a:t>
            </a:r>
          </a:p>
        </p:txBody>
      </p:sp>
      <p:sp>
        <p:nvSpPr>
          <p:cNvPr id="278" name="テキスト ボックス 277">
            <a:extLst>
              <a:ext uri="{FF2B5EF4-FFF2-40B4-BE49-F238E27FC236}">
                <a16:creationId xmlns:a16="http://schemas.microsoft.com/office/drawing/2014/main" id="{469D5326-DB8C-42BA-8873-4B761C86103B}"/>
              </a:ext>
            </a:extLst>
          </p:cNvPr>
          <p:cNvSpPr txBox="1"/>
          <p:nvPr/>
        </p:nvSpPr>
        <p:spPr>
          <a:xfrm rot="5400000">
            <a:off x="26831365" y="12179118"/>
            <a:ext cx="10033517" cy="2061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b="1" dirty="0">
                <a:solidFill>
                  <a:srgbClr val="00508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くしゃみや咳が出るときは</a:t>
            </a:r>
            <a:endParaRPr kumimoji="1" lang="en-US" altLang="ja-JP" b="1" dirty="0">
              <a:solidFill>
                <a:srgbClr val="00508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/>
            <a:r>
              <a:rPr lang="ja-JP" altLang="en-US" b="1" dirty="0">
                <a:solidFill>
                  <a:srgbClr val="00508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マスクをつけましょう</a:t>
            </a:r>
            <a:endParaRPr kumimoji="1" lang="ja-JP" altLang="en-US" b="1" dirty="0">
              <a:solidFill>
                <a:srgbClr val="00508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03AA135-1064-4827-8E9D-0DA26F8EEAC2}"/>
              </a:ext>
            </a:extLst>
          </p:cNvPr>
          <p:cNvSpPr txBox="1"/>
          <p:nvPr/>
        </p:nvSpPr>
        <p:spPr>
          <a:xfrm rot="5400000">
            <a:off x="26109193" y="9794557"/>
            <a:ext cx="6135013" cy="98488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kumimoji="1" lang="ja-JP" altLang="en-US" sz="58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マスクがない場合</a:t>
            </a:r>
          </a:p>
        </p:txBody>
      </p:sp>
      <p:sp>
        <p:nvSpPr>
          <p:cNvPr id="279" name="テキスト ボックス 278">
            <a:extLst>
              <a:ext uri="{FF2B5EF4-FFF2-40B4-BE49-F238E27FC236}">
                <a16:creationId xmlns:a16="http://schemas.microsoft.com/office/drawing/2014/main" id="{4ECA2918-C858-40DE-A57E-D14A10274876}"/>
              </a:ext>
            </a:extLst>
          </p:cNvPr>
          <p:cNvSpPr txBox="1"/>
          <p:nvPr/>
        </p:nvSpPr>
        <p:spPr>
          <a:xfrm rot="5400000">
            <a:off x="6920771" y="9794558"/>
            <a:ext cx="7622600" cy="98488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kumimoji="1" lang="ja-JP" altLang="en-US" sz="58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正しいマスクの付け方</a:t>
            </a:r>
          </a:p>
        </p:txBody>
      </p:sp>
      <p:sp>
        <p:nvSpPr>
          <p:cNvPr id="243" name="テキスト ボックス 242">
            <a:extLst>
              <a:ext uri="{FF2B5EF4-FFF2-40B4-BE49-F238E27FC236}">
                <a16:creationId xmlns:a16="http://schemas.microsoft.com/office/drawing/2014/main" id="{EE551EEB-89D0-4132-AC82-88A4BCB7206F}"/>
              </a:ext>
            </a:extLst>
          </p:cNvPr>
          <p:cNvSpPr txBox="1"/>
          <p:nvPr/>
        </p:nvSpPr>
        <p:spPr>
          <a:xfrm rot="5400000">
            <a:off x="15814391" y="9794559"/>
            <a:ext cx="8181254" cy="984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kumimoji="1" lang="en-US" altLang="ja-JP" sz="58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NG</a:t>
            </a:r>
            <a:r>
              <a:rPr kumimoji="1" lang="ja-JP" altLang="en-US" sz="58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の事例</a:t>
            </a:r>
          </a:p>
        </p:txBody>
      </p:sp>
      <p:pic>
        <p:nvPicPr>
          <p:cNvPr id="7" name="グラフィックス 6">
            <a:extLst>
              <a:ext uri="{FF2B5EF4-FFF2-40B4-BE49-F238E27FC236}">
                <a16:creationId xmlns:a16="http://schemas.microsoft.com/office/drawing/2014/main" id="{91A45DB4-431E-40C9-9FA3-9F49279F3AB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5400000">
            <a:off x="20527416" y="3493558"/>
            <a:ext cx="5590529" cy="4740769"/>
          </a:xfrm>
          <a:prstGeom prst="rect">
            <a:avLst/>
          </a:prstGeom>
        </p:spPr>
      </p:pic>
      <p:pic>
        <p:nvPicPr>
          <p:cNvPr id="8" name="グラフィックス 7">
            <a:extLst>
              <a:ext uri="{FF2B5EF4-FFF2-40B4-BE49-F238E27FC236}">
                <a16:creationId xmlns:a16="http://schemas.microsoft.com/office/drawing/2014/main" id="{8E08B36E-5017-41CB-9698-999B84CC25B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5400000">
            <a:off x="19834190" y="12745839"/>
            <a:ext cx="6976981" cy="4740769"/>
          </a:xfrm>
          <a:prstGeom prst="rect">
            <a:avLst/>
          </a:prstGeom>
        </p:spPr>
      </p:pic>
      <p:pic>
        <p:nvPicPr>
          <p:cNvPr id="68" name="グラフィックス 67">
            <a:extLst>
              <a:ext uri="{FF2B5EF4-FFF2-40B4-BE49-F238E27FC236}">
                <a16:creationId xmlns:a16="http://schemas.microsoft.com/office/drawing/2014/main" id="{C0F4B6AB-A817-4FF1-A060-429267DBC21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5400000">
            <a:off x="-3808370" y="8174089"/>
            <a:ext cx="16573500" cy="4381500"/>
          </a:xfrm>
          <a:prstGeom prst="rect">
            <a:avLst/>
          </a:prstGeom>
        </p:spPr>
      </p:pic>
      <p:sp>
        <p:nvSpPr>
          <p:cNvPr id="178" name="フリーフォーム: 図形 177">
            <a:extLst>
              <a:ext uri="{FF2B5EF4-FFF2-40B4-BE49-F238E27FC236}">
                <a16:creationId xmlns:a16="http://schemas.microsoft.com/office/drawing/2014/main" id="{7875C80C-DEFF-4FE0-9380-516BC706AB6A}"/>
              </a:ext>
            </a:extLst>
          </p:cNvPr>
          <p:cNvSpPr/>
          <p:nvPr/>
        </p:nvSpPr>
        <p:spPr>
          <a:xfrm rot="5400000">
            <a:off x="6896941" y="-3706416"/>
            <a:ext cx="18700071" cy="27996566"/>
          </a:xfrm>
          <a:custGeom>
            <a:avLst/>
            <a:gdLst>
              <a:gd name="connsiteX0" fmla="*/ 18232812 w 18700071"/>
              <a:gd name="connsiteY0" fmla="*/ 27996566 h 27996566"/>
              <a:gd name="connsiteX1" fmla="*/ 467258 w 18700071"/>
              <a:gd name="connsiteY1" fmla="*/ 27996566 h 27996566"/>
              <a:gd name="connsiteX2" fmla="*/ 0 w 18700071"/>
              <a:gd name="connsiteY2" fmla="*/ 27529306 h 27996566"/>
              <a:gd name="connsiteX3" fmla="*/ 0 w 18700071"/>
              <a:gd name="connsiteY3" fmla="*/ 467258 h 27996566"/>
              <a:gd name="connsiteX4" fmla="*/ 467258 w 18700071"/>
              <a:gd name="connsiteY4" fmla="*/ 0 h 27996566"/>
              <a:gd name="connsiteX5" fmla="*/ 18232812 w 18700071"/>
              <a:gd name="connsiteY5" fmla="*/ 0 h 27996566"/>
              <a:gd name="connsiteX6" fmla="*/ 18700072 w 18700071"/>
              <a:gd name="connsiteY6" fmla="*/ 467258 h 27996566"/>
              <a:gd name="connsiteX7" fmla="*/ 18700072 w 18700071"/>
              <a:gd name="connsiteY7" fmla="*/ 27529306 h 27996566"/>
              <a:gd name="connsiteX8" fmla="*/ 18232812 w 18700071"/>
              <a:gd name="connsiteY8" fmla="*/ 27996566 h 27996566"/>
              <a:gd name="connsiteX9" fmla="*/ 467258 w 18700071"/>
              <a:gd name="connsiteY9" fmla="*/ 73009 h 27996566"/>
              <a:gd name="connsiteX10" fmla="*/ 73009 w 18700071"/>
              <a:gd name="connsiteY10" fmla="*/ 467258 h 27996566"/>
              <a:gd name="connsiteX11" fmla="*/ 73009 w 18700071"/>
              <a:gd name="connsiteY11" fmla="*/ 27529306 h 27996566"/>
              <a:gd name="connsiteX12" fmla="*/ 467258 w 18700071"/>
              <a:gd name="connsiteY12" fmla="*/ 27923558 h 27996566"/>
              <a:gd name="connsiteX13" fmla="*/ 18232812 w 18700071"/>
              <a:gd name="connsiteY13" fmla="*/ 27923558 h 27996566"/>
              <a:gd name="connsiteX14" fmla="*/ 18627062 w 18700071"/>
              <a:gd name="connsiteY14" fmla="*/ 27529306 h 27996566"/>
              <a:gd name="connsiteX15" fmla="*/ 18627062 w 18700071"/>
              <a:gd name="connsiteY15" fmla="*/ 467258 h 27996566"/>
              <a:gd name="connsiteX16" fmla="*/ 18232812 w 18700071"/>
              <a:gd name="connsiteY16" fmla="*/ 73009 h 27996566"/>
              <a:gd name="connsiteX17" fmla="*/ 467258 w 18700071"/>
              <a:gd name="connsiteY17" fmla="*/ 73009 h 27996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8700071" h="27996566">
                <a:moveTo>
                  <a:pt x="18232812" y="27996566"/>
                </a:moveTo>
                <a:lnTo>
                  <a:pt x="467258" y="27996566"/>
                </a:lnTo>
                <a:cubicBezTo>
                  <a:pt x="209293" y="27996566"/>
                  <a:pt x="0" y="27787274"/>
                  <a:pt x="0" y="27529306"/>
                </a:cubicBezTo>
                <a:lnTo>
                  <a:pt x="0" y="467258"/>
                </a:lnTo>
                <a:cubicBezTo>
                  <a:pt x="0" y="209293"/>
                  <a:pt x="209293" y="0"/>
                  <a:pt x="467258" y="0"/>
                </a:cubicBezTo>
                <a:lnTo>
                  <a:pt x="18232812" y="0"/>
                </a:lnTo>
                <a:cubicBezTo>
                  <a:pt x="18490778" y="0"/>
                  <a:pt x="18700072" y="209293"/>
                  <a:pt x="18700072" y="467258"/>
                </a:cubicBezTo>
                <a:lnTo>
                  <a:pt x="18700072" y="27529306"/>
                </a:lnTo>
                <a:cubicBezTo>
                  <a:pt x="18700072" y="27787274"/>
                  <a:pt x="18490778" y="27996566"/>
                  <a:pt x="18232812" y="27996566"/>
                </a:cubicBezTo>
                <a:close/>
                <a:moveTo>
                  <a:pt x="467258" y="73009"/>
                </a:moveTo>
                <a:cubicBezTo>
                  <a:pt x="248231" y="73009"/>
                  <a:pt x="73009" y="248231"/>
                  <a:pt x="73009" y="467258"/>
                </a:cubicBezTo>
                <a:lnTo>
                  <a:pt x="73009" y="27529306"/>
                </a:lnTo>
                <a:cubicBezTo>
                  <a:pt x="73009" y="27748334"/>
                  <a:pt x="248231" y="27923558"/>
                  <a:pt x="467258" y="27923558"/>
                </a:cubicBezTo>
                <a:lnTo>
                  <a:pt x="18232812" y="27923558"/>
                </a:lnTo>
                <a:cubicBezTo>
                  <a:pt x="18451840" y="27923558"/>
                  <a:pt x="18627062" y="27748334"/>
                  <a:pt x="18627062" y="27529306"/>
                </a:cubicBezTo>
                <a:lnTo>
                  <a:pt x="18627062" y="467258"/>
                </a:lnTo>
                <a:cubicBezTo>
                  <a:pt x="18627062" y="248231"/>
                  <a:pt x="18451840" y="73009"/>
                  <a:pt x="18232812" y="73009"/>
                </a:cubicBezTo>
                <a:lnTo>
                  <a:pt x="467258" y="73009"/>
                </a:lnTo>
                <a:close/>
              </a:path>
            </a:pathLst>
          </a:custGeom>
          <a:solidFill>
            <a:srgbClr val="005081"/>
          </a:solidFill>
          <a:ln w="48667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pic>
        <p:nvPicPr>
          <p:cNvPr id="183" name="グラフィックス 182">
            <a:extLst>
              <a:ext uri="{FF2B5EF4-FFF2-40B4-BE49-F238E27FC236}">
                <a16:creationId xmlns:a16="http://schemas.microsoft.com/office/drawing/2014/main" id="{01C9948B-CD7F-4BF7-B899-0FCB818D642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5400000">
            <a:off x="6516912" y="7787570"/>
            <a:ext cx="15287625" cy="5715000"/>
          </a:xfrm>
          <a:prstGeom prst="rect">
            <a:avLst/>
          </a:prstGeom>
        </p:spPr>
      </p:pic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MSNAME" val="fd1083b0-80b2-442c-b451-f267aab7c35c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370DF2A5-9045-4332-8B8C-DC0B00DA0444}" vid="{53C0FDFE-CEEA-467A-A5A9-891B9134912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7514A33943174478BF029EA15C4FAB9" ma:contentTypeVersion="11" ma:contentTypeDescription="新しいドキュメントを作成します。" ma:contentTypeScope="" ma:versionID="faf9488587d3f672c4fdf4dc354be55c">
  <xsd:schema xmlns:xsd="http://www.w3.org/2001/XMLSchema" xmlns:xs="http://www.w3.org/2001/XMLSchema" xmlns:p="http://schemas.microsoft.com/office/2006/metadata/properties" xmlns:ns3="9a10250b-a984-4700-ae37-85b7515dd2a4" xmlns:ns4="d37ed345-daae-4e0d-b54d-905876ef833b" targetNamespace="http://schemas.microsoft.com/office/2006/metadata/properties" ma:root="true" ma:fieldsID="a62dbbf33770865ce8b6e16d7b4dd68c" ns3:_="" ns4:_="">
    <xsd:import namespace="9a10250b-a984-4700-ae37-85b7515dd2a4"/>
    <xsd:import namespace="d37ed345-daae-4e0d-b54d-905876ef833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0250b-a984-4700-ae37-85b7515dd2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ed345-daae-4e0d-b54d-905876ef8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4356B1D-1AAA-440A-B7F3-95FAFAE1EC7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1ACF83C-75F0-4CD4-8862-3A0C68C29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0250b-a984-4700-ae37-85b7515dd2a4"/>
    <ds:schemaRef ds:uri="d37ed345-daae-4e0d-b54d-905876ef83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E534A9B-8129-4328-9CDB-C11C7276178D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飲食-1_営業時間_タテ</Template>
  <TotalTime>0</TotalTime>
  <Words>107</Words>
  <Application>Microsoft Office PowerPoint</Application>
  <PresentationFormat>ユーザー設定</PresentationFormat>
  <Paragraphs>22</Paragraphs>
  <Slides>1</Slides>
  <Notes>0</Notes>
  <HiddenSlides>0</HiddenSlides>
  <MMClips>2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Yu Gothic Medium</vt:lpstr>
      <vt:lpstr>游ゴシック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2020-07-21T01:04:48Z</dcterms:created>
  <dcterms:modified xsi:type="dcterms:W3CDTF">2020-09-30T09:30:31Z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0x01010067514A33943174478BF029EA15C4FAB9</vt:lpwstr>
  </property>
</Properties>
</file>