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38EB05E9-5C9E-41DC-8A09-EFFB3BDADC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916664" y="18710710"/>
            <a:ext cx="406400" cy="406400"/>
          </a:xfrm>
          <a:prstGeom prst="rect">
            <a:avLst/>
          </a:prstGeom>
        </p:spPr>
      </p:pic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403BBE84-84FF-4716-8921-20844FF607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5374532" y="-5374531"/>
            <a:ext cx="20574000" cy="31323064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349107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6686715" y="2274974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966FA5E-63B6-4D48-A1F8-4DAF4791373A}"/>
              </a:ext>
            </a:extLst>
          </p:cNvPr>
          <p:cNvSpPr txBox="1"/>
          <p:nvPr/>
        </p:nvSpPr>
        <p:spPr>
          <a:xfrm rot="5400000">
            <a:off x="10157276" y="14169253"/>
            <a:ext cx="832605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96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2D9976-0CDC-4C0C-8B5E-0F610075AFF2}"/>
              </a:ext>
            </a:extLst>
          </p:cNvPr>
          <p:cNvSpPr txBox="1"/>
          <p:nvPr/>
        </p:nvSpPr>
        <p:spPr>
          <a:xfrm rot="5400000">
            <a:off x="25331136" y="14292364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5DCADCB-3889-44AB-AE9D-A84DCE2D87EC}"/>
              </a:ext>
            </a:extLst>
          </p:cNvPr>
          <p:cNvSpPr txBox="1"/>
          <p:nvPr/>
        </p:nvSpPr>
        <p:spPr>
          <a:xfrm rot="5400000">
            <a:off x="7877022" y="14169254"/>
            <a:ext cx="832605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96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AE3D505-A8CB-4072-8433-2EE16D78D382}"/>
              </a:ext>
            </a:extLst>
          </p:cNvPr>
          <p:cNvSpPr txBox="1"/>
          <p:nvPr/>
        </p:nvSpPr>
        <p:spPr>
          <a:xfrm rot="5400000">
            <a:off x="5635287" y="14169255"/>
            <a:ext cx="832605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96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66455E6-8A53-40F2-B612-18113F2EFA53}"/>
              </a:ext>
            </a:extLst>
          </p:cNvPr>
          <p:cNvSpPr txBox="1"/>
          <p:nvPr/>
        </p:nvSpPr>
        <p:spPr>
          <a:xfrm rot="5400000">
            <a:off x="3316516" y="14169256"/>
            <a:ext cx="832605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96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06A99D0-9831-4BAD-8DC1-00362A561703}"/>
              </a:ext>
            </a:extLst>
          </p:cNvPr>
          <p:cNvSpPr txBox="1"/>
          <p:nvPr/>
        </p:nvSpPr>
        <p:spPr>
          <a:xfrm rot="5400000">
            <a:off x="23130513" y="1844087"/>
            <a:ext cx="2067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672514E-D0FB-4BCE-AB3A-5E8B780DEFBC}"/>
              </a:ext>
            </a:extLst>
          </p:cNvPr>
          <p:cNvSpPr txBox="1"/>
          <p:nvPr/>
        </p:nvSpPr>
        <p:spPr>
          <a:xfrm rot="5400000">
            <a:off x="-5455006" y="9412597"/>
            <a:ext cx="1872208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皆様には大変ご迷惑をおかけ致しますが、</a:t>
            </a:r>
            <a:endParaRPr lang="en-US" altLang="ja-JP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600"/>
              </a:spcAft>
            </a:pPr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ご理解とご協力の程、よろしくお願いいたします。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A08EA32-850C-4FA0-B408-2D14D413CBB4}"/>
              </a:ext>
            </a:extLst>
          </p:cNvPr>
          <p:cNvSpPr txBox="1"/>
          <p:nvPr/>
        </p:nvSpPr>
        <p:spPr>
          <a:xfrm rot="5400000">
            <a:off x="7720802" y="1844088"/>
            <a:ext cx="2067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D37F8F-AC25-4D67-866B-7A5C7F22EB3B}"/>
              </a:ext>
            </a:extLst>
          </p:cNvPr>
          <p:cNvSpPr txBox="1"/>
          <p:nvPr/>
        </p:nvSpPr>
        <p:spPr>
          <a:xfrm rot="5400000">
            <a:off x="23486224" y="14292365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E80F120-0840-49D8-BC1F-6011EF878DAD}"/>
              </a:ext>
            </a:extLst>
          </p:cNvPr>
          <p:cNvSpPr txBox="1"/>
          <p:nvPr/>
        </p:nvSpPr>
        <p:spPr>
          <a:xfrm rot="5400000">
            <a:off x="21686024" y="14292366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24F55BD-30C3-428D-A0BE-073454D13595}"/>
              </a:ext>
            </a:extLst>
          </p:cNvPr>
          <p:cNvSpPr txBox="1"/>
          <p:nvPr/>
        </p:nvSpPr>
        <p:spPr>
          <a:xfrm rot="5400000">
            <a:off x="19930536" y="14292367"/>
            <a:ext cx="6624736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7FF0F5C-6FFC-44D5-A33C-F4FEFB97C479}"/>
              </a:ext>
            </a:extLst>
          </p:cNvPr>
          <p:cNvSpPr txBox="1"/>
          <p:nvPr/>
        </p:nvSpPr>
        <p:spPr>
          <a:xfrm rot="5400000">
            <a:off x="12138661" y="2274974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0E660-0E6B-4B06-A500-65691AAF8321}"/>
              </a:ext>
            </a:extLst>
          </p:cNvPr>
          <p:cNvSpPr txBox="1"/>
          <p:nvPr/>
        </p:nvSpPr>
        <p:spPr>
          <a:xfrm rot="5400000">
            <a:off x="26540795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7FB15F1-A0BF-4C11-9F27-23675C362D24}"/>
              </a:ext>
            </a:extLst>
          </p:cNvPr>
          <p:cNvSpPr txBox="1"/>
          <p:nvPr/>
        </p:nvSpPr>
        <p:spPr>
          <a:xfrm rot="5400000">
            <a:off x="24666265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B9DB3E15-3C41-4E7C-8051-6885205F451B}"/>
              </a:ext>
            </a:extLst>
          </p:cNvPr>
          <p:cNvSpPr txBox="1"/>
          <p:nvPr/>
        </p:nvSpPr>
        <p:spPr>
          <a:xfrm rot="5400000">
            <a:off x="22969046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71C3FBE5-E242-4120-943A-4B01CEBB50D6}"/>
              </a:ext>
            </a:extLst>
          </p:cNvPr>
          <p:cNvSpPr txBox="1"/>
          <p:nvPr/>
        </p:nvSpPr>
        <p:spPr>
          <a:xfrm rot="5400000">
            <a:off x="21094516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B1D8B63-E478-4F4F-B764-C93615F91569}"/>
              </a:ext>
            </a:extLst>
          </p:cNvPr>
          <p:cNvSpPr txBox="1"/>
          <p:nvPr/>
        </p:nvSpPr>
        <p:spPr>
          <a:xfrm rot="5400000">
            <a:off x="12298507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FC66717-0C83-4834-AE13-C53BE6E931AA}"/>
              </a:ext>
            </a:extLst>
          </p:cNvPr>
          <p:cNvSpPr txBox="1"/>
          <p:nvPr/>
        </p:nvSpPr>
        <p:spPr>
          <a:xfrm rot="5400000">
            <a:off x="10122971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4DC8A47D-E48F-42BD-88C5-E9005CCFF317}"/>
              </a:ext>
            </a:extLst>
          </p:cNvPr>
          <p:cNvSpPr txBox="1"/>
          <p:nvPr/>
        </p:nvSpPr>
        <p:spPr>
          <a:xfrm rot="5400000">
            <a:off x="7755707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午前の診療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BB67F8B-DE62-4DCD-A3A0-756602F536C4}"/>
              </a:ext>
            </a:extLst>
          </p:cNvPr>
          <p:cNvSpPr txBox="1"/>
          <p:nvPr/>
        </p:nvSpPr>
        <p:spPr>
          <a:xfrm rot="5400000">
            <a:off x="5580171" y="6946507"/>
            <a:ext cx="40910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午後の診療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98C8CD7-BCBB-4557-B007-9FCE44ED0C46}"/>
              </a:ext>
            </a:extLst>
          </p:cNvPr>
          <p:cNvSpPr txBox="1"/>
          <p:nvPr/>
        </p:nvSpPr>
        <p:spPr>
          <a:xfrm rot="5400000">
            <a:off x="27192817" y="9699929"/>
            <a:ext cx="129451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診療時間変更のお知らせ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CAAA7CD-6F7E-4C41-BEA4-245BA6B2C5B0}"/>
              </a:ext>
            </a:extLst>
          </p:cNvPr>
          <p:cNvSpPr txBox="1"/>
          <p:nvPr/>
        </p:nvSpPr>
        <p:spPr>
          <a:xfrm rot="5400000">
            <a:off x="28822990" y="9599957"/>
            <a:ext cx="3129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変更前</a:t>
            </a:r>
            <a:endParaRPr kumimoji="1" lang="ja-JP" altLang="en-US" sz="56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3A03BD49-7D6F-43DA-A7ED-5F823B37375C}"/>
              </a:ext>
            </a:extLst>
          </p:cNvPr>
          <p:cNvSpPr txBox="1"/>
          <p:nvPr/>
        </p:nvSpPr>
        <p:spPr>
          <a:xfrm rot="5400000">
            <a:off x="15030238" y="9538402"/>
            <a:ext cx="3129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変更後</a:t>
            </a:r>
            <a:endParaRPr kumimoji="1" lang="ja-JP" altLang="en-US" sz="6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89</Words>
  <Application>Microsoft Office PowerPoint</Application>
  <PresentationFormat>ユーザー設定</PresentationFormat>
  <Paragraphs>26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Yu Gothic Medium</vt:lpstr>
      <vt:lpstr>Yu Gothic UI</vt:lpstr>
      <vt:lpstr>Yu Gothic UI Semibold</vt:lpstr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