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5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36576000" cy="20574000"/>
  <p:notesSz cx="6858000" cy="9144000"/>
  <p:custDataLst>
    <p:tags r:id="rId8"/>
  </p:custDataLst>
  <p:defaultTextStyle>
    <a:defPPr>
      <a:defRPr lang="ja-JP"/>
    </a:defPPr>
    <a:lvl1pPr marL="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1pPr>
    <a:lvl2pPr marL="1632558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2pPr>
    <a:lvl3pPr marL="326511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3pPr>
    <a:lvl4pPr marL="4897669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4pPr>
    <a:lvl5pPr marL="6530227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5pPr>
    <a:lvl6pPr marL="8162785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6pPr>
    <a:lvl7pPr marL="9795341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7pPr>
    <a:lvl8pPr marL="1142789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8pPr>
    <a:lvl9pPr marL="1306045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80" userDrawn="1">
          <p15:clr>
            <a:srgbClr val="A4A3A4"/>
          </p15:clr>
        </p15:guide>
        <p15:guide id="2" orient="horz" pos="1763" userDrawn="1">
          <p15:clr>
            <a:srgbClr val="A4A3A4"/>
          </p15:clr>
        </p15:guide>
        <p15:guide id="3" orient="horz" pos="10925" userDrawn="1">
          <p15:clr>
            <a:srgbClr val="A4A3A4"/>
          </p15:clr>
        </p15:guide>
        <p15:guide id="4" pos="11520" userDrawn="1">
          <p15:clr>
            <a:srgbClr val="A4A3A4"/>
          </p15:clr>
        </p15:guide>
        <p15:guide id="5" pos="1270" userDrawn="1">
          <p15:clr>
            <a:srgbClr val="A4A3A4"/>
          </p15:clr>
        </p15:guide>
        <p15:guide id="6" pos="2177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A1CD"/>
    <a:srgbClr val="A4C0E5"/>
    <a:srgbClr val="425B70"/>
    <a:srgbClr val="508D93"/>
    <a:srgbClr val="FFFFFF"/>
    <a:srgbClr val="FCECE8"/>
    <a:srgbClr val="000000"/>
    <a:srgbClr val="F8D7CD"/>
    <a:srgbClr val="800000"/>
    <a:srgbClr val="FFFB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3" autoAdjust="0"/>
    <p:restoredTop sz="94660"/>
  </p:normalViewPr>
  <p:slideViewPr>
    <p:cSldViewPr showGuides="1">
      <p:cViewPr varScale="1">
        <p:scale>
          <a:sx n="26" d="100"/>
          <a:sy n="26" d="100"/>
        </p:scale>
        <p:origin x="180" y="378"/>
      </p:cViewPr>
      <p:guideLst>
        <p:guide orient="horz" pos="6480"/>
        <p:guide orient="horz" pos="1763"/>
        <p:guide orient="horz" pos="10925"/>
        <p:guide pos="11520"/>
        <p:guide pos="1270"/>
        <p:guide pos="2177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1296" y="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CBA98B-B9DF-47B0-8CA9-EDB14F97C2BB}" type="datetimeFigureOut">
              <a:rPr kumimoji="1" lang="ja-JP" altLang="en-US" smtClean="0"/>
              <a:pPr/>
              <a:t>2025/3/19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BE172-BCED-47C8-AF66-F143ED7D5B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71870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D380D-ECE4-4A63-BE5F-D3532B3E0EC5}" type="datetimeFigureOut">
              <a:rPr kumimoji="1" lang="ja-JP" altLang="en-US" smtClean="0"/>
              <a:pPr/>
              <a:t>2025/3/19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E97F2-7BBE-425D-BF06-A2E33CA6604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1651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1pPr>
    <a:lvl2pPr marL="914035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2pPr>
    <a:lvl3pPr marL="1828069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3pPr>
    <a:lvl4pPr marL="2742102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4pPr>
    <a:lvl5pPr marL="3656138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5pPr>
    <a:lvl6pPr marL="4570171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6pPr>
    <a:lvl7pPr marL="5484207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7pPr>
    <a:lvl8pPr marL="639824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8pPr>
    <a:lvl9pPr marL="7312273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2" y="3367094"/>
            <a:ext cx="27432001" cy="7162799"/>
          </a:xfrm>
        </p:spPr>
        <p:txBody>
          <a:bodyPr anchor="b"/>
          <a:lstStyle>
            <a:lvl1pPr algn="ctr"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2" y="10806115"/>
            <a:ext cx="27432001" cy="4967287"/>
          </a:xfrm>
        </p:spPr>
        <p:txBody>
          <a:bodyPr/>
          <a:lstStyle>
            <a:lvl1pPr marL="0" indent="0" algn="ctr">
              <a:buNone/>
              <a:defRPr sz="7200"/>
            </a:lvl1pPr>
            <a:lvl2pPr marL="1371462" indent="0" algn="ctr">
              <a:buNone/>
              <a:defRPr sz="6000"/>
            </a:lvl2pPr>
            <a:lvl3pPr marL="2742925" indent="0" algn="ctr">
              <a:buNone/>
              <a:defRPr sz="5400"/>
            </a:lvl3pPr>
            <a:lvl4pPr marL="4114387" indent="0" algn="ctr">
              <a:buNone/>
              <a:defRPr sz="4799"/>
            </a:lvl4pPr>
            <a:lvl5pPr marL="5485852" indent="0" algn="ctr">
              <a:buNone/>
              <a:defRPr sz="4799"/>
            </a:lvl5pPr>
            <a:lvl6pPr marL="6857314" indent="0" algn="ctr">
              <a:buNone/>
              <a:defRPr sz="4799"/>
            </a:lvl6pPr>
            <a:lvl7pPr marL="8228777" indent="0" algn="ctr">
              <a:buNone/>
              <a:defRPr sz="4799"/>
            </a:lvl7pPr>
            <a:lvl8pPr marL="9600239" indent="0" algn="ctr">
              <a:buNone/>
              <a:defRPr sz="4799"/>
            </a:lvl8pPr>
            <a:lvl9pPr marL="10971702" indent="0" algn="ctr">
              <a:buNone/>
              <a:defRPr sz="4799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4445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1464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5" y="1095376"/>
            <a:ext cx="7886701" cy="1743551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599" y="1095376"/>
            <a:ext cx="23202900" cy="1743551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487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129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3573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3" y="5129217"/>
            <a:ext cx="31546799" cy="8558211"/>
          </a:xfrm>
        </p:spPr>
        <p:txBody>
          <a:bodyPr anchor="b"/>
          <a:lstStyle>
            <a:lvl1pPr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3" y="13768395"/>
            <a:ext cx="31546799" cy="4500561"/>
          </a:xfrm>
        </p:spPr>
        <p:txBody>
          <a:bodyPr/>
          <a:lstStyle>
            <a:lvl1pPr marL="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1pPr>
            <a:lvl2pPr marL="1371462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2pPr>
            <a:lvl3pPr marL="2742925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11438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4pPr>
            <a:lvl5pPr marL="548585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5pPr>
            <a:lvl6pPr marL="6857314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6pPr>
            <a:lvl7pPr marL="822877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7pPr>
            <a:lvl8pPr marL="9600239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8pPr>
            <a:lvl9pPr marL="1097170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4427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5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6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94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095378"/>
            <a:ext cx="31546799" cy="397668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64" y="5043492"/>
            <a:ext cx="15473362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64" y="7515225"/>
            <a:ext cx="15473362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0" y="5043492"/>
            <a:ext cx="15549564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0" y="7515225"/>
            <a:ext cx="15549564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0543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236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6837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70" y="2962278"/>
            <a:ext cx="18516599" cy="14620875"/>
          </a:xfrm>
        </p:spPr>
        <p:txBody>
          <a:bodyPr/>
          <a:lstStyle>
            <a:lvl1pPr>
              <a:defRPr sz="9599"/>
            </a:lvl1pPr>
            <a:lvl2pPr>
              <a:defRPr sz="8399"/>
            </a:lvl2pPr>
            <a:lvl3pPr>
              <a:defRPr sz="72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8550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70" y="2962278"/>
            <a:ext cx="18516599" cy="14620875"/>
          </a:xfrm>
        </p:spPr>
        <p:txBody>
          <a:bodyPr anchor="t"/>
          <a:lstStyle>
            <a:lvl1pPr marL="0" indent="0">
              <a:buNone/>
              <a:defRPr sz="9599"/>
            </a:lvl1pPr>
            <a:lvl2pPr marL="1371462" indent="0">
              <a:buNone/>
              <a:defRPr sz="8399"/>
            </a:lvl2pPr>
            <a:lvl3pPr marL="2742925" indent="0">
              <a:buNone/>
              <a:defRPr sz="7200"/>
            </a:lvl3pPr>
            <a:lvl4pPr marL="4114387" indent="0">
              <a:buNone/>
              <a:defRPr sz="6000"/>
            </a:lvl4pPr>
            <a:lvl5pPr marL="5485852" indent="0">
              <a:buNone/>
              <a:defRPr sz="6000"/>
            </a:lvl5pPr>
            <a:lvl6pPr marL="6857314" indent="0">
              <a:buNone/>
              <a:defRPr sz="6000"/>
            </a:lvl6pPr>
            <a:lvl7pPr marL="8228777" indent="0">
              <a:buNone/>
              <a:defRPr sz="6000"/>
            </a:lvl7pPr>
            <a:lvl8pPr marL="9600239" indent="0">
              <a:buNone/>
              <a:defRPr sz="6000"/>
            </a:lvl8pPr>
            <a:lvl9pPr marL="10971702" indent="0">
              <a:buNone/>
              <a:defRPr sz="6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4003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1" y="1095378"/>
            <a:ext cx="31546799" cy="3976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1" y="5476874"/>
            <a:ext cx="31546799" cy="13054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2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0" y="19069053"/>
            <a:ext cx="12344401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1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12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txStyles>
    <p:titleStyle>
      <a:lvl1pPr algn="l" defTabSz="2742925" rtl="0" eaLnBrk="1" latinLnBrk="0" hangingPunct="1">
        <a:lnSpc>
          <a:spcPct val="90000"/>
        </a:lnSpc>
        <a:spcBef>
          <a:spcPct val="0"/>
        </a:spcBef>
        <a:buNone/>
        <a:defRPr kumimoji="1" sz="131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732" indent="-685732" algn="l" defTabSz="2742925" rtl="0" eaLnBrk="1" latinLnBrk="0" hangingPunct="1">
        <a:lnSpc>
          <a:spcPct val="90000"/>
        </a:lnSpc>
        <a:spcBef>
          <a:spcPts val="2999"/>
        </a:spcBef>
        <a:buFont typeface="Arial" panose="020B0604020202020204" pitchFamily="34" charset="0"/>
        <a:buChar char="•"/>
        <a:defRPr kumimoji="1" sz="8399" kern="1200">
          <a:solidFill>
            <a:schemeClr val="tx1"/>
          </a:solidFill>
          <a:latin typeface="+mn-lt"/>
          <a:ea typeface="+mn-ea"/>
          <a:cs typeface="+mn-cs"/>
        </a:defRPr>
      </a:lvl1pPr>
      <a:lvl2pPr marL="2057195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428657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120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6171582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04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4509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5971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743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46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2925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38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585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7314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877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0239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170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uon_01sec">
            <a:hlinkClick r:id="" action="ppaction://media"/>
            <a:extLst>
              <a:ext uri="{FF2B5EF4-FFF2-40B4-BE49-F238E27FC236}">
                <a16:creationId xmlns:a16="http://schemas.microsoft.com/office/drawing/2014/main" id="{21A5FD82-8018-411E-A361-1C456BAB2D7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9010683" y="16367764"/>
            <a:ext cx="406400" cy="406400"/>
          </a:xfrm>
          <a:prstGeom prst="rect">
            <a:avLst/>
          </a:prstGeom>
        </p:spPr>
      </p:pic>
      <p:sp>
        <p:nvSpPr>
          <p:cNvPr id="7" name="フリーフォーム: 図形 6">
            <a:extLst>
              <a:ext uri="{FF2B5EF4-FFF2-40B4-BE49-F238E27FC236}">
                <a16:creationId xmlns:a16="http://schemas.microsoft.com/office/drawing/2014/main" id="{FAC148AE-8880-47A1-BB8C-A2104D537A68}"/>
              </a:ext>
            </a:extLst>
          </p:cNvPr>
          <p:cNvSpPr/>
          <p:nvPr/>
        </p:nvSpPr>
        <p:spPr>
          <a:xfrm rot="5400000">
            <a:off x="-9133669" y="9123939"/>
            <a:ext cx="20559407" cy="2311531"/>
          </a:xfrm>
          <a:custGeom>
            <a:avLst/>
            <a:gdLst>
              <a:gd name="connsiteX0" fmla="*/ 0 w 20559407"/>
              <a:gd name="connsiteY0" fmla="*/ 1 h 2311531"/>
              <a:gd name="connsiteX1" fmla="*/ 20559408 w 20559407"/>
              <a:gd name="connsiteY1" fmla="*/ 1 h 2311531"/>
              <a:gd name="connsiteX2" fmla="*/ 20559408 w 20559407"/>
              <a:gd name="connsiteY2" fmla="*/ 2311533 h 2311531"/>
              <a:gd name="connsiteX3" fmla="*/ 1 w 20559407"/>
              <a:gd name="connsiteY3" fmla="*/ 2311533 h 2311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59407" h="2311531">
                <a:moveTo>
                  <a:pt x="0" y="1"/>
                </a:moveTo>
                <a:lnTo>
                  <a:pt x="20559408" y="1"/>
                </a:lnTo>
                <a:lnTo>
                  <a:pt x="20559408" y="2311533"/>
                </a:lnTo>
                <a:lnTo>
                  <a:pt x="1" y="2311533"/>
                </a:lnTo>
                <a:close/>
              </a:path>
            </a:pathLst>
          </a:custGeom>
          <a:solidFill>
            <a:srgbClr val="4196C4"/>
          </a:solidFill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73" name="フリーフォーム: 図形 72">
            <a:extLst>
              <a:ext uri="{FF2B5EF4-FFF2-40B4-BE49-F238E27FC236}">
                <a16:creationId xmlns:a16="http://schemas.microsoft.com/office/drawing/2014/main" id="{4CAE96FC-DCB3-4006-9DA9-9A49D267C57E}"/>
              </a:ext>
            </a:extLst>
          </p:cNvPr>
          <p:cNvSpPr/>
          <p:nvPr/>
        </p:nvSpPr>
        <p:spPr>
          <a:xfrm rot="5400000">
            <a:off x="26704223" y="4295263"/>
            <a:ext cx="1652008" cy="1652165"/>
          </a:xfrm>
          <a:custGeom>
            <a:avLst/>
            <a:gdLst>
              <a:gd name="connsiteX0" fmla="*/ 1577545 w 1652008"/>
              <a:gd name="connsiteY0" fmla="*/ 750693 h 1652165"/>
              <a:gd name="connsiteX1" fmla="*/ 1528906 w 1652008"/>
              <a:gd name="connsiteY1" fmla="*/ 770149 h 1652165"/>
              <a:gd name="connsiteX2" fmla="*/ 1436494 w 1652008"/>
              <a:gd name="connsiteY2" fmla="*/ 804196 h 1652165"/>
              <a:gd name="connsiteX3" fmla="*/ 1426766 w 1652008"/>
              <a:gd name="connsiteY3" fmla="*/ 804196 h 1652165"/>
              <a:gd name="connsiteX4" fmla="*/ 1382992 w 1652008"/>
              <a:gd name="connsiteY4" fmla="*/ 760421 h 1652165"/>
              <a:gd name="connsiteX5" fmla="*/ 1339217 w 1652008"/>
              <a:gd name="connsiteY5" fmla="*/ 599915 h 1652165"/>
              <a:gd name="connsiteX6" fmla="*/ 1358672 w 1652008"/>
              <a:gd name="connsiteY6" fmla="*/ 541549 h 1652165"/>
              <a:gd name="connsiteX7" fmla="*/ 1368400 w 1652008"/>
              <a:gd name="connsiteY7" fmla="*/ 536685 h 1652165"/>
              <a:gd name="connsiteX8" fmla="*/ 1465676 w 1652008"/>
              <a:gd name="connsiteY8" fmla="*/ 517230 h 1652165"/>
              <a:gd name="connsiteX9" fmla="*/ 1528906 w 1652008"/>
              <a:gd name="connsiteY9" fmla="*/ 502638 h 1652165"/>
              <a:gd name="connsiteX10" fmla="*/ 1553226 w 1652008"/>
              <a:gd name="connsiteY10" fmla="*/ 424817 h 1652165"/>
              <a:gd name="connsiteX11" fmla="*/ 1446221 w 1652008"/>
              <a:gd name="connsiteY11" fmla="*/ 381043 h 1652165"/>
              <a:gd name="connsiteX12" fmla="*/ 1412174 w 1652008"/>
              <a:gd name="connsiteY12" fmla="*/ 419953 h 1652165"/>
              <a:gd name="connsiteX13" fmla="*/ 1348945 w 1652008"/>
              <a:gd name="connsiteY13" fmla="*/ 497774 h 1652165"/>
              <a:gd name="connsiteX14" fmla="*/ 1339217 w 1652008"/>
              <a:gd name="connsiteY14" fmla="*/ 502638 h 1652165"/>
              <a:gd name="connsiteX15" fmla="*/ 1280851 w 1652008"/>
              <a:gd name="connsiteY15" fmla="*/ 488047 h 1652165"/>
              <a:gd name="connsiteX16" fmla="*/ 1164119 w 1652008"/>
              <a:gd name="connsiteY16" fmla="*/ 371315 h 1652165"/>
              <a:gd name="connsiteX17" fmla="*/ 1149528 w 1652008"/>
              <a:gd name="connsiteY17" fmla="*/ 312949 h 1652165"/>
              <a:gd name="connsiteX18" fmla="*/ 1154391 w 1652008"/>
              <a:gd name="connsiteY18" fmla="*/ 303221 h 1652165"/>
              <a:gd name="connsiteX19" fmla="*/ 1232213 w 1652008"/>
              <a:gd name="connsiteY19" fmla="*/ 239991 h 1652165"/>
              <a:gd name="connsiteX20" fmla="*/ 1280851 w 1652008"/>
              <a:gd name="connsiteY20" fmla="*/ 191353 h 1652165"/>
              <a:gd name="connsiteX21" fmla="*/ 1261396 w 1652008"/>
              <a:gd name="connsiteY21" fmla="*/ 113532 h 1652165"/>
              <a:gd name="connsiteX22" fmla="*/ 1144664 w 1652008"/>
              <a:gd name="connsiteY22" fmla="*/ 132987 h 1652165"/>
              <a:gd name="connsiteX23" fmla="*/ 1134936 w 1652008"/>
              <a:gd name="connsiteY23" fmla="*/ 186489 h 1652165"/>
              <a:gd name="connsiteX24" fmla="*/ 1115481 w 1652008"/>
              <a:gd name="connsiteY24" fmla="*/ 283766 h 1652165"/>
              <a:gd name="connsiteX25" fmla="*/ 1110617 w 1652008"/>
              <a:gd name="connsiteY25" fmla="*/ 293493 h 1652165"/>
              <a:gd name="connsiteX26" fmla="*/ 1052251 w 1652008"/>
              <a:gd name="connsiteY26" fmla="*/ 312949 h 1652165"/>
              <a:gd name="connsiteX27" fmla="*/ 891745 w 1652008"/>
              <a:gd name="connsiteY27" fmla="*/ 269174 h 1652165"/>
              <a:gd name="connsiteX28" fmla="*/ 847970 w 1652008"/>
              <a:gd name="connsiteY28" fmla="*/ 225400 h 1652165"/>
              <a:gd name="connsiteX29" fmla="*/ 847970 w 1652008"/>
              <a:gd name="connsiteY29" fmla="*/ 215672 h 1652165"/>
              <a:gd name="connsiteX30" fmla="*/ 882017 w 1652008"/>
              <a:gd name="connsiteY30" fmla="*/ 123259 h 1652165"/>
              <a:gd name="connsiteX31" fmla="*/ 901472 w 1652008"/>
              <a:gd name="connsiteY31" fmla="*/ 60029 h 1652165"/>
              <a:gd name="connsiteX32" fmla="*/ 843106 w 1652008"/>
              <a:gd name="connsiteY32" fmla="*/ 1664 h 1652165"/>
              <a:gd name="connsiteX33" fmla="*/ 750694 w 1652008"/>
              <a:gd name="connsiteY33" fmla="*/ 74621 h 1652165"/>
              <a:gd name="connsiteX34" fmla="*/ 770149 w 1652008"/>
              <a:gd name="connsiteY34" fmla="*/ 123259 h 1652165"/>
              <a:gd name="connsiteX35" fmla="*/ 804196 w 1652008"/>
              <a:gd name="connsiteY35" fmla="*/ 215672 h 1652165"/>
              <a:gd name="connsiteX36" fmla="*/ 804196 w 1652008"/>
              <a:gd name="connsiteY36" fmla="*/ 225400 h 1652165"/>
              <a:gd name="connsiteX37" fmla="*/ 760421 w 1652008"/>
              <a:gd name="connsiteY37" fmla="*/ 269174 h 1652165"/>
              <a:gd name="connsiteX38" fmla="*/ 599915 w 1652008"/>
              <a:gd name="connsiteY38" fmla="*/ 312949 h 1652165"/>
              <a:gd name="connsiteX39" fmla="*/ 541549 w 1652008"/>
              <a:gd name="connsiteY39" fmla="*/ 293493 h 1652165"/>
              <a:gd name="connsiteX40" fmla="*/ 536685 w 1652008"/>
              <a:gd name="connsiteY40" fmla="*/ 283766 h 1652165"/>
              <a:gd name="connsiteX41" fmla="*/ 517230 w 1652008"/>
              <a:gd name="connsiteY41" fmla="*/ 186489 h 1652165"/>
              <a:gd name="connsiteX42" fmla="*/ 502638 w 1652008"/>
              <a:gd name="connsiteY42" fmla="*/ 123259 h 1652165"/>
              <a:gd name="connsiteX43" fmla="*/ 424817 w 1652008"/>
              <a:gd name="connsiteY43" fmla="*/ 98940 h 1652165"/>
              <a:gd name="connsiteX44" fmla="*/ 381043 w 1652008"/>
              <a:gd name="connsiteY44" fmla="*/ 205944 h 1652165"/>
              <a:gd name="connsiteX45" fmla="*/ 419953 w 1652008"/>
              <a:gd name="connsiteY45" fmla="*/ 239991 h 1652165"/>
              <a:gd name="connsiteX46" fmla="*/ 497774 w 1652008"/>
              <a:gd name="connsiteY46" fmla="*/ 303221 h 1652165"/>
              <a:gd name="connsiteX47" fmla="*/ 502638 w 1652008"/>
              <a:gd name="connsiteY47" fmla="*/ 312949 h 1652165"/>
              <a:gd name="connsiteX48" fmla="*/ 488047 w 1652008"/>
              <a:gd name="connsiteY48" fmla="*/ 371315 h 1652165"/>
              <a:gd name="connsiteX49" fmla="*/ 371315 w 1652008"/>
              <a:gd name="connsiteY49" fmla="*/ 488047 h 1652165"/>
              <a:gd name="connsiteX50" fmla="*/ 312949 w 1652008"/>
              <a:gd name="connsiteY50" fmla="*/ 502638 h 1652165"/>
              <a:gd name="connsiteX51" fmla="*/ 303221 w 1652008"/>
              <a:gd name="connsiteY51" fmla="*/ 497774 h 1652165"/>
              <a:gd name="connsiteX52" fmla="*/ 239991 w 1652008"/>
              <a:gd name="connsiteY52" fmla="*/ 419953 h 1652165"/>
              <a:gd name="connsiteX53" fmla="*/ 191353 w 1652008"/>
              <a:gd name="connsiteY53" fmla="*/ 371315 h 1652165"/>
              <a:gd name="connsiteX54" fmla="*/ 113532 w 1652008"/>
              <a:gd name="connsiteY54" fmla="*/ 390770 h 1652165"/>
              <a:gd name="connsiteX55" fmla="*/ 132987 w 1652008"/>
              <a:gd name="connsiteY55" fmla="*/ 507502 h 1652165"/>
              <a:gd name="connsiteX56" fmla="*/ 186489 w 1652008"/>
              <a:gd name="connsiteY56" fmla="*/ 517230 h 1652165"/>
              <a:gd name="connsiteX57" fmla="*/ 283766 w 1652008"/>
              <a:gd name="connsiteY57" fmla="*/ 536685 h 1652165"/>
              <a:gd name="connsiteX58" fmla="*/ 293493 w 1652008"/>
              <a:gd name="connsiteY58" fmla="*/ 541549 h 1652165"/>
              <a:gd name="connsiteX59" fmla="*/ 312949 w 1652008"/>
              <a:gd name="connsiteY59" fmla="*/ 599915 h 1652165"/>
              <a:gd name="connsiteX60" fmla="*/ 269174 w 1652008"/>
              <a:gd name="connsiteY60" fmla="*/ 760421 h 1652165"/>
              <a:gd name="connsiteX61" fmla="*/ 225400 w 1652008"/>
              <a:gd name="connsiteY61" fmla="*/ 804196 h 1652165"/>
              <a:gd name="connsiteX62" fmla="*/ 215672 w 1652008"/>
              <a:gd name="connsiteY62" fmla="*/ 804196 h 1652165"/>
              <a:gd name="connsiteX63" fmla="*/ 123259 w 1652008"/>
              <a:gd name="connsiteY63" fmla="*/ 770149 h 1652165"/>
              <a:gd name="connsiteX64" fmla="*/ 60029 w 1652008"/>
              <a:gd name="connsiteY64" fmla="*/ 750693 h 1652165"/>
              <a:gd name="connsiteX65" fmla="*/ 1664 w 1652008"/>
              <a:gd name="connsiteY65" fmla="*/ 809060 h 1652165"/>
              <a:gd name="connsiteX66" fmla="*/ 74621 w 1652008"/>
              <a:gd name="connsiteY66" fmla="*/ 901472 h 1652165"/>
              <a:gd name="connsiteX67" fmla="*/ 123259 w 1652008"/>
              <a:gd name="connsiteY67" fmla="*/ 882017 h 1652165"/>
              <a:gd name="connsiteX68" fmla="*/ 215672 w 1652008"/>
              <a:gd name="connsiteY68" fmla="*/ 847970 h 1652165"/>
              <a:gd name="connsiteX69" fmla="*/ 225400 w 1652008"/>
              <a:gd name="connsiteY69" fmla="*/ 847970 h 1652165"/>
              <a:gd name="connsiteX70" fmla="*/ 269174 w 1652008"/>
              <a:gd name="connsiteY70" fmla="*/ 891745 h 1652165"/>
              <a:gd name="connsiteX71" fmla="*/ 312949 w 1652008"/>
              <a:gd name="connsiteY71" fmla="*/ 1052251 h 1652165"/>
              <a:gd name="connsiteX72" fmla="*/ 293493 w 1652008"/>
              <a:gd name="connsiteY72" fmla="*/ 1110617 h 1652165"/>
              <a:gd name="connsiteX73" fmla="*/ 283766 w 1652008"/>
              <a:gd name="connsiteY73" fmla="*/ 1115481 h 1652165"/>
              <a:gd name="connsiteX74" fmla="*/ 186489 w 1652008"/>
              <a:gd name="connsiteY74" fmla="*/ 1134936 h 1652165"/>
              <a:gd name="connsiteX75" fmla="*/ 123259 w 1652008"/>
              <a:gd name="connsiteY75" fmla="*/ 1149528 h 1652165"/>
              <a:gd name="connsiteX76" fmla="*/ 98940 w 1652008"/>
              <a:gd name="connsiteY76" fmla="*/ 1227349 h 1652165"/>
              <a:gd name="connsiteX77" fmla="*/ 205944 w 1652008"/>
              <a:gd name="connsiteY77" fmla="*/ 1271124 h 1652165"/>
              <a:gd name="connsiteX78" fmla="*/ 239991 w 1652008"/>
              <a:gd name="connsiteY78" fmla="*/ 1232213 h 1652165"/>
              <a:gd name="connsiteX79" fmla="*/ 303221 w 1652008"/>
              <a:gd name="connsiteY79" fmla="*/ 1154391 h 1652165"/>
              <a:gd name="connsiteX80" fmla="*/ 312949 w 1652008"/>
              <a:gd name="connsiteY80" fmla="*/ 1149528 h 1652165"/>
              <a:gd name="connsiteX81" fmla="*/ 371315 w 1652008"/>
              <a:gd name="connsiteY81" fmla="*/ 1164119 h 1652165"/>
              <a:gd name="connsiteX82" fmla="*/ 488047 w 1652008"/>
              <a:gd name="connsiteY82" fmla="*/ 1280851 h 1652165"/>
              <a:gd name="connsiteX83" fmla="*/ 502638 w 1652008"/>
              <a:gd name="connsiteY83" fmla="*/ 1339217 h 1652165"/>
              <a:gd name="connsiteX84" fmla="*/ 497774 w 1652008"/>
              <a:gd name="connsiteY84" fmla="*/ 1348944 h 1652165"/>
              <a:gd name="connsiteX85" fmla="*/ 419953 w 1652008"/>
              <a:gd name="connsiteY85" fmla="*/ 1412174 h 1652165"/>
              <a:gd name="connsiteX86" fmla="*/ 371315 w 1652008"/>
              <a:gd name="connsiteY86" fmla="*/ 1460813 h 1652165"/>
              <a:gd name="connsiteX87" fmla="*/ 390770 w 1652008"/>
              <a:gd name="connsiteY87" fmla="*/ 1538634 h 1652165"/>
              <a:gd name="connsiteX88" fmla="*/ 507502 w 1652008"/>
              <a:gd name="connsiteY88" fmla="*/ 1519179 h 1652165"/>
              <a:gd name="connsiteX89" fmla="*/ 517230 w 1652008"/>
              <a:gd name="connsiteY89" fmla="*/ 1465677 h 1652165"/>
              <a:gd name="connsiteX90" fmla="*/ 536685 w 1652008"/>
              <a:gd name="connsiteY90" fmla="*/ 1368400 h 1652165"/>
              <a:gd name="connsiteX91" fmla="*/ 541549 w 1652008"/>
              <a:gd name="connsiteY91" fmla="*/ 1358672 h 1652165"/>
              <a:gd name="connsiteX92" fmla="*/ 599915 w 1652008"/>
              <a:gd name="connsiteY92" fmla="*/ 1339217 h 1652165"/>
              <a:gd name="connsiteX93" fmla="*/ 760421 w 1652008"/>
              <a:gd name="connsiteY93" fmla="*/ 1382991 h 1652165"/>
              <a:gd name="connsiteX94" fmla="*/ 804196 w 1652008"/>
              <a:gd name="connsiteY94" fmla="*/ 1426766 h 1652165"/>
              <a:gd name="connsiteX95" fmla="*/ 804196 w 1652008"/>
              <a:gd name="connsiteY95" fmla="*/ 1436494 h 1652165"/>
              <a:gd name="connsiteX96" fmla="*/ 770149 w 1652008"/>
              <a:gd name="connsiteY96" fmla="*/ 1528906 h 1652165"/>
              <a:gd name="connsiteX97" fmla="*/ 750694 w 1652008"/>
              <a:gd name="connsiteY97" fmla="*/ 1592136 h 1652165"/>
              <a:gd name="connsiteX98" fmla="*/ 809059 w 1652008"/>
              <a:gd name="connsiteY98" fmla="*/ 1650502 h 1652165"/>
              <a:gd name="connsiteX99" fmla="*/ 901472 w 1652008"/>
              <a:gd name="connsiteY99" fmla="*/ 1577544 h 1652165"/>
              <a:gd name="connsiteX100" fmla="*/ 882017 w 1652008"/>
              <a:gd name="connsiteY100" fmla="*/ 1528906 h 1652165"/>
              <a:gd name="connsiteX101" fmla="*/ 847970 w 1652008"/>
              <a:gd name="connsiteY101" fmla="*/ 1436494 h 1652165"/>
              <a:gd name="connsiteX102" fmla="*/ 847970 w 1652008"/>
              <a:gd name="connsiteY102" fmla="*/ 1426766 h 1652165"/>
              <a:gd name="connsiteX103" fmla="*/ 891745 w 1652008"/>
              <a:gd name="connsiteY103" fmla="*/ 1382991 h 1652165"/>
              <a:gd name="connsiteX104" fmla="*/ 1052251 w 1652008"/>
              <a:gd name="connsiteY104" fmla="*/ 1339217 h 1652165"/>
              <a:gd name="connsiteX105" fmla="*/ 1110617 w 1652008"/>
              <a:gd name="connsiteY105" fmla="*/ 1358672 h 1652165"/>
              <a:gd name="connsiteX106" fmla="*/ 1115481 w 1652008"/>
              <a:gd name="connsiteY106" fmla="*/ 1368400 h 1652165"/>
              <a:gd name="connsiteX107" fmla="*/ 1134936 w 1652008"/>
              <a:gd name="connsiteY107" fmla="*/ 1465677 h 1652165"/>
              <a:gd name="connsiteX108" fmla="*/ 1149528 w 1652008"/>
              <a:gd name="connsiteY108" fmla="*/ 1528906 h 1652165"/>
              <a:gd name="connsiteX109" fmla="*/ 1227349 w 1652008"/>
              <a:gd name="connsiteY109" fmla="*/ 1553225 h 1652165"/>
              <a:gd name="connsiteX110" fmla="*/ 1271123 w 1652008"/>
              <a:gd name="connsiteY110" fmla="*/ 1446221 h 1652165"/>
              <a:gd name="connsiteX111" fmla="*/ 1232213 w 1652008"/>
              <a:gd name="connsiteY111" fmla="*/ 1412174 h 1652165"/>
              <a:gd name="connsiteX112" fmla="*/ 1154391 w 1652008"/>
              <a:gd name="connsiteY112" fmla="*/ 1348944 h 1652165"/>
              <a:gd name="connsiteX113" fmla="*/ 1149528 w 1652008"/>
              <a:gd name="connsiteY113" fmla="*/ 1339217 h 1652165"/>
              <a:gd name="connsiteX114" fmla="*/ 1164119 w 1652008"/>
              <a:gd name="connsiteY114" fmla="*/ 1280851 h 1652165"/>
              <a:gd name="connsiteX115" fmla="*/ 1280851 w 1652008"/>
              <a:gd name="connsiteY115" fmla="*/ 1164119 h 1652165"/>
              <a:gd name="connsiteX116" fmla="*/ 1339217 w 1652008"/>
              <a:gd name="connsiteY116" fmla="*/ 1149528 h 1652165"/>
              <a:gd name="connsiteX117" fmla="*/ 1348945 w 1652008"/>
              <a:gd name="connsiteY117" fmla="*/ 1154391 h 1652165"/>
              <a:gd name="connsiteX118" fmla="*/ 1412174 w 1652008"/>
              <a:gd name="connsiteY118" fmla="*/ 1232213 h 1652165"/>
              <a:gd name="connsiteX119" fmla="*/ 1460813 w 1652008"/>
              <a:gd name="connsiteY119" fmla="*/ 1280851 h 1652165"/>
              <a:gd name="connsiteX120" fmla="*/ 1538634 w 1652008"/>
              <a:gd name="connsiteY120" fmla="*/ 1261395 h 1652165"/>
              <a:gd name="connsiteX121" fmla="*/ 1519179 w 1652008"/>
              <a:gd name="connsiteY121" fmla="*/ 1144664 h 1652165"/>
              <a:gd name="connsiteX122" fmla="*/ 1465676 w 1652008"/>
              <a:gd name="connsiteY122" fmla="*/ 1134936 h 1652165"/>
              <a:gd name="connsiteX123" fmla="*/ 1368400 w 1652008"/>
              <a:gd name="connsiteY123" fmla="*/ 1115481 h 1652165"/>
              <a:gd name="connsiteX124" fmla="*/ 1358672 w 1652008"/>
              <a:gd name="connsiteY124" fmla="*/ 1110617 h 1652165"/>
              <a:gd name="connsiteX125" fmla="*/ 1339217 w 1652008"/>
              <a:gd name="connsiteY125" fmla="*/ 1052251 h 1652165"/>
              <a:gd name="connsiteX126" fmla="*/ 1382992 w 1652008"/>
              <a:gd name="connsiteY126" fmla="*/ 891745 h 1652165"/>
              <a:gd name="connsiteX127" fmla="*/ 1426766 w 1652008"/>
              <a:gd name="connsiteY127" fmla="*/ 847970 h 1652165"/>
              <a:gd name="connsiteX128" fmla="*/ 1436494 w 1652008"/>
              <a:gd name="connsiteY128" fmla="*/ 847970 h 1652165"/>
              <a:gd name="connsiteX129" fmla="*/ 1528906 w 1652008"/>
              <a:gd name="connsiteY129" fmla="*/ 882017 h 1652165"/>
              <a:gd name="connsiteX130" fmla="*/ 1592136 w 1652008"/>
              <a:gd name="connsiteY130" fmla="*/ 901472 h 1652165"/>
              <a:gd name="connsiteX131" fmla="*/ 1650502 w 1652008"/>
              <a:gd name="connsiteY131" fmla="*/ 843106 h 1652165"/>
              <a:gd name="connsiteX132" fmla="*/ 1577545 w 1652008"/>
              <a:gd name="connsiteY132" fmla="*/ 750693 h 1652165"/>
              <a:gd name="connsiteX133" fmla="*/ 692327 w 1652008"/>
              <a:gd name="connsiteY133" fmla="*/ 361587 h 1652165"/>
              <a:gd name="connsiteX134" fmla="*/ 745830 w 1652008"/>
              <a:gd name="connsiteY134" fmla="*/ 385906 h 1652165"/>
              <a:gd name="connsiteX135" fmla="*/ 740966 w 1652008"/>
              <a:gd name="connsiteY135" fmla="*/ 410225 h 1652165"/>
              <a:gd name="connsiteX136" fmla="*/ 731238 w 1652008"/>
              <a:gd name="connsiteY136" fmla="*/ 458863 h 1652165"/>
              <a:gd name="connsiteX137" fmla="*/ 731238 w 1652008"/>
              <a:gd name="connsiteY137" fmla="*/ 463728 h 1652165"/>
              <a:gd name="connsiteX138" fmla="*/ 731238 w 1652008"/>
              <a:gd name="connsiteY138" fmla="*/ 463728 h 1652165"/>
              <a:gd name="connsiteX139" fmla="*/ 726374 w 1652008"/>
              <a:gd name="connsiteY139" fmla="*/ 468592 h 1652165"/>
              <a:gd name="connsiteX140" fmla="*/ 721511 w 1652008"/>
              <a:gd name="connsiteY140" fmla="*/ 463728 h 1652165"/>
              <a:gd name="connsiteX141" fmla="*/ 721511 w 1652008"/>
              <a:gd name="connsiteY141" fmla="*/ 463728 h 1652165"/>
              <a:gd name="connsiteX142" fmla="*/ 721511 w 1652008"/>
              <a:gd name="connsiteY142" fmla="*/ 458863 h 1652165"/>
              <a:gd name="connsiteX143" fmla="*/ 687464 w 1652008"/>
              <a:gd name="connsiteY143" fmla="*/ 419953 h 1652165"/>
              <a:gd name="connsiteX144" fmla="*/ 668008 w 1652008"/>
              <a:gd name="connsiteY144" fmla="*/ 390770 h 1652165"/>
              <a:gd name="connsiteX145" fmla="*/ 692327 w 1652008"/>
              <a:gd name="connsiteY145" fmla="*/ 361587 h 1652165"/>
              <a:gd name="connsiteX146" fmla="*/ 740966 w 1652008"/>
              <a:gd name="connsiteY146" fmla="*/ 823651 h 1652165"/>
              <a:gd name="connsiteX147" fmla="*/ 740966 w 1652008"/>
              <a:gd name="connsiteY147" fmla="*/ 823651 h 1652165"/>
              <a:gd name="connsiteX148" fmla="*/ 740966 w 1652008"/>
              <a:gd name="connsiteY148" fmla="*/ 823651 h 1652165"/>
              <a:gd name="connsiteX149" fmla="*/ 740966 w 1652008"/>
              <a:gd name="connsiteY149" fmla="*/ 823651 h 1652165"/>
              <a:gd name="connsiteX150" fmla="*/ 726374 w 1652008"/>
              <a:gd name="connsiteY150" fmla="*/ 828515 h 1652165"/>
              <a:gd name="connsiteX151" fmla="*/ 716647 w 1652008"/>
              <a:gd name="connsiteY151" fmla="*/ 828515 h 1652165"/>
              <a:gd name="connsiteX152" fmla="*/ 711783 w 1652008"/>
              <a:gd name="connsiteY152" fmla="*/ 823651 h 1652165"/>
              <a:gd name="connsiteX153" fmla="*/ 721511 w 1652008"/>
              <a:gd name="connsiteY153" fmla="*/ 813923 h 1652165"/>
              <a:gd name="connsiteX154" fmla="*/ 726374 w 1652008"/>
              <a:gd name="connsiteY154" fmla="*/ 813923 h 1652165"/>
              <a:gd name="connsiteX155" fmla="*/ 740966 w 1652008"/>
              <a:gd name="connsiteY155" fmla="*/ 823651 h 1652165"/>
              <a:gd name="connsiteX156" fmla="*/ 740966 w 1652008"/>
              <a:gd name="connsiteY156" fmla="*/ 823651 h 1652165"/>
              <a:gd name="connsiteX157" fmla="*/ 740966 w 1652008"/>
              <a:gd name="connsiteY157" fmla="*/ 823651 h 1652165"/>
              <a:gd name="connsiteX158" fmla="*/ 740966 w 1652008"/>
              <a:gd name="connsiteY158" fmla="*/ 823651 h 1652165"/>
              <a:gd name="connsiteX159" fmla="*/ 716647 w 1652008"/>
              <a:gd name="connsiteY159" fmla="*/ 716647 h 1652165"/>
              <a:gd name="connsiteX160" fmla="*/ 716647 w 1652008"/>
              <a:gd name="connsiteY160" fmla="*/ 716647 h 1652165"/>
              <a:gd name="connsiteX161" fmla="*/ 716647 w 1652008"/>
              <a:gd name="connsiteY161" fmla="*/ 716647 h 1652165"/>
              <a:gd name="connsiteX162" fmla="*/ 716647 w 1652008"/>
              <a:gd name="connsiteY162" fmla="*/ 716647 h 1652165"/>
              <a:gd name="connsiteX163" fmla="*/ 692327 w 1652008"/>
              <a:gd name="connsiteY163" fmla="*/ 706919 h 1652165"/>
              <a:gd name="connsiteX164" fmla="*/ 677736 w 1652008"/>
              <a:gd name="connsiteY164" fmla="*/ 702055 h 1652165"/>
              <a:gd name="connsiteX165" fmla="*/ 677736 w 1652008"/>
              <a:gd name="connsiteY165" fmla="*/ 687464 h 1652165"/>
              <a:gd name="connsiteX166" fmla="*/ 702055 w 1652008"/>
              <a:gd name="connsiteY166" fmla="*/ 682600 h 1652165"/>
              <a:gd name="connsiteX167" fmla="*/ 706919 w 1652008"/>
              <a:gd name="connsiteY167" fmla="*/ 692327 h 1652165"/>
              <a:gd name="connsiteX168" fmla="*/ 716647 w 1652008"/>
              <a:gd name="connsiteY168" fmla="*/ 716647 h 1652165"/>
              <a:gd name="connsiteX169" fmla="*/ 716647 w 1652008"/>
              <a:gd name="connsiteY169" fmla="*/ 716647 h 1652165"/>
              <a:gd name="connsiteX170" fmla="*/ 716647 w 1652008"/>
              <a:gd name="connsiteY170" fmla="*/ 716647 h 1652165"/>
              <a:gd name="connsiteX171" fmla="*/ 716647 w 1652008"/>
              <a:gd name="connsiteY171" fmla="*/ 716647 h 1652165"/>
              <a:gd name="connsiteX172" fmla="*/ 682600 w 1652008"/>
              <a:gd name="connsiteY172" fmla="*/ 945246 h 1652165"/>
              <a:gd name="connsiteX173" fmla="*/ 692327 w 1652008"/>
              <a:gd name="connsiteY173" fmla="*/ 940383 h 1652165"/>
              <a:gd name="connsiteX174" fmla="*/ 711783 w 1652008"/>
              <a:gd name="connsiteY174" fmla="*/ 930656 h 1652165"/>
              <a:gd name="connsiteX175" fmla="*/ 711783 w 1652008"/>
              <a:gd name="connsiteY175" fmla="*/ 930656 h 1652165"/>
              <a:gd name="connsiteX176" fmla="*/ 711783 w 1652008"/>
              <a:gd name="connsiteY176" fmla="*/ 930656 h 1652165"/>
              <a:gd name="connsiteX177" fmla="*/ 711783 w 1652008"/>
              <a:gd name="connsiteY177" fmla="*/ 930656 h 1652165"/>
              <a:gd name="connsiteX178" fmla="*/ 711783 w 1652008"/>
              <a:gd name="connsiteY178" fmla="*/ 930656 h 1652165"/>
              <a:gd name="connsiteX179" fmla="*/ 711783 w 1652008"/>
              <a:gd name="connsiteY179" fmla="*/ 930656 h 1652165"/>
              <a:gd name="connsiteX180" fmla="*/ 711783 w 1652008"/>
              <a:gd name="connsiteY180" fmla="*/ 930656 h 1652165"/>
              <a:gd name="connsiteX181" fmla="*/ 702055 w 1652008"/>
              <a:gd name="connsiteY181" fmla="*/ 950111 h 1652165"/>
              <a:gd name="connsiteX182" fmla="*/ 697192 w 1652008"/>
              <a:gd name="connsiteY182" fmla="*/ 964702 h 1652165"/>
              <a:gd name="connsiteX183" fmla="*/ 682600 w 1652008"/>
              <a:gd name="connsiteY183" fmla="*/ 964702 h 1652165"/>
              <a:gd name="connsiteX184" fmla="*/ 682600 w 1652008"/>
              <a:gd name="connsiteY184" fmla="*/ 945246 h 1652165"/>
              <a:gd name="connsiteX185" fmla="*/ 658281 w 1652008"/>
              <a:gd name="connsiteY185" fmla="*/ 551277 h 1652165"/>
              <a:gd name="connsiteX186" fmla="*/ 697192 w 1652008"/>
              <a:gd name="connsiteY186" fmla="*/ 556140 h 1652165"/>
              <a:gd name="connsiteX187" fmla="*/ 697192 w 1652008"/>
              <a:gd name="connsiteY187" fmla="*/ 575596 h 1652165"/>
              <a:gd name="connsiteX188" fmla="*/ 702055 w 1652008"/>
              <a:gd name="connsiteY188" fmla="*/ 609642 h 1652165"/>
              <a:gd name="connsiteX189" fmla="*/ 702055 w 1652008"/>
              <a:gd name="connsiteY189" fmla="*/ 614507 h 1652165"/>
              <a:gd name="connsiteX190" fmla="*/ 702055 w 1652008"/>
              <a:gd name="connsiteY190" fmla="*/ 614507 h 1652165"/>
              <a:gd name="connsiteX191" fmla="*/ 702055 w 1652008"/>
              <a:gd name="connsiteY191" fmla="*/ 619370 h 1652165"/>
              <a:gd name="connsiteX192" fmla="*/ 697192 w 1652008"/>
              <a:gd name="connsiteY192" fmla="*/ 619370 h 1652165"/>
              <a:gd name="connsiteX193" fmla="*/ 697192 w 1652008"/>
              <a:gd name="connsiteY193" fmla="*/ 619370 h 1652165"/>
              <a:gd name="connsiteX194" fmla="*/ 697192 w 1652008"/>
              <a:gd name="connsiteY194" fmla="*/ 619370 h 1652165"/>
              <a:gd name="connsiteX195" fmla="*/ 668008 w 1652008"/>
              <a:gd name="connsiteY195" fmla="*/ 599915 h 1652165"/>
              <a:gd name="connsiteX196" fmla="*/ 653417 w 1652008"/>
              <a:gd name="connsiteY196" fmla="*/ 585323 h 1652165"/>
              <a:gd name="connsiteX197" fmla="*/ 658281 w 1652008"/>
              <a:gd name="connsiteY197" fmla="*/ 551277 h 1652165"/>
              <a:gd name="connsiteX198" fmla="*/ 468591 w 1652008"/>
              <a:gd name="connsiteY198" fmla="*/ 925791 h 1652165"/>
              <a:gd name="connsiteX199" fmla="*/ 468591 w 1652008"/>
              <a:gd name="connsiteY199" fmla="*/ 925791 h 1652165"/>
              <a:gd name="connsiteX200" fmla="*/ 468591 w 1652008"/>
              <a:gd name="connsiteY200" fmla="*/ 925791 h 1652165"/>
              <a:gd name="connsiteX201" fmla="*/ 424817 w 1652008"/>
              <a:gd name="connsiteY201" fmla="*/ 959838 h 1652165"/>
              <a:gd name="connsiteX202" fmla="*/ 395634 w 1652008"/>
              <a:gd name="connsiteY202" fmla="*/ 979294 h 1652165"/>
              <a:gd name="connsiteX203" fmla="*/ 361587 w 1652008"/>
              <a:gd name="connsiteY203" fmla="*/ 959838 h 1652165"/>
              <a:gd name="connsiteX204" fmla="*/ 385906 w 1652008"/>
              <a:gd name="connsiteY204" fmla="*/ 906336 h 1652165"/>
              <a:gd name="connsiteX205" fmla="*/ 410225 w 1652008"/>
              <a:gd name="connsiteY205" fmla="*/ 911200 h 1652165"/>
              <a:gd name="connsiteX206" fmla="*/ 458864 w 1652008"/>
              <a:gd name="connsiteY206" fmla="*/ 920927 h 1652165"/>
              <a:gd name="connsiteX207" fmla="*/ 463728 w 1652008"/>
              <a:gd name="connsiteY207" fmla="*/ 920927 h 1652165"/>
              <a:gd name="connsiteX208" fmla="*/ 463728 w 1652008"/>
              <a:gd name="connsiteY208" fmla="*/ 920927 h 1652165"/>
              <a:gd name="connsiteX209" fmla="*/ 468591 w 1652008"/>
              <a:gd name="connsiteY209" fmla="*/ 925791 h 1652165"/>
              <a:gd name="connsiteX210" fmla="*/ 468591 w 1652008"/>
              <a:gd name="connsiteY210" fmla="*/ 925791 h 1652165"/>
              <a:gd name="connsiteX211" fmla="*/ 463728 w 1652008"/>
              <a:gd name="connsiteY211" fmla="*/ 731238 h 1652165"/>
              <a:gd name="connsiteX212" fmla="*/ 463728 w 1652008"/>
              <a:gd name="connsiteY212" fmla="*/ 731238 h 1652165"/>
              <a:gd name="connsiteX213" fmla="*/ 463728 w 1652008"/>
              <a:gd name="connsiteY213" fmla="*/ 731238 h 1652165"/>
              <a:gd name="connsiteX214" fmla="*/ 410225 w 1652008"/>
              <a:gd name="connsiteY214" fmla="*/ 740966 h 1652165"/>
              <a:gd name="connsiteX215" fmla="*/ 376178 w 1652008"/>
              <a:gd name="connsiteY215" fmla="*/ 740966 h 1652165"/>
              <a:gd name="connsiteX216" fmla="*/ 356723 w 1652008"/>
              <a:gd name="connsiteY216" fmla="*/ 706919 h 1652165"/>
              <a:gd name="connsiteX217" fmla="*/ 400498 w 1652008"/>
              <a:gd name="connsiteY217" fmla="*/ 672872 h 1652165"/>
              <a:gd name="connsiteX218" fmla="*/ 419953 w 1652008"/>
              <a:gd name="connsiteY218" fmla="*/ 687464 h 1652165"/>
              <a:gd name="connsiteX219" fmla="*/ 458864 w 1652008"/>
              <a:gd name="connsiteY219" fmla="*/ 721511 h 1652165"/>
              <a:gd name="connsiteX220" fmla="*/ 463728 w 1652008"/>
              <a:gd name="connsiteY220" fmla="*/ 721511 h 1652165"/>
              <a:gd name="connsiteX221" fmla="*/ 463728 w 1652008"/>
              <a:gd name="connsiteY221" fmla="*/ 721511 h 1652165"/>
              <a:gd name="connsiteX222" fmla="*/ 463728 w 1652008"/>
              <a:gd name="connsiteY222" fmla="*/ 731238 h 1652165"/>
              <a:gd name="connsiteX223" fmla="*/ 463728 w 1652008"/>
              <a:gd name="connsiteY223" fmla="*/ 731238 h 1652165"/>
              <a:gd name="connsiteX224" fmla="*/ 478319 w 1652008"/>
              <a:gd name="connsiteY224" fmla="*/ 488047 h 1652165"/>
              <a:gd name="connsiteX225" fmla="*/ 531821 w 1652008"/>
              <a:gd name="connsiteY225" fmla="*/ 483183 h 1652165"/>
              <a:gd name="connsiteX226" fmla="*/ 541549 w 1652008"/>
              <a:gd name="connsiteY226" fmla="*/ 507502 h 1652165"/>
              <a:gd name="connsiteX227" fmla="*/ 561004 w 1652008"/>
              <a:gd name="connsiteY227" fmla="*/ 556140 h 1652165"/>
              <a:gd name="connsiteX228" fmla="*/ 565868 w 1652008"/>
              <a:gd name="connsiteY228" fmla="*/ 561004 h 1652165"/>
              <a:gd name="connsiteX229" fmla="*/ 565868 w 1652008"/>
              <a:gd name="connsiteY229" fmla="*/ 561004 h 1652165"/>
              <a:gd name="connsiteX230" fmla="*/ 565868 w 1652008"/>
              <a:gd name="connsiteY230" fmla="*/ 565868 h 1652165"/>
              <a:gd name="connsiteX231" fmla="*/ 561004 w 1652008"/>
              <a:gd name="connsiteY231" fmla="*/ 565868 h 1652165"/>
              <a:gd name="connsiteX232" fmla="*/ 561004 w 1652008"/>
              <a:gd name="connsiteY232" fmla="*/ 565868 h 1652165"/>
              <a:gd name="connsiteX233" fmla="*/ 556140 w 1652008"/>
              <a:gd name="connsiteY233" fmla="*/ 561004 h 1652165"/>
              <a:gd name="connsiteX234" fmla="*/ 507502 w 1652008"/>
              <a:gd name="connsiteY234" fmla="*/ 541549 h 1652165"/>
              <a:gd name="connsiteX235" fmla="*/ 478319 w 1652008"/>
              <a:gd name="connsiteY235" fmla="*/ 526957 h 1652165"/>
              <a:gd name="connsiteX236" fmla="*/ 478319 w 1652008"/>
              <a:gd name="connsiteY236" fmla="*/ 488047 h 1652165"/>
              <a:gd name="connsiteX237" fmla="*/ 580460 w 1652008"/>
              <a:gd name="connsiteY237" fmla="*/ 823651 h 1652165"/>
              <a:gd name="connsiteX238" fmla="*/ 580460 w 1652008"/>
              <a:gd name="connsiteY238" fmla="*/ 823651 h 1652165"/>
              <a:gd name="connsiteX239" fmla="*/ 580460 w 1652008"/>
              <a:gd name="connsiteY239" fmla="*/ 823651 h 1652165"/>
              <a:gd name="connsiteX240" fmla="*/ 575596 w 1652008"/>
              <a:gd name="connsiteY240" fmla="*/ 828515 h 1652165"/>
              <a:gd name="connsiteX241" fmla="*/ 546413 w 1652008"/>
              <a:gd name="connsiteY241" fmla="*/ 843106 h 1652165"/>
              <a:gd name="connsiteX242" fmla="*/ 522093 w 1652008"/>
              <a:gd name="connsiteY242" fmla="*/ 847970 h 1652165"/>
              <a:gd name="connsiteX243" fmla="*/ 502638 w 1652008"/>
              <a:gd name="connsiteY243" fmla="*/ 828515 h 1652165"/>
              <a:gd name="connsiteX244" fmla="*/ 526957 w 1652008"/>
              <a:gd name="connsiteY244" fmla="*/ 799332 h 1652165"/>
              <a:gd name="connsiteX245" fmla="*/ 541549 w 1652008"/>
              <a:gd name="connsiteY245" fmla="*/ 804196 h 1652165"/>
              <a:gd name="connsiteX246" fmla="*/ 570732 w 1652008"/>
              <a:gd name="connsiteY246" fmla="*/ 818787 h 1652165"/>
              <a:gd name="connsiteX247" fmla="*/ 580460 w 1652008"/>
              <a:gd name="connsiteY247" fmla="*/ 823651 h 1652165"/>
              <a:gd name="connsiteX248" fmla="*/ 580460 w 1652008"/>
              <a:gd name="connsiteY248" fmla="*/ 823651 h 1652165"/>
              <a:gd name="connsiteX249" fmla="*/ 580460 w 1652008"/>
              <a:gd name="connsiteY249" fmla="*/ 823651 h 1652165"/>
              <a:gd name="connsiteX250" fmla="*/ 565868 w 1652008"/>
              <a:gd name="connsiteY250" fmla="*/ 1091161 h 1652165"/>
              <a:gd name="connsiteX251" fmla="*/ 565868 w 1652008"/>
              <a:gd name="connsiteY251" fmla="*/ 1091161 h 1652165"/>
              <a:gd name="connsiteX252" fmla="*/ 565868 w 1652008"/>
              <a:gd name="connsiteY252" fmla="*/ 1091161 h 1652165"/>
              <a:gd name="connsiteX253" fmla="*/ 546413 w 1652008"/>
              <a:gd name="connsiteY253" fmla="*/ 1144664 h 1652165"/>
              <a:gd name="connsiteX254" fmla="*/ 531821 w 1652008"/>
              <a:gd name="connsiteY254" fmla="*/ 1173847 h 1652165"/>
              <a:gd name="connsiteX255" fmla="*/ 492910 w 1652008"/>
              <a:gd name="connsiteY255" fmla="*/ 1173847 h 1652165"/>
              <a:gd name="connsiteX256" fmla="*/ 488047 w 1652008"/>
              <a:gd name="connsiteY256" fmla="*/ 1120345 h 1652165"/>
              <a:gd name="connsiteX257" fmla="*/ 512366 w 1652008"/>
              <a:gd name="connsiteY257" fmla="*/ 1110617 h 1652165"/>
              <a:gd name="connsiteX258" fmla="*/ 561004 w 1652008"/>
              <a:gd name="connsiteY258" fmla="*/ 1091161 h 1652165"/>
              <a:gd name="connsiteX259" fmla="*/ 565868 w 1652008"/>
              <a:gd name="connsiteY259" fmla="*/ 1086298 h 1652165"/>
              <a:gd name="connsiteX260" fmla="*/ 565868 w 1652008"/>
              <a:gd name="connsiteY260" fmla="*/ 1086298 h 1652165"/>
              <a:gd name="connsiteX261" fmla="*/ 570732 w 1652008"/>
              <a:gd name="connsiteY261" fmla="*/ 1086298 h 1652165"/>
              <a:gd name="connsiteX262" fmla="*/ 565868 w 1652008"/>
              <a:gd name="connsiteY262" fmla="*/ 1091161 h 1652165"/>
              <a:gd name="connsiteX263" fmla="*/ 614506 w 1652008"/>
              <a:gd name="connsiteY263" fmla="*/ 950111 h 1652165"/>
              <a:gd name="connsiteX264" fmla="*/ 614506 w 1652008"/>
              <a:gd name="connsiteY264" fmla="*/ 950111 h 1652165"/>
              <a:gd name="connsiteX265" fmla="*/ 614506 w 1652008"/>
              <a:gd name="connsiteY265" fmla="*/ 950111 h 1652165"/>
              <a:gd name="connsiteX266" fmla="*/ 590187 w 1652008"/>
              <a:gd name="connsiteY266" fmla="*/ 979294 h 1652165"/>
              <a:gd name="connsiteX267" fmla="*/ 575596 w 1652008"/>
              <a:gd name="connsiteY267" fmla="*/ 993885 h 1652165"/>
              <a:gd name="connsiteX268" fmla="*/ 551277 w 1652008"/>
              <a:gd name="connsiteY268" fmla="*/ 989021 h 1652165"/>
              <a:gd name="connsiteX269" fmla="*/ 556140 w 1652008"/>
              <a:gd name="connsiteY269" fmla="*/ 950111 h 1652165"/>
              <a:gd name="connsiteX270" fmla="*/ 575596 w 1652008"/>
              <a:gd name="connsiteY270" fmla="*/ 950111 h 1652165"/>
              <a:gd name="connsiteX271" fmla="*/ 609642 w 1652008"/>
              <a:gd name="connsiteY271" fmla="*/ 945246 h 1652165"/>
              <a:gd name="connsiteX272" fmla="*/ 614506 w 1652008"/>
              <a:gd name="connsiteY272" fmla="*/ 950111 h 1652165"/>
              <a:gd name="connsiteX273" fmla="*/ 614506 w 1652008"/>
              <a:gd name="connsiteY273" fmla="*/ 950111 h 1652165"/>
              <a:gd name="connsiteX274" fmla="*/ 614506 w 1652008"/>
              <a:gd name="connsiteY274" fmla="*/ 950111 h 1652165"/>
              <a:gd name="connsiteX275" fmla="*/ 614506 w 1652008"/>
              <a:gd name="connsiteY275" fmla="*/ 950111 h 1652165"/>
              <a:gd name="connsiteX276" fmla="*/ 614506 w 1652008"/>
              <a:gd name="connsiteY276" fmla="*/ 702055 h 1652165"/>
              <a:gd name="connsiteX277" fmla="*/ 614506 w 1652008"/>
              <a:gd name="connsiteY277" fmla="*/ 702055 h 1652165"/>
              <a:gd name="connsiteX278" fmla="*/ 614506 w 1652008"/>
              <a:gd name="connsiteY278" fmla="*/ 702055 h 1652165"/>
              <a:gd name="connsiteX279" fmla="*/ 609642 w 1652008"/>
              <a:gd name="connsiteY279" fmla="*/ 702055 h 1652165"/>
              <a:gd name="connsiteX280" fmla="*/ 575596 w 1652008"/>
              <a:gd name="connsiteY280" fmla="*/ 697192 h 1652165"/>
              <a:gd name="connsiteX281" fmla="*/ 551277 w 1652008"/>
              <a:gd name="connsiteY281" fmla="*/ 692327 h 1652165"/>
              <a:gd name="connsiteX282" fmla="*/ 546413 w 1652008"/>
              <a:gd name="connsiteY282" fmla="*/ 668008 h 1652165"/>
              <a:gd name="connsiteX283" fmla="*/ 580460 w 1652008"/>
              <a:gd name="connsiteY283" fmla="*/ 653417 h 1652165"/>
              <a:gd name="connsiteX284" fmla="*/ 590187 w 1652008"/>
              <a:gd name="connsiteY284" fmla="*/ 668008 h 1652165"/>
              <a:gd name="connsiteX285" fmla="*/ 609642 w 1652008"/>
              <a:gd name="connsiteY285" fmla="*/ 697192 h 1652165"/>
              <a:gd name="connsiteX286" fmla="*/ 614506 w 1652008"/>
              <a:gd name="connsiteY286" fmla="*/ 702055 h 1652165"/>
              <a:gd name="connsiteX287" fmla="*/ 614506 w 1652008"/>
              <a:gd name="connsiteY287" fmla="*/ 702055 h 1652165"/>
              <a:gd name="connsiteX288" fmla="*/ 614506 w 1652008"/>
              <a:gd name="connsiteY288" fmla="*/ 702055 h 1652165"/>
              <a:gd name="connsiteX289" fmla="*/ 648553 w 1652008"/>
              <a:gd name="connsiteY289" fmla="*/ 760421 h 1652165"/>
              <a:gd name="connsiteX290" fmla="*/ 658281 w 1652008"/>
              <a:gd name="connsiteY290" fmla="*/ 765285 h 1652165"/>
              <a:gd name="connsiteX291" fmla="*/ 672872 w 1652008"/>
              <a:gd name="connsiteY291" fmla="*/ 779877 h 1652165"/>
              <a:gd name="connsiteX292" fmla="*/ 672872 w 1652008"/>
              <a:gd name="connsiteY292" fmla="*/ 779877 h 1652165"/>
              <a:gd name="connsiteX293" fmla="*/ 672872 w 1652008"/>
              <a:gd name="connsiteY293" fmla="*/ 779877 h 1652165"/>
              <a:gd name="connsiteX294" fmla="*/ 672872 w 1652008"/>
              <a:gd name="connsiteY294" fmla="*/ 779877 h 1652165"/>
              <a:gd name="connsiteX295" fmla="*/ 672872 w 1652008"/>
              <a:gd name="connsiteY295" fmla="*/ 779877 h 1652165"/>
              <a:gd name="connsiteX296" fmla="*/ 672872 w 1652008"/>
              <a:gd name="connsiteY296" fmla="*/ 779877 h 1652165"/>
              <a:gd name="connsiteX297" fmla="*/ 672872 w 1652008"/>
              <a:gd name="connsiteY297" fmla="*/ 779877 h 1652165"/>
              <a:gd name="connsiteX298" fmla="*/ 653417 w 1652008"/>
              <a:gd name="connsiteY298" fmla="*/ 784741 h 1652165"/>
              <a:gd name="connsiteX299" fmla="*/ 638825 w 1652008"/>
              <a:gd name="connsiteY299" fmla="*/ 784741 h 1652165"/>
              <a:gd name="connsiteX300" fmla="*/ 629098 w 1652008"/>
              <a:gd name="connsiteY300" fmla="*/ 770149 h 1652165"/>
              <a:gd name="connsiteX301" fmla="*/ 648553 w 1652008"/>
              <a:gd name="connsiteY301" fmla="*/ 760421 h 1652165"/>
              <a:gd name="connsiteX302" fmla="*/ 633962 w 1652008"/>
              <a:gd name="connsiteY302" fmla="*/ 877153 h 1652165"/>
              <a:gd name="connsiteX303" fmla="*/ 643689 w 1652008"/>
              <a:gd name="connsiteY303" fmla="*/ 857698 h 1652165"/>
              <a:gd name="connsiteX304" fmla="*/ 653417 w 1652008"/>
              <a:gd name="connsiteY304" fmla="*/ 857698 h 1652165"/>
              <a:gd name="connsiteX305" fmla="*/ 672872 w 1652008"/>
              <a:gd name="connsiteY305" fmla="*/ 862561 h 1652165"/>
              <a:gd name="connsiteX306" fmla="*/ 672872 w 1652008"/>
              <a:gd name="connsiteY306" fmla="*/ 862561 h 1652165"/>
              <a:gd name="connsiteX307" fmla="*/ 672872 w 1652008"/>
              <a:gd name="connsiteY307" fmla="*/ 862561 h 1652165"/>
              <a:gd name="connsiteX308" fmla="*/ 672872 w 1652008"/>
              <a:gd name="connsiteY308" fmla="*/ 862561 h 1652165"/>
              <a:gd name="connsiteX309" fmla="*/ 672872 w 1652008"/>
              <a:gd name="connsiteY309" fmla="*/ 862561 h 1652165"/>
              <a:gd name="connsiteX310" fmla="*/ 672872 w 1652008"/>
              <a:gd name="connsiteY310" fmla="*/ 862561 h 1652165"/>
              <a:gd name="connsiteX311" fmla="*/ 672872 w 1652008"/>
              <a:gd name="connsiteY311" fmla="*/ 862561 h 1652165"/>
              <a:gd name="connsiteX312" fmla="*/ 658281 w 1652008"/>
              <a:gd name="connsiteY312" fmla="*/ 877153 h 1652165"/>
              <a:gd name="connsiteX313" fmla="*/ 643689 w 1652008"/>
              <a:gd name="connsiteY313" fmla="*/ 882017 h 1652165"/>
              <a:gd name="connsiteX314" fmla="*/ 633962 w 1652008"/>
              <a:gd name="connsiteY314" fmla="*/ 877153 h 1652165"/>
              <a:gd name="connsiteX315" fmla="*/ 653417 w 1652008"/>
              <a:gd name="connsiteY315" fmla="*/ 1066842 h 1652165"/>
              <a:gd name="connsiteX316" fmla="*/ 668008 w 1652008"/>
              <a:gd name="connsiteY316" fmla="*/ 1057115 h 1652165"/>
              <a:gd name="connsiteX317" fmla="*/ 697192 w 1652008"/>
              <a:gd name="connsiteY317" fmla="*/ 1037660 h 1652165"/>
              <a:gd name="connsiteX318" fmla="*/ 697192 w 1652008"/>
              <a:gd name="connsiteY318" fmla="*/ 1037660 h 1652165"/>
              <a:gd name="connsiteX319" fmla="*/ 697192 w 1652008"/>
              <a:gd name="connsiteY319" fmla="*/ 1037660 h 1652165"/>
              <a:gd name="connsiteX320" fmla="*/ 702055 w 1652008"/>
              <a:gd name="connsiteY320" fmla="*/ 1037660 h 1652165"/>
              <a:gd name="connsiteX321" fmla="*/ 702055 w 1652008"/>
              <a:gd name="connsiteY321" fmla="*/ 1042523 h 1652165"/>
              <a:gd name="connsiteX322" fmla="*/ 702055 w 1652008"/>
              <a:gd name="connsiteY322" fmla="*/ 1042523 h 1652165"/>
              <a:gd name="connsiteX323" fmla="*/ 702055 w 1652008"/>
              <a:gd name="connsiteY323" fmla="*/ 1047387 h 1652165"/>
              <a:gd name="connsiteX324" fmla="*/ 697192 w 1652008"/>
              <a:gd name="connsiteY324" fmla="*/ 1081434 h 1652165"/>
              <a:gd name="connsiteX325" fmla="*/ 692327 w 1652008"/>
              <a:gd name="connsiteY325" fmla="*/ 1105753 h 1652165"/>
              <a:gd name="connsiteX326" fmla="*/ 668008 w 1652008"/>
              <a:gd name="connsiteY326" fmla="*/ 1110617 h 1652165"/>
              <a:gd name="connsiteX327" fmla="*/ 653417 w 1652008"/>
              <a:gd name="connsiteY327" fmla="*/ 1066842 h 1652165"/>
              <a:gd name="connsiteX328" fmla="*/ 740966 w 1652008"/>
              <a:gd name="connsiteY328" fmla="*/ 1271124 h 1652165"/>
              <a:gd name="connsiteX329" fmla="*/ 706919 w 1652008"/>
              <a:gd name="connsiteY329" fmla="*/ 1290579 h 1652165"/>
              <a:gd name="connsiteX330" fmla="*/ 672872 w 1652008"/>
              <a:gd name="connsiteY330" fmla="*/ 1246805 h 1652165"/>
              <a:gd name="connsiteX331" fmla="*/ 687464 w 1652008"/>
              <a:gd name="connsiteY331" fmla="*/ 1227349 h 1652165"/>
              <a:gd name="connsiteX332" fmla="*/ 721511 w 1652008"/>
              <a:gd name="connsiteY332" fmla="*/ 1188438 h 1652165"/>
              <a:gd name="connsiteX333" fmla="*/ 721511 w 1652008"/>
              <a:gd name="connsiteY333" fmla="*/ 1183575 h 1652165"/>
              <a:gd name="connsiteX334" fmla="*/ 721511 w 1652008"/>
              <a:gd name="connsiteY334" fmla="*/ 1183575 h 1652165"/>
              <a:gd name="connsiteX335" fmla="*/ 726374 w 1652008"/>
              <a:gd name="connsiteY335" fmla="*/ 1178710 h 1652165"/>
              <a:gd name="connsiteX336" fmla="*/ 731238 w 1652008"/>
              <a:gd name="connsiteY336" fmla="*/ 1183575 h 1652165"/>
              <a:gd name="connsiteX337" fmla="*/ 731238 w 1652008"/>
              <a:gd name="connsiteY337" fmla="*/ 1183575 h 1652165"/>
              <a:gd name="connsiteX338" fmla="*/ 731238 w 1652008"/>
              <a:gd name="connsiteY338" fmla="*/ 1188438 h 1652165"/>
              <a:gd name="connsiteX339" fmla="*/ 740966 w 1652008"/>
              <a:gd name="connsiteY339" fmla="*/ 1237076 h 1652165"/>
              <a:gd name="connsiteX340" fmla="*/ 740966 w 1652008"/>
              <a:gd name="connsiteY340" fmla="*/ 1271124 h 1652165"/>
              <a:gd name="connsiteX341" fmla="*/ 750694 w 1652008"/>
              <a:gd name="connsiteY341" fmla="*/ 867426 h 1652165"/>
              <a:gd name="connsiteX342" fmla="*/ 750694 w 1652008"/>
              <a:gd name="connsiteY342" fmla="*/ 867426 h 1652165"/>
              <a:gd name="connsiteX343" fmla="*/ 750694 w 1652008"/>
              <a:gd name="connsiteY343" fmla="*/ 867426 h 1652165"/>
              <a:gd name="connsiteX344" fmla="*/ 740966 w 1652008"/>
              <a:gd name="connsiteY344" fmla="*/ 877153 h 1652165"/>
              <a:gd name="connsiteX345" fmla="*/ 736102 w 1652008"/>
              <a:gd name="connsiteY345" fmla="*/ 882017 h 1652165"/>
              <a:gd name="connsiteX346" fmla="*/ 726374 w 1652008"/>
              <a:gd name="connsiteY346" fmla="*/ 882017 h 1652165"/>
              <a:gd name="connsiteX347" fmla="*/ 726374 w 1652008"/>
              <a:gd name="connsiteY347" fmla="*/ 867426 h 1652165"/>
              <a:gd name="connsiteX348" fmla="*/ 731238 w 1652008"/>
              <a:gd name="connsiteY348" fmla="*/ 867426 h 1652165"/>
              <a:gd name="connsiteX349" fmla="*/ 750694 w 1652008"/>
              <a:gd name="connsiteY349" fmla="*/ 867426 h 1652165"/>
              <a:gd name="connsiteX350" fmla="*/ 750694 w 1652008"/>
              <a:gd name="connsiteY350" fmla="*/ 867426 h 1652165"/>
              <a:gd name="connsiteX351" fmla="*/ 750694 w 1652008"/>
              <a:gd name="connsiteY351" fmla="*/ 867426 h 1652165"/>
              <a:gd name="connsiteX352" fmla="*/ 750694 w 1652008"/>
              <a:gd name="connsiteY352" fmla="*/ 867426 h 1652165"/>
              <a:gd name="connsiteX353" fmla="*/ 750694 w 1652008"/>
              <a:gd name="connsiteY353" fmla="*/ 867426 h 1652165"/>
              <a:gd name="connsiteX354" fmla="*/ 750694 w 1652008"/>
              <a:gd name="connsiteY354" fmla="*/ 784741 h 1652165"/>
              <a:gd name="connsiteX355" fmla="*/ 750694 w 1652008"/>
              <a:gd name="connsiteY355" fmla="*/ 784741 h 1652165"/>
              <a:gd name="connsiteX356" fmla="*/ 750694 w 1652008"/>
              <a:gd name="connsiteY356" fmla="*/ 784741 h 1652165"/>
              <a:gd name="connsiteX357" fmla="*/ 736102 w 1652008"/>
              <a:gd name="connsiteY357" fmla="*/ 784741 h 1652165"/>
              <a:gd name="connsiteX358" fmla="*/ 726374 w 1652008"/>
              <a:gd name="connsiteY358" fmla="*/ 784741 h 1652165"/>
              <a:gd name="connsiteX359" fmla="*/ 726374 w 1652008"/>
              <a:gd name="connsiteY359" fmla="*/ 775012 h 1652165"/>
              <a:gd name="connsiteX360" fmla="*/ 736102 w 1652008"/>
              <a:gd name="connsiteY360" fmla="*/ 770149 h 1652165"/>
              <a:gd name="connsiteX361" fmla="*/ 740966 w 1652008"/>
              <a:gd name="connsiteY361" fmla="*/ 775012 h 1652165"/>
              <a:gd name="connsiteX362" fmla="*/ 750694 w 1652008"/>
              <a:gd name="connsiteY362" fmla="*/ 784741 h 1652165"/>
              <a:gd name="connsiteX363" fmla="*/ 750694 w 1652008"/>
              <a:gd name="connsiteY363" fmla="*/ 784741 h 1652165"/>
              <a:gd name="connsiteX364" fmla="*/ 750694 w 1652008"/>
              <a:gd name="connsiteY364" fmla="*/ 784741 h 1652165"/>
              <a:gd name="connsiteX365" fmla="*/ 750694 w 1652008"/>
              <a:gd name="connsiteY365" fmla="*/ 784741 h 1652165"/>
              <a:gd name="connsiteX366" fmla="*/ 750694 w 1652008"/>
              <a:gd name="connsiteY366" fmla="*/ 784741 h 1652165"/>
              <a:gd name="connsiteX367" fmla="*/ 770149 w 1652008"/>
              <a:gd name="connsiteY367" fmla="*/ 633962 h 1652165"/>
              <a:gd name="connsiteX368" fmla="*/ 789604 w 1652008"/>
              <a:gd name="connsiteY368" fmla="*/ 643689 h 1652165"/>
              <a:gd name="connsiteX369" fmla="*/ 789604 w 1652008"/>
              <a:gd name="connsiteY369" fmla="*/ 653417 h 1652165"/>
              <a:gd name="connsiteX370" fmla="*/ 784740 w 1652008"/>
              <a:gd name="connsiteY370" fmla="*/ 672872 h 1652165"/>
              <a:gd name="connsiteX371" fmla="*/ 784740 w 1652008"/>
              <a:gd name="connsiteY371" fmla="*/ 672872 h 1652165"/>
              <a:gd name="connsiteX372" fmla="*/ 784740 w 1652008"/>
              <a:gd name="connsiteY372" fmla="*/ 672872 h 1652165"/>
              <a:gd name="connsiteX373" fmla="*/ 784740 w 1652008"/>
              <a:gd name="connsiteY373" fmla="*/ 672872 h 1652165"/>
              <a:gd name="connsiteX374" fmla="*/ 784740 w 1652008"/>
              <a:gd name="connsiteY374" fmla="*/ 672872 h 1652165"/>
              <a:gd name="connsiteX375" fmla="*/ 784740 w 1652008"/>
              <a:gd name="connsiteY375" fmla="*/ 672872 h 1652165"/>
              <a:gd name="connsiteX376" fmla="*/ 784740 w 1652008"/>
              <a:gd name="connsiteY376" fmla="*/ 672872 h 1652165"/>
              <a:gd name="connsiteX377" fmla="*/ 770149 w 1652008"/>
              <a:gd name="connsiteY377" fmla="*/ 658281 h 1652165"/>
              <a:gd name="connsiteX378" fmla="*/ 765285 w 1652008"/>
              <a:gd name="connsiteY378" fmla="*/ 643689 h 1652165"/>
              <a:gd name="connsiteX379" fmla="*/ 770149 w 1652008"/>
              <a:gd name="connsiteY379" fmla="*/ 633962 h 1652165"/>
              <a:gd name="connsiteX380" fmla="*/ 779877 w 1652008"/>
              <a:gd name="connsiteY380" fmla="*/ 911200 h 1652165"/>
              <a:gd name="connsiteX381" fmla="*/ 779877 w 1652008"/>
              <a:gd name="connsiteY381" fmla="*/ 920927 h 1652165"/>
              <a:gd name="connsiteX382" fmla="*/ 770149 w 1652008"/>
              <a:gd name="connsiteY382" fmla="*/ 920927 h 1652165"/>
              <a:gd name="connsiteX383" fmla="*/ 765285 w 1652008"/>
              <a:gd name="connsiteY383" fmla="*/ 911200 h 1652165"/>
              <a:gd name="connsiteX384" fmla="*/ 770149 w 1652008"/>
              <a:gd name="connsiteY384" fmla="*/ 906336 h 1652165"/>
              <a:gd name="connsiteX385" fmla="*/ 779877 w 1652008"/>
              <a:gd name="connsiteY385" fmla="*/ 901472 h 1652165"/>
              <a:gd name="connsiteX386" fmla="*/ 779877 w 1652008"/>
              <a:gd name="connsiteY386" fmla="*/ 901472 h 1652165"/>
              <a:gd name="connsiteX387" fmla="*/ 779877 w 1652008"/>
              <a:gd name="connsiteY387" fmla="*/ 901472 h 1652165"/>
              <a:gd name="connsiteX388" fmla="*/ 779877 w 1652008"/>
              <a:gd name="connsiteY388" fmla="*/ 901472 h 1652165"/>
              <a:gd name="connsiteX389" fmla="*/ 779877 w 1652008"/>
              <a:gd name="connsiteY389" fmla="*/ 901472 h 1652165"/>
              <a:gd name="connsiteX390" fmla="*/ 779877 w 1652008"/>
              <a:gd name="connsiteY390" fmla="*/ 901472 h 1652165"/>
              <a:gd name="connsiteX391" fmla="*/ 779877 w 1652008"/>
              <a:gd name="connsiteY391" fmla="*/ 901472 h 1652165"/>
              <a:gd name="connsiteX392" fmla="*/ 779877 w 1652008"/>
              <a:gd name="connsiteY392" fmla="*/ 911200 h 1652165"/>
              <a:gd name="connsiteX393" fmla="*/ 779877 w 1652008"/>
              <a:gd name="connsiteY393" fmla="*/ 750693 h 1652165"/>
              <a:gd name="connsiteX394" fmla="*/ 779877 w 1652008"/>
              <a:gd name="connsiteY394" fmla="*/ 750693 h 1652165"/>
              <a:gd name="connsiteX395" fmla="*/ 779877 w 1652008"/>
              <a:gd name="connsiteY395" fmla="*/ 750693 h 1652165"/>
              <a:gd name="connsiteX396" fmla="*/ 779877 w 1652008"/>
              <a:gd name="connsiteY396" fmla="*/ 750693 h 1652165"/>
              <a:gd name="connsiteX397" fmla="*/ 770149 w 1652008"/>
              <a:gd name="connsiteY397" fmla="*/ 740966 h 1652165"/>
              <a:gd name="connsiteX398" fmla="*/ 765285 w 1652008"/>
              <a:gd name="connsiteY398" fmla="*/ 736102 h 1652165"/>
              <a:gd name="connsiteX399" fmla="*/ 765285 w 1652008"/>
              <a:gd name="connsiteY399" fmla="*/ 726374 h 1652165"/>
              <a:gd name="connsiteX400" fmla="*/ 779877 w 1652008"/>
              <a:gd name="connsiteY400" fmla="*/ 726374 h 1652165"/>
              <a:gd name="connsiteX401" fmla="*/ 779877 w 1652008"/>
              <a:gd name="connsiteY401" fmla="*/ 731238 h 1652165"/>
              <a:gd name="connsiteX402" fmla="*/ 779877 w 1652008"/>
              <a:gd name="connsiteY402" fmla="*/ 750693 h 1652165"/>
              <a:gd name="connsiteX403" fmla="*/ 779877 w 1652008"/>
              <a:gd name="connsiteY403" fmla="*/ 750693 h 1652165"/>
              <a:gd name="connsiteX404" fmla="*/ 779877 w 1652008"/>
              <a:gd name="connsiteY404" fmla="*/ 750693 h 1652165"/>
              <a:gd name="connsiteX405" fmla="*/ 779877 w 1652008"/>
              <a:gd name="connsiteY405" fmla="*/ 750693 h 1652165"/>
              <a:gd name="connsiteX406" fmla="*/ 789604 w 1652008"/>
              <a:gd name="connsiteY406" fmla="*/ 1008476 h 1652165"/>
              <a:gd name="connsiteX407" fmla="*/ 775013 w 1652008"/>
              <a:gd name="connsiteY407" fmla="*/ 1018204 h 1652165"/>
              <a:gd name="connsiteX408" fmla="*/ 760421 w 1652008"/>
              <a:gd name="connsiteY408" fmla="*/ 998749 h 1652165"/>
              <a:gd name="connsiteX409" fmla="*/ 765285 w 1652008"/>
              <a:gd name="connsiteY409" fmla="*/ 989021 h 1652165"/>
              <a:gd name="connsiteX410" fmla="*/ 779877 w 1652008"/>
              <a:gd name="connsiteY410" fmla="*/ 974430 h 1652165"/>
              <a:gd name="connsiteX411" fmla="*/ 779877 w 1652008"/>
              <a:gd name="connsiteY411" fmla="*/ 974430 h 1652165"/>
              <a:gd name="connsiteX412" fmla="*/ 779877 w 1652008"/>
              <a:gd name="connsiteY412" fmla="*/ 974430 h 1652165"/>
              <a:gd name="connsiteX413" fmla="*/ 779877 w 1652008"/>
              <a:gd name="connsiteY413" fmla="*/ 974430 h 1652165"/>
              <a:gd name="connsiteX414" fmla="*/ 779877 w 1652008"/>
              <a:gd name="connsiteY414" fmla="*/ 974430 h 1652165"/>
              <a:gd name="connsiteX415" fmla="*/ 779877 w 1652008"/>
              <a:gd name="connsiteY415" fmla="*/ 974430 h 1652165"/>
              <a:gd name="connsiteX416" fmla="*/ 779877 w 1652008"/>
              <a:gd name="connsiteY416" fmla="*/ 974430 h 1652165"/>
              <a:gd name="connsiteX417" fmla="*/ 784740 w 1652008"/>
              <a:gd name="connsiteY417" fmla="*/ 993885 h 1652165"/>
              <a:gd name="connsiteX418" fmla="*/ 789604 w 1652008"/>
              <a:gd name="connsiteY418" fmla="*/ 1008476 h 1652165"/>
              <a:gd name="connsiteX419" fmla="*/ 847970 w 1652008"/>
              <a:gd name="connsiteY419" fmla="*/ 1125209 h 1652165"/>
              <a:gd name="connsiteX420" fmla="*/ 828515 w 1652008"/>
              <a:gd name="connsiteY420" fmla="*/ 1144664 h 1652165"/>
              <a:gd name="connsiteX421" fmla="*/ 799332 w 1652008"/>
              <a:gd name="connsiteY421" fmla="*/ 1120345 h 1652165"/>
              <a:gd name="connsiteX422" fmla="*/ 804196 w 1652008"/>
              <a:gd name="connsiteY422" fmla="*/ 1105753 h 1652165"/>
              <a:gd name="connsiteX423" fmla="*/ 818787 w 1652008"/>
              <a:gd name="connsiteY423" fmla="*/ 1076570 h 1652165"/>
              <a:gd name="connsiteX424" fmla="*/ 818787 w 1652008"/>
              <a:gd name="connsiteY424" fmla="*/ 1071706 h 1652165"/>
              <a:gd name="connsiteX425" fmla="*/ 818787 w 1652008"/>
              <a:gd name="connsiteY425" fmla="*/ 1071706 h 1652165"/>
              <a:gd name="connsiteX426" fmla="*/ 823651 w 1652008"/>
              <a:gd name="connsiteY426" fmla="*/ 1066842 h 1652165"/>
              <a:gd name="connsiteX427" fmla="*/ 828515 w 1652008"/>
              <a:gd name="connsiteY427" fmla="*/ 1071706 h 1652165"/>
              <a:gd name="connsiteX428" fmla="*/ 828515 w 1652008"/>
              <a:gd name="connsiteY428" fmla="*/ 1071706 h 1652165"/>
              <a:gd name="connsiteX429" fmla="*/ 828515 w 1652008"/>
              <a:gd name="connsiteY429" fmla="*/ 1076570 h 1652165"/>
              <a:gd name="connsiteX430" fmla="*/ 843106 w 1652008"/>
              <a:gd name="connsiteY430" fmla="*/ 1105753 h 1652165"/>
              <a:gd name="connsiteX431" fmla="*/ 847970 w 1652008"/>
              <a:gd name="connsiteY431" fmla="*/ 1125209 h 1652165"/>
              <a:gd name="connsiteX432" fmla="*/ 823651 w 1652008"/>
              <a:gd name="connsiteY432" fmla="*/ 740966 h 1652165"/>
              <a:gd name="connsiteX433" fmla="*/ 818787 w 1652008"/>
              <a:gd name="connsiteY433" fmla="*/ 731238 h 1652165"/>
              <a:gd name="connsiteX434" fmla="*/ 818787 w 1652008"/>
              <a:gd name="connsiteY434" fmla="*/ 721511 h 1652165"/>
              <a:gd name="connsiteX435" fmla="*/ 823651 w 1652008"/>
              <a:gd name="connsiteY435" fmla="*/ 716647 h 1652165"/>
              <a:gd name="connsiteX436" fmla="*/ 833379 w 1652008"/>
              <a:gd name="connsiteY436" fmla="*/ 726374 h 1652165"/>
              <a:gd name="connsiteX437" fmla="*/ 833379 w 1652008"/>
              <a:gd name="connsiteY437" fmla="*/ 731238 h 1652165"/>
              <a:gd name="connsiteX438" fmla="*/ 823651 w 1652008"/>
              <a:gd name="connsiteY438" fmla="*/ 740966 h 1652165"/>
              <a:gd name="connsiteX439" fmla="*/ 823651 w 1652008"/>
              <a:gd name="connsiteY439" fmla="*/ 740966 h 1652165"/>
              <a:gd name="connsiteX440" fmla="*/ 823651 w 1652008"/>
              <a:gd name="connsiteY440" fmla="*/ 740966 h 1652165"/>
              <a:gd name="connsiteX441" fmla="*/ 823651 w 1652008"/>
              <a:gd name="connsiteY441" fmla="*/ 740966 h 1652165"/>
              <a:gd name="connsiteX442" fmla="*/ 823651 w 1652008"/>
              <a:gd name="connsiteY442" fmla="*/ 740966 h 1652165"/>
              <a:gd name="connsiteX443" fmla="*/ 823651 w 1652008"/>
              <a:gd name="connsiteY443" fmla="*/ 740966 h 1652165"/>
              <a:gd name="connsiteX444" fmla="*/ 823651 w 1652008"/>
              <a:gd name="connsiteY444" fmla="*/ 740966 h 1652165"/>
              <a:gd name="connsiteX445" fmla="*/ 818787 w 1652008"/>
              <a:gd name="connsiteY445" fmla="*/ 920927 h 1652165"/>
              <a:gd name="connsiteX446" fmla="*/ 823651 w 1652008"/>
              <a:gd name="connsiteY446" fmla="*/ 911200 h 1652165"/>
              <a:gd name="connsiteX447" fmla="*/ 823651 w 1652008"/>
              <a:gd name="connsiteY447" fmla="*/ 911200 h 1652165"/>
              <a:gd name="connsiteX448" fmla="*/ 823651 w 1652008"/>
              <a:gd name="connsiteY448" fmla="*/ 911200 h 1652165"/>
              <a:gd name="connsiteX449" fmla="*/ 823651 w 1652008"/>
              <a:gd name="connsiteY449" fmla="*/ 911200 h 1652165"/>
              <a:gd name="connsiteX450" fmla="*/ 823651 w 1652008"/>
              <a:gd name="connsiteY450" fmla="*/ 911200 h 1652165"/>
              <a:gd name="connsiteX451" fmla="*/ 823651 w 1652008"/>
              <a:gd name="connsiteY451" fmla="*/ 911200 h 1652165"/>
              <a:gd name="connsiteX452" fmla="*/ 823651 w 1652008"/>
              <a:gd name="connsiteY452" fmla="*/ 911200 h 1652165"/>
              <a:gd name="connsiteX453" fmla="*/ 828515 w 1652008"/>
              <a:gd name="connsiteY453" fmla="*/ 920927 h 1652165"/>
              <a:gd name="connsiteX454" fmla="*/ 828515 w 1652008"/>
              <a:gd name="connsiteY454" fmla="*/ 930656 h 1652165"/>
              <a:gd name="connsiteX455" fmla="*/ 823651 w 1652008"/>
              <a:gd name="connsiteY455" fmla="*/ 935519 h 1652165"/>
              <a:gd name="connsiteX456" fmla="*/ 813923 w 1652008"/>
              <a:gd name="connsiteY456" fmla="*/ 925791 h 1652165"/>
              <a:gd name="connsiteX457" fmla="*/ 818787 w 1652008"/>
              <a:gd name="connsiteY457" fmla="*/ 920927 h 1652165"/>
              <a:gd name="connsiteX458" fmla="*/ 838242 w 1652008"/>
              <a:gd name="connsiteY458" fmla="*/ 546413 h 1652165"/>
              <a:gd name="connsiteX459" fmla="*/ 823651 w 1652008"/>
              <a:gd name="connsiteY459" fmla="*/ 575596 h 1652165"/>
              <a:gd name="connsiteX460" fmla="*/ 823651 w 1652008"/>
              <a:gd name="connsiteY460" fmla="*/ 580459 h 1652165"/>
              <a:gd name="connsiteX461" fmla="*/ 823651 w 1652008"/>
              <a:gd name="connsiteY461" fmla="*/ 580459 h 1652165"/>
              <a:gd name="connsiteX462" fmla="*/ 818787 w 1652008"/>
              <a:gd name="connsiteY462" fmla="*/ 585323 h 1652165"/>
              <a:gd name="connsiteX463" fmla="*/ 813923 w 1652008"/>
              <a:gd name="connsiteY463" fmla="*/ 580459 h 1652165"/>
              <a:gd name="connsiteX464" fmla="*/ 813923 w 1652008"/>
              <a:gd name="connsiteY464" fmla="*/ 580459 h 1652165"/>
              <a:gd name="connsiteX465" fmla="*/ 813923 w 1652008"/>
              <a:gd name="connsiteY465" fmla="*/ 575596 h 1652165"/>
              <a:gd name="connsiteX466" fmla="*/ 799332 w 1652008"/>
              <a:gd name="connsiteY466" fmla="*/ 546413 h 1652165"/>
              <a:gd name="connsiteX467" fmla="*/ 794468 w 1652008"/>
              <a:gd name="connsiteY467" fmla="*/ 522093 h 1652165"/>
              <a:gd name="connsiteX468" fmla="*/ 813923 w 1652008"/>
              <a:gd name="connsiteY468" fmla="*/ 502638 h 1652165"/>
              <a:gd name="connsiteX469" fmla="*/ 843106 w 1652008"/>
              <a:gd name="connsiteY469" fmla="*/ 526957 h 1652165"/>
              <a:gd name="connsiteX470" fmla="*/ 838242 w 1652008"/>
              <a:gd name="connsiteY470" fmla="*/ 546413 h 1652165"/>
              <a:gd name="connsiteX471" fmla="*/ 857698 w 1652008"/>
              <a:gd name="connsiteY471" fmla="*/ 638826 h 1652165"/>
              <a:gd name="connsiteX472" fmla="*/ 872289 w 1652008"/>
              <a:gd name="connsiteY472" fmla="*/ 629097 h 1652165"/>
              <a:gd name="connsiteX473" fmla="*/ 886881 w 1652008"/>
              <a:gd name="connsiteY473" fmla="*/ 648553 h 1652165"/>
              <a:gd name="connsiteX474" fmla="*/ 882017 w 1652008"/>
              <a:gd name="connsiteY474" fmla="*/ 658281 h 1652165"/>
              <a:gd name="connsiteX475" fmla="*/ 867426 w 1652008"/>
              <a:gd name="connsiteY475" fmla="*/ 672872 h 1652165"/>
              <a:gd name="connsiteX476" fmla="*/ 867426 w 1652008"/>
              <a:gd name="connsiteY476" fmla="*/ 672872 h 1652165"/>
              <a:gd name="connsiteX477" fmla="*/ 867426 w 1652008"/>
              <a:gd name="connsiteY477" fmla="*/ 672872 h 1652165"/>
              <a:gd name="connsiteX478" fmla="*/ 867426 w 1652008"/>
              <a:gd name="connsiteY478" fmla="*/ 672872 h 1652165"/>
              <a:gd name="connsiteX479" fmla="*/ 867426 w 1652008"/>
              <a:gd name="connsiteY479" fmla="*/ 672872 h 1652165"/>
              <a:gd name="connsiteX480" fmla="*/ 867426 w 1652008"/>
              <a:gd name="connsiteY480" fmla="*/ 672872 h 1652165"/>
              <a:gd name="connsiteX481" fmla="*/ 867426 w 1652008"/>
              <a:gd name="connsiteY481" fmla="*/ 672872 h 1652165"/>
              <a:gd name="connsiteX482" fmla="*/ 862561 w 1652008"/>
              <a:gd name="connsiteY482" fmla="*/ 653417 h 1652165"/>
              <a:gd name="connsiteX483" fmla="*/ 857698 w 1652008"/>
              <a:gd name="connsiteY483" fmla="*/ 638826 h 1652165"/>
              <a:gd name="connsiteX484" fmla="*/ 862561 w 1652008"/>
              <a:gd name="connsiteY484" fmla="*/ 896608 h 1652165"/>
              <a:gd name="connsiteX485" fmla="*/ 862561 w 1652008"/>
              <a:gd name="connsiteY485" fmla="*/ 896608 h 1652165"/>
              <a:gd name="connsiteX486" fmla="*/ 862561 w 1652008"/>
              <a:gd name="connsiteY486" fmla="*/ 896608 h 1652165"/>
              <a:gd name="connsiteX487" fmla="*/ 862561 w 1652008"/>
              <a:gd name="connsiteY487" fmla="*/ 896608 h 1652165"/>
              <a:gd name="connsiteX488" fmla="*/ 862561 w 1652008"/>
              <a:gd name="connsiteY488" fmla="*/ 896608 h 1652165"/>
              <a:gd name="connsiteX489" fmla="*/ 862561 w 1652008"/>
              <a:gd name="connsiteY489" fmla="*/ 896608 h 1652165"/>
              <a:gd name="connsiteX490" fmla="*/ 862561 w 1652008"/>
              <a:gd name="connsiteY490" fmla="*/ 896608 h 1652165"/>
              <a:gd name="connsiteX491" fmla="*/ 872289 w 1652008"/>
              <a:gd name="connsiteY491" fmla="*/ 901472 h 1652165"/>
              <a:gd name="connsiteX492" fmla="*/ 877153 w 1652008"/>
              <a:gd name="connsiteY492" fmla="*/ 906336 h 1652165"/>
              <a:gd name="connsiteX493" fmla="*/ 877153 w 1652008"/>
              <a:gd name="connsiteY493" fmla="*/ 916064 h 1652165"/>
              <a:gd name="connsiteX494" fmla="*/ 862561 w 1652008"/>
              <a:gd name="connsiteY494" fmla="*/ 916064 h 1652165"/>
              <a:gd name="connsiteX495" fmla="*/ 862561 w 1652008"/>
              <a:gd name="connsiteY495" fmla="*/ 911200 h 1652165"/>
              <a:gd name="connsiteX496" fmla="*/ 862561 w 1652008"/>
              <a:gd name="connsiteY496" fmla="*/ 896608 h 1652165"/>
              <a:gd name="connsiteX497" fmla="*/ 882017 w 1652008"/>
              <a:gd name="connsiteY497" fmla="*/ 740966 h 1652165"/>
              <a:gd name="connsiteX498" fmla="*/ 882017 w 1652008"/>
              <a:gd name="connsiteY498" fmla="*/ 740966 h 1652165"/>
              <a:gd name="connsiteX499" fmla="*/ 867426 w 1652008"/>
              <a:gd name="connsiteY499" fmla="*/ 750693 h 1652165"/>
              <a:gd name="connsiteX500" fmla="*/ 867426 w 1652008"/>
              <a:gd name="connsiteY500" fmla="*/ 750693 h 1652165"/>
              <a:gd name="connsiteX501" fmla="*/ 867426 w 1652008"/>
              <a:gd name="connsiteY501" fmla="*/ 750693 h 1652165"/>
              <a:gd name="connsiteX502" fmla="*/ 867426 w 1652008"/>
              <a:gd name="connsiteY502" fmla="*/ 750693 h 1652165"/>
              <a:gd name="connsiteX503" fmla="*/ 867426 w 1652008"/>
              <a:gd name="connsiteY503" fmla="*/ 750693 h 1652165"/>
              <a:gd name="connsiteX504" fmla="*/ 867426 w 1652008"/>
              <a:gd name="connsiteY504" fmla="*/ 750693 h 1652165"/>
              <a:gd name="connsiteX505" fmla="*/ 867426 w 1652008"/>
              <a:gd name="connsiteY505" fmla="*/ 750693 h 1652165"/>
              <a:gd name="connsiteX506" fmla="*/ 867426 w 1652008"/>
              <a:gd name="connsiteY506" fmla="*/ 740966 h 1652165"/>
              <a:gd name="connsiteX507" fmla="*/ 867426 w 1652008"/>
              <a:gd name="connsiteY507" fmla="*/ 731238 h 1652165"/>
              <a:gd name="connsiteX508" fmla="*/ 877153 w 1652008"/>
              <a:gd name="connsiteY508" fmla="*/ 731238 h 1652165"/>
              <a:gd name="connsiteX509" fmla="*/ 882017 w 1652008"/>
              <a:gd name="connsiteY509" fmla="*/ 740966 h 1652165"/>
              <a:gd name="connsiteX510" fmla="*/ 877153 w 1652008"/>
              <a:gd name="connsiteY510" fmla="*/ 1018204 h 1652165"/>
              <a:gd name="connsiteX511" fmla="*/ 857698 w 1652008"/>
              <a:gd name="connsiteY511" fmla="*/ 1008476 h 1652165"/>
              <a:gd name="connsiteX512" fmla="*/ 857698 w 1652008"/>
              <a:gd name="connsiteY512" fmla="*/ 998749 h 1652165"/>
              <a:gd name="connsiteX513" fmla="*/ 862561 w 1652008"/>
              <a:gd name="connsiteY513" fmla="*/ 979294 h 1652165"/>
              <a:gd name="connsiteX514" fmla="*/ 862561 w 1652008"/>
              <a:gd name="connsiteY514" fmla="*/ 979294 h 1652165"/>
              <a:gd name="connsiteX515" fmla="*/ 862561 w 1652008"/>
              <a:gd name="connsiteY515" fmla="*/ 979294 h 1652165"/>
              <a:gd name="connsiteX516" fmla="*/ 862561 w 1652008"/>
              <a:gd name="connsiteY516" fmla="*/ 979294 h 1652165"/>
              <a:gd name="connsiteX517" fmla="*/ 862561 w 1652008"/>
              <a:gd name="connsiteY517" fmla="*/ 979294 h 1652165"/>
              <a:gd name="connsiteX518" fmla="*/ 862561 w 1652008"/>
              <a:gd name="connsiteY518" fmla="*/ 979294 h 1652165"/>
              <a:gd name="connsiteX519" fmla="*/ 862561 w 1652008"/>
              <a:gd name="connsiteY519" fmla="*/ 979294 h 1652165"/>
              <a:gd name="connsiteX520" fmla="*/ 877153 w 1652008"/>
              <a:gd name="connsiteY520" fmla="*/ 993885 h 1652165"/>
              <a:gd name="connsiteX521" fmla="*/ 882017 w 1652008"/>
              <a:gd name="connsiteY521" fmla="*/ 1008476 h 1652165"/>
              <a:gd name="connsiteX522" fmla="*/ 877153 w 1652008"/>
              <a:gd name="connsiteY522" fmla="*/ 1018204 h 1652165"/>
              <a:gd name="connsiteX523" fmla="*/ 1178710 w 1652008"/>
              <a:gd name="connsiteY523" fmla="*/ 726374 h 1652165"/>
              <a:gd name="connsiteX524" fmla="*/ 1178710 w 1652008"/>
              <a:gd name="connsiteY524" fmla="*/ 726374 h 1652165"/>
              <a:gd name="connsiteX525" fmla="*/ 1178710 w 1652008"/>
              <a:gd name="connsiteY525" fmla="*/ 726374 h 1652165"/>
              <a:gd name="connsiteX526" fmla="*/ 1222485 w 1652008"/>
              <a:gd name="connsiteY526" fmla="*/ 692327 h 1652165"/>
              <a:gd name="connsiteX527" fmla="*/ 1251668 w 1652008"/>
              <a:gd name="connsiteY527" fmla="*/ 672872 h 1652165"/>
              <a:gd name="connsiteX528" fmla="*/ 1285715 w 1652008"/>
              <a:gd name="connsiteY528" fmla="*/ 692327 h 1652165"/>
              <a:gd name="connsiteX529" fmla="*/ 1261396 w 1652008"/>
              <a:gd name="connsiteY529" fmla="*/ 745830 h 1652165"/>
              <a:gd name="connsiteX530" fmla="*/ 1237077 w 1652008"/>
              <a:gd name="connsiteY530" fmla="*/ 740966 h 1652165"/>
              <a:gd name="connsiteX531" fmla="*/ 1188438 w 1652008"/>
              <a:gd name="connsiteY531" fmla="*/ 731238 h 1652165"/>
              <a:gd name="connsiteX532" fmla="*/ 1183575 w 1652008"/>
              <a:gd name="connsiteY532" fmla="*/ 731238 h 1652165"/>
              <a:gd name="connsiteX533" fmla="*/ 1183575 w 1652008"/>
              <a:gd name="connsiteY533" fmla="*/ 731238 h 1652165"/>
              <a:gd name="connsiteX534" fmla="*/ 1178710 w 1652008"/>
              <a:gd name="connsiteY534" fmla="*/ 726374 h 1652165"/>
              <a:gd name="connsiteX535" fmla="*/ 1178710 w 1652008"/>
              <a:gd name="connsiteY535" fmla="*/ 726374 h 1652165"/>
              <a:gd name="connsiteX536" fmla="*/ 1081434 w 1652008"/>
              <a:gd name="connsiteY536" fmla="*/ 561004 h 1652165"/>
              <a:gd name="connsiteX537" fmla="*/ 1081434 w 1652008"/>
              <a:gd name="connsiteY537" fmla="*/ 561004 h 1652165"/>
              <a:gd name="connsiteX538" fmla="*/ 1081434 w 1652008"/>
              <a:gd name="connsiteY538" fmla="*/ 561004 h 1652165"/>
              <a:gd name="connsiteX539" fmla="*/ 1100889 w 1652008"/>
              <a:gd name="connsiteY539" fmla="*/ 507502 h 1652165"/>
              <a:gd name="connsiteX540" fmla="*/ 1115481 w 1652008"/>
              <a:gd name="connsiteY540" fmla="*/ 478319 h 1652165"/>
              <a:gd name="connsiteX541" fmla="*/ 1154391 w 1652008"/>
              <a:gd name="connsiteY541" fmla="*/ 478319 h 1652165"/>
              <a:gd name="connsiteX542" fmla="*/ 1159255 w 1652008"/>
              <a:gd name="connsiteY542" fmla="*/ 531821 h 1652165"/>
              <a:gd name="connsiteX543" fmla="*/ 1134936 w 1652008"/>
              <a:gd name="connsiteY543" fmla="*/ 541549 h 1652165"/>
              <a:gd name="connsiteX544" fmla="*/ 1086298 w 1652008"/>
              <a:gd name="connsiteY544" fmla="*/ 561004 h 1652165"/>
              <a:gd name="connsiteX545" fmla="*/ 1081434 w 1652008"/>
              <a:gd name="connsiteY545" fmla="*/ 565868 h 1652165"/>
              <a:gd name="connsiteX546" fmla="*/ 1081434 w 1652008"/>
              <a:gd name="connsiteY546" fmla="*/ 565868 h 1652165"/>
              <a:gd name="connsiteX547" fmla="*/ 1076570 w 1652008"/>
              <a:gd name="connsiteY547" fmla="*/ 565868 h 1652165"/>
              <a:gd name="connsiteX548" fmla="*/ 1081434 w 1652008"/>
              <a:gd name="connsiteY548" fmla="*/ 561004 h 1652165"/>
              <a:gd name="connsiteX549" fmla="*/ 1066843 w 1652008"/>
              <a:gd name="connsiteY549" fmla="*/ 823651 h 1652165"/>
              <a:gd name="connsiteX550" fmla="*/ 1066843 w 1652008"/>
              <a:gd name="connsiteY550" fmla="*/ 823651 h 1652165"/>
              <a:gd name="connsiteX551" fmla="*/ 1066843 w 1652008"/>
              <a:gd name="connsiteY551" fmla="*/ 823651 h 1652165"/>
              <a:gd name="connsiteX552" fmla="*/ 1071706 w 1652008"/>
              <a:gd name="connsiteY552" fmla="*/ 818787 h 1652165"/>
              <a:gd name="connsiteX553" fmla="*/ 1100889 w 1652008"/>
              <a:gd name="connsiteY553" fmla="*/ 804196 h 1652165"/>
              <a:gd name="connsiteX554" fmla="*/ 1125208 w 1652008"/>
              <a:gd name="connsiteY554" fmla="*/ 799332 h 1652165"/>
              <a:gd name="connsiteX555" fmla="*/ 1144664 w 1652008"/>
              <a:gd name="connsiteY555" fmla="*/ 818787 h 1652165"/>
              <a:gd name="connsiteX556" fmla="*/ 1120345 w 1652008"/>
              <a:gd name="connsiteY556" fmla="*/ 847970 h 1652165"/>
              <a:gd name="connsiteX557" fmla="*/ 1105753 w 1652008"/>
              <a:gd name="connsiteY557" fmla="*/ 843106 h 1652165"/>
              <a:gd name="connsiteX558" fmla="*/ 1076570 w 1652008"/>
              <a:gd name="connsiteY558" fmla="*/ 828515 h 1652165"/>
              <a:gd name="connsiteX559" fmla="*/ 1066843 w 1652008"/>
              <a:gd name="connsiteY559" fmla="*/ 823651 h 1652165"/>
              <a:gd name="connsiteX560" fmla="*/ 1066843 w 1652008"/>
              <a:gd name="connsiteY560" fmla="*/ 823651 h 1652165"/>
              <a:gd name="connsiteX561" fmla="*/ 1066843 w 1652008"/>
              <a:gd name="connsiteY561" fmla="*/ 823651 h 1652165"/>
              <a:gd name="connsiteX562" fmla="*/ 1032796 w 1652008"/>
              <a:gd name="connsiteY562" fmla="*/ 702055 h 1652165"/>
              <a:gd name="connsiteX563" fmla="*/ 1032796 w 1652008"/>
              <a:gd name="connsiteY563" fmla="*/ 702055 h 1652165"/>
              <a:gd name="connsiteX564" fmla="*/ 1032796 w 1652008"/>
              <a:gd name="connsiteY564" fmla="*/ 702055 h 1652165"/>
              <a:gd name="connsiteX565" fmla="*/ 1057115 w 1652008"/>
              <a:gd name="connsiteY565" fmla="*/ 672872 h 1652165"/>
              <a:gd name="connsiteX566" fmla="*/ 1071706 w 1652008"/>
              <a:gd name="connsiteY566" fmla="*/ 658281 h 1652165"/>
              <a:gd name="connsiteX567" fmla="*/ 1096025 w 1652008"/>
              <a:gd name="connsiteY567" fmla="*/ 663145 h 1652165"/>
              <a:gd name="connsiteX568" fmla="*/ 1091162 w 1652008"/>
              <a:gd name="connsiteY568" fmla="*/ 702055 h 1652165"/>
              <a:gd name="connsiteX569" fmla="*/ 1071706 w 1652008"/>
              <a:gd name="connsiteY569" fmla="*/ 702055 h 1652165"/>
              <a:gd name="connsiteX570" fmla="*/ 1037660 w 1652008"/>
              <a:gd name="connsiteY570" fmla="*/ 706919 h 1652165"/>
              <a:gd name="connsiteX571" fmla="*/ 1032796 w 1652008"/>
              <a:gd name="connsiteY571" fmla="*/ 702055 h 1652165"/>
              <a:gd name="connsiteX572" fmla="*/ 1032796 w 1652008"/>
              <a:gd name="connsiteY572" fmla="*/ 702055 h 1652165"/>
              <a:gd name="connsiteX573" fmla="*/ 1032796 w 1652008"/>
              <a:gd name="connsiteY573" fmla="*/ 702055 h 1652165"/>
              <a:gd name="connsiteX574" fmla="*/ 1032796 w 1652008"/>
              <a:gd name="connsiteY574" fmla="*/ 702055 h 1652165"/>
              <a:gd name="connsiteX575" fmla="*/ 1013340 w 1652008"/>
              <a:gd name="connsiteY575" fmla="*/ 770149 h 1652165"/>
              <a:gd name="connsiteX576" fmla="*/ 1003613 w 1652008"/>
              <a:gd name="connsiteY576" fmla="*/ 789604 h 1652165"/>
              <a:gd name="connsiteX577" fmla="*/ 993885 w 1652008"/>
              <a:gd name="connsiteY577" fmla="*/ 789604 h 1652165"/>
              <a:gd name="connsiteX578" fmla="*/ 974430 w 1652008"/>
              <a:gd name="connsiteY578" fmla="*/ 784741 h 1652165"/>
              <a:gd name="connsiteX579" fmla="*/ 974430 w 1652008"/>
              <a:gd name="connsiteY579" fmla="*/ 784741 h 1652165"/>
              <a:gd name="connsiteX580" fmla="*/ 974430 w 1652008"/>
              <a:gd name="connsiteY580" fmla="*/ 784741 h 1652165"/>
              <a:gd name="connsiteX581" fmla="*/ 974430 w 1652008"/>
              <a:gd name="connsiteY581" fmla="*/ 784741 h 1652165"/>
              <a:gd name="connsiteX582" fmla="*/ 974430 w 1652008"/>
              <a:gd name="connsiteY582" fmla="*/ 784741 h 1652165"/>
              <a:gd name="connsiteX583" fmla="*/ 974430 w 1652008"/>
              <a:gd name="connsiteY583" fmla="*/ 784741 h 1652165"/>
              <a:gd name="connsiteX584" fmla="*/ 974430 w 1652008"/>
              <a:gd name="connsiteY584" fmla="*/ 784741 h 1652165"/>
              <a:gd name="connsiteX585" fmla="*/ 989021 w 1652008"/>
              <a:gd name="connsiteY585" fmla="*/ 770149 h 1652165"/>
              <a:gd name="connsiteX586" fmla="*/ 1003613 w 1652008"/>
              <a:gd name="connsiteY586" fmla="*/ 765285 h 1652165"/>
              <a:gd name="connsiteX587" fmla="*/ 1013340 w 1652008"/>
              <a:gd name="connsiteY587" fmla="*/ 770149 h 1652165"/>
              <a:gd name="connsiteX588" fmla="*/ 989021 w 1652008"/>
              <a:gd name="connsiteY588" fmla="*/ 580459 h 1652165"/>
              <a:gd name="connsiteX589" fmla="*/ 974430 w 1652008"/>
              <a:gd name="connsiteY589" fmla="*/ 590187 h 1652165"/>
              <a:gd name="connsiteX590" fmla="*/ 945247 w 1652008"/>
              <a:gd name="connsiteY590" fmla="*/ 609642 h 1652165"/>
              <a:gd name="connsiteX591" fmla="*/ 945247 w 1652008"/>
              <a:gd name="connsiteY591" fmla="*/ 609642 h 1652165"/>
              <a:gd name="connsiteX592" fmla="*/ 945247 w 1652008"/>
              <a:gd name="connsiteY592" fmla="*/ 609642 h 1652165"/>
              <a:gd name="connsiteX593" fmla="*/ 940383 w 1652008"/>
              <a:gd name="connsiteY593" fmla="*/ 609642 h 1652165"/>
              <a:gd name="connsiteX594" fmla="*/ 940383 w 1652008"/>
              <a:gd name="connsiteY594" fmla="*/ 604778 h 1652165"/>
              <a:gd name="connsiteX595" fmla="*/ 940383 w 1652008"/>
              <a:gd name="connsiteY595" fmla="*/ 604778 h 1652165"/>
              <a:gd name="connsiteX596" fmla="*/ 940383 w 1652008"/>
              <a:gd name="connsiteY596" fmla="*/ 599915 h 1652165"/>
              <a:gd name="connsiteX597" fmla="*/ 945247 w 1652008"/>
              <a:gd name="connsiteY597" fmla="*/ 565868 h 1652165"/>
              <a:gd name="connsiteX598" fmla="*/ 950111 w 1652008"/>
              <a:gd name="connsiteY598" fmla="*/ 541549 h 1652165"/>
              <a:gd name="connsiteX599" fmla="*/ 974430 w 1652008"/>
              <a:gd name="connsiteY599" fmla="*/ 536685 h 1652165"/>
              <a:gd name="connsiteX600" fmla="*/ 989021 w 1652008"/>
              <a:gd name="connsiteY600" fmla="*/ 580459 h 1652165"/>
              <a:gd name="connsiteX601" fmla="*/ 930655 w 1652008"/>
              <a:gd name="connsiteY601" fmla="*/ 930656 h 1652165"/>
              <a:gd name="connsiteX602" fmla="*/ 930655 w 1652008"/>
              <a:gd name="connsiteY602" fmla="*/ 930656 h 1652165"/>
              <a:gd name="connsiteX603" fmla="*/ 930655 w 1652008"/>
              <a:gd name="connsiteY603" fmla="*/ 930656 h 1652165"/>
              <a:gd name="connsiteX604" fmla="*/ 930655 w 1652008"/>
              <a:gd name="connsiteY604" fmla="*/ 930656 h 1652165"/>
              <a:gd name="connsiteX605" fmla="*/ 954974 w 1652008"/>
              <a:gd name="connsiteY605" fmla="*/ 940383 h 1652165"/>
              <a:gd name="connsiteX606" fmla="*/ 969566 w 1652008"/>
              <a:gd name="connsiteY606" fmla="*/ 945246 h 1652165"/>
              <a:gd name="connsiteX607" fmla="*/ 969566 w 1652008"/>
              <a:gd name="connsiteY607" fmla="*/ 959838 h 1652165"/>
              <a:gd name="connsiteX608" fmla="*/ 945247 w 1652008"/>
              <a:gd name="connsiteY608" fmla="*/ 964702 h 1652165"/>
              <a:gd name="connsiteX609" fmla="*/ 940383 w 1652008"/>
              <a:gd name="connsiteY609" fmla="*/ 954975 h 1652165"/>
              <a:gd name="connsiteX610" fmla="*/ 930655 w 1652008"/>
              <a:gd name="connsiteY610" fmla="*/ 930656 h 1652165"/>
              <a:gd name="connsiteX611" fmla="*/ 930655 w 1652008"/>
              <a:gd name="connsiteY611" fmla="*/ 930656 h 1652165"/>
              <a:gd name="connsiteX612" fmla="*/ 930655 w 1652008"/>
              <a:gd name="connsiteY612" fmla="*/ 930656 h 1652165"/>
              <a:gd name="connsiteX613" fmla="*/ 930655 w 1652008"/>
              <a:gd name="connsiteY613" fmla="*/ 930656 h 1652165"/>
              <a:gd name="connsiteX614" fmla="*/ 906336 w 1652008"/>
              <a:gd name="connsiteY614" fmla="*/ 823651 h 1652165"/>
              <a:gd name="connsiteX615" fmla="*/ 906336 w 1652008"/>
              <a:gd name="connsiteY615" fmla="*/ 823651 h 1652165"/>
              <a:gd name="connsiteX616" fmla="*/ 906336 w 1652008"/>
              <a:gd name="connsiteY616" fmla="*/ 823651 h 1652165"/>
              <a:gd name="connsiteX617" fmla="*/ 906336 w 1652008"/>
              <a:gd name="connsiteY617" fmla="*/ 823651 h 1652165"/>
              <a:gd name="connsiteX618" fmla="*/ 920928 w 1652008"/>
              <a:gd name="connsiteY618" fmla="*/ 818787 h 1652165"/>
              <a:gd name="connsiteX619" fmla="*/ 930655 w 1652008"/>
              <a:gd name="connsiteY619" fmla="*/ 818787 h 1652165"/>
              <a:gd name="connsiteX620" fmla="*/ 935519 w 1652008"/>
              <a:gd name="connsiteY620" fmla="*/ 823651 h 1652165"/>
              <a:gd name="connsiteX621" fmla="*/ 925791 w 1652008"/>
              <a:gd name="connsiteY621" fmla="*/ 833379 h 1652165"/>
              <a:gd name="connsiteX622" fmla="*/ 920928 w 1652008"/>
              <a:gd name="connsiteY622" fmla="*/ 833379 h 1652165"/>
              <a:gd name="connsiteX623" fmla="*/ 906336 w 1652008"/>
              <a:gd name="connsiteY623" fmla="*/ 823651 h 1652165"/>
              <a:gd name="connsiteX624" fmla="*/ 906336 w 1652008"/>
              <a:gd name="connsiteY624" fmla="*/ 823651 h 1652165"/>
              <a:gd name="connsiteX625" fmla="*/ 906336 w 1652008"/>
              <a:gd name="connsiteY625" fmla="*/ 823651 h 1652165"/>
              <a:gd name="connsiteX626" fmla="*/ 906336 w 1652008"/>
              <a:gd name="connsiteY626" fmla="*/ 823651 h 1652165"/>
              <a:gd name="connsiteX627" fmla="*/ 930655 w 1652008"/>
              <a:gd name="connsiteY627" fmla="*/ 716647 h 1652165"/>
              <a:gd name="connsiteX628" fmla="*/ 930655 w 1652008"/>
              <a:gd name="connsiteY628" fmla="*/ 716647 h 1652165"/>
              <a:gd name="connsiteX629" fmla="*/ 930655 w 1652008"/>
              <a:gd name="connsiteY629" fmla="*/ 716647 h 1652165"/>
              <a:gd name="connsiteX630" fmla="*/ 940383 w 1652008"/>
              <a:gd name="connsiteY630" fmla="*/ 697192 h 1652165"/>
              <a:gd name="connsiteX631" fmla="*/ 945247 w 1652008"/>
              <a:gd name="connsiteY631" fmla="*/ 682600 h 1652165"/>
              <a:gd name="connsiteX632" fmla="*/ 959838 w 1652008"/>
              <a:gd name="connsiteY632" fmla="*/ 682600 h 1652165"/>
              <a:gd name="connsiteX633" fmla="*/ 964702 w 1652008"/>
              <a:gd name="connsiteY633" fmla="*/ 706919 h 1652165"/>
              <a:gd name="connsiteX634" fmla="*/ 954974 w 1652008"/>
              <a:gd name="connsiteY634" fmla="*/ 711783 h 1652165"/>
              <a:gd name="connsiteX635" fmla="*/ 930655 w 1652008"/>
              <a:gd name="connsiteY635" fmla="*/ 716647 h 1652165"/>
              <a:gd name="connsiteX636" fmla="*/ 930655 w 1652008"/>
              <a:gd name="connsiteY636" fmla="*/ 716647 h 1652165"/>
              <a:gd name="connsiteX637" fmla="*/ 930655 w 1652008"/>
              <a:gd name="connsiteY637" fmla="*/ 716647 h 1652165"/>
              <a:gd name="connsiteX638" fmla="*/ 930655 w 1652008"/>
              <a:gd name="connsiteY638" fmla="*/ 716647 h 1652165"/>
              <a:gd name="connsiteX639" fmla="*/ 930655 w 1652008"/>
              <a:gd name="connsiteY639" fmla="*/ 716647 h 1652165"/>
              <a:gd name="connsiteX640" fmla="*/ 906336 w 1652008"/>
              <a:gd name="connsiteY640" fmla="*/ 376178 h 1652165"/>
              <a:gd name="connsiteX641" fmla="*/ 940383 w 1652008"/>
              <a:gd name="connsiteY641" fmla="*/ 356723 h 1652165"/>
              <a:gd name="connsiteX642" fmla="*/ 974430 w 1652008"/>
              <a:gd name="connsiteY642" fmla="*/ 400498 h 1652165"/>
              <a:gd name="connsiteX643" fmla="*/ 959838 w 1652008"/>
              <a:gd name="connsiteY643" fmla="*/ 419953 h 1652165"/>
              <a:gd name="connsiteX644" fmla="*/ 925791 w 1652008"/>
              <a:gd name="connsiteY644" fmla="*/ 458863 h 1652165"/>
              <a:gd name="connsiteX645" fmla="*/ 925791 w 1652008"/>
              <a:gd name="connsiteY645" fmla="*/ 463728 h 1652165"/>
              <a:gd name="connsiteX646" fmla="*/ 925791 w 1652008"/>
              <a:gd name="connsiteY646" fmla="*/ 463728 h 1652165"/>
              <a:gd name="connsiteX647" fmla="*/ 920928 w 1652008"/>
              <a:gd name="connsiteY647" fmla="*/ 468592 h 1652165"/>
              <a:gd name="connsiteX648" fmla="*/ 916064 w 1652008"/>
              <a:gd name="connsiteY648" fmla="*/ 463728 h 1652165"/>
              <a:gd name="connsiteX649" fmla="*/ 916064 w 1652008"/>
              <a:gd name="connsiteY649" fmla="*/ 463728 h 1652165"/>
              <a:gd name="connsiteX650" fmla="*/ 916064 w 1652008"/>
              <a:gd name="connsiteY650" fmla="*/ 458863 h 1652165"/>
              <a:gd name="connsiteX651" fmla="*/ 906336 w 1652008"/>
              <a:gd name="connsiteY651" fmla="*/ 410225 h 1652165"/>
              <a:gd name="connsiteX652" fmla="*/ 906336 w 1652008"/>
              <a:gd name="connsiteY652" fmla="*/ 376178 h 1652165"/>
              <a:gd name="connsiteX653" fmla="*/ 896609 w 1652008"/>
              <a:gd name="connsiteY653" fmla="*/ 779877 h 1652165"/>
              <a:gd name="connsiteX654" fmla="*/ 896609 w 1652008"/>
              <a:gd name="connsiteY654" fmla="*/ 779877 h 1652165"/>
              <a:gd name="connsiteX655" fmla="*/ 896609 w 1652008"/>
              <a:gd name="connsiteY655" fmla="*/ 779877 h 1652165"/>
              <a:gd name="connsiteX656" fmla="*/ 906336 w 1652008"/>
              <a:gd name="connsiteY656" fmla="*/ 770149 h 1652165"/>
              <a:gd name="connsiteX657" fmla="*/ 911200 w 1652008"/>
              <a:gd name="connsiteY657" fmla="*/ 765285 h 1652165"/>
              <a:gd name="connsiteX658" fmla="*/ 920928 w 1652008"/>
              <a:gd name="connsiteY658" fmla="*/ 765285 h 1652165"/>
              <a:gd name="connsiteX659" fmla="*/ 920928 w 1652008"/>
              <a:gd name="connsiteY659" fmla="*/ 779877 h 1652165"/>
              <a:gd name="connsiteX660" fmla="*/ 916064 w 1652008"/>
              <a:gd name="connsiteY660" fmla="*/ 779877 h 1652165"/>
              <a:gd name="connsiteX661" fmla="*/ 896609 w 1652008"/>
              <a:gd name="connsiteY661" fmla="*/ 779877 h 1652165"/>
              <a:gd name="connsiteX662" fmla="*/ 896609 w 1652008"/>
              <a:gd name="connsiteY662" fmla="*/ 779877 h 1652165"/>
              <a:gd name="connsiteX663" fmla="*/ 896609 w 1652008"/>
              <a:gd name="connsiteY663" fmla="*/ 779877 h 1652165"/>
              <a:gd name="connsiteX664" fmla="*/ 896609 w 1652008"/>
              <a:gd name="connsiteY664" fmla="*/ 779877 h 1652165"/>
              <a:gd name="connsiteX665" fmla="*/ 896609 w 1652008"/>
              <a:gd name="connsiteY665" fmla="*/ 779877 h 1652165"/>
              <a:gd name="connsiteX666" fmla="*/ 896609 w 1652008"/>
              <a:gd name="connsiteY666" fmla="*/ 867426 h 1652165"/>
              <a:gd name="connsiteX667" fmla="*/ 896609 w 1652008"/>
              <a:gd name="connsiteY667" fmla="*/ 867426 h 1652165"/>
              <a:gd name="connsiteX668" fmla="*/ 896609 w 1652008"/>
              <a:gd name="connsiteY668" fmla="*/ 867426 h 1652165"/>
              <a:gd name="connsiteX669" fmla="*/ 896609 w 1652008"/>
              <a:gd name="connsiteY669" fmla="*/ 867426 h 1652165"/>
              <a:gd name="connsiteX670" fmla="*/ 896609 w 1652008"/>
              <a:gd name="connsiteY670" fmla="*/ 867426 h 1652165"/>
              <a:gd name="connsiteX671" fmla="*/ 896609 w 1652008"/>
              <a:gd name="connsiteY671" fmla="*/ 867426 h 1652165"/>
              <a:gd name="connsiteX672" fmla="*/ 896609 w 1652008"/>
              <a:gd name="connsiteY672" fmla="*/ 867426 h 1652165"/>
              <a:gd name="connsiteX673" fmla="*/ 911200 w 1652008"/>
              <a:gd name="connsiteY673" fmla="*/ 867426 h 1652165"/>
              <a:gd name="connsiteX674" fmla="*/ 920928 w 1652008"/>
              <a:gd name="connsiteY674" fmla="*/ 867426 h 1652165"/>
              <a:gd name="connsiteX675" fmla="*/ 920928 w 1652008"/>
              <a:gd name="connsiteY675" fmla="*/ 877153 h 1652165"/>
              <a:gd name="connsiteX676" fmla="*/ 911200 w 1652008"/>
              <a:gd name="connsiteY676" fmla="*/ 882017 h 1652165"/>
              <a:gd name="connsiteX677" fmla="*/ 906336 w 1652008"/>
              <a:gd name="connsiteY677" fmla="*/ 877153 h 1652165"/>
              <a:gd name="connsiteX678" fmla="*/ 896609 w 1652008"/>
              <a:gd name="connsiteY678" fmla="*/ 867426 h 1652165"/>
              <a:gd name="connsiteX679" fmla="*/ 954974 w 1652008"/>
              <a:gd name="connsiteY679" fmla="*/ 1285715 h 1652165"/>
              <a:gd name="connsiteX680" fmla="*/ 901472 w 1652008"/>
              <a:gd name="connsiteY680" fmla="*/ 1261395 h 1652165"/>
              <a:gd name="connsiteX681" fmla="*/ 906336 w 1652008"/>
              <a:gd name="connsiteY681" fmla="*/ 1237076 h 1652165"/>
              <a:gd name="connsiteX682" fmla="*/ 916064 w 1652008"/>
              <a:gd name="connsiteY682" fmla="*/ 1188438 h 1652165"/>
              <a:gd name="connsiteX683" fmla="*/ 916064 w 1652008"/>
              <a:gd name="connsiteY683" fmla="*/ 1183575 h 1652165"/>
              <a:gd name="connsiteX684" fmla="*/ 916064 w 1652008"/>
              <a:gd name="connsiteY684" fmla="*/ 1183575 h 1652165"/>
              <a:gd name="connsiteX685" fmla="*/ 920928 w 1652008"/>
              <a:gd name="connsiteY685" fmla="*/ 1178710 h 1652165"/>
              <a:gd name="connsiteX686" fmla="*/ 925791 w 1652008"/>
              <a:gd name="connsiteY686" fmla="*/ 1183575 h 1652165"/>
              <a:gd name="connsiteX687" fmla="*/ 925791 w 1652008"/>
              <a:gd name="connsiteY687" fmla="*/ 1183575 h 1652165"/>
              <a:gd name="connsiteX688" fmla="*/ 925791 w 1652008"/>
              <a:gd name="connsiteY688" fmla="*/ 1188438 h 1652165"/>
              <a:gd name="connsiteX689" fmla="*/ 959838 w 1652008"/>
              <a:gd name="connsiteY689" fmla="*/ 1227349 h 1652165"/>
              <a:gd name="connsiteX690" fmla="*/ 979293 w 1652008"/>
              <a:gd name="connsiteY690" fmla="*/ 1256532 h 1652165"/>
              <a:gd name="connsiteX691" fmla="*/ 954974 w 1652008"/>
              <a:gd name="connsiteY691" fmla="*/ 1285715 h 1652165"/>
              <a:gd name="connsiteX692" fmla="*/ 989021 w 1652008"/>
              <a:gd name="connsiteY692" fmla="*/ 1096025 h 1652165"/>
              <a:gd name="connsiteX693" fmla="*/ 950111 w 1652008"/>
              <a:gd name="connsiteY693" fmla="*/ 1091161 h 1652165"/>
              <a:gd name="connsiteX694" fmla="*/ 950111 w 1652008"/>
              <a:gd name="connsiteY694" fmla="*/ 1071706 h 1652165"/>
              <a:gd name="connsiteX695" fmla="*/ 945247 w 1652008"/>
              <a:gd name="connsiteY695" fmla="*/ 1037660 h 1652165"/>
              <a:gd name="connsiteX696" fmla="*/ 945247 w 1652008"/>
              <a:gd name="connsiteY696" fmla="*/ 1032796 h 1652165"/>
              <a:gd name="connsiteX697" fmla="*/ 945247 w 1652008"/>
              <a:gd name="connsiteY697" fmla="*/ 1032796 h 1652165"/>
              <a:gd name="connsiteX698" fmla="*/ 945247 w 1652008"/>
              <a:gd name="connsiteY698" fmla="*/ 1027932 h 1652165"/>
              <a:gd name="connsiteX699" fmla="*/ 950111 w 1652008"/>
              <a:gd name="connsiteY699" fmla="*/ 1027932 h 1652165"/>
              <a:gd name="connsiteX700" fmla="*/ 950111 w 1652008"/>
              <a:gd name="connsiteY700" fmla="*/ 1027932 h 1652165"/>
              <a:gd name="connsiteX701" fmla="*/ 950111 w 1652008"/>
              <a:gd name="connsiteY701" fmla="*/ 1027932 h 1652165"/>
              <a:gd name="connsiteX702" fmla="*/ 979293 w 1652008"/>
              <a:gd name="connsiteY702" fmla="*/ 1047387 h 1652165"/>
              <a:gd name="connsiteX703" fmla="*/ 993885 w 1652008"/>
              <a:gd name="connsiteY703" fmla="*/ 1061979 h 1652165"/>
              <a:gd name="connsiteX704" fmla="*/ 989021 w 1652008"/>
              <a:gd name="connsiteY704" fmla="*/ 1096025 h 1652165"/>
              <a:gd name="connsiteX705" fmla="*/ 998749 w 1652008"/>
              <a:gd name="connsiteY705" fmla="*/ 886881 h 1652165"/>
              <a:gd name="connsiteX706" fmla="*/ 989021 w 1652008"/>
              <a:gd name="connsiteY706" fmla="*/ 882017 h 1652165"/>
              <a:gd name="connsiteX707" fmla="*/ 974430 w 1652008"/>
              <a:gd name="connsiteY707" fmla="*/ 867426 h 1652165"/>
              <a:gd name="connsiteX708" fmla="*/ 974430 w 1652008"/>
              <a:gd name="connsiteY708" fmla="*/ 867426 h 1652165"/>
              <a:gd name="connsiteX709" fmla="*/ 974430 w 1652008"/>
              <a:gd name="connsiteY709" fmla="*/ 867426 h 1652165"/>
              <a:gd name="connsiteX710" fmla="*/ 974430 w 1652008"/>
              <a:gd name="connsiteY710" fmla="*/ 867426 h 1652165"/>
              <a:gd name="connsiteX711" fmla="*/ 974430 w 1652008"/>
              <a:gd name="connsiteY711" fmla="*/ 867426 h 1652165"/>
              <a:gd name="connsiteX712" fmla="*/ 974430 w 1652008"/>
              <a:gd name="connsiteY712" fmla="*/ 867426 h 1652165"/>
              <a:gd name="connsiteX713" fmla="*/ 974430 w 1652008"/>
              <a:gd name="connsiteY713" fmla="*/ 867426 h 1652165"/>
              <a:gd name="connsiteX714" fmla="*/ 993885 w 1652008"/>
              <a:gd name="connsiteY714" fmla="*/ 862561 h 1652165"/>
              <a:gd name="connsiteX715" fmla="*/ 1008476 w 1652008"/>
              <a:gd name="connsiteY715" fmla="*/ 862561 h 1652165"/>
              <a:gd name="connsiteX716" fmla="*/ 1018204 w 1652008"/>
              <a:gd name="connsiteY716" fmla="*/ 877153 h 1652165"/>
              <a:gd name="connsiteX717" fmla="*/ 998749 w 1652008"/>
              <a:gd name="connsiteY717" fmla="*/ 886881 h 1652165"/>
              <a:gd name="connsiteX718" fmla="*/ 1066843 w 1652008"/>
              <a:gd name="connsiteY718" fmla="*/ 993885 h 1652165"/>
              <a:gd name="connsiteX719" fmla="*/ 1057115 w 1652008"/>
              <a:gd name="connsiteY719" fmla="*/ 979294 h 1652165"/>
              <a:gd name="connsiteX720" fmla="*/ 1037660 w 1652008"/>
              <a:gd name="connsiteY720" fmla="*/ 950111 h 1652165"/>
              <a:gd name="connsiteX721" fmla="*/ 1037660 w 1652008"/>
              <a:gd name="connsiteY721" fmla="*/ 950111 h 1652165"/>
              <a:gd name="connsiteX722" fmla="*/ 1037660 w 1652008"/>
              <a:gd name="connsiteY722" fmla="*/ 950111 h 1652165"/>
              <a:gd name="connsiteX723" fmla="*/ 1037660 w 1652008"/>
              <a:gd name="connsiteY723" fmla="*/ 945246 h 1652165"/>
              <a:gd name="connsiteX724" fmla="*/ 1042523 w 1652008"/>
              <a:gd name="connsiteY724" fmla="*/ 945246 h 1652165"/>
              <a:gd name="connsiteX725" fmla="*/ 1042523 w 1652008"/>
              <a:gd name="connsiteY725" fmla="*/ 945246 h 1652165"/>
              <a:gd name="connsiteX726" fmla="*/ 1047387 w 1652008"/>
              <a:gd name="connsiteY726" fmla="*/ 945246 h 1652165"/>
              <a:gd name="connsiteX727" fmla="*/ 1081434 w 1652008"/>
              <a:gd name="connsiteY727" fmla="*/ 950111 h 1652165"/>
              <a:gd name="connsiteX728" fmla="*/ 1105753 w 1652008"/>
              <a:gd name="connsiteY728" fmla="*/ 954975 h 1652165"/>
              <a:gd name="connsiteX729" fmla="*/ 1110617 w 1652008"/>
              <a:gd name="connsiteY729" fmla="*/ 979294 h 1652165"/>
              <a:gd name="connsiteX730" fmla="*/ 1066843 w 1652008"/>
              <a:gd name="connsiteY730" fmla="*/ 993885 h 1652165"/>
              <a:gd name="connsiteX731" fmla="*/ 1168983 w 1652008"/>
              <a:gd name="connsiteY731" fmla="*/ 1159255 h 1652165"/>
              <a:gd name="connsiteX732" fmla="*/ 1115481 w 1652008"/>
              <a:gd name="connsiteY732" fmla="*/ 1164119 h 1652165"/>
              <a:gd name="connsiteX733" fmla="*/ 1105753 w 1652008"/>
              <a:gd name="connsiteY733" fmla="*/ 1139800 h 1652165"/>
              <a:gd name="connsiteX734" fmla="*/ 1086298 w 1652008"/>
              <a:gd name="connsiteY734" fmla="*/ 1091161 h 1652165"/>
              <a:gd name="connsiteX735" fmla="*/ 1081434 w 1652008"/>
              <a:gd name="connsiteY735" fmla="*/ 1086298 h 1652165"/>
              <a:gd name="connsiteX736" fmla="*/ 1081434 w 1652008"/>
              <a:gd name="connsiteY736" fmla="*/ 1086298 h 1652165"/>
              <a:gd name="connsiteX737" fmla="*/ 1081434 w 1652008"/>
              <a:gd name="connsiteY737" fmla="*/ 1081434 h 1652165"/>
              <a:gd name="connsiteX738" fmla="*/ 1086298 w 1652008"/>
              <a:gd name="connsiteY738" fmla="*/ 1081434 h 1652165"/>
              <a:gd name="connsiteX739" fmla="*/ 1086298 w 1652008"/>
              <a:gd name="connsiteY739" fmla="*/ 1081434 h 1652165"/>
              <a:gd name="connsiteX740" fmla="*/ 1091162 w 1652008"/>
              <a:gd name="connsiteY740" fmla="*/ 1086298 h 1652165"/>
              <a:gd name="connsiteX741" fmla="*/ 1139800 w 1652008"/>
              <a:gd name="connsiteY741" fmla="*/ 1105753 h 1652165"/>
              <a:gd name="connsiteX742" fmla="*/ 1168983 w 1652008"/>
              <a:gd name="connsiteY742" fmla="*/ 1120345 h 1652165"/>
              <a:gd name="connsiteX743" fmla="*/ 1168983 w 1652008"/>
              <a:gd name="connsiteY743" fmla="*/ 1159255 h 1652165"/>
              <a:gd name="connsiteX744" fmla="*/ 1246804 w 1652008"/>
              <a:gd name="connsiteY744" fmla="*/ 974430 h 1652165"/>
              <a:gd name="connsiteX745" fmla="*/ 1227349 w 1652008"/>
              <a:gd name="connsiteY745" fmla="*/ 959838 h 1652165"/>
              <a:gd name="connsiteX746" fmla="*/ 1188438 w 1652008"/>
              <a:gd name="connsiteY746" fmla="*/ 925791 h 1652165"/>
              <a:gd name="connsiteX747" fmla="*/ 1183575 w 1652008"/>
              <a:gd name="connsiteY747" fmla="*/ 925791 h 1652165"/>
              <a:gd name="connsiteX748" fmla="*/ 1183575 w 1652008"/>
              <a:gd name="connsiteY748" fmla="*/ 925791 h 1652165"/>
              <a:gd name="connsiteX749" fmla="*/ 1178710 w 1652008"/>
              <a:gd name="connsiteY749" fmla="*/ 920927 h 1652165"/>
              <a:gd name="connsiteX750" fmla="*/ 1183575 w 1652008"/>
              <a:gd name="connsiteY750" fmla="*/ 916064 h 1652165"/>
              <a:gd name="connsiteX751" fmla="*/ 1183575 w 1652008"/>
              <a:gd name="connsiteY751" fmla="*/ 916064 h 1652165"/>
              <a:gd name="connsiteX752" fmla="*/ 1188438 w 1652008"/>
              <a:gd name="connsiteY752" fmla="*/ 916064 h 1652165"/>
              <a:gd name="connsiteX753" fmla="*/ 1237077 w 1652008"/>
              <a:gd name="connsiteY753" fmla="*/ 906336 h 1652165"/>
              <a:gd name="connsiteX754" fmla="*/ 1271123 w 1652008"/>
              <a:gd name="connsiteY754" fmla="*/ 906336 h 1652165"/>
              <a:gd name="connsiteX755" fmla="*/ 1290579 w 1652008"/>
              <a:gd name="connsiteY755" fmla="*/ 940383 h 1652165"/>
              <a:gd name="connsiteX756" fmla="*/ 1246804 w 1652008"/>
              <a:gd name="connsiteY756" fmla="*/ 974430 h 1652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</a:cxnLst>
            <a:rect l="l" t="t" r="r" b="b"/>
            <a:pathLst>
              <a:path w="1652008" h="1652165">
                <a:moveTo>
                  <a:pt x="1577545" y="750693"/>
                </a:moveTo>
                <a:cubicBezTo>
                  <a:pt x="1558089" y="750693"/>
                  <a:pt x="1543498" y="755557"/>
                  <a:pt x="1528906" y="770149"/>
                </a:cubicBezTo>
                <a:cubicBezTo>
                  <a:pt x="1504587" y="794468"/>
                  <a:pt x="1470540" y="804196"/>
                  <a:pt x="1436494" y="804196"/>
                </a:cubicBezTo>
                <a:lnTo>
                  <a:pt x="1426766" y="804196"/>
                </a:lnTo>
                <a:cubicBezTo>
                  <a:pt x="1402447" y="804196"/>
                  <a:pt x="1382992" y="784741"/>
                  <a:pt x="1382992" y="760421"/>
                </a:cubicBezTo>
                <a:cubicBezTo>
                  <a:pt x="1378128" y="702055"/>
                  <a:pt x="1363536" y="648553"/>
                  <a:pt x="1339217" y="599915"/>
                </a:cubicBezTo>
                <a:cubicBezTo>
                  <a:pt x="1329489" y="580459"/>
                  <a:pt x="1339217" y="551277"/>
                  <a:pt x="1358672" y="541549"/>
                </a:cubicBezTo>
                <a:lnTo>
                  <a:pt x="1368400" y="536685"/>
                </a:lnTo>
                <a:cubicBezTo>
                  <a:pt x="1397583" y="517230"/>
                  <a:pt x="1431630" y="512366"/>
                  <a:pt x="1465676" y="517230"/>
                </a:cubicBezTo>
                <a:cubicBezTo>
                  <a:pt x="1485132" y="522093"/>
                  <a:pt x="1509451" y="517230"/>
                  <a:pt x="1528906" y="502638"/>
                </a:cubicBezTo>
                <a:cubicBezTo>
                  <a:pt x="1553226" y="483183"/>
                  <a:pt x="1558089" y="454000"/>
                  <a:pt x="1553226" y="424817"/>
                </a:cubicBezTo>
                <a:cubicBezTo>
                  <a:pt x="1538634" y="376178"/>
                  <a:pt x="1485132" y="361587"/>
                  <a:pt x="1446221" y="381043"/>
                </a:cubicBezTo>
                <a:cubicBezTo>
                  <a:pt x="1431630" y="390770"/>
                  <a:pt x="1417038" y="405362"/>
                  <a:pt x="1412174" y="419953"/>
                </a:cubicBezTo>
                <a:cubicBezTo>
                  <a:pt x="1402447" y="454000"/>
                  <a:pt x="1378128" y="478319"/>
                  <a:pt x="1348945" y="497774"/>
                </a:cubicBezTo>
                <a:lnTo>
                  <a:pt x="1339217" y="502638"/>
                </a:lnTo>
                <a:cubicBezTo>
                  <a:pt x="1319762" y="512366"/>
                  <a:pt x="1295442" y="507502"/>
                  <a:pt x="1280851" y="488047"/>
                </a:cubicBezTo>
                <a:cubicBezTo>
                  <a:pt x="1246804" y="444273"/>
                  <a:pt x="1207894" y="405362"/>
                  <a:pt x="1164119" y="371315"/>
                </a:cubicBezTo>
                <a:cubicBezTo>
                  <a:pt x="1144664" y="356723"/>
                  <a:pt x="1139800" y="332404"/>
                  <a:pt x="1149528" y="312949"/>
                </a:cubicBezTo>
                <a:lnTo>
                  <a:pt x="1154391" y="303221"/>
                </a:lnTo>
                <a:cubicBezTo>
                  <a:pt x="1173847" y="274038"/>
                  <a:pt x="1198166" y="249719"/>
                  <a:pt x="1232213" y="239991"/>
                </a:cubicBezTo>
                <a:cubicBezTo>
                  <a:pt x="1251668" y="235128"/>
                  <a:pt x="1271123" y="215672"/>
                  <a:pt x="1280851" y="191353"/>
                </a:cubicBezTo>
                <a:cubicBezTo>
                  <a:pt x="1290579" y="162170"/>
                  <a:pt x="1280851" y="132987"/>
                  <a:pt x="1261396" y="113532"/>
                </a:cubicBezTo>
                <a:cubicBezTo>
                  <a:pt x="1222485" y="79485"/>
                  <a:pt x="1168983" y="89213"/>
                  <a:pt x="1144664" y="132987"/>
                </a:cubicBezTo>
                <a:cubicBezTo>
                  <a:pt x="1134936" y="147579"/>
                  <a:pt x="1134936" y="167034"/>
                  <a:pt x="1134936" y="186489"/>
                </a:cubicBezTo>
                <a:cubicBezTo>
                  <a:pt x="1139800" y="220536"/>
                  <a:pt x="1134936" y="254583"/>
                  <a:pt x="1115481" y="283766"/>
                </a:cubicBezTo>
                <a:lnTo>
                  <a:pt x="1110617" y="293493"/>
                </a:lnTo>
                <a:cubicBezTo>
                  <a:pt x="1100889" y="312949"/>
                  <a:pt x="1071706" y="322677"/>
                  <a:pt x="1052251" y="312949"/>
                </a:cubicBezTo>
                <a:cubicBezTo>
                  <a:pt x="1003613" y="293493"/>
                  <a:pt x="950111" y="274038"/>
                  <a:pt x="891745" y="269174"/>
                </a:cubicBezTo>
                <a:cubicBezTo>
                  <a:pt x="867426" y="264310"/>
                  <a:pt x="847970" y="244855"/>
                  <a:pt x="847970" y="225400"/>
                </a:cubicBezTo>
                <a:lnTo>
                  <a:pt x="847970" y="215672"/>
                </a:lnTo>
                <a:cubicBezTo>
                  <a:pt x="847970" y="181625"/>
                  <a:pt x="857698" y="147579"/>
                  <a:pt x="882017" y="123259"/>
                </a:cubicBezTo>
                <a:cubicBezTo>
                  <a:pt x="896609" y="108668"/>
                  <a:pt x="906336" y="84349"/>
                  <a:pt x="901472" y="60029"/>
                </a:cubicBezTo>
                <a:cubicBezTo>
                  <a:pt x="896609" y="30847"/>
                  <a:pt x="872289" y="6528"/>
                  <a:pt x="843106" y="1664"/>
                </a:cubicBezTo>
                <a:cubicBezTo>
                  <a:pt x="794468" y="-8064"/>
                  <a:pt x="750694" y="25983"/>
                  <a:pt x="750694" y="74621"/>
                </a:cubicBezTo>
                <a:cubicBezTo>
                  <a:pt x="750694" y="94076"/>
                  <a:pt x="755557" y="108668"/>
                  <a:pt x="770149" y="123259"/>
                </a:cubicBezTo>
                <a:cubicBezTo>
                  <a:pt x="794468" y="147579"/>
                  <a:pt x="804196" y="181625"/>
                  <a:pt x="804196" y="215672"/>
                </a:cubicBezTo>
                <a:lnTo>
                  <a:pt x="804196" y="225400"/>
                </a:lnTo>
                <a:cubicBezTo>
                  <a:pt x="804196" y="249719"/>
                  <a:pt x="784740" y="269174"/>
                  <a:pt x="760421" y="269174"/>
                </a:cubicBezTo>
                <a:cubicBezTo>
                  <a:pt x="702055" y="274038"/>
                  <a:pt x="648553" y="288629"/>
                  <a:pt x="599915" y="312949"/>
                </a:cubicBezTo>
                <a:cubicBezTo>
                  <a:pt x="580460" y="322677"/>
                  <a:pt x="551277" y="312949"/>
                  <a:pt x="541549" y="293493"/>
                </a:cubicBezTo>
                <a:lnTo>
                  <a:pt x="536685" y="283766"/>
                </a:lnTo>
                <a:cubicBezTo>
                  <a:pt x="517230" y="254583"/>
                  <a:pt x="512366" y="220536"/>
                  <a:pt x="517230" y="186489"/>
                </a:cubicBezTo>
                <a:cubicBezTo>
                  <a:pt x="522093" y="167034"/>
                  <a:pt x="517230" y="142714"/>
                  <a:pt x="502638" y="123259"/>
                </a:cubicBezTo>
                <a:cubicBezTo>
                  <a:pt x="483183" y="98940"/>
                  <a:pt x="454000" y="94076"/>
                  <a:pt x="424817" y="98940"/>
                </a:cubicBezTo>
                <a:cubicBezTo>
                  <a:pt x="376178" y="113532"/>
                  <a:pt x="361587" y="167034"/>
                  <a:pt x="381043" y="205944"/>
                </a:cubicBezTo>
                <a:cubicBezTo>
                  <a:pt x="390770" y="220536"/>
                  <a:pt x="405362" y="235128"/>
                  <a:pt x="419953" y="239991"/>
                </a:cubicBezTo>
                <a:cubicBezTo>
                  <a:pt x="454000" y="249719"/>
                  <a:pt x="478319" y="274038"/>
                  <a:pt x="497774" y="303221"/>
                </a:cubicBezTo>
                <a:lnTo>
                  <a:pt x="502638" y="312949"/>
                </a:lnTo>
                <a:cubicBezTo>
                  <a:pt x="512366" y="332404"/>
                  <a:pt x="507502" y="356723"/>
                  <a:pt x="488047" y="371315"/>
                </a:cubicBezTo>
                <a:cubicBezTo>
                  <a:pt x="444272" y="405362"/>
                  <a:pt x="405362" y="444273"/>
                  <a:pt x="371315" y="488047"/>
                </a:cubicBezTo>
                <a:cubicBezTo>
                  <a:pt x="356723" y="507502"/>
                  <a:pt x="332404" y="512366"/>
                  <a:pt x="312949" y="502638"/>
                </a:cubicBezTo>
                <a:lnTo>
                  <a:pt x="303221" y="497774"/>
                </a:lnTo>
                <a:cubicBezTo>
                  <a:pt x="274038" y="478319"/>
                  <a:pt x="249719" y="454000"/>
                  <a:pt x="239991" y="419953"/>
                </a:cubicBezTo>
                <a:cubicBezTo>
                  <a:pt x="235128" y="400498"/>
                  <a:pt x="215672" y="381043"/>
                  <a:pt x="191353" y="371315"/>
                </a:cubicBezTo>
                <a:cubicBezTo>
                  <a:pt x="162170" y="361587"/>
                  <a:pt x="132987" y="371315"/>
                  <a:pt x="113532" y="390770"/>
                </a:cubicBezTo>
                <a:cubicBezTo>
                  <a:pt x="79485" y="429681"/>
                  <a:pt x="89213" y="483183"/>
                  <a:pt x="132987" y="507502"/>
                </a:cubicBezTo>
                <a:cubicBezTo>
                  <a:pt x="147579" y="517230"/>
                  <a:pt x="167034" y="517230"/>
                  <a:pt x="186489" y="517230"/>
                </a:cubicBezTo>
                <a:cubicBezTo>
                  <a:pt x="220536" y="512366"/>
                  <a:pt x="254583" y="517230"/>
                  <a:pt x="283766" y="536685"/>
                </a:cubicBezTo>
                <a:lnTo>
                  <a:pt x="293493" y="541549"/>
                </a:lnTo>
                <a:cubicBezTo>
                  <a:pt x="312949" y="551277"/>
                  <a:pt x="322676" y="580459"/>
                  <a:pt x="312949" y="599915"/>
                </a:cubicBezTo>
                <a:cubicBezTo>
                  <a:pt x="293493" y="648553"/>
                  <a:pt x="274038" y="702055"/>
                  <a:pt x="269174" y="760421"/>
                </a:cubicBezTo>
                <a:cubicBezTo>
                  <a:pt x="264311" y="784741"/>
                  <a:pt x="244855" y="804196"/>
                  <a:pt x="225400" y="804196"/>
                </a:cubicBezTo>
                <a:lnTo>
                  <a:pt x="215672" y="804196"/>
                </a:lnTo>
                <a:cubicBezTo>
                  <a:pt x="181625" y="804196"/>
                  <a:pt x="147579" y="794468"/>
                  <a:pt x="123259" y="770149"/>
                </a:cubicBezTo>
                <a:cubicBezTo>
                  <a:pt x="108668" y="755557"/>
                  <a:pt x="84349" y="745830"/>
                  <a:pt x="60029" y="750693"/>
                </a:cubicBezTo>
                <a:cubicBezTo>
                  <a:pt x="30847" y="755557"/>
                  <a:pt x="6527" y="779877"/>
                  <a:pt x="1664" y="809060"/>
                </a:cubicBezTo>
                <a:cubicBezTo>
                  <a:pt x="-8064" y="857698"/>
                  <a:pt x="25983" y="901472"/>
                  <a:pt x="74621" y="901472"/>
                </a:cubicBezTo>
                <a:cubicBezTo>
                  <a:pt x="94077" y="901472"/>
                  <a:pt x="108668" y="896608"/>
                  <a:pt x="123259" y="882017"/>
                </a:cubicBezTo>
                <a:cubicBezTo>
                  <a:pt x="147579" y="857698"/>
                  <a:pt x="181625" y="847970"/>
                  <a:pt x="215672" y="847970"/>
                </a:cubicBezTo>
                <a:lnTo>
                  <a:pt x="225400" y="847970"/>
                </a:lnTo>
                <a:cubicBezTo>
                  <a:pt x="249719" y="847970"/>
                  <a:pt x="269174" y="867426"/>
                  <a:pt x="269174" y="891745"/>
                </a:cubicBezTo>
                <a:cubicBezTo>
                  <a:pt x="274038" y="950111"/>
                  <a:pt x="288630" y="1003613"/>
                  <a:pt x="312949" y="1052251"/>
                </a:cubicBezTo>
                <a:cubicBezTo>
                  <a:pt x="322676" y="1071706"/>
                  <a:pt x="312949" y="1100890"/>
                  <a:pt x="293493" y="1110617"/>
                </a:cubicBezTo>
                <a:lnTo>
                  <a:pt x="283766" y="1115481"/>
                </a:lnTo>
                <a:cubicBezTo>
                  <a:pt x="254583" y="1134936"/>
                  <a:pt x="220536" y="1139800"/>
                  <a:pt x="186489" y="1134936"/>
                </a:cubicBezTo>
                <a:cubicBezTo>
                  <a:pt x="167034" y="1130072"/>
                  <a:pt x="142715" y="1134936"/>
                  <a:pt x="123259" y="1149528"/>
                </a:cubicBezTo>
                <a:cubicBezTo>
                  <a:pt x="98940" y="1168983"/>
                  <a:pt x="94077" y="1198166"/>
                  <a:pt x="98940" y="1227349"/>
                </a:cubicBezTo>
                <a:cubicBezTo>
                  <a:pt x="113532" y="1275987"/>
                  <a:pt x="167034" y="1290579"/>
                  <a:pt x="205944" y="1271124"/>
                </a:cubicBezTo>
                <a:cubicBezTo>
                  <a:pt x="220536" y="1261395"/>
                  <a:pt x="235128" y="1246805"/>
                  <a:pt x="239991" y="1232213"/>
                </a:cubicBezTo>
                <a:cubicBezTo>
                  <a:pt x="249719" y="1198166"/>
                  <a:pt x="274038" y="1173847"/>
                  <a:pt x="303221" y="1154391"/>
                </a:cubicBezTo>
                <a:lnTo>
                  <a:pt x="312949" y="1149528"/>
                </a:lnTo>
                <a:cubicBezTo>
                  <a:pt x="332404" y="1139800"/>
                  <a:pt x="356723" y="1144664"/>
                  <a:pt x="371315" y="1164119"/>
                </a:cubicBezTo>
                <a:cubicBezTo>
                  <a:pt x="405362" y="1207894"/>
                  <a:pt x="444272" y="1246805"/>
                  <a:pt x="488047" y="1280851"/>
                </a:cubicBezTo>
                <a:cubicBezTo>
                  <a:pt x="507502" y="1295443"/>
                  <a:pt x="512366" y="1319762"/>
                  <a:pt x="502638" y="1339217"/>
                </a:cubicBezTo>
                <a:lnTo>
                  <a:pt x="497774" y="1348944"/>
                </a:lnTo>
                <a:cubicBezTo>
                  <a:pt x="478319" y="1378128"/>
                  <a:pt x="454000" y="1402447"/>
                  <a:pt x="419953" y="1412174"/>
                </a:cubicBezTo>
                <a:cubicBezTo>
                  <a:pt x="400498" y="1417039"/>
                  <a:pt x="381043" y="1436494"/>
                  <a:pt x="371315" y="1460813"/>
                </a:cubicBezTo>
                <a:cubicBezTo>
                  <a:pt x="361587" y="1489996"/>
                  <a:pt x="371315" y="1519179"/>
                  <a:pt x="390770" y="1538634"/>
                </a:cubicBezTo>
                <a:cubicBezTo>
                  <a:pt x="429681" y="1572681"/>
                  <a:pt x="483183" y="1562953"/>
                  <a:pt x="507502" y="1519179"/>
                </a:cubicBezTo>
                <a:cubicBezTo>
                  <a:pt x="517230" y="1504587"/>
                  <a:pt x="517230" y="1485132"/>
                  <a:pt x="517230" y="1465677"/>
                </a:cubicBezTo>
                <a:cubicBezTo>
                  <a:pt x="512366" y="1431629"/>
                  <a:pt x="517230" y="1397583"/>
                  <a:pt x="536685" y="1368400"/>
                </a:cubicBezTo>
                <a:lnTo>
                  <a:pt x="541549" y="1358672"/>
                </a:lnTo>
                <a:cubicBezTo>
                  <a:pt x="551277" y="1339217"/>
                  <a:pt x="580460" y="1329489"/>
                  <a:pt x="599915" y="1339217"/>
                </a:cubicBezTo>
                <a:cubicBezTo>
                  <a:pt x="648553" y="1358672"/>
                  <a:pt x="702055" y="1378128"/>
                  <a:pt x="760421" y="1382991"/>
                </a:cubicBezTo>
                <a:cubicBezTo>
                  <a:pt x="784740" y="1387855"/>
                  <a:pt x="804196" y="1407310"/>
                  <a:pt x="804196" y="1426766"/>
                </a:cubicBezTo>
                <a:lnTo>
                  <a:pt x="804196" y="1436494"/>
                </a:lnTo>
                <a:cubicBezTo>
                  <a:pt x="804196" y="1470540"/>
                  <a:pt x="794468" y="1504587"/>
                  <a:pt x="770149" y="1528906"/>
                </a:cubicBezTo>
                <a:cubicBezTo>
                  <a:pt x="755557" y="1543498"/>
                  <a:pt x="745830" y="1567817"/>
                  <a:pt x="750694" y="1592136"/>
                </a:cubicBezTo>
                <a:cubicBezTo>
                  <a:pt x="755557" y="1621319"/>
                  <a:pt x="779877" y="1645638"/>
                  <a:pt x="809059" y="1650502"/>
                </a:cubicBezTo>
                <a:cubicBezTo>
                  <a:pt x="857698" y="1660230"/>
                  <a:pt x="901472" y="1626183"/>
                  <a:pt x="901472" y="1577544"/>
                </a:cubicBezTo>
                <a:cubicBezTo>
                  <a:pt x="901472" y="1558089"/>
                  <a:pt x="896609" y="1543498"/>
                  <a:pt x="882017" y="1528906"/>
                </a:cubicBezTo>
                <a:cubicBezTo>
                  <a:pt x="857698" y="1504587"/>
                  <a:pt x="847970" y="1470540"/>
                  <a:pt x="847970" y="1436494"/>
                </a:cubicBezTo>
                <a:lnTo>
                  <a:pt x="847970" y="1426766"/>
                </a:lnTo>
                <a:cubicBezTo>
                  <a:pt x="847970" y="1402447"/>
                  <a:pt x="867426" y="1382991"/>
                  <a:pt x="891745" y="1382991"/>
                </a:cubicBezTo>
                <a:cubicBezTo>
                  <a:pt x="950111" y="1378128"/>
                  <a:pt x="1003613" y="1363536"/>
                  <a:pt x="1052251" y="1339217"/>
                </a:cubicBezTo>
                <a:cubicBezTo>
                  <a:pt x="1071706" y="1329489"/>
                  <a:pt x="1100889" y="1339217"/>
                  <a:pt x="1110617" y="1358672"/>
                </a:cubicBezTo>
                <a:lnTo>
                  <a:pt x="1115481" y="1368400"/>
                </a:lnTo>
                <a:cubicBezTo>
                  <a:pt x="1134936" y="1397583"/>
                  <a:pt x="1139800" y="1431629"/>
                  <a:pt x="1134936" y="1465677"/>
                </a:cubicBezTo>
                <a:cubicBezTo>
                  <a:pt x="1130072" y="1485132"/>
                  <a:pt x="1134936" y="1509451"/>
                  <a:pt x="1149528" y="1528906"/>
                </a:cubicBezTo>
                <a:cubicBezTo>
                  <a:pt x="1168983" y="1553225"/>
                  <a:pt x="1198166" y="1558089"/>
                  <a:pt x="1227349" y="1553225"/>
                </a:cubicBezTo>
                <a:cubicBezTo>
                  <a:pt x="1275987" y="1538634"/>
                  <a:pt x="1290579" y="1485132"/>
                  <a:pt x="1271123" y="1446221"/>
                </a:cubicBezTo>
                <a:cubicBezTo>
                  <a:pt x="1261396" y="1431629"/>
                  <a:pt x="1246804" y="1417039"/>
                  <a:pt x="1232213" y="1412174"/>
                </a:cubicBezTo>
                <a:cubicBezTo>
                  <a:pt x="1198166" y="1402447"/>
                  <a:pt x="1173847" y="1378128"/>
                  <a:pt x="1154391" y="1348944"/>
                </a:cubicBezTo>
                <a:lnTo>
                  <a:pt x="1149528" y="1339217"/>
                </a:lnTo>
                <a:cubicBezTo>
                  <a:pt x="1139800" y="1319762"/>
                  <a:pt x="1144664" y="1295443"/>
                  <a:pt x="1164119" y="1280851"/>
                </a:cubicBezTo>
                <a:cubicBezTo>
                  <a:pt x="1207894" y="1246805"/>
                  <a:pt x="1246804" y="1207894"/>
                  <a:pt x="1280851" y="1164119"/>
                </a:cubicBezTo>
                <a:cubicBezTo>
                  <a:pt x="1295442" y="1144664"/>
                  <a:pt x="1319762" y="1139800"/>
                  <a:pt x="1339217" y="1149528"/>
                </a:cubicBezTo>
                <a:lnTo>
                  <a:pt x="1348945" y="1154391"/>
                </a:lnTo>
                <a:cubicBezTo>
                  <a:pt x="1378128" y="1173847"/>
                  <a:pt x="1402447" y="1198166"/>
                  <a:pt x="1412174" y="1232213"/>
                </a:cubicBezTo>
                <a:cubicBezTo>
                  <a:pt x="1417038" y="1251668"/>
                  <a:pt x="1436494" y="1271124"/>
                  <a:pt x="1460813" y="1280851"/>
                </a:cubicBezTo>
                <a:cubicBezTo>
                  <a:pt x="1489996" y="1290579"/>
                  <a:pt x="1519179" y="1280851"/>
                  <a:pt x="1538634" y="1261395"/>
                </a:cubicBezTo>
                <a:cubicBezTo>
                  <a:pt x="1572681" y="1222485"/>
                  <a:pt x="1562953" y="1168983"/>
                  <a:pt x="1519179" y="1144664"/>
                </a:cubicBezTo>
                <a:cubicBezTo>
                  <a:pt x="1504587" y="1134936"/>
                  <a:pt x="1485132" y="1134936"/>
                  <a:pt x="1465676" y="1134936"/>
                </a:cubicBezTo>
                <a:cubicBezTo>
                  <a:pt x="1431630" y="1139800"/>
                  <a:pt x="1397583" y="1134936"/>
                  <a:pt x="1368400" y="1115481"/>
                </a:cubicBezTo>
                <a:lnTo>
                  <a:pt x="1358672" y="1110617"/>
                </a:lnTo>
                <a:cubicBezTo>
                  <a:pt x="1339217" y="1100890"/>
                  <a:pt x="1329489" y="1071706"/>
                  <a:pt x="1339217" y="1052251"/>
                </a:cubicBezTo>
                <a:cubicBezTo>
                  <a:pt x="1358672" y="1003613"/>
                  <a:pt x="1378128" y="950111"/>
                  <a:pt x="1382992" y="891745"/>
                </a:cubicBezTo>
                <a:cubicBezTo>
                  <a:pt x="1387855" y="867426"/>
                  <a:pt x="1407311" y="847970"/>
                  <a:pt x="1426766" y="847970"/>
                </a:cubicBezTo>
                <a:lnTo>
                  <a:pt x="1436494" y="847970"/>
                </a:lnTo>
                <a:cubicBezTo>
                  <a:pt x="1470540" y="847970"/>
                  <a:pt x="1504587" y="857698"/>
                  <a:pt x="1528906" y="882017"/>
                </a:cubicBezTo>
                <a:cubicBezTo>
                  <a:pt x="1543498" y="896608"/>
                  <a:pt x="1567817" y="906336"/>
                  <a:pt x="1592136" y="901472"/>
                </a:cubicBezTo>
                <a:cubicBezTo>
                  <a:pt x="1621319" y="896608"/>
                  <a:pt x="1645638" y="872289"/>
                  <a:pt x="1650502" y="843106"/>
                </a:cubicBezTo>
                <a:cubicBezTo>
                  <a:pt x="1660230" y="794468"/>
                  <a:pt x="1621319" y="750693"/>
                  <a:pt x="1577545" y="750693"/>
                </a:cubicBezTo>
                <a:close/>
                <a:moveTo>
                  <a:pt x="692327" y="361587"/>
                </a:moveTo>
                <a:cubicBezTo>
                  <a:pt x="711783" y="351859"/>
                  <a:pt x="736102" y="361587"/>
                  <a:pt x="745830" y="385906"/>
                </a:cubicBezTo>
                <a:cubicBezTo>
                  <a:pt x="750694" y="395634"/>
                  <a:pt x="745830" y="405362"/>
                  <a:pt x="740966" y="410225"/>
                </a:cubicBezTo>
                <a:cubicBezTo>
                  <a:pt x="731238" y="424817"/>
                  <a:pt x="731238" y="444273"/>
                  <a:pt x="731238" y="458863"/>
                </a:cubicBezTo>
                <a:lnTo>
                  <a:pt x="731238" y="463728"/>
                </a:lnTo>
                <a:lnTo>
                  <a:pt x="731238" y="463728"/>
                </a:lnTo>
                <a:cubicBezTo>
                  <a:pt x="731238" y="463728"/>
                  <a:pt x="731238" y="468592"/>
                  <a:pt x="726374" y="468592"/>
                </a:cubicBezTo>
                <a:cubicBezTo>
                  <a:pt x="726374" y="468592"/>
                  <a:pt x="721511" y="468592"/>
                  <a:pt x="721511" y="463728"/>
                </a:cubicBezTo>
                <a:cubicBezTo>
                  <a:pt x="721511" y="463728"/>
                  <a:pt x="721511" y="463728"/>
                  <a:pt x="721511" y="463728"/>
                </a:cubicBezTo>
                <a:lnTo>
                  <a:pt x="721511" y="458863"/>
                </a:lnTo>
                <a:cubicBezTo>
                  <a:pt x="716647" y="444273"/>
                  <a:pt x="702055" y="429681"/>
                  <a:pt x="687464" y="419953"/>
                </a:cubicBezTo>
                <a:cubicBezTo>
                  <a:pt x="677736" y="415089"/>
                  <a:pt x="672872" y="405362"/>
                  <a:pt x="668008" y="390770"/>
                </a:cubicBezTo>
                <a:cubicBezTo>
                  <a:pt x="672872" y="381043"/>
                  <a:pt x="677736" y="366451"/>
                  <a:pt x="692327" y="361587"/>
                </a:cubicBezTo>
                <a:close/>
                <a:moveTo>
                  <a:pt x="740966" y="823651"/>
                </a:moveTo>
                <a:cubicBezTo>
                  <a:pt x="740966" y="823651"/>
                  <a:pt x="740966" y="823651"/>
                  <a:pt x="740966" y="823651"/>
                </a:cubicBezTo>
                <a:cubicBezTo>
                  <a:pt x="740966" y="823651"/>
                  <a:pt x="740966" y="823651"/>
                  <a:pt x="740966" y="823651"/>
                </a:cubicBezTo>
                <a:lnTo>
                  <a:pt x="740966" y="823651"/>
                </a:lnTo>
                <a:cubicBezTo>
                  <a:pt x="736102" y="823651"/>
                  <a:pt x="731238" y="828515"/>
                  <a:pt x="726374" y="828515"/>
                </a:cubicBezTo>
                <a:cubicBezTo>
                  <a:pt x="726374" y="828515"/>
                  <a:pt x="721511" y="833379"/>
                  <a:pt x="716647" y="828515"/>
                </a:cubicBezTo>
                <a:cubicBezTo>
                  <a:pt x="711783" y="828515"/>
                  <a:pt x="711783" y="823651"/>
                  <a:pt x="711783" y="823651"/>
                </a:cubicBezTo>
                <a:cubicBezTo>
                  <a:pt x="711783" y="818787"/>
                  <a:pt x="716647" y="813923"/>
                  <a:pt x="721511" y="813923"/>
                </a:cubicBezTo>
                <a:cubicBezTo>
                  <a:pt x="721511" y="813923"/>
                  <a:pt x="726374" y="813923"/>
                  <a:pt x="726374" y="813923"/>
                </a:cubicBezTo>
                <a:cubicBezTo>
                  <a:pt x="731238" y="823651"/>
                  <a:pt x="736102" y="823651"/>
                  <a:pt x="740966" y="823651"/>
                </a:cubicBezTo>
                <a:lnTo>
                  <a:pt x="740966" y="823651"/>
                </a:lnTo>
                <a:lnTo>
                  <a:pt x="740966" y="823651"/>
                </a:lnTo>
                <a:cubicBezTo>
                  <a:pt x="740966" y="823651"/>
                  <a:pt x="740966" y="823651"/>
                  <a:pt x="740966" y="823651"/>
                </a:cubicBezTo>
                <a:close/>
                <a:moveTo>
                  <a:pt x="716647" y="716647"/>
                </a:moveTo>
                <a:cubicBezTo>
                  <a:pt x="716647" y="716647"/>
                  <a:pt x="711783" y="716647"/>
                  <a:pt x="716647" y="716647"/>
                </a:cubicBezTo>
                <a:cubicBezTo>
                  <a:pt x="711783" y="716647"/>
                  <a:pt x="711783" y="716647"/>
                  <a:pt x="716647" y="716647"/>
                </a:cubicBezTo>
                <a:lnTo>
                  <a:pt x="716647" y="716647"/>
                </a:lnTo>
                <a:cubicBezTo>
                  <a:pt x="706919" y="711783"/>
                  <a:pt x="702055" y="706919"/>
                  <a:pt x="692327" y="706919"/>
                </a:cubicBezTo>
                <a:cubicBezTo>
                  <a:pt x="687464" y="706919"/>
                  <a:pt x="682600" y="706919"/>
                  <a:pt x="677736" y="702055"/>
                </a:cubicBezTo>
                <a:cubicBezTo>
                  <a:pt x="672872" y="697192"/>
                  <a:pt x="672872" y="692327"/>
                  <a:pt x="677736" y="687464"/>
                </a:cubicBezTo>
                <a:cubicBezTo>
                  <a:pt x="682600" y="677736"/>
                  <a:pt x="692327" y="677736"/>
                  <a:pt x="702055" y="682600"/>
                </a:cubicBezTo>
                <a:cubicBezTo>
                  <a:pt x="706919" y="687464"/>
                  <a:pt x="706919" y="687464"/>
                  <a:pt x="706919" y="692327"/>
                </a:cubicBezTo>
                <a:cubicBezTo>
                  <a:pt x="706919" y="702055"/>
                  <a:pt x="711783" y="706919"/>
                  <a:pt x="716647" y="716647"/>
                </a:cubicBezTo>
                <a:lnTo>
                  <a:pt x="716647" y="716647"/>
                </a:lnTo>
                <a:lnTo>
                  <a:pt x="716647" y="716647"/>
                </a:lnTo>
                <a:cubicBezTo>
                  <a:pt x="716647" y="716647"/>
                  <a:pt x="716647" y="716647"/>
                  <a:pt x="716647" y="716647"/>
                </a:cubicBezTo>
                <a:close/>
                <a:moveTo>
                  <a:pt x="682600" y="945246"/>
                </a:moveTo>
                <a:cubicBezTo>
                  <a:pt x="687464" y="940383"/>
                  <a:pt x="687464" y="940383"/>
                  <a:pt x="692327" y="940383"/>
                </a:cubicBezTo>
                <a:cubicBezTo>
                  <a:pt x="697192" y="940383"/>
                  <a:pt x="706919" y="935519"/>
                  <a:pt x="711783" y="930656"/>
                </a:cubicBezTo>
                <a:lnTo>
                  <a:pt x="711783" y="930656"/>
                </a:lnTo>
                <a:lnTo>
                  <a:pt x="711783" y="930656"/>
                </a:lnTo>
                <a:cubicBezTo>
                  <a:pt x="711783" y="930656"/>
                  <a:pt x="711783" y="930656"/>
                  <a:pt x="711783" y="930656"/>
                </a:cubicBezTo>
                <a:cubicBezTo>
                  <a:pt x="711783" y="930656"/>
                  <a:pt x="711783" y="930656"/>
                  <a:pt x="711783" y="930656"/>
                </a:cubicBezTo>
                <a:cubicBezTo>
                  <a:pt x="711783" y="930656"/>
                  <a:pt x="711783" y="930656"/>
                  <a:pt x="711783" y="930656"/>
                </a:cubicBezTo>
                <a:lnTo>
                  <a:pt x="711783" y="930656"/>
                </a:lnTo>
                <a:cubicBezTo>
                  <a:pt x="706919" y="935519"/>
                  <a:pt x="702055" y="945246"/>
                  <a:pt x="702055" y="950111"/>
                </a:cubicBezTo>
                <a:cubicBezTo>
                  <a:pt x="702055" y="954975"/>
                  <a:pt x="702055" y="959838"/>
                  <a:pt x="697192" y="964702"/>
                </a:cubicBezTo>
                <a:cubicBezTo>
                  <a:pt x="692327" y="969566"/>
                  <a:pt x="687464" y="969566"/>
                  <a:pt x="682600" y="964702"/>
                </a:cubicBezTo>
                <a:cubicBezTo>
                  <a:pt x="677736" y="964702"/>
                  <a:pt x="677736" y="950111"/>
                  <a:pt x="682600" y="945246"/>
                </a:cubicBezTo>
                <a:close/>
                <a:moveTo>
                  <a:pt x="658281" y="551277"/>
                </a:moveTo>
                <a:cubicBezTo>
                  <a:pt x="668008" y="541549"/>
                  <a:pt x="687464" y="541549"/>
                  <a:pt x="697192" y="556140"/>
                </a:cubicBezTo>
                <a:cubicBezTo>
                  <a:pt x="702055" y="561004"/>
                  <a:pt x="702055" y="565868"/>
                  <a:pt x="697192" y="575596"/>
                </a:cubicBezTo>
                <a:cubicBezTo>
                  <a:pt x="692327" y="585323"/>
                  <a:pt x="697192" y="599915"/>
                  <a:pt x="702055" y="609642"/>
                </a:cubicBezTo>
                <a:lnTo>
                  <a:pt x="702055" y="614507"/>
                </a:lnTo>
                <a:lnTo>
                  <a:pt x="702055" y="614507"/>
                </a:lnTo>
                <a:cubicBezTo>
                  <a:pt x="702055" y="614507"/>
                  <a:pt x="702055" y="619370"/>
                  <a:pt x="702055" y="619370"/>
                </a:cubicBezTo>
                <a:cubicBezTo>
                  <a:pt x="702055" y="619370"/>
                  <a:pt x="697192" y="619370"/>
                  <a:pt x="697192" y="619370"/>
                </a:cubicBezTo>
                <a:cubicBezTo>
                  <a:pt x="697192" y="619370"/>
                  <a:pt x="697192" y="619370"/>
                  <a:pt x="697192" y="619370"/>
                </a:cubicBezTo>
                <a:lnTo>
                  <a:pt x="697192" y="619370"/>
                </a:lnTo>
                <a:cubicBezTo>
                  <a:pt x="692327" y="609642"/>
                  <a:pt x="682600" y="604778"/>
                  <a:pt x="668008" y="599915"/>
                </a:cubicBezTo>
                <a:cubicBezTo>
                  <a:pt x="658281" y="599915"/>
                  <a:pt x="653417" y="590187"/>
                  <a:pt x="653417" y="585323"/>
                </a:cubicBezTo>
                <a:cubicBezTo>
                  <a:pt x="648553" y="565868"/>
                  <a:pt x="653417" y="556140"/>
                  <a:pt x="658281" y="551277"/>
                </a:cubicBezTo>
                <a:close/>
                <a:moveTo>
                  <a:pt x="468591" y="925791"/>
                </a:moveTo>
                <a:cubicBezTo>
                  <a:pt x="468591" y="925791"/>
                  <a:pt x="468591" y="925791"/>
                  <a:pt x="468591" y="925791"/>
                </a:cubicBezTo>
                <a:lnTo>
                  <a:pt x="468591" y="925791"/>
                </a:lnTo>
                <a:cubicBezTo>
                  <a:pt x="449136" y="935519"/>
                  <a:pt x="434545" y="945246"/>
                  <a:pt x="424817" y="959838"/>
                </a:cubicBezTo>
                <a:cubicBezTo>
                  <a:pt x="419953" y="969566"/>
                  <a:pt x="410225" y="974430"/>
                  <a:pt x="395634" y="979294"/>
                </a:cubicBezTo>
                <a:cubicBezTo>
                  <a:pt x="381043" y="979294"/>
                  <a:pt x="371315" y="974430"/>
                  <a:pt x="361587" y="959838"/>
                </a:cubicBezTo>
                <a:cubicBezTo>
                  <a:pt x="351859" y="940383"/>
                  <a:pt x="361587" y="916064"/>
                  <a:pt x="385906" y="906336"/>
                </a:cubicBezTo>
                <a:cubicBezTo>
                  <a:pt x="395634" y="901472"/>
                  <a:pt x="405362" y="906336"/>
                  <a:pt x="410225" y="911200"/>
                </a:cubicBezTo>
                <a:cubicBezTo>
                  <a:pt x="424817" y="920927"/>
                  <a:pt x="444272" y="920927"/>
                  <a:pt x="458864" y="920927"/>
                </a:cubicBezTo>
                <a:lnTo>
                  <a:pt x="463728" y="920927"/>
                </a:lnTo>
                <a:lnTo>
                  <a:pt x="463728" y="920927"/>
                </a:lnTo>
                <a:cubicBezTo>
                  <a:pt x="468591" y="916064"/>
                  <a:pt x="468591" y="916064"/>
                  <a:pt x="468591" y="925791"/>
                </a:cubicBezTo>
                <a:cubicBezTo>
                  <a:pt x="468591" y="920927"/>
                  <a:pt x="468591" y="920927"/>
                  <a:pt x="468591" y="925791"/>
                </a:cubicBezTo>
                <a:close/>
                <a:moveTo>
                  <a:pt x="463728" y="731238"/>
                </a:moveTo>
                <a:cubicBezTo>
                  <a:pt x="463728" y="731238"/>
                  <a:pt x="463728" y="731238"/>
                  <a:pt x="463728" y="731238"/>
                </a:cubicBezTo>
                <a:lnTo>
                  <a:pt x="463728" y="731238"/>
                </a:lnTo>
                <a:cubicBezTo>
                  <a:pt x="439408" y="726374"/>
                  <a:pt x="424817" y="731238"/>
                  <a:pt x="410225" y="740966"/>
                </a:cubicBezTo>
                <a:cubicBezTo>
                  <a:pt x="400498" y="745830"/>
                  <a:pt x="385906" y="745830"/>
                  <a:pt x="376178" y="740966"/>
                </a:cubicBezTo>
                <a:cubicBezTo>
                  <a:pt x="366451" y="736102"/>
                  <a:pt x="356723" y="721511"/>
                  <a:pt x="356723" y="706919"/>
                </a:cubicBezTo>
                <a:cubicBezTo>
                  <a:pt x="356723" y="682600"/>
                  <a:pt x="381043" y="668008"/>
                  <a:pt x="400498" y="672872"/>
                </a:cubicBezTo>
                <a:cubicBezTo>
                  <a:pt x="410225" y="677736"/>
                  <a:pt x="415089" y="682600"/>
                  <a:pt x="419953" y="687464"/>
                </a:cubicBezTo>
                <a:cubicBezTo>
                  <a:pt x="429681" y="702055"/>
                  <a:pt x="444272" y="711783"/>
                  <a:pt x="458864" y="721511"/>
                </a:cubicBezTo>
                <a:lnTo>
                  <a:pt x="463728" y="721511"/>
                </a:lnTo>
                <a:lnTo>
                  <a:pt x="463728" y="721511"/>
                </a:lnTo>
                <a:cubicBezTo>
                  <a:pt x="468591" y="726374"/>
                  <a:pt x="468591" y="726374"/>
                  <a:pt x="463728" y="731238"/>
                </a:cubicBezTo>
                <a:cubicBezTo>
                  <a:pt x="468591" y="731238"/>
                  <a:pt x="468591" y="731238"/>
                  <a:pt x="463728" y="731238"/>
                </a:cubicBezTo>
                <a:close/>
                <a:moveTo>
                  <a:pt x="478319" y="488047"/>
                </a:moveTo>
                <a:cubicBezTo>
                  <a:pt x="492910" y="468592"/>
                  <a:pt x="517230" y="463728"/>
                  <a:pt x="531821" y="483183"/>
                </a:cubicBezTo>
                <a:cubicBezTo>
                  <a:pt x="536685" y="488047"/>
                  <a:pt x="541549" y="497774"/>
                  <a:pt x="541549" y="507502"/>
                </a:cubicBezTo>
                <a:cubicBezTo>
                  <a:pt x="541549" y="526957"/>
                  <a:pt x="551277" y="541549"/>
                  <a:pt x="561004" y="556140"/>
                </a:cubicBezTo>
                <a:lnTo>
                  <a:pt x="565868" y="561004"/>
                </a:lnTo>
                <a:lnTo>
                  <a:pt x="565868" y="561004"/>
                </a:lnTo>
                <a:cubicBezTo>
                  <a:pt x="565868" y="561004"/>
                  <a:pt x="565868" y="565868"/>
                  <a:pt x="565868" y="565868"/>
                </a:cubicBezTo>
                <a:cubicBezTo>
                  <a:pt x="565868" y="565868"/>
                  <a:pt x="561004" y="565868"/>
                  <a:pt x="561004" y="565868"/>
                </a:cubicBezTo>
                <a:cubicBezTo>
                  <a:pt x="561004" y="565868"/>
                  <a:pt x="561004" y="565868"/>
                  <a:pt x="561004" y="565868"/>
                </a:cubicBezTo>
                <a:lnTo>
                  <a:pt x="556140" y="561004"/>
                </a:lnTo>
                <a:cubicBezTo>
                  <a:pt x="541549" y="551277"/>
                  <a:pt x="526957" y="541549"/>
                  <a:pt x="507502" y="541549"/>
                </a:cubicBezTo>
                <a:cubicBezTo>
                  <a:pt x="497774" y="541549"/>
                  <a:pt x="483183" y="536685"/>
                  <a:pt x="478319" y="526957"/>
                </a:cubicBezTo>
                <a:cubicBezTo>
                  <a:pt x="468591" y="517230"/>
                  <a:pt x="468591" y="502638"/>
                  <a:pt x="478319" y="488047"/>
                </a:cubicBezTo>
                <a:close/>
                <a:moveTo>
                  <a:pt x="580460" y="823651"/>
                </a:moveTo>
                <a:cubicBezTo>
                  <a:pt x="580460" y="823651"/>
                  <a:pt x="580460" y="828515"/>
                  <a:pt x="580460" y="823651"/>
                </a:cubicBezTo>
                <a:cubicBezTo>
                  <a:pt x="580460" y="828515"/>
                  <a:pt x="580460" y="828515"/>
                  <a:pt x="580460" y="823651"/>
                </a:cubicBezTo>
                <a:lnTo>
                  <a:pt x="575596" y="828515"/>
                </a:lnTo>
                <a:cubicBezTo>
                  <a:pt x="565868" y="828515"/>
                  <a:pt x="551277" y="833379"/>
                  <a:pt x="546413" y="843106"/>
                </a:cubicBezTo>
                <a:cubicBezTo>
                  <a:pt x="541549" y="847970"/>
                  <a:pt x="531821" y="852834"/>
                  <a:pt x="522093" y="847970"/>
                </a:cubicBezTo>
                <a:cubicBezTo>
                  <a:pt x="512366" y="847970"/>
                  <a:pt x="507502" y="838242"/>
                  <a:pt x="502638" y="828515"/>
                </a:cubicBezTo>
                <a:cubicBezTo>
                  <a:pt x="497774" y="813923"/>
                  <a:pt x="512366" y="799332"/>
                  <a:pt x="526957" y="799332"/>
                </a:cubicBezTo>
                <a:cubicBezTo>
                  <a:pt x="531821" y="799332"/>
                  <a:pt x="536685" y="804196"/>
                  <a:pt x="541549" y="804196"/>
                </a:cubicBezTo>
                <a:cubicBezTo>
                  <a:pt x="551277" y="813923"/>
                  <a:pt x="561004" y="818787"/>
                  <a:pt x="570732" y="818787"/>
                </a:cubicBezTo>
                <a:lnTo>
                  <a:pt x="580460" y="823651"/>
                </a:lnTo>
                <a:lnTo>
                  <a:pt x="580460" y="823651"/>
                </a:lnTo>
                <a:cubicBezTo>
                  <a:pt x="580460" y="823651"/>
                  <a:pt x="580460" y="823651"/>
                  <a:pt x="580460" y="823651"/>
                </a:cubicBezTo>
                <a:close/>
                <a:moveTo>
                  <a:pt x="565868" y="1091161"/>
                </a:moveTo>
                <a:cubicBezTo>
                  <a:pt x="565868" y="1091161"/>
                  <a:pt x="565868" y="1091161"/>
                  <a:pt x="565868" y="1091161"/>
                </a:cubicBezTo>
                <a:lnTo>
                  <a:pt x="565868" y="1091161"/>
                </a:lnTo>
                <a:cubicBezTo>
                  <a:pt x="551277" y="1110617"/>
                  <a:pt x="546413" y="1125209"/>
                  <a:pt x="546413" y="1144664"/>
                </a:cubicBezTo>
                <a:cubicBezTo>
                  <a:pt x="546413" y="1154391"/>
                  <a:pt x="541549" y="1168983"/>
                  <a:pt x="531821" y="1173847"/>
                </a:cubicBezTo>
                <a:cubicBezTo>
                  <a:pt x="522093" y="1178710"/>
                  <a:pt x="507502" y="1178710"/>
                  <a:pt x="492910" y="1173847"/>
                </a:cubicBezTo>
                <a:cubicBezTo>
                  <a:pt x="473455" y="1159255"/>
                  <a:pt x="468591" y="1134936"/>
                  <a:pt x="488047" y="1120345"/>
                </a:cubicBezTo>
                <a:cubicBezTo>
                  <a:pt x="492910" y="1115481"/>
                  <a:pt x="502638" y="1110617"/>
                  <a:pt x="512366" y="1110617"/>
                </a:cubicBezTo>
                <a:cubicBezTo>
                  <a:pt x="531821" y="1110617"/>
                  <a:pt x="546413" y="1100890"/>
                  <a:pt x="561004" y="1091161"/>
                </a:cubicBezTo>
                <a:lnTo>
                  <a:pt x="565868" y="1086298"/>
                </a:lnTo>
                <a:lnTo>
                  <a:pt x="565868" y="1086298"/>
                </a:lnTo>
                <a:cubicBezTo>
                  <a:pt x="565868" y="1086298"/>
                  <a:pt x="570732" y="1086298"/>
                  <a:pt x="570732" y="1086298"/>
                </a:cubicBezTo>
                <a:cubicBezTo>
                  <a:pt x="565868" y="1086298"/>
                  <a:pt x="565868" y="1086298"/>
                  <a:pt x="565868" y="1091161"/>
                </a:cubicBezTo>
                <a:close/>
                <a:moveTo>
                  <a:pt x="614506" y="950111"/>
                </a:moveTo>
                <a:cubicBezTo>
                  <a:pt x="614506" y="950111"/>
                  <a:pt x="614506" y="950111"/>
                  <a:pt x="614506" y="950111"/>
                </a:cubicBezTo>
                <a:lnTo>
                  <a:pt x="614506" y="950111"/>
                </a:lnTo>
                <a:cubicBezTo>
                  <a:pt x="604779" y="959838"/>
                  <a:pt x="595051" y="969566"/>
                  <a:pt x="590187" y="979294"/>
                </a:cubicBezTo>
                <a:cubicBezTo>
                  <a:pt x="590187" y="989021"/>
                  <a:pt x="580460" y="993885"/>
                  <a:pt x="575596" y="993885"/>
                </a:cubicBezTo>
                <a:cubicBezTo>
                  <a:pt x="565868" y="998749"/>
                  <a:pt x="556140" y="993885"/>
                  <a:pt x="551277" y="989021"/>
                </a:cubicBezTo>
                <a:cubicBezTo>
                  <a:pt x="541549" y="979294"/>
                  <a:pt x="541549" y="959838"/>
                  <a:pt x="556140" y="950111"/>
                </a:cubicBezTo>
                <a:cubicBezTo>
                  <a:pt x="561004" y="945246"/>
                  <a:pt x="565868" y="945246"/>
                  <a:pt x="575596" y="950111"/>
                </a:cubicBezTo>
                <a:cubicBezTo>
                  <a:pt x="585323" y="954975"/>
                  <a:pt x="599915" y="950111"/>
                  <a:pt x="609642" y="945246"/>
                </a:cubicBezTo>
                <a:lnTo>
                  <a:pt x="614506" y="950111"/>
                </a:lnTo>
                <a:lnTo>
                  <a:pt x="614506" y="950111"/>
                </a:lnTo>
                <a:cubicBezTo>
                  <a:pt x="609642" y="945246"/>
                  <a:pt x="614506" y="945246"/>
                  <a:pt x="614506" y="950111"/>
                </a:cubicBezTo>
                <a:cubicBezTo>
                  <a:pt x="614506" y="945246"/>
                  <a:pt x="614506" y="950111"/>
                  <a:pt x="614506" y="950111"/>
                </a:cubicBezTo>
                <a:close/>
                <a:moveTo>
                  <a:pt x="614506" y="702055"/>
                </a:moveTo>
                <a:cubicBezTo>
                  <a:pt x="614506" y="706919"/>
                  <a:pt x="609642" y="706919"/>
                  <a:pt x="614506" y="702055"/>
                </a:cubicBezTo>
                <a:cubicBezTo>
                  <a:pt x="609642" y="702055"/>
                  <a:pt x="609642" y="702055"/>
                  <a:pt x="614506" y="702055"/>
                </a:cubicBezTo>
                <a:lnTo>
                  <a:pt x="609642" y="702055"/>
                </a:lnTo>
                <a:cubicBezTo>
                  <a:pt x="599915" y="697192"/>
                  <a:pt x="585323" y="697192"/>
                  <a:pt x="575596" y="697192"/>
                </a:cubicBezTo>
                <a:cubicBezTo>
                  <a:pt x="565868" y="697192"/>
                  <a:pt x="561004" y="697192"/>
                  <a:pt x="551277" y="692327"/>
                </a:cubicBezTo>
                <a:cubicBezTo>
                  <a:pt x="546413" y="687464"/>
                  <a:pt x="541549" y="677736"/>
                  <a:pt x="546413" y="668008"/>
                </a:cubicBezTo>
                <a:cubicBezTo>
                  <a:pt x="551277" y="653417"/>
                  <a:pt x="565868" y="648553"/>
                  <a:pt x="580460" y="653417"/>
                </a:cubicBezTo>
                <a:cubicBezTo>
                  <a:pt x="585323" y="658281"/>
                  <a:pt x="590187" y="663145"/>
                  <a:pt x="590187" y="668008"/>
                </a:cubicBezTo>
                <a:cubicBezTo>
                  <a:pt x="595051" y="677736"/>
                  <a:pt x="599915" y="687464"/>
                  <a:pt x="609642" y="697192"/>
                </a:cubicBezTo>
                <a:lnTo>
                  <a:pt x="614506" y="702055"/>
                </a:lnTo>
                <a:lnTo>
                  <a:pt x="614506" y="702055"/>
                </a:lnTo>
                <a:cubicBezTo>
                  <a:pt x="614506" y="702055"/>
                  <a:pt x="614506" y="702055"/>
                  <a:pt x="614506" y="702055"/>
                </a:cubicBezTo>
                <a:close/>
                <a:moveTo>
                  <a:pt x="648553" y="760421"/>
                </a:moveTo>
                <a:cubicBezTo>
                  <a:pt x="653417" y="760421"/>
                  <a:pt x="653417" y="765285"/>
                  <a:pt x="658281" y="765285"/>
                </a:cubicBezTo>
                <a:cubicBezTo>
                  <a:pt x="663145" y="770149"/>
                  <a:pt x="668008" y="775012"/>
                  <a:pt x="672872" y="779877"/>
                </a:cubicBezTo>
                <a:lnTo>
                  <a:pt x="672872" y="779877"/>
                </a:lnTo>
                <a:lnTo>
                  <a:pt x="672872" y="779877"/>
                </a:lnTo>
                <a:cubicBezTo>
                  <a:pt x="672872" y="779877"/>
                  <a:pt x="672872" y="779877"/>
                  <a:pt x="672872" y="779877"/>
                </a:cubicBezTo>
                <a:cubicBezTo>
                  <a:pt x="672872" y="779877"/>
                  <a:pt x="672872" y="779877"/>
                  <a:pt x="672872" y="779877"/>
                </a:cubicBezTo>
                <a:cubicBezTo>
                  <a:pt x="672872" y="779877"/>
                  <a:pt x="672872" y="779877"/>
                  <a:pt x="672872" y="779877"/>
                </a:cubicBezTo>
                <a:lnTo>
                  <a:pt x="672872" y="779877"/>
                </a:lnTo>
                <a:cubicBezTo>
                  <a:pt x="668008" y="779877"/>
                  <a:pt x="658281" y="779877"/>
                  <a:pt x="653417" y="784741"/>
                </a:cubicBezTo>
                <a:cubicBezTo>
                  <a:pt x="648553" y="784741"/>
                  <a:pt x="643689" y="789604"/>
                  <a:pt x="638825" y="784741"/>
                </a:cubicBezTo>
                <a:cubicBezTo>
                  <a:pt x="633962" y="779877"/>
                  <a:pt x="629098" y="775012"/>
                  <a:pt x="629098" y="770149"/>
                </a:cubicBezTo>
                <a:cubicBezTo>
                  <a:pt x="629098" y="765285"/>
                  <a:pt x="638825" y="760421"/>
                  <a:pt x="648553" y="760421"/>
                </a:cubicBezTo>
                <a:close/>
                <a:moveTo>
                  <a:pt x="633962" y="877153"/>
                </a:moveTo>
                <a:cubicBezTo>
                  <a:pt x="629098" y="867426"/>
                  <a:pt x="633962" y="857698"/>
                  <a:pt x="643689" y="857698"/>
                </a:cubicBezTo>
                <a:cubicBezTo>
                  <a:pt x="648553" y="857698"/>
                  <a:pt x="653417" y="857698"/>
                  <a:pt x="653417" y="857698"/>
                </a:cubicBezTo>
                <a:cubicBezTo>
                  <a:pt x="658281" y="862561"/>
                  <a:pt x="668008" y="862561"/>
                  <a:pt x="672872" y="862561"/>
                </a:cubicBezTo>
                <a:lnTo>
                  <a:pt x="672872" y="862561"/>
                </a:lnTo>
                <a:lnTo>
                  <a:pt x="672872" y="862561"/>
                </a:lnTo>
                <a:cubicBezTo>
                  <a:pt x="672872" y="862561"/>
                  <a:pt x="672872" y="862561"/>
                  <a:pt x="672872" y="862561"/>
                </a:cubicBezTo>
                <a:cubicBezTo>
                  <a:pt x="672872" y="862561"/>
                  <a:pt x="672872" y="862561"/>
                  <a:pt x="672872" y="862561"/>
                </a:cubicBezTo>
                <a:cubicBezTo>
                  <a:pt x="672872" y="862561"/>
                  <a:pt x="672872" y="862561"/>
                  <a:pt x="672872" y="862561"/>
                </a:cubicBezTo>
                <a:lnTo>
                  <a:pt x="672872" y="862561"/>
                </a:lnTo>
                <a:cubicBezTo>
                  <a:pt x="668008" y="867426"/>
                  <a:pt x="658281" y="867426"/>
                  <a:pt x="658281" y="877153"/>
                </a:cubicBezTo>
                <a:cubicBezTo>
                  <a:pt x="658281" y="882017"/>
                  <a:pt x="653417" y="882017"/>
                  <a:pt x="643689" y="882017"/>
                </a:cubicBezTo>
                <a:cubicBezTo>
                  <a:pt x="638825" y="886881"/>
                  <a:pt x="633962" y="882017"/>
                  <a:pt x="633962" y="877153"/>
                </a:cubicBezTo>
                <a:close/>
                <a:moveTo>
                  <a:pt x="653417" y="1066842"/>
                </a:moveTo>
                <a:cubicBezTo>
                  <a:pt x="658281" y="1061979"/>
                  <a:pt x="663145" y="1057115"/>
                  <a:pt x="668008" y="1057115"/>
                </a:cubicBezTo>
                <a:cubicBezTo>
                  <a:pt x="677736" y="1052251"/>
                  <a:pt x="687464" y="1047387"/>
                  <a:pt x="697192" y="1037660"/>
                </a:cubicBezTo>
                <a:lnTo>
                  <a:pt x="697192" y="1037660"/>
                </a:lnTo>
                <a:lnTo>
                  <a:pt x="697192" y="1037660"/>
                </a:lnTo>
                <a:cubicBezTo>
                  <a:pt x="697192" y="1037660"/>
                  <a:pt x="697192" y="1037660"/>
                  <a:pt x="702055" y="1037660"/>
                </a:cubicBezTo>
                <a:cubicBezTo>
                  <a:pt x="702055" y="1037660"/>
                  <a:pt x="702055" y="1037660"/>
                  <a:pt x="702055" y="1042523"/>
                </a:cubicBezTo>
                <a:cubicBezTo>
                  <a:pt x="702055" y="1042523"/>
                  <a:pt x="702055" y="1042523"/>
                  <a:pt x="702055" y="1042523"/>
                </a:cubicBezTo>
                <a:lnTo>
                  <a:pt x="702055" y="1047387"/>
                </a:lnTo>
                <a:cubicBezTo>
                  <a:pt x="697192" y="1057115"/>
                  <a:pt x="697192" y="1071706"/>
                  <a:pt x="697192" y="1081434"/>
                </a:cubicBezTo>
                <a:cubicBezTo>
                  <a:pt x="697192" y="1091161"/>
                  <a:pt x="697192" y="1096025"/>
                  <a:pt x="692327" y="1105753"/>
                </a:cubicBezTo>
                <a:cubicBezTo>
                  <a:pt x="687464" y="1110617"/>
                  <a:pt x="677736" y="1115481"/>
                  <a:pt x="668008" y="1110617"/>
                </a:cubicBezTo>
                <a:cubicBezTo>
                  <a:pt x="653417" y="1096025"/>
                  <a:pt x="648553" y="1081434"/>
                  <a:pt x="653417" y="1066842"/>
                </a:cubicBezTo>
                <a:close/>
                <a:moveTo>
                  <a:pt x="740966" y="1271124"/>
                </a:moveTo>
                <a:cubicBezTo>
                  <a:pt x="736102" y="1280851"/>
                  <a:pt x="721511" y="1290579"/>
                  <a:pt x="706919" y="1290579"/>
                </a:cubicBezTo>
                <a:cubicBezTo>
                  <a:pt x="682600" y="1290579"/>
                  <a:pt x="668008" y="1266260"/>
                  <a:pt x="672872" y="1246805"/>
                </a:cubicBezTo>
                <a:cubicBezTo>
                  <a:pt x="677736" y="1237076"/>
                  <a:pt x="682600" y="1232213"/>
                  <a:pt x="687464" y="1227349"/>
                </a:cubicBezTo>
                <a:cubicBezTo>
                  <a:pt x="702055" y="1217621"/>
                  <a:pt x="711783" y="1203030"/>
                  <a:pt x="721511" y="1188438"/>
                </a:cubicBezTo>
                <a:lnTo>
                  <a:pt x="721511" y="1183575"/>
                </a:lnTo>
                <a:lnTo>
                  <a:pt x="721511" y="1183575"/>
                </a:lnTo>
                <a:cubicBezTo>
                  <a:pt x="721511" y="1183575"/>
                  <a:pt x="726374" y="1178710"/>
                  <a:pt x="726374" y="1178710"/>
                </a:cubicBezTo>
                <a:cubicBezTo>
                  <a:pt x="726374" y="1178710"/>
                  <a:pt x="731238" y="1183575"/>
                  <a:pt x="731238" y="1183575"/>
                </a:cubicBezTo>
                <a:cubicBezTo>
                  <a:pt x="731238" y="1183575"/>
                  <a:pt x="731238" y="1183575"/>
                  <a:pt x="731238" y="1183575"/>
                </a:cubicBezTo>
                <a:lnTo>
                  <a:pt x="731238" y="1188438"/>
                </a:lnTo>
                <a:cubicBezTo>
                  <a:pt x="726374" y="1207894"/>
                  <a:pt x="731238" y="1222485"/>
                  <a:pt x="740966" y="1237076"/>
                </a:cubicBezTo>
                <a:cubicBezTo>
                  <a:pt x="745830" y="1246805"/>
                  <a:pt x="745830" y="1261395"/>
                  <a:pt x="740966" y="1271124"/>
                </a:cubicBezTo>
                <a:close/>
                <a:moveTo>
                  <a:pt x="750694" y="867426"/>
                </a:moveTo>
                <a:cubicBezTo>
                  <a:pt x="750694" y="867426"/>
                  <a:pt x="750694" y="867426"/>
                  <a:pt x="750694" y="867426"/>
                </a:cubicBezTo>
                <a:lnTo>
                  <a:pt x="750694" y="867426"/>
                </a:lnTo>
                <a:cubicBezTo>
                  <a:pt x="745830" y="872289"/>
                  <a:pt x="745830" y="872289"/>
                  <a:pt x="740966" y="877153"/>
                </a:cubicBezTo>
                <a:cubicBezTo>
                  <a:pt x="740966" y="882017"/>
                  <a:pt x="736102" y="882017"/>
                  <a:pt x="736102" y="882017"/>
                </a:cubicBezTo>
                <a:cubicBezTo>
                  <a:pt x="731238" y="882017"/>
                  <a:pt x="731238" y="882017"/>
                  <a:pt x="726374" y="882017"/>
                </a:cubicBezTo>
                <a:cubicBezTo>
                  <a:pt x="721511" y="877153"/>
                  <a:pt x="721511" y="872289"/>
                  <a:pt x="726374" y="867426"/>
                </a:cubicBezTo>
                <a:cubicBezTo>
                  <a:pt x="726374" y="867426"/>
                  <a:pt x="731238" y="867426"/>
                  <a:pt x="731238" y="867426"/>
                </a:cubicBezTo>
                <a:cubicBezTo>
                  <a:pt x="740966" y="867426"/>
                  <a:pt x="745830" y="867426"/>
                  <a:pt x="750694" y="867426"/>
                </a:cubicBezTo>
                <a:lnTo>
                  <a:pt x="750694" y="867426"/>
                </a:lnTo>
                <a:lnTo>
                  <a:pt x="750694" y="867426"/>
                </a:lnTo>
                <a:cubicBezTo>
                  <a:pt x="750694" y="867426"/>
                  <a:pt x="750694" y="867426"/>
                  <a:pt x="750694" y="867426"/>
                </a:cubicBezTo>
                <a:cubicBezTo>
                  <a:pt x="750694" y="867426"/>
                  <a:pt x="750694" y="867426"/>
                  <a:pt x="750694" y="867426"/>
                </a:cubicBezTo>
                <a:close/>
                <a:moveTo>
                  <a:pt x="750694" y="784741"/>
                </a:moveTo>
                <a:cubicBezTo>
                  <a:pt x="750694" y="784741"/>
                  <a:pt x="750694" y="784741"/>
                  <a:pt x="750694" y="784741"/>
                </a:cubicBezTo>
                <a:lnTo>
                  <a:pt x="750694" y="784741"/>
                </a:lnTo>
                <a:cubicBezTo>
                  <a:pt x="745830" y="784741"/>
                  <a:pt x="740966" y="779877"/>
                  <a:pt x="736102" y="784741"/>
                </a:cubicBezTo>
                <a:cubicBezTo>
                  <a:pt x="731238" y="784741"/>
                  <a:pt x="731238" y="784741"/>
                  <a:pt x="726374" y="784741"/>
                </a:cubicBezTo>
                <a:cubicBezTo>
                  <a:pt x="726374" y="784741"/>
                  <a:pt x="721511" y="779877"/>
                  <a:pt x="726374" y="775012"/>
                </a:cubicBezTo>
                <a:cubicBezTo>
                  <a:pt x="726374" y="770149"/>
                  <a:pt x="736102" y="770149"/>
                  <a:pt x="736102" y="770149"/>
                </a:cubicBezTo>
                <a:cubicBezTo>
                  <a:pt x="736102" y="770149"/>
                  <a:pt x="740966" y="775012"/>
                  <a:pt x="740966" y="775012"/>
                </a:cubicBezTo>
                <a:cubicBezTo>
                  <a:pt x="745830" y="775012"/>
                  <a:pt x="745830" y="779877"/>
                  <a:pt x="750694" y="784741"/>
                </a:cubicBezTo>
                <a:lnTo>
                  <a:pt x="750694" y="784741"/>
                </a:lnTo>
                <a:lnTo>
                  <a:pt x="750694" y="784741"/>
                </a:lnTo>
                <a:cubicBezTo>
                  <a:pt x="750694" y="779877"/>
                  <a:pt x="750694" y="784741"/>
                  <a:pt x="750694" y="784741"/>
                </a:cubicBezTo>
                <a:cubicBezTo>
                  <a:pt x="750694" y="784741"/>
                  <a:pt x="750694" y="784741"/>
                  <a:pt x="750694" y="784741"/>
                </a:cubicBezTo>
                <a:close/>
                <a:moveTo>
                  <a:pt x="770149" y="633962"/>
                </a:moveTo>
                <a:cubicBezTo>
                  <a:pt x="779877" y="629097"/>
                  <a:pt x="789604" y="633962"/>
                  <a:pt x="789604" y="643689"/>
                </a:cubicBezTo>
                <a:cubicBezTo>
                  <a:pt x="789604" y="648553"/>
                  <a:pt x="789604" y="653417"/>
                  <a:pt x="789604" y="653417"/>
                </a:cubicBezTo>
                <a:cubicBezTo>
                  <a:pt x="784740" y="658281"/>
                  <a:pt x="784740" y="668008"/>
                  <a:pt x="784740" y="672872"/>
                </a:cubicBezTo>
                <a:lnTo>
                  <a:pt x="784740" y="672872"/>
                </a:lnTo>
                <a:lnTo>
                  <a:pt x="784740" y="672872"/>
                </a:lnTo>
                <a:cubicBezTo>
                  <a:pt x="784740" y="672872"/>
                  <a:pt x="784740" y="672872"/>
                  <a:pt x="784740" y="672872"/>
                </a:cubicBezTo>
                <a:cubicBezTo>
                  <a:pt x="784740" y="672872"/>
                  <a:pt x="784740" y="672872"/>
                  <a:pt x="784740" y="672872"/>
                </a:cubicBezTo>
                <a:cubicBezTo>
                  <a:pt x="784740" y="672872"/>
                  <a:pt x="784740" y="672872"/>
                  <a:pt x="784740" y="672872"/>
                </a:cubicBezTo>
                <a:lnTo>
                  <a:pt x="784740" y="672872"/>
                </a:lnTo>
                <a:cubicBezTo>
                  <a:pt x="779877" y="668008"/>
                  <a:pt x="779877" y="658281"/>
                  <a:pt x="770149" y="658281"/>
                </a:cubicBezTo>
                <a:cubicBezTo>
                  <a:pt x="765285" y="658281"/>
                  <a:pt x="765285" y="653417"/>
                  <a:pt x="765285" y="643689"/>
                </a:cubicBezTo>
                <a:cubicBezTo>
                  <a:pt x="760421" y="638826"/>
                  <a:pt x="765285" y="633962"/>
                  <a:pt x="770149" y="633962"/>
                </a:cubicBezTo>
                <a:close/>
                <a:moveTo>
                  <a:pt x="779877" y="911200"/>
                </a:moveTo>
                <a:cubicBezTo>
                  <a:pt x="779877" y="916064"/>
                  <a:pt x="779877" y="916064"/>
                  <a:pt x="779877" y="920927"/>
                </a:cubicBezTo>
                <a:cubicBezTo>
                  <a:pt x="779877" y="920927"/>
                  <a:pt x="775013" y="925791"/>
                  <a:pt x="770149" y="920927"/>
                </a:cubicBezTo>
                <a:cubicBezTo>
                  <a:pt x="765285" y="920927"/>
                  <a:pt x="765285" y="911200"/>
                  <a:pt x="765285" y="911200"/>
                </a:cubicBezTo>
                <a:cubicBezTo>
                  <a:pt x="765285" y="911200"/>
                  <a:pt x="770149" y="906336"/>
                  <a:pt x="770149" y="906336"/>
                </a:cubicBezTo>
                <a:cubicBezTo>
                  <a:pt x="775013" y="906336"/>
                  <a:pt x="775013" y="901472"/>
                  <a:pt x="779877" y="901472"/>
                </a:cubicBezTo>
                <a:lnTo>
                  <a:pt x="779877" y="901472"/>
                </a:lnTo>
                <a:lnTo>
                  <a:pt x="779877" y="901472"/>
                </a:lnTo>
                <a:cubicBezTo>
                  <a:pt x="779877" y="901472"/>
                  <a:pt x="779877" y="901472"/>
                  <a:pt x="779877" y="901472"/>
                </a:cubicBezTo>
                <a:cubicBezTo>
                  <a:pt x="779877" y="901472"/>
                  <a:pt x="779877" y="901472"/>
                  <a:pt x="779877" y="901472"/>
                </a:cubicBezTo>
                <a:cubicBezTo>
                  <a:pt x="779877" y="901472"/>
                  <a:pt x="779877" y="901472"/>
                  <a:pt x="779877" y="901472"/>
                </a:cubicBezTo>
                <a:lnTo>
                  <a:pt x="779877" y="901472"/>
                </a:lnTo>
                <a:cubicBezTo>
                  <a:pt x="779877" y="901472"/>
                  <a:pt x="779877" y="906336"/>
                  <a:pt x="779877" y="911200"/>
                </a:cubicBezTo>
                <a:close/>
                <a:moveTo>
                  <a:pt x="779877" y="750693"/>
                </a:moveTo>
                <a:cubicBezTo>
                  <a:pt x="779877" y="750693"/>
                  <a:pt x="779877" y="750693"/>
                  <a:pt x="779877" y="750693"/>
                </a:cubicBezTo>
                <a:cubicBezTo>
                  <a:pt x="779877" y="750693"/>
                  <a:pt x="779877" y="750693"/>
                  <a:pt x="779877" y="750693"/>
                </a:cubicBezTo>
                <a:lnTo>
                  <a:pt x="779877" y="750693"/>
                </a:lnTo>
                <a:cubicBezTo>
                  <a:pt x="775013" y="745830"/>
                  <a:pt x="770149" y="745830"/>
                  <a:pt x="770149" y="740966"/>
                </a:cubicBezTo>
                <a:cubicBezTo>
                  <a:pt x="765285" y="740966"/>
                  <a:pt x="765285" y="736102"/>
                  <a:pt x="765285" y="736102"/>
                </a:cubicBezTo>
                <a:cubicBezTo>
                  <a:pt x="765285" y="731238"/>
                  <a:pt x="765285" y="731238"/>
                  <a:pt x="765285" y="726374"/>
                </a:cubicBezTo>
                <a:cubicBezTo>
                  <a:pt x="770149" y="721511"/>
                  <a:pt x="775013" y="721511"/>
                  <a:pt x="779877" y="726374"/>
                </a:cubicBezTo>
                <a:cubicBezTo>
                  <a:pt x="779877" y="726374"/>
                  <a:pt x="779877" y="731238"/>
                  <a:pt x="779877" y="731238"/>
                </a:cubicBezTo>
                <a:cubicBezTo>
                  <a:pt x="779877" y="740966"/>
                  <a:pt x="779877" y="745830"/>
                  <a:pt x="779877" y="750693"/>
                </a:cubicBezTo>
                <a:lnTo>
                  <a:pt x="779877" y="750693"/>
                </a:lnTo>
                <a:lnTo>
                  <a:pt x="779877" y="750693"/>
                </a:lnTo>
                <a:cubicBezTo>
                  <a:pt x="779877" y="750693"/>
                  <a:pt x="779877" y="750693"/>
                  <a:pt x="779877" y="750693"/>
                </a:cubicBezTo>
                <a:close/>
                <a:moveTo>
                  <a:pt x="789604" y="1008476"/>
                </a:moveTo>
                <a:cubicBezTo>
                  <a:pt x="784740" y="1013340"/>
                  <a:pt x="779877" y="1018204"/>
                  <a:pt x="775013" y="1018204"/>
                </a:cubicBezTo>
                <a:cubicBezTo>
                  <a:pt x="765285" y="1018204"/>
                  <a:pt x="760421" y="1008476"/>
                  <a:pt x="760421" y="998749"/>
                </a:cubicBezTo>
                <a:cubicBezTo>
                  <a:pt x="760421" y="993885"/>
                  <a:pt x="765285" y="993885"/>
                  <a:pt x="765285" y="989021"/>
                </a:cubicBezTo>
                <a:cubicBezTo>
                  <a:pt x="770149" y="984157"/>
                  <a:pt x="775013" y="979294"/>
                  <a:pt x="779877" y="974430"/>
                </a:cubicBezTo>
                <a:lnTo>
                  <a:pt x="779877" y="974430"/>
                </a:lnTo>
                <a:lnTo>
                  <a:pt x="779877" y="974430"/>
                </a:lnTo>
                <a:cubicBezTo>
                  <a:pt x="779877" y="974430"/>
                  <a:pt x="779877" y="974430"/>
                  <a:pt x="779877" y="974430"/>
                </a:cubicBezTo>
                <a:cubicBezTo>
                  <a:pt x="779877" y="974430"/>
                  <a:pt x="779877" y="974430"/>
                  <a:pt x="779877" y="974430"/>
                </a:cubicBezTo>
                <a:cubicBezTo>
                  <a:pt x="779877" y="974430"/>
                  <a:pt x="779877" y="974430"/>
                  <a:pt x="779877" y="974430"/>
                </a:cubicBezTo>
                <a:lnTo>
                  <a:pt x="779877" y="974430"/>
                </a:lnTo>
                <a:cubicBezTo>
                  <a:pt x="779877" y="979294"/>
                  <a:pt x="779877" y="989021"/>
                  <a:pt x="784740" y="993885"/>
                </a:cubicBezTo>
                <a:cubicBezTo>
                  <a:pt x="789604" y="998749"/>
                  <a:pt x="789604" y="1003613"/>
                  <a:pt x="789604" y="1008476"/>
                </a:cubicBezTo>
                <a:close/>
                <a:moveTo>
                  <a:pt x="847970" y="1125209"/>
                </a:moveTo>
                <a:cubicBezTo>
                  <a:pt x="847970" y="1134936"/>
                  <a:pt x="838242" y="1139800"/>
                  <a:pt x="828515" y="1144664"/>
                </a:cubicBezTo>
                <a:cubicBezTo>
                  <a:pt x="813923" y="1149528"/>
                  <a:pt x="799332" y="1134936"/>
                  <a:pt x="799332" y="1120345"/>
                </a:cubicBezTo>
                <a:cubicBezTo>
                  <a:pt x="799332" y="1115481"/>
                  <a:pt x="804196" y="1110617"/>
                  <a:pt x="804196" y="1105753"/>
                </a:cubicBezTo>
                <a:cubicBezTo>
                  <a:pt x="813923" y="1096025"/>
                  <a:pt x="818787" y="1086298"/>
                  <a:pt x="818787" y="1076570"/>
                </a:cubicBezTo>
                <a:lnTo>
                  <a:pt x="818787" y="1071706"/>
                </a:lnTo>
                <a:lnTo>
                  <a:pt x="818787" y="1071706"/>
                </a:lnTo>
                <a:cubicBezTo>
                  <a:pt x="818787" y="1071706"/>
                  <a:pt x="818787" y="1066842"/>
                  <a:pt x="823651" y="1066842"/>
                </a:cubicBezTo>
                <a:cubicBezTo>
                  <a:pt x="823651" y="1066842"/>
                  <a:pt x="828515" y="1066842"/>
                  <a:pt x="828515" y="1071706"/>
                </a:cubicBezTo>
                <a:cubicBezTo>
                  <a:pt x="828515" y="1071706"/>
                  <a:pt x="828515" y="1071706"/>
                  <a:pt x="828515" y="1071706"/>
                </a:cubicBezTo>
                <a:lnTo>
                  <a:pt x="828515" y="1076570"/>
                </a:lnTo>
                <a:cubicBezTo>
                  <a:pt x="828515" y="1086298"/>
                  <a:pt x="833379" y="1100890"/>
                  <a:pt x="843106" y="1105753"/>
                </a:cubicBezTo>
                <a:cubicBezTo>
                  <a:pt x="843106" y="1110617"/>
                  <a:pt x="847970" y="1115481"/>
                  <a:pt x="847970" y="1125209"/>
                </a:cubicBezTo>
                <a:close/>
                <a:moveTo>
                  <a:pt x="823651" y="740966"/>
                </a:moveTo>
                <a:cubicBezTo>
                  <a:pt x="823651" y="736102"/>
                  <a:pt x="823651" y="731238"/>
                  <a:pt x="818787" y="731238"/>
                </a:cubicBezTo>
                <a:cubicBezTo>
                  <a:pt x="818787" y="731238"/>
                  <a:pt x="813923" y="726374"/>
                  <a:pt x="818787" y="721511"/>
                </a:cubicBezTo>
                <a:cubicBezTo>
                  <a:pt x="818787" y="716647"/>
                  <a:pt x="823651" y="716647"/>
                  <a:pt x="823651" y="716647"/>
                </a:cubicBezTo>
                <a:cubicBezTo>
                  <a:pt x="828515" y="716647"/>
                  <a:pt x="833379" y="721511"/>
                  <a:pt x="833379" y="726374"/>
                </a:cubicBezTo>
                <a:cubicBezTo>
                  <a:pt x="833379" y="726374"/>
                  <a:pt x="833379" y="731238"/>
                  <a:pt x="833379" y="731238"/>
                </a:cubicBezTo>
                <a:cubicBezTo>
                  <a:pt x="823651" y="731238"/>
                  <a:pt x="823651" y="736102"/>
                  <a:pt x="823651" y="740966"/>
                </a:cubicBezTo>
                <a:lnTo>
                  <a:pt x="823651" y="740966"/>
                </a:lnTo>
                <a:lnTo>
                  <a:pt x="823651" y="740966"/>
                </a:lnTo>
                <a:cubicBezTo>
                  <a:pt x="823651" y="740966"/>
                  <a:pt x="823651" y="740966"/>
                  <a:pt x="823651" y="740966"/>
                </a:cubicBezTo>
                <a:cubicBezTo>
                  <a:pt x="823651" y="740966"/>
                  <a:pt x="823651" y="740966"/>
                  <a:pt x="823651" y="740966"/>
                </a:cubicBezTo>
                <a:cubicBezTo>
                  <a:pt x="823651" y="740966"/>
                  <a:pt x="823651" y="740966"/>
                  <a:pt x="823651" y="740966"/>
                </a:cubicBezTo>
                <a:lnTo>
                  <a:pt x="823651" y="740966"/>
                </a:lnTo>
                <a:close/>
                <a:moveTo>
                  <a:pt x="818787" y="920927"/>
                </a:moveTo>
                <a:cubicBezTo>
                  <a:pt x="823651" y="916064"/>
                  <a:pt x="823651" y="916064"/>
                  <a:pt x="823651" y="911200"/>
                </a:cubicBezTo>
                <a:lnTo>
                  <a:pt x="823651" y="911200"/>
                </a:lnTo>
                <a:lnTo>
                  <a:pt x="823651" y="911200"/>
                </a:lnTo>
                <a:cubicBezTo>
                  <a:pt x="823651" y="911200"/>
                  <a:pt x="823651" y="911200"/>
                  <a:pt x="823651" y="911200"/>
                </a:cubicBezTo>
                <a:cubicBezTo>
                  <a:pt x="823651" y="911200"/>
                  <a:pt x="823651" y="911200"/>
                  <a:pt x="823651" y="911200"/>
                </a:cubicBezTo>
                <a:cubicBezTo>
                  <a:pt x="823651" y="911200"/>
                  <a:pt x="823651" y="911200"/>
                  <a:pt x="823651" y="911200"/>
                </a:cubicBezTo>
                <a:lnTo>
                  <a:pt x="823651" y="911200"/>
                </a:lnTo>
                <a:cubicBezTo>
                  <a:pt x="823651" y="916064"/>
                  <a:pt x="823651" y="920927"/>
                  <a:pt x="828515" y="920927"/>
                </a:cubicBezTo>
                <a:cubicBezTo>
                  <a:pt x="828515" y="920927"/>
                  <a:pt x="833379" y="925791"/>
                  <a:pt x="828515" y="930656"/>
                </a:cubicBezTo>
                <a:cubicBezTo>
                  <a:pt x="828515" y="935519"/>
                  <a:pt x="823651" y="935519"/>
                  <a:pt x="823651" y="935519"/>
                </a:cubicBezTo>
                <a:cubicBezTo>
                  <a:pt x="818787" y="935519"/>
                  <a:pt x="813923" y="930656"/>
                  <a:pt x="813923" y="925791"/>
                </a:cubicBezTo>
                <a:cubicBezTo>
                  <a:pt x="813923" y="920927"/>
                  <a:pt x="813923" y="920927"/>
                  <a:pt x="818787" y="920927"/>
                </a:cubicBezTo>
                <a:close/>
                <a:moveTo>
                  <a:pt x="838242" y="546413"/>
                </a:moveTo>
                <a:cubicBezTo>
                  <a:pt x="828515" y="556140"/>
                  <a:pt x="823651" y="565868"/>
                  <a:pt x="823651" y="575596"/>
                </a:cubicBezTo>
                <a:lnTo>
                  <a:pt x="823651" y="580459"/>
                </a:lnTo>
                <a:lnTo>
                  <a:pt x="823651" y="580459"/>
                </a:lnTo>
                <a:cubicBezTo>
                  <a:pt x="823651" y="580459"/>
                  <a:pt x="823651" y="585323"/>
                  <a:pt x="818787" y="585323"/>
                </a:cubicBezTo>
                <a:cubicBezTo>
                  <a:pt x="818787" y="585323"/>
                  <a:pt x="813923" y="585323"/>
                  <a:pt x="813923" y="580459"/>
                </a:cubicBezTo>
                <a:cubicBezTo>
                  <a:pt x="813923" y="580459"/>
                  <a:pt x="813923" y="580459"/>
                  <a:pt x="813923" y="580459"/>
                </a:cubicBezTo>
                <a:lnTo>
                  <a:pt x="813923" y="575596"/>
                </a:lnTo>
                <a:cubicBezTo>
                  <a:pt x="813923" y="565868"/>
                  <a:pt x="809059" y="551277"/>
                  <a:pt x="799332" y="546413"/>
                </a:cubicBezTo>
                <a:cubicBezTo>
                  <a:pt x="794468" y="541549"/>
                  <a:pt x="789604" y="531821"/>
                  <a:pt x="794468" y="522093"/>
                </a:cubicBezTo>
                <a:cubicBezTo>
                  <a:pt x="794468" y="512366"/>
                  <a:pt x="804196" y="507502"/>
                  <a:pt x="813923" y="502638"/>
                </a:cubicBezTo>
                <a:cubicBezTo>
                  <a:pt x="828515" y="497774"/>
                  <a:pt x="843106" y="512366"/>
                  <a:pt x="843106" y="526957"/>
                </a:cubicBezTo>
                <a:cubicBezTo>
                  <a:pt x="847970" y="536685"/>
                  <a:pt x="843106" y="541549"/>
                  <a:pt x="838242" y="546413"/>
                </a:cubicBezTo>
                <a:close/>
                <a:moveTo>
                  <a:pt x="857698" y="638826"/>
                </a:moveTo>
                <a:cubicBezTo>
                  <a:pt x="862561" y="633962"/>
                  <a:pt x="867426" y="629097"/>
                  <a:pt x="872289" y="629097"/>
                </a:cubicBezTo>
                <a:cubicBezTo>
                  <a:pt x="882017" y="629097"/>
                  <a:pt x="886881" y="638826"/>
                  <a:pt x="886881" y="648553"/>
                </a:cubicBezTo>
                <a:cubicBezTo>
                  <a:pt x="886881" y="653417"/>
                  <a:pt x="882017" y="653417"/>
                  <a:pt x="882017" y="658281"/>
                </a:cubicBezTo>
                <a:cubicBezTo>
                  <a:pt x="877153" y="663145"/>
                  <a:pt x="872289" y="668008"/>
                  <a:pt x="867426" y="672872"/>
                </a:cubicBezTo>
                <a:lnTo>
                  <a:pt x="867426" y="672872"/>
                </a:lnTo>
                <a:lnTo>
                  <a:pt x="867426" y="672872"/>
                </a:lnTo>
                <a:cubicBezTo>
                  <a:pt x="867426" y="672872"/>
                  <a:pt x="867426" y="672872"/>
                  <a:pt x="867426" y="672872"/>
                </a:cubicBezTo>
                <a:cubicBezTo>
                  <a:pt x="867426" y="672872"/>
                  <a:pt x="867426" y="672872"/>
                  <a:pt x="867426" y="672872"/>
                </a:cubicBezTo>
                <a:cubicBezTo>
                  <a:pt x="867426" y="672872"/>
                  <a:pt x="867426" y="672872"/>
                  <a:pt x="867426" y="672872"/>
                </a:cubicBezTo>
                <a:lnTo>
                  <a:pt x="867426" y="672872"/>
                </a:lnTo>
                <a:cubicBezTo>
                  <a:pt x="867426" y="668008"/>
                  <a:pt x="867426" y="658281"/>
                  <a:pt x="862561" y="653417"/>
                </a:cubicBezTo>
                <a:cubicBezTo>
                  <a:pt x="857698" y="648553"/>
                  <a:pt x="857698" y="643689"/>
                  <a:pt x="857698" y="638826"/>
                </a:cubicBezTo>
                <a:close/>
                <a:moveTo>
                  <a:pt x="862561" y="896608"/>
                </a:moveTo>
                <a:lnTo>
                  <a:pt x="862561" y="896608"/>
                </a:lnTo>
                <a:lnTo>
                  <a:pt x="862561" y="896608"/>
                </a:lnTo>
                <a:cubicBezTo>
                  <a:pt x="862561" y="896608"/>
                  <a:pt x="862561" y="896608"/>
                  <a:pt x="862561" y="896608"/>
                </a:cubicBezTo>
                <a:cubicBezTo>
                  <a:pt x="862561" y="896608"/>
                  <a:pt x="867426" y="896608"/>
                  <a:pt x="862561" y="896608"/>
                </a:cubicBezTo>
                <a:cubicBezTo>
                  <a:pt x="867426" y="896608"/>
                  <a:pt x="867426" y="896608"/>
                  <a:pt x="862561" y="896608"/>
                </a:cubicBezTo>
                <a:lnTo>
                  <a:pt x="862561" y="896608"/>
                </a:lnTo>
                <a:cubicBezTo>
                  <a:pt x="867426" y="896608"/>
                  <a:pt x="872289" y="901472"/>
                  <a:pt x="872289" y="901472"/>
                </a:cubicBezTo>
                <a:cubicBezTo>
                  <a:pt x="877153" y="901472"/>
                  <a:pt x="877153" y="906336"/>
                  <a:pt x="877153" y="906336"/>
                </a:cubicBezTo>
                <a:cubicBezTo>
                  <a:pt x="877153" y="911200"/>
                  <a:pt x="877153" y="911200"/>
                  <a:pt x="877153" y="916064"/>
                </a:cubicBezTo>
                <a:cubicBezTo>
                  <a:pt x="872289" y="920927"/>
                  <a:pt x="867426" y="920927"/>
                  <a:pt x="862561" y="916064"/>
                </a:cubicBezTo>
                <a:cubicBezTo>
                  <a:pt x="862561" y="916064"/>
                  <a:pt x="862561" y="911200"/>
                  <a:pt x="862561" y="911200"/>
                </a:cubicBezTo>
                <a:cubicBezTo>
                  <a:pt x="867426" y="906336"/>
                  <a:pt x="867426" y="901472"/>
                  <a:pt x="862561" y="896608"/>
                </a:cubicBezTo>
                <a:close/>
                <a:moveTo>
                  <a:pt x="882017" y="740966"/>
                </a:moveTo>
                <a:cubicBezTo>
                  <a:pt x="877153" y="740966"/>
                  <a:pt x="877153" y="745830"/>
                  <a:pt x="882017" y="740966"/>
                </a:cubicBezTo>
                <a:cubicBezTo>
                  <a:pt x="872289" y="745830"/>
                  <a:pt x="872289" y="750693"/>
                  <a:pt x="867426" y="750693"/>
                </a:cubicBezTo>
                <a:lnTo>
                  <a:pt x="867426" y="750693"/>
                </a:lnTo>
                <a:lnTo>
                  <a:pt x="867426" y="750693"/>
                </a:lnTo>
                <a:cubicBezTo>
                  <a:pt x="867426" y="750693"/>
                  <a:pt x="867426" y="750693"/>
                  <a:pt x="867426" y="750693"/>
                </a:cubicBezTo>
                <a:cubicBezTo>
                  <a:pt x="867426" y="750693"/>
                  <a:pt x="867426" y="750693"/>
                  <a:pt x="867426" y="750693"/>
                </a:cubicBezTo>
                <a:cubicBezTo>
                  <a:pt x="867426" y="750693"/>
                  <a:pt x="867426" y="750693"/>
                  <a:pt x="867426" y="750693"/>
                </a:cubicBezTo>
                <a:lnTo>
                  <a:pt x="867426" y="750693"/>
                </a:lnTo>
                <a:cubicBezTo>
                  <a:pt x="867426" y="745830"/>
                  <a:pt x="867426" y="740966"/>
                  <a:pt x="867426" y="740966"/>
                </a:cubicBezTo>
                <a:cubicBezTo>
                  <a:pt x="867426" y="736102"/>
                  <a:pt x="867426" y="736102"/>
                  <a:pt x="867426" y="731238"/>
                </a:cubicBezTo>
                <a:cubicBezTo>
                  <a:pt x="867426" y="731238"/>
                  <a:pt x="872289" y="726374"/>
                  <a:pt x="877153" y="731238"/>
                </a:cubicBezTo>
                <a:cubicBezTo>
                  <a:pt x="882017" y="731238"/>
                  <a:pt x="882017" y="736102"/>
                  <a:pt x="882017" y="740966"/>
                </a:cubicBezTo>
                <a:close/>
                <a:moveTo>
                  <a:pt x="877153" y="1018204"/>
                </a:moveTo>
                <a:cubicBezTo>
                  <a:pt x="867426" y="1023068"/>
                  <a:pt x="857698" y="1018204"/>
                  <a:pt x="857698" y="1008476"/>
                </a:cubicBezTo>
                <a:cubicBezTo>
                  <a:pt x="857698" y="1003613"/>
                  <a:pt x="857698" y="998749"/>
                  <a:pt x="857698" y="998749"/>
                </a:cubicBezTo>
                <a:cubicBezTo>
                  <a:pt x="862561" y="993885"/>
                  <a:pt x="862561" y="984157"/>
                  <a:pt x="862561" y="979294"/>
                </a:cubicBezTo>
                <a:lnTo>
                  <a:pt x="862561" y="979294"/>
                </a:lnTo>
                <a:lnTo>
                  <a:pt x="862561" y="979294"/>
                </a:lnTo>
                <a:cubicBezTo>
                  <a:pt x="862561" y="979294"/>
                  <a:pt x="862561" y="979294"/>
                  <a:pt x="862561" y="979294"/>
                </a:cubicBezTo>
                <a:cubicBezTo>
                  <a:pt x="862561" y="979294"/>
                  <a:pt x="862561" y="979294"/>
                  <a:pt x="862561" y="979294"/>
                </a:cubicBezTo>
                <a:cubicBezTo>
                  <a:pt x="862561" y="979294"/>
                  <a:pt x="862561" y="979294"/>
                  <a:pt x="862561" y="979294"/>
                </a:cubicBezTo>
                <a:lnTo>
                  <a:pt x="862561" y="979294"/>
                </a:lnTo>
                <a:cubicBezTo>
                  <a:pt x="867426" y="984157"/>
                  <a:pt x="867426" y="993885"/>
                  <a:pt x="877153" y="993885"/>
                </a:cubicBezTo>
                <a:cubicBezTo>
                  <a:pt x="882017" y="993885"/>
                  <a:pt x="882017" y="998749"/>
                  <a:pt x="882017" y="1008476"/>
                </a:cubicBezTo>
                <a:cubicBezTo>
                  <a:pt x="886881" y="1008476"/>
                  <a:pt x="882017" y="1013340"/>
                  <a:pt x="877153" y="1018204"/>
                </a:cubicBezTo>
                <a:close/>
                <a:moveTo>
                  <a:pt x="1178710" y="726374"/>
                </a:moveTo>
                <a:cubicBezTo>
                  <a:pt x="1178710" y="726374"/>
                  <a:pt x="1178710" y="726374"/>
                  <a:pt x="1178710" y="726374"/>
                </a:cubicBezTo>
                <a:lnTo>
                  <a:pt x="1178710" y="726374"/>
                </a:lnTo>
                <a:cubicBezTo>
                  <a:pt x="1198166" y="716647"/>
                  <a:pt x="1212757" y="706919"/>
                  <a:pt x="1222485" y="692327"/>
                </a:cubicBezTo>
                <a:cubicBezTo>
                  <a:pt x="1227349" y="682600"/>
                  <a:pt x="1237077" y="677736"/>
                  <a:pt x="1251668" y="672872"/>
                </a:cubicBezTo>
                <a:cubicBezTo>
                  <a:pt x="1266260" y="672872"/>
                  <a:pt x="1275987" y="677736"/>
                  <a:pt x="1285715" y="692327"/>
                </a:cubicBezTo>
                <a:cubicBezTo>
                  <a:pt x="1295442" y="711783"/>
                  <a:pt x="1285715" y="736102"/>
                  <a:pt x="1261396" y="745830"/>
                </a:cubicBezTo>
                <a:cubicBezTo>
                  <a:pt x="1251668" y="750693"/>
                  <a:pt x="1241940" y="745830"/>
                  <a:pt x="1237077" y="740966"/>
                </a:cubicBezTo>
                <a:cubicBezTo>
                  <a:pt x="1222485" y="731238"/>
                  <a:pt x="1203030" y="731238"/>
                  <a:pt x="1188438" y="731238"/>
                </a:cubicBezTo>
                <a:lnTo>
                  <a:pt x="1183575" y="731238"/>
                </a:lnTo>
                <a:lnTo>
                  <a:pt x="1183575" y="731238"/>
                </a:lnTo>
                <a:cubicBezTo>
                  <a:pt x="1178710" y="731238"/>
                  <a:pt x="1178710" y="731238"/>
                  <a:pt x="1178710" y="726374"/>
                </a:cubicBezTo>
                <a:cubicBezTo>
                  <a:pt x="1178710" y="726374"/>
                  <a:pt x="1178710" y="726374"/>
                  <a:pt x="1178710" y="726374"/>
                </a:cubicBezTo>
                <a:close/>
                <a:moveTo>
                  <a:pt x="1081434" y="561004"/>
                </a:moveTo>
                <a:cubicBezTo>
                  <a:pt x="1081434" y="561004"/>
                  <a:pt x="1081434" y="561004"/>
                  <a:pt x="1081434" y="561004"/>
                </a:cubicBezTo>
                <a:lnTo>
                  <a:pt x="1081434" y="561004"/>
                </a:lnTo>
                <a:cubicBezTo>
                  <a:pt x="1096025" y="541549"/>
                  <a:pt x="1100889" y="526957"/>
                  <a:pt x="1100889" y="507502"/>
                </a:cubicBezTo>
                <a:cubicBezTo>
                  <a:pt x="1100889" y="497774"/>
                  <a:pt x="1105753" y="483183"/>
                  <a:pt x="1115481" y="478319"/>
                </a:cubicBezTo>
                <a:cubicBezTo>
                  <a:pt x="1125208" y="473455"/>
                  <a:pt x="1139800" y="473455"/>
                  <a:pt x="1154391" y="478319"/>
                </a:cubicBezTo>
                <a:cubicBezTo>
                  <a:pt x="1173847" y="492911"/>
                  <a:pt x="1178710" y="517230"/>
                  <a:pt x="1159255" y="531821"/>
                </a:cubicBezTo>
                <a:cubicBezTo>
                  <a:pt x="1154391" y="536685"/>
                  <a:pt x="1144664" y="541549"/>
                  <a:pt x="1134936" y="541549"/>
                </a:cubicBezTo>
                <a:cubicBezTo>
                  <a:pt x="1115481" y="541549"/>
                  <a:pt x="1100889" y="551277"/>
                  <a:pt x="1086298" y="561004"/>
                </a:cubicBezTo>
                <a:lnTo>
                  <a:pt x="1081434" y="565868"/>
                </a:lnTo>
                <a:lnTo>
                  <a:pt x="1081434" y="565868"/>
                </a:lnTo>
                <a:cubicBezTo>
                  <a:pt x="1081434" y="565868"/>
                  <a:pt x="1076570" y="565868"/>
                  <a:pt x="1076570" y="565868"/>
                </a:cubicBezTo>
                <a:cubicBezTo>
                  <a:pt x="1081434" y="565868"/>
                  <a:pt x="1081434" y="561004"/>
                  <a:pt x="1081434" y="561004"/>
                </a:cubicBezTo>
                <a:close/>
                <a:moveTo>
                  <a:pt x="1066843" y="823651"/>
                </a:moveTo>
                <a:cubicBezTo>
                  <a:pt x="1066843" y="823651"/>
                  <a:pt x="1066843" y="823651"/>
                  <a:pt x="1066843" y="823651"/>
                </a:cubicBezTo>
                <a:cubicBezTo>
                  <a:pt x="1066843" y="823651"/>
                  <a:pt x="1066843" y="823651"/>
                  <a:pt x="1066843" y="823651"/>
                </a:cubicBezTo>
                <a:lnTo>
                  <a:pt x="1071706" y="818787"/>
                </a:lnTo>
                <a:cubicBezTo>
                  <a:pt x="1081434" y="818787"/>
                  <a:pt x="1096025" y="813923"/>
                  <a:pt x="1100889" y="804196"/>
                </a:cubicBezTo>
                <a:cubicBezTo>
                  <a:pt x="1105753" y="799332"/>
                  <a:pt x="1115481" y="794468"/>
                  <a:pt x="1125208" y="799332"/>
                </a:cubicBezTo>
                <a:cubicBezTo>
                  <a:pt x="1134936" y="799332"/>
                  <a:pt x="1139800" y="809060"/>
                  <a:pt x="1144664" y="818787"/>
                </a:cubicBezTo>
                <a:cubicBezTo>
                  <a:pt x="1149528" y="833379"/>
                  <a:pt x="1134936" y="847970"/>
                  <a:pt x="1120345" y="847970"/>
                </a:cubicBezTo>
                <a:cubicBezTo>
                  <a:pt x="1115481" y="847970"/>
                  <a:pt x="1110617" y="843106"/>
                  <a:pt x="1105753" y="843106"/>
                </a:cubicBezTo>
                <a:cubicBezTo>
                  <a:pt x="1096025" y="833379"/>
                  <a:pt x="1086298" y="828515"/>
                  <a:pt x="1076570" y="828515"/>
                </a:cubicBezTo>
                <a:lnTo>
                  <a:pt x="1066843" y="823651"/>
                </a:lnTo>
                <a:lnTo>
                  <a:pt x="1066843" y="823651"/>
                </a:lnTo>
                <a:cubicBezTo>
                  <a:pt x="1066843" y="828515"/>
                  <a:pt x="1066843" y="823651"/>
                  <a:pt x="1066843" y="823651"/>
                </a:cubicBezTo>
                <a:close/>
                <a:moveTo>
                  <a:pt x="1032796" y="702055"/>
                </a:moveTo>
                <a:cubicBezTo>
                  <a:pt x="1032796" y="702055"/>
                  <a:pt x="1032796" y="702055"/>
                  <a:pt x="1032796" y="702055"/>
                </a:cubicBezTo>
                <a:lnTo>
                  <a:pt x="1032796" y="702055"/>
                </a:lnTo>
                <a:cubicBezTo>
                  <a:pt x="1042523" y="692327"/>
                  <a:pt x="1052251" y="682600"/>
                  <a:pt x="1057115" y="672872"/>
                </a:cubicBezTo>
                <a:cubicBezTo>
                  <a:pt x="1057115" y="663145"/>
                  <a:pt x="1066843" y="658281"/>
                  <a:pt x="1071706" y="658281"/>
                </a:cubicBezTo>
                <a:cubicBezTo>
                  <a:pt x="1081434" y="653417"/>
                  <a:pt x="1091162" y="658281"/>
                  <a:pt x="1096025" y="663145"/>
                </a:cubicBezTo>
                <a:cubicBezTo>
                  <a:pt x="1105753" y="672872"/>
                  <a:pt x="1105753" y="692327"/>
                  <a:pt x="1091162" y="702055"/>
                </a:cubicBezTo>
                <a:cubicBezTo>
                  <a:pt x="1086298" y="706919"/>
                  <a:pt x="1081434" y="706919"/>
                  <a:pt x="1071706" y="702055"/>
                </a:cubicBezTo>
                <a:cubicBezTo>
                  <a:pt x="1061979" y="697192"/>
                  <a:pt x="1047387" y="702055"/>
                  <a:pt x="1037660" y="706919"/>
                </a:cubicBezTo>
                <a:lnTo>
                  <a:pt x="1032796" y="702055"/>
                </a:lnTo>
                <a:lnTo>
                  <a:pt x="1032796" y="702055"/>
                </a:lnTo>
                <a:cubicBezTo>
                  <a:pt x="1032796" y="706919"/>
                  <a:pt x="1032796" y="706919"/>
                  <a:pt x="1032796" y="702055"/>
                </a:cubicBezTo>
                <a:cubicBezTo>
                  <a:pt x="1032796" y="702055"/>
                  <a:pt x="1032796" y="702055"/>
                  <a:pt x="1032796" y="702055"/>
                </a:cubicBezTo>
                <a:close/>
                <a:moveTo>
                  <a:pt x="1013340" y="770149"/>
                </a:moveTo>
                <a:cubicBezTo>
                  <a:pt x="1018204" y="779877"/>
                  <a:pt x="1013340" y="789604"/>
                  <a:pt x="1003613" y="789604"/>
                </a:cubicBezTo>
                <a:cubicBezTo>
                  <a:pt x="998749" y="789604"/>
                  <a:pt x="993885" y="789604"/>
                  <a:pt x="993885" y="789604"/>
                </a:cubicBezTo>
                <a:cubicBezTo>
                  <a:pt x="989021" y="784741"/>
                  <a:pt x="979293" y="784741"/>
                  <a:pt x="974430" y="784741"/>
                </a:cubicBezTo>
                <a:lnTo>
                  <a:pt x="974430" y="784741"/>
                </a:lnTo>
                <a:lnTo>
                  <a:pt x="974430" y="784741"/>
                </a:lnTo>
                <a:cubicBezTo>
                  <a:pt x="974430" y="784741"/>
                  <a:pt x="974430" y="784741"/>
                  <a:pt x="974430" y="784741"/>
                </a:cubicBezTo>
                <a:cubicBezTo>
                  <a:pt x="974430" y="784741"/>
                  <a:pt x="974430" y="784741"/>
                  <a:pt x="974430" y="784741"/>
                </a:cubicBezTo>
                <a:cubicBezTo>
                  <a:pt x="974430" y="784741"/>
                  <a:pt x="974430" y="784741"/>
                  <a:pt x="974430" y="784741"/>
                </a:cubicBezTo>
                <a:lnTo>
                  <a:pt x="974430" y="784741"/>
                </a:lnTo>
                <a:cubicBezTo>
                  <a:pt x="979293" y="779877"/>
                  <a:pt x="989021" y="779877"/>
                  <a:pt x="989021" y="770149"/>
                </a:cubicBezTo>
                <a:cubicBezTo>
                  <a:pt x="989021" y="765285"/>
                  <a:pt x="993885" y="765285"/>
                  <a:pt x="1003613" y="765285"/>
                </a:cubicBezTo>
                <a:cubicBezTo>
                  <a:pt x="1008476" y="760421"/>
                  <a:pt x="1013340" y="765285"/>
                  <a:pt x="1013340" y="770149"/>
                </a:cubicBezTo>
                <a:close/>
                <a:moveTo>
                  <a:pt x="989021" y="580459"/>
                </a:moveTo>
                <a:cubicBezTo>
                  <a:pt x="984157" y="585323"/>
                  <a:pt x="979293" y="590187"/>
                  <a:pt x="974430" y="590187"/>
                </a:cubicBezTo>
                <a:cubicBezTo>
                  <a:pt x="964702" y="595051"/>
                  <a:pt x="954974" y="599915"/>
                  <a:pt x="945247" y="609642"/>
                </a:cubicBezTo>
                <a:lnTo>
                  <a:pt x="945247" y="609642"/>
                </a:lnTo>
                <a:lnTo>
                  <a:pt x="945247" y="609642"/>
                </a:lnTo>
                <a:cubicBezTo>
                  <a:pt x="945247" y="609642"/>
                  <a:pt x="945247" y="609642"/>
                  <a:pt x="940383" y="609642"/>
                </a:cubicBezTo>
                <a:cubicBezTo>
                  <a:pt x="940383" y="609642"/>
                  <a:pt x="940383" y="609642"/>
                  <a:pt x="940383" y="604778"/>
                </a:cubicBezTo>
                <a:cubicBezTo>
                  <a:pt x="940383" y="604778"/>
                  <a:pt x="940383" y="604778"/>
                  <a:pt x="940383" y="604778"/>
                </a:cubicBezTo>
                <a:lnTo>
                  <a:pt x="940383" y="599915"/>
                </a:lnTo>
                <a:cubicBezTo>
                  <a:pt x="945247" y="590187"/>
                  <a:pt x="945247" y="575596"/>
                  <a:pt x="945247" y="565868"/>
                </a:cubicBezTo>
                <a:cubicBezTo>
                  <a:pt x="945247" y="556140"/>
                  <a:pt x="945247" y="551277"/>
                  <a:pt x="950111" y="541549"/>
                </a:cubicBezTo>
                <a:cubicBezTo>
                  <a:pt x="954974" y="536685"/>
                  <a:pt x="964702" y="531821"/>
                  <a:pt x="974430" y="536685"/>
                </a:cubicBezTo>
                <a:cubicBezTo>
                  <a:pt x="993885" y="551277"/>
                  <a:pt x="998749" y="565868"/>
                  <a:pt x="989021" y="580459"/>
                </a:cubicBezTo>
                <a:close/>
                <a:moveTo>
                  <a:pt x="930655" y="930656"/>
                </a:moveTo>
                <a:cubicBezTo>
                  <a:pt x="930655" y="930656"/>
                  <a:pt x="930655" y="930656"/>
                  <a:pt x="930655" y="930656"/>
                </a:cubicBezTo>
                <a:cubicBezTo>
                  <a:pt x="930655" y="930656"/>
                  <a:pt x="930655" y="930656"/>
                  <a:pt x="930655" y="930656"/>
                </a:cubicBezTo>
                <a:lnTo>
                  <a:pt x="930655" y="930656"/>
                </a:lnTo>
                <a:cubicBezTo>
                  <a:pt x="940383" y="935519"/>
                  <a:pt x="945247" y="940383"/>
                  <a:pt x="954974" y="940383"/>
                </a:cubicBezTo>
                <a:cubicBezTo>
                  <a:pt x="959838" y="940383"/>
                  <a:pt x="964702" y="940383"/>
                  <a:pt x="969566" y="945246"/>
                </a:cubicBezTo>
                <a:cubicBezTo>
                  <a:pt x="974430" y="950111"/>
                  <a:pt x="974430" y="954975"/>
                  <a:pt x="969566" y="959838"/>
                </a:cubicBezTo>
                <a:cubicBezTo>
                  <a:pt x="964702" y="969566"/>
                  <a:pt x="954974" y="969566"/>
                  <a:pt x="945247" y="964702"/>
                </a:cubicBezTo>
                <a:cubicBezTo>
                  <a:pt x="940383" y="959838"/>
                  <a:pt x="940383" y="959838"/>
                  <a:pt x="940383" y="954975"/>
                </a:cubicBezTo>
                <a:cubicBezTo>
                  <a:pt x="940383" y="950111"/>
                  <a:pt x="935519" y="940383"/>
                  <a:pt x="930655" y="930656"/>
                </a:cubicBezTo>
                <a:lnTo>
                  <a:pt x="930655" y="930656"/>
                </a:lnTo>
                <a:lnTo>
                  <a:pt x="930655" y="930656"/>
                </a:lnTo>
                <a:cubicBezTo>
                  <a:pt x="930655" y="935519"/>
                  <a:pt x="930655" y="930656"/>
                  <a:pt x="930655" y="930656"/>
                </a:cubicBezTo>
                <a:close/>
                <a:moveTo>
                  <a:pt x="906336" y="823651"/>
                </a:moveTo>
                <a:cubicBezTo>
                  <a:pt x="906336" y="823651"/>
                  <a:pt x="906336" y="823651"/>
                  <a:pt x="906336" y="823651"/>
                </a:cubicBezTo>
                <a:cubicBezTo>
                  <a:pt x="906336" y="823651"/>
                  <a:pt x="906336" y="823651"/>
                  <a:pt x="906336" y="823651"/>
                </a:cubicBezTo>
                <a:lnTo>
                  <a:pt x="906336" y="823651"/>
                </a:lnTo>
                <a:cubicBezTo>
                  <a:pt x="911200" y="823651"/>
                  <a:pt x="916064" y="818787"/>
                  <a:pt x="920928" y="818787"/>
                </a:cubicBezTo>
                <a:cubicBezTo>
                  <a:pt x="920928" y="818787"/>
                  <a:pt x="925791" y="813923"/>
                  <a:pt x="930655" y="818787"/>
                </a:cubicBezTo>
                <a:cubicBezTo>
                  <a:pt x="935519" y="818787"/>
                  <a:pt x="935519" y="823651"/>
                  <a:pt x="935519" y="823651"/>
                </a:cubicBezTo>
                <a:cubicBezTo>
                  <a:pt x="935519" y="828515"/>
                  <a:pt x="930655" y="833379"/>
                  <a:pt x="925791" y="833379"/>
                </a:cubicBezTo>
                <a:cubicBezTo>
                  <a:pt x="925791" y="833379"/>
                  <a:pt x="920928" y="833379"/>
                  <a:pt x="920928" y="833379"/>
                </a:cubicBezTo>
                <a:cubicBezTo>
                  <a:pt x="916064" y="828515"/>
                  <a:pt x="911200" y="823651"/>
                  <a:pt x="906336" y="823651"/>
                </a:cubicBezTo>
                <a:lnTo>
                  <a:pt x="906336" y="823651"/>
                </a:lnTo>
                <a:lnTo>
                  <a:pt x="906336" y="823651"/>
                </a:lnTo>
                <a:cubicBezTo>
                  <a:pt x="906336" y="823651"/>
                  <a:pt x="906336" y="823651"/>
                  <a:pt x="906336" y="823651"/>
                </a:cubicBezTo>
                <a:close/>
                <a:moveTo>
                  <a:pt x="930655" y="716647"/>
                </a:moveTo>
                <a:cubicBezTo>
                  <a:pt x="930655" y="716647"/>
                  <a:pt x="930655" y="716647"/>
                  <a:pt x="930655" y="716647"/>
                </a:cubicBezTo>
                <a:lnTo>
                  <a:pt x="930655" y="716647"/>
                </a:lnTo>
                <a:cubicBezTo>
                  <a:pt x="935519" y="711783"/>
                  <a:pt x="940383" y="702055"/>
                  <a:pt x="940383" y="697192"/>
                </a:cubicBezTo>
                <a:cubicBezTo>
                  <a:pt x="940383" y="692327"/>
                  <a:pt x="940383" y="687464"/>
                  <a:pt x="945247" y="682600"/>
                </a:cubicBezTo>
                <a:cubicBezTo>
                  <a:pt x="950111" y="677736"/>
                  <a:pt x="954974" y="677736"/>
                  <a:pt x="959838" y="682600"/>
                </a:cubicBezTo>
                <a:cubicBezTo>
                  <a:pt x="969566" y="687464"/>
                  <a:pt x="969566" y="697192"/>
                  <a:pt x="964702" y="706919"/>
                </a:cubicBezTo>
                <a:cubicBezTo>
                  <a:pt x="959838" y="711783"/>
                  <a:pt x="959838" y="711783"/>
                  <a:pt x="954974" y="711783"/>
                </a:cubicBezTo>
                <a:cubicBezTo>
                  <a:pt x="945247" y="706919"/>
                  <a:pt x="940383" y="711783"/>
                  <a:pt x="930655" y="716647"/>
                </a:cubicBezTo>
                <a:lnTo>
                  <a:pt x="930655" y="716647"/>
                </a:lnTo>
                <a:lnTo>
                  <a:pt x="930655" y="716647"/>
                </a:lnTo>
                <a:cubicBezTo>
                  <a:pt x="930655" y="716647"/>
                  <a:pt x="930655" y="716647"/>
                  <a:pt x="930655" y="716647"/>
                </a:cubicBezTo>
                <a:cubicBezTo>
                  <a:pt x="930655" y="716647"/>
                  <a:pt x="930655" y="716647"/>
                  <a:pt x="930655" y="716647"/>
                </a:cubicBezTo>
                <a:close/>
                <a:moveTo>
                  <a:pt x="906336" y="376178"/>
                </a:moveTo>
                <a:cubicBezTo>
                  <a:pt x="911200" y="366451"/>
                  <a:pt x="925791" y="356723"/>
                  <a:pt x="940383" y="356723"/>
                </a:cubicBezTo>
                <a:cubicBezTo>
                  <a:pt x="964702" y="356723"/>
                  <a:pt x="979293" y="381043"/>
                  <a:pt x="974430" y="400498"/>
                </a:cubicBezTo>
                <a:cubicBezTo>
                  <a:pt x="969566" y="410225"/>
                  <a:pt x="964702" y="415089"/>
                  <a:pt x="959838" y="419953"/>
                </a:cubicBezTo>
                <a:cubicBezTo>
                  <a:pt x="945247" y="429681"/>
                  <a:pt x="935519" y="444273"/>
                  <a:pt x="925791" y="458863"/>
                </a:cubicBezTo>
                <a:lnTo>
                  <a:pt x="925791" y="463728"/>
                </a:lnTo>
                <a:lnTo>
                  <a:pt x="925791" y="463728"/>
                </a:lnTo>
                <a:cubicBezTo>
                  <a:pt x="925791" y="463728"/>
                  <a:pt x="920928" y="468592"/>
                  <a:pt x="920928" y="468592"/>
                </a:cubicBezTo>
                <a:cubicBezTo>
                  <a:pt x="920928" y="468592"/>
                  <a:pt x="916064" y="463728"/>
                  <a:pt x="916064" y="463728"/>
                </a:cubicBezTo>
                <a:cubicBezTo>
                  <a:pt x="916064" y="463728"/>
                  <a:pt x="916064" y="463728"/>
                  <a:pt x="916064" y="463728"/>
                </a:cubicBezTo>
                <a:lnTo>
                  <a:pt x="916064" y="458863"/>
                </a:lnTo>
                <a:cubicBezTo>
                  <a:pt x="920928" y="439408"/>
                  <a:pt x="916064" y="424817"/>
                  <a:pt x="906336" y="410225"/>
                </a:cubicBezTo>
                <a:cubicBezTo>
                  <a:pt x="901472" y="400498"/>
                  <a:pt x="901472" y="385906"/>
                  <a:pt x="906336" y="376178"/>
                </a:cubicBezTo>
                <a:close/>
                <a:moveTo>
                  <a:pt x="896609" y="779877"/>
                </a:moveTo>
                <a:cubicBezTo>
                  <a:pt x="896609" y="779877"/>
                  <a:pt x="896609" y="779877"/>
                  <a:pt x="896609" y="779877"/>
                </a:cubicBezTo>
                <a:lnTo>
                  <a:pt x="896609" y="779877"/>
                </a:lnTo>
                <a:cubicBezTo>
                  <a:pt x="901472" y="775012"/>
                  <a:pt x="901472" y="775012"/>
                  <a:pt x="906336" y="770149"/>
                </a:cubicBezTo>
                <a:cubicBezTo>
                  <a:pt x="906336" y="765285"/>
                  <a:pt x="911200" y="765285"/>
                  <a:pt x="911200" y="765285"/>
                </a:cubicBezTo>
                <a:cubicBezTo>
                  <a:pt x="916064" y="765285"/>
                  <a:pt x="916064" y="765285"/>
                  <a:pt x="920928" y="765285"/>
                </a:cubicBezTo>
                <a:cubicBezTo>
                  <a:pt x="925791" y="770149"/>
                  <a:pt x="925791" y="775012"/>
                  <a:pt x="920928" y="779877"/>
                </a:cubicBezTo>
                <a:cubicBezTo>
                  <a:pt x="920928" y="779877"/>
                  <a:pt x="916064" y="779877"/>
                  <a:pt x="916064" y="779877"/>
                </a:cubicBezTo>
                <a:cubicBezTo>
                  <a:pt x="906336" y="779877"/>
                  <a:pt x="901472" y="779877"/>
                  <a:pt x="896609" y="779877"/>
                </a:cubicBezTo>
                <a:lnTo>
                  <a:pt x="896609" y="779877"/>
                </a:lnTo>
                <a:lnTo>
                  <a:pt x="896609" y="779877"/>
                </a:lnTo>
                <a:cubicBezTo>
                  <a:pt x="896609" y="784741"/>
                  <a:pt x="896609" y="784741"/>
                  <a:pt x="896609" y="779877"/>
                </a:cubicBezTo>
                <a:cubicBezTo>
                  <a:pt x="896609" y="784741"/>
                  <a:pt x="896609" y="779877"/>
                  <a:pt x="896609" y="779877"/>
                </a:cubicBezTo>
                <a:close/>
                <a:moveTo>
                  <a:pt x="896609" y="867426"/>
                </a:moveTo>
                <a:lnTo>
                  <a:pt x="896609" y="867426"/>
                </a:lnTo>
                <a:lnTo>
                  <a:pt x="896609" y="867426"/>
                </a:lnTo>
                <a:cubicBezTo>
                  <a:pt x="896609" y="867426"/>
                  <a:pt x="896609" y="867426"/>
                  <a:pt x="896609" y="867426"/>
                </a:cubicBezTo>
                <a:cubicBezTo>
                  <a:pt x="896609" y="867426"/>
                  <a:pt x="896609" y="867426"/>
                  <a:pt x="896609" y="867426"/>
                </a:cubicBezTo>
                <a:cubicBezTo>
                  <a:pt x="896609" y="867426"/>
                  <a:pt x="896609" y="867426"/>
                  <a:pt x="896609" y="867426"/>
                </a:cubicBezTo>
                <a:lnTo>
                  <a:pt x="896609" y="867426"/>
                </a:lnTo>
                <a:cubicBezTo>
                  <a:pt x="901472" y="867426"/>
                  <a:pt x="906336" y="867426"/>
                  <a:pt x="911200" y="867426"/>
                </a:cubicBezTo>
                <a:cubicBezTo>
                  <a:pt x="916064" y="867426"/>
                  <a:pt x="916064" y="867426"/>
                  <a:pt x="920928" y="867426"/>
                </a:cubicBezTo>
                <a:cubicBezTo>
                  <a:pt x="920928" y="867426"/>
                  <a:pt x="925791" y="872289"/>
                  <a:pt x="920928" y="877153"/>
                </a:cubicBezTo>
                <a:cubicBezTo>
                  <a:pt x="920928" y="882017"/>
                  <a:pt x="911200" y="882017"/>
                  <a:pt x="911200" y="882017"/>
                </a:cubicBezTo>
                <a:cubicBezTo>
                  <a:pt x="911200" y="882017"/>
                  <a:pt x="906336" y="877153"/>
                  <a:pt x="906336" y="877153"/>
                </a:cubicBezTo>
                <a:cubicBezTo>
                  <a:pt x="901472" y="872289"/>
                  <a:pt x="901472" y="872289"/>
                  <a:pt x="896609" y="867426"/>
                </a:cubicBezTo>
                <a:close/>
                <a:moveTo>
                  <a:pt x="954974" y="1285715"/>
                </a:moveTo>
                <a:cubicBezTo>
                  <a:pt x="935519" y="1295443"/>
                  <a:pt x="911200" y="1285715"/>
                  <a:pt x="901472" y="1261395"/>
                </a:cubicBezTo>
                <a:cubicBezTo>
                  <a:pt x="896609" y="1251668"/>
                  <a:pt x="901472" y="1241940"/>
                  <a:pt x="906336" y="1237076"/>
                </a:cubicBezTo>
                <a:cubicBezTo>
                  <a:pt x="916064" y="1222485"/>
                  <a:pt x="916064" y="1203030"/>
                  <a:pt x="916064" y="1188438"/>
                </a:cubicBezTo>
                <a:lnTo>
                  <a:pt x="916064" y="1183575"/>
                </a:lnTo>
                <a:lnTo>
                  <a:pt x="916064" y="1183575"/>
                </a:lnTo>
                <a:cubicBezTo>
                  <a:pt x="916064" y="1183575"/>
                  <a:pt x="916064" y="1178710"/>
                  <a:pt x="920928" y="1178710"/>
                </a:cubicBezTo>
                <a:cubicBezTo>
                  <a:pt x="920928" y="1178710"/>
                  <a:pt x="925791" y="1178710"/>
                  <a:pt x="925791" y="1183575"/>
                </a:cubicBezTo>
                <a:cubicBezTo>
                  <a:pt x="925791" y="1183575"/>
                  <a:pt x="925791" y="1183575"/>
                  <a:pt x="925791" y="1183575"/>
                </a:cubicBezTo>
                <a:lnTo>
                  <a:pt x="925791" y="1188438"/>
                </a:lnTo>
                <a:cubicBezTo>
                  <a:pt x="930655" y="1203030"/>
                  <a:pt x="945247" y="1217621"/>
                  <a:pt x="959838" y="1227349"/>
                </a:cubicBezTo>
                <a:cubicBezTo>
                  <a:pt x="969566" y="1232213"/>
                  <a:pt x="974430" y="1241940"/>
                  <a:pt x="979293" y="1256532"/>
                </a:cubicBezTo>
                <a:cubicBezTo>
                  <a:pt x="974430" y="1266260"/>
                  <a:pt x="969566" y="1280851"/>
                  <a:pt x="954974" y="1285715"/>
                </a:cubicBezTo>
                <a:close/>
                <a:moveTo>
                  <a:pt x="989021" y="1096025"/>
                </a:moveTo>
                <a:cubicBezTo>
                  <a:pt x="979293" y="1105753"/>
                  <a:pt x="959838" y="1105753"/>
                  <a:pt x="950111" y="1091161"/>
                </a:cubicBezTo>
                <a:cubicBezTo>
                  <a:pt x="945247" y="1086298"/>
                  <a:pt x="945247" y="1081434"/>
                  <a:pt x="950111" y="1071706"/>
                </a:cubicBezTo>
                <a:cubicBezTo>
                  <a:pt x="954974" y="1061979"/>
                  <a:pt x="950111" y="1047387"/>
                  <a:pt x="945247" y="1037660"/>
                </a:cubicBezTo>
                <a:lnTo>
                  <a:pt x="945247" y="1032796"/>
                </a:lnTo>
                <a:lnTo>
                  <a:pt x="945247" y="1032796"/>
                </a:lnTo>
                <a:cubicBezTo>
                  <a:pt x="945247" y="1032796"/>
                  <a:pt x="945247" y="1027932"/>
                  <a:pt x="945247" y="1027932"/>
                </a:cubicBezTo>
                <a:cubicBezTo>
                  <a:pt x="945247" y="1027932"/>
                  <a:pt x="950111" y="1027932"/>
                  <a:pt x="950111" y="1027932"/>
                </a:cubicBezTo>
                <a:cubicBezTo>
                  <a:pt x="950111" y="1027932"/>
                  <a:pt x="950111" y="1027932"/>
                  <a:pt x="950111" y="1027932"/>
                </a:cubicBezTo>
                <a:lnTo>
                  <a:pt x="950111" y="1027932"/>
                </a:lnTo>
                <a:cubicBezTo>
                  <a:pt x="954974" y="1037660"/>
                  <a:pt x="964702" y="1042523"/>
                  <a:pt x="979293" y="1047387"/>
                </a:cubicBezTo>
                <a:cubicBezTo>
                  <a:pt x="989021" y="1047387"/>
                  <a:pt x="993885" y="1057115"/>
                  <a:pt x="993885" y="1061979"/>
                </a:cubicBezTo>
                <a:cubicBezTo>
                  <a:pt x="993885" y="1081434"/>
                  <a:pt x="993885" y="1091161"/>
                  <a:pt x="989021" y="1096025"/>
                </a:cubicBezTo>
                <a:close/>
                <a:moveTo>
                  <a:pt x="998749" y="886881"/>
                </a:moveTo>
                <a:cubicBezTo>
                  <a:pt x="993885" y="886881"/>
                  <a:pt x="993885" y="882017"/>
                  <a:pt x="989021" y="882017"/>
                </a:cubicBezTo>
                <a:cubicBezTo>
                  <a:pt x="984157" y="877153"/>
                  <a:pt x="979293" y="872289"/>
                  <a:pt x="974430" y="867426"/>
                </a:cubicBezTo>
                <a:lnTo>
                  <a:pt x="974430" y="867426"/>
                </a:lnTo>
                <a:lnTo>
                  <a:pt x="974430" y="867426"/>
                </a:lnTo>
                <a:cubicBezTo>
                  <a:pt x="974430" y="867426"/>
                  <a:pt x="974430" y="867426"/>
                  <a:pt x="974430" y="867426"/>
                </a:cubicBezTo>
                <a:cubicBezTo>
                  <a:pt x="974430" y="867426"/>
                  <a:pt x="974430" y="867426"/>
                  <a:pt x="974430" y="867426"/>
                </a:cubicBezTo>
                <a:cubicBezTo>
                  <a:pt x="974430" y="867426"/>
                  <a:pt x="974430" y="867426"/>
                  <a:pt x="974430" y="867426"/>
                </a:cubicBezTo>
                <a:lnTo>
                  <a:pt x="974430" y="867426"/>
                </a:lnTo>
                <a:cubicBezTo>
                  <a:pt x="979293" y="867426"/>
                  <a:pt x="989021" y="867426"/>
                  <a:pt x="993885" y="862561"/>
                </a:cubicBezTo>
                <a:cubicBezTo>
                  <a:pt x="998749" y="862561"/>
                  <a:pt x="1003613" y="857698"/>
                  <a:pt x="1008476" y="862561"/>
                </a:cubicBezTo>
                <a:cubicBezTo>
                  <a:pt x="1013340" y="867426"/>
                  <a:pt x="1018204" y="872289"/>
                  <a:pt x="1018204" y="877153"/>
                </a:cubicBezTo>
                <a:cubicBezTo>
                  <a:pt x="1018204" y="882017"/>
                  <a:pt x="1008476" y="886881"/>
                  <a:pt x="998749" y="886881"/>
                </a:cubicBezTo>
                <a:close/>
                <a:moveTo>
                  <a:pt x="1066843" y="993885"/>
                </a:moveTo>
                <a:cubicBezTo>
                  <a:pt x="1061979" y="989021"/>
                  <a:pt x="1057115" y="984157"/>
                  <a:pt x="1057115" y="979294"/>
                </a:cubicBezTo>
                <a:cubicBezTo>
                  <a:pt x="1052251" y="969566"/>
                  <a:pt x="1047387" y="959838"/>
                  <a:pt x="1037660" y="950111"/>
                </a:cubicBezTo>
                <a:lnTo>
                  <a:pt x="1037660" y="950111"/>
                </a:lnTo>
                <a:lnTo>
                  <a:pt x="1037660" y="950111"/>
                </a:lnTo>
                <a:cubicBezTo>
                  <a:pt x="1037660" y="950111"/>
                  <a:pt x="1037660" y="950111"/>
                  <a:pt x="1037660" y="945246"/>
                </a:cubicBezTo>
                <a:cubicBezTo>
                  <a:pt x="1037660" y="945246"/>
                  <a:pt x="1037660" y="945246"/>
                  <a:pt x="1042523" y="945246"/>
                </a:cubicBezTo>
                <a:cubicBezTo>
                  <a:pt x="1042523" y="945246"/>
                  <a:pt x="1042523" y="945246"/>
                  <a:pt x="1042523" y="945246"/>
                </a:cubicBezTo>
                <a:lnTo>
                  <a:pt x="1047387" y="945246"/>
                </a:lnTo>
                <a:cubicBezTo>
                  <a:pt x="1057115" y="950111"/>
                  <a:pt x="1071706" y="950111"/>
                  <a:pt x="1081434" y="950111"/>
                </a:cubicBezTo>
                <a:cubicBezTo>
                  <a:pt x="1091162" y="950111"/>
                  <a:pt x="1096025" y="950111"/>
                  <a:pt x="1105753" y="954975"/>
                </a:cubicBezTo>
                <a:cubicBezTo>
                  <a:pt x="1110617" y="959838"/>
                  <a:pt x="1115481" y="969566"/>
                  <a:pt x="1110617" y="979294"/>
                </a:cubicBezTo>
                <a:cubicBezTo>
                  <a:pt x="1096025" y="993885"/>
                  <a:pt x="1081434" y="998749"/>
                  <a:pt x="1066843" y="993885"/>
                </a:cubicBezTo>
                <a:close/>
                <a:moveTo>
                  <a:pt x="1168983" y="1159255"/>
                </a:moveTo>
                <a:cubicBezTo>
                  <a:pt x="1154391" y="1178710"/>
                  <a:pt x="1130072" y="1183575"/>
                  <a:pt x="1115481" y="1164119"/>
                </a:cubicBezTo>
                <a:cubicBezTo>
                  <a:pt x="1110617" y="1159255"/>
                  <a:pt x="1105753" y="1149528"/>
                  <a:pt x="1105753" y="1139800"/>
                </a:cubicBezTo>
                <a:cubicBezTo>
                  <a:pt x="1105753" y="1120345"/>
                  <a:pt x="1096025" y="1105753"/>
                  <a:pt x="1086298" y="1091161"/>
                </a:cubicBezTo>
                <a:lnTo>
                  <a:pt x="1081434" y="1086298"/>
                </a:lnTo>
                <a:lnTo>
                  <a:pt x="1081434" y="1086298"/>
                </a:lnTo>
                <a:cubicBezTo>
                  <a:pt x="1081434" y="1086298"/>
                  <a:pt x="1081434" y="1081434"/>
                  <a:pt x="1081434" y="1081434"/>
                </a:cubicBezTo>
                <a:cubicBezTo>
                  <a:pt x="1081434" y="1081434"/>
                  <a:pt x="1086298" y="1081434"/>
                  <a:pt x="1086298" y="1081434"/>
                </a:cubicBezTo>
                <a:cubicBezTo>
                  <a:pt x="1086298" y="1081434"/>
                  <a:pt x="1086298" y="1081434"/>
                  <a:pt x="1086298" y="1081434"/>
                </a:cubicBezTo>
                <a:lnTo>
                  <a:pt x="1091162" y="1086298"/>
                </a:lnTo>
                <a:cubicBezTo>
                  <a:pt x="1105753" y="1096025"/>
                  <a:pt x="1120345" y="1105753"/>
                  <a:pt x="1139800" y="1105753"/>
                </a:cubicBezTo>
                <a:cubicBezTo>
                  <a:pt x="1149528" y="1105753"/>
                  <a:pt x="1164119" y="1110617"/>
                  <a:pt x="1168983" y="1120345"/>
                </a:cubicBezTo>
                <a:cubicBezTo>
                  <a:pt x="1178710" y="1134936"/>
                  <a:pt x="1178710" y="1149528"/>
                  <a:pt x="1168983" y="1159255"/>
                </a:cubicBezTo>
                <a:close/>
                <a:moveTo>
                  <a:pt x="1246804" y="974430"/>
                </a:moveTo>
                <a:cubicBezTo>
                  <a:pt x="1237077" y="969566"/>
                  <a:pt x="1232213" y="964702"/>
                  <a:pt x="1227349" y="959838"/>
                </a:cubicBezTo>
                <a:cubicBezTo>
                  <a:pt x="1217621" y="945246"/>
                  <a:pt x="1203030" y="935519"/>
                  <a:pt x="1188438" y="925791"/>
                </a:cubicBezTo>
                <a:lnTo>
                  <a:pt x="1183575" y="925791"/>
                </a:lnTo>
                <a:lnTo>
                  <a:pt x="1183575" y="925791"/>
                </a:lnTo>
                <a:cubicBezTo>
                  <a:pt x="1183575" y="925791"/>
                  <a:pt x="1178710" y="920927"/>
                  <a:pt x="1178710" y="920927"/>
                </a:cubicBezTo>
                <a:cubicBezTo>
                  <a:pt x="1178710" y="920927"/>
                  <a:pt x="1183575" y="916064"/>
                  <a:pt x="1183575" y="916064"/>
                </a:cubicBezTo>
                <a:cubicBezTo>
                  <a:pt x="1183575" y="916064"/>
                  <a:pt x="1183575" y="916064"/>
                  <a:pt x="1183575" y="916064"/>
                </a:cubicBezTo>
                <a:lnTo>
                  <a:pt x="1188438" y="916064"/>
                </a:lnTo>
                <a:cubicBezTo>
                  <a:pt x="1207894" y="920927"/>
                  <a:pt x="1222485" y="916064"/>
                  <a:pt x="1237077" y="906336"/>
                </a:cubicBezTo>
                <a:cubicBezTo>
                  <a:pt x="1246804" y="901472"/>
                  <a:pt x="1261396" y="901472"/>
                  <a:pt x="1271123" y="906336"/>
                </a:cubicBezTo>
                <a:cubicBezTo>
                  <a:pt x="1280851" y="911200"/>
                  <a:pt x="1290579" y="925791"/>
                  <a:pt x="1290579" y="940383"/>
                </a:cubicBezTo>
                <a:cubicBezTo>
                  <a:pt x="1290579" y="964702"/>
                  <a:pt x="1266260" y="979294"/>
                  <a:pt x="1246804" y="974430"/>
                </a:cubicBezTo>
                <a:close/>
              </a:path>
            </a:pathLst>
          </a:custGeom>
          <a:solidFill>
            <a:srgbClr val="58A1CD"/>
          </a:solidFill>
          <a:ln w="48638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74" name="フリーフォーム: 図形 73">
            <a:extLst>
              <a:ext uri="{FF2B5EF4-FFF2-40B4-BE49-F238E27FC236}">
                <a16:creationId xmlns:a16="http://schemas.microsoft.com/office/drawing/2014/main" id="{D9DC8F15-8746-4B5B-865F-EE8879C46FF5}"/>
              </a:ext>
            </a:extLst>
          </p:cNvPr>
          <p:cNvSpPr/>
          <p:nvPr/>
        </p:nvSpPr>
        <p:spPr>
          <a:xfrm rot="5400000">
            <a:off x="26336156" y="3924843"/>
            <a:ext cx="2393004" cy="2393004"/>
          </a:xfrm>
          <a:custGeom>
            <a:avLst/>
            <a:gdLst>
              <a:gd name="connsiteX0" fmla="*/ 1196502 w 2393004"/>
              <a:gd name="connsiteY0" fmla="*/ 0 h 2393004"/>
              <a:gd name="connsiteX1" fmla="*/ 0 w 2393004"/>
              <a:gd name="connsiteY1" fmla="*/ 1196502 h 2393004"/>
              <a:gd name="connsiteX2" fmla="*/ 1196502 w 2393004"/>
              <a:gd name="connsiteY2" fmla="*/ 2393004 h 2393004"/>
              <a:gd name="connsiteX3" fmla="*/ 2393004 w 2393004"/>
              <a:gd name="connsiteY3" fmla="*/ 1196502 h 2393004"/>
              <a:gd name="connsiteX4" fmla="*/ 1196502 w 2393004"/>
              <a:gd name="connsiteY4" fmla="*/ 0 h 2393004"/>
              <a:gd name="connsiteX5" fmla="*/ 1196502 w 2393004"/>
              <a:gd name="connsiteY5" fmla="*/ 199417 h 2393004"/>
              <a:gd name="connsiteX6" fmla="*/ 1828800 w 2393004"/>
              <a:gd name="connsiteY6" fmla="*/ 428017 h 2393004"/>
              <a:gd name="connsiteX7" fmla="*/ 423153 w 2393004"/>
              <a:gd name="connsiteY7" fmla="*/ 1828800 h 2393004"/>
              <a:gd name="connsiteX8" fmla="*/ 194553 w 2393004"/>
              <a:gd name="connsiteY8" fmla="*/ 1196502 h 2393004"/>
              <a:gd name="connsiteX9" fmla="*/ 1196502 w 2393004"/>
              <a:gd name="connsiteY9" fmla="*/ 199417 h 2393004"/>
              <a:gd name="connsiteX10" fmla="*/ 1196502 w 2393004"/>
              <a:gd name="connsiteY10" fmla="*/ 2193587 h 2393004"/>
              <a:gd name="connsiteX11" fmla="*/ 564204 w 2393004"/>
              <a:gd name="connsiteY11" fmla="*/ 1964987 h 2393004"/>
              <a:gd name="connsiteX12" fmla="*/ 1969851 w 2393004"/>
              <a:gd name="connsiteY12" fmla="*/ 559340 h 2393004"/>
              <a:gd name="connsiteX13" fmla="*/ 2198451 w 2393004"/>
              <a:gd name="connsiteY13" fmla="*/ 1191638 h 2393004"/>
              <a:gd name="connsiteX14" fmla="*/ 1196502 w 2393004"/>
              <a:gd name="connsiteY14" fmla="*/ 2193587 h 2393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393004" h="2393004">
                <a:moveTo>
                  <a:pt x="1196502" y="0"/>
                </a:moveTo>
                <a:cubicBezTo>
                  <a:pt x="535021" y="0"/>
                  <a:pt x="0" y="535021"/>
                  <a:pt x="0" y="1196502"/>
                </a:cubicBezTo>
                <a:cubicBezTo>
                  <a:pt x="0" y="1857983"/>
                  <a:pt x="535021" y="2393004"/>
                  <a:pt x="1196502" y="2393004"/>
                </a:cubicBezTo>
                <a:cubicBezTo>
                  <a:pt x="1857983" y="2393004"/>
                  <a:pt x="2393004" y="1857983"/>
                  <a:pt x="2393004" y="1196502"/>
                </a:cubicBezTo>
                <a:cubicBezTo>
                  <a:pt x="2393004" y="535021"/>
                  <a:pt x="1857983" y="0"/>
                  <a:pt x="1196502" y="0"/>
                </a:cubicBezTo>
                <a:close/>
                <a:moveTo>
                  <a:pt x="1196502" y="199417"/>
                </a:moveTo>
                <a:cubicBezTo>
                  <a:pt x="1434830" y="199417"/>
                  <a:pt x="1658566" y="282102"/>
                  <a:pt x="1828800" y="428017"/>
                </a:cubicBezTo>
                <a:lnTo>
                  <a:pt x="423153" y="1828800"/>
                </a:lnTo>
                <a:cubicBezTo>
                  <a:pt x="282102" y="1658566"/>
                  <a:pt x="194553" y="1434830"/>
                  <a:pt x="194553" y="1196502"/>
                </a:cubicBezTo>
                <a:cubicBezTo>
                  <a:pt x="199417" y="646890"/>
                  <a:pt x="646889" y="199417"/>
                  <a:pt x="1196502" y="199417"/>
                </a:cubicBezTo>
                <a:close/>
                <a:moveTo>
                  <a:pt x="1196502" y="2193587"/>
                </a:moveTo>
                <a:cubicBezTo>
                  <a:pt x="958174" y="2193587"/>
                  <a:pt x="734438" y="2110902"/>
                  <a:pt x="564204" y="1964987"/>
                </a:cubicBezTo>
                <a:lnTo>
                  <a:pt x="1969851" y="559340"/>
                </a:lnTo>
                <a:cubicBezTo>
                  <a:pt x="2110902" y="729575"/>
                  <a:pt x="2198451" y="953310"/>
                  <a:pt x="2198451" y="1191638"/>
                </a:cubicBezTo>
                <a:cubicBezTo>
                  <a:pt x="2193587" y="1746115"/>
                  <a:pt x="1746115" y="2193587"/>
                  <a:pt x="1196502" y="2193587"/>
                </a:cubicBezTo>
                <a:close/>
              </a:path>
            </a:pathLst>
          </a:custGeom>
          <a:solidFill>
            <a:srgbClr val="FFFF00"/>
          </a:solidFill>
          <a:ln w="48638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80" name="テキスト ボックス 79">
            <a:extLst>
              <a:ext uri="{FF2B5EF4-FFF2-40B4-BE49-F238E27FC236}">
                <a16:creationId xmlns:a16="http://schemas.microsoft.com/office/drawing/2014/main" id="{FC0FBB97-F6E8-4277-9C95-E7DABCF56015}"/>
              </a:ext>
            </a:extLst>
          </p:cNvPr>
          <p:cNvSpPr txBox="1"/>
          <p:nvPr/>
        </p:nvSpPr>
        <p:spPr>
          <a:xfrm rot="5400000">
            <a:off x="11015920" y="14618804"/>
            <a:ext cx="9106972" cy="1692771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000" dirty="0">
                <a:solidFill>
                  <a:schemeClr val="tx1">
                    <a:lumMod val="85000"/>
                    <a:lumOff val="15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000" dirty="0">
              <a:solidFill>
                <a:schemeClr val="tx1">
                  <a:lumMod val="85000"/>
                  <a:lumOff val="15000"/>
                </a:scheme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81" name="テキスト ボックス 80">
            <a:extLst>
              <a:ext uri="{FF2B5EF4-FFF2-40B4-BE49-F238E27FC236}">
                <a16:creationId xmlns:a16="http://schemas.microsoft.com/office/drawing/2014/main" id="{C2ED3BFA-68FC-44A4-9760-56A611BDAA0D}"/>
              </a:ext>
            </a:extLst>
          </p:cNvPr>
          <p:cNvSpPr txBox="1"/>
          <p:nvPr/>
        </p:nvSpPr>
        <p:spPr>
          <a:xfrm rot="5400000">
            <a:off x="-121952" y="14618804"/>
            <a:ext cx="9204251" cy="1692771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000" dirty="0">
                <a:solidFill>
                  <a:schemeClr val="tx1">
                    <a:lumMod val="85000"/>
                    <a:lumOff val="15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000" dirty="0">
              <a:solidFill>
                <a:schemeClr val="tx1">
                  <a:lumMod val="85000"/>
                  <a:lumOff val="15000"/>
                </a:scheme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83" name="テキスト ボックス 82">
            <a:extLst>
              <a:ext uri="{FF2B5EF4-FFF2-40B4-BE49-F238E27FC236}">
                <a16:creationId xmlns:a16="http://schemas.microsoft.com/office/drawing/2014/main" id="{A51A34F4-968C-48A7-A03F-1D065CC0DDAD}"/>
              </a:ext>
            </a:extLst>
          </p:cNvPr>
          <p:cNvSpPr txBox="1"/>
          <p:nvPr/>
        </p:nvSpPr>
        <p:spPr>
          <a:xfrm rot="5400000">
            <a:off x="-3161360" y="11269893"/>
            <a:ext cx="8436899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4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○○○○○○○○</a:t>
            </a:r>
          </a:p>
        </p:txBody>
      </p:sp>
      <p:sp>
        <p:nvSpPr>
          <p:cNvPr id="84" name="テキスト ボックス 83">
            <a:extLst>
              <a:ext uri="{FF2B5EF4-FFF2-40B4-BE49-F238E27FC236}">
                <a16:creationId xmlns:a16="http://schemas.microsoft.com/office/drawing/2014/main" id="{CFFBB32F-DFD3-41A3-8E24-92A78CBDAAA7}"/>
              </a:ext>
            </a:extLst>
          </p:cNvPr>
          <p:cNvSpPr txBox="1"/>
          <p:nvPr/>
        </p:nvSpPr>
        <p:spPr>
          <a:xfrm rot="5400000">
            <a:off x="22610159" y="14618804"/>
            <a:ext cx="8961055" cy="1692771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000" dirty="0">
                <a:solidFill>
                  <a:schemeClr val="tx1">
                    <a:lumMod val="85000"/>
                    <a:lumOff val="15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000" dirty="0">
              <a:solidFill>
                <a:schemeClr val="tx1">
                  <a:lumMod val="85000"/>
                  <a:lumOff val="15000"/>
                </a:scheme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86" name="テキスト ボックス 85">
            <a:extLst>
              <a:ext uri="{FF2B5EF4-FFF2-40B4-BE49-F238E27FC236}">
                <a16:creationId xmlns:a16="http://schemas.microsoft.com/office/drawing/2014/main" id="{3CDD8EFC-2625-4753-BC68-15752599A313}"/>
              </a:ext>
            </a:extLst>
          </p:cNvPr>
          <p:cNvSpPr txBox="1"/>
          <p:nvPr/>
        </p:nvSpPr>
        <p:spPr>
          <a:xfrm rot="5400000">
            <a:off x="-75251" y="4816794"/>
            <a:ext cx="9110850" cy="1692771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000" dirty="0">
                <a:solidFill>
                  <a:schemeClr val="tx1">
                    <a:lumMod val="85000"/>
                    <a:lumOff val="15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000" dirty="0">
              <a:solidFill>
                <a:schemeClr val="tx1">
                  <a:lumMod val="85000"/>
                  <a:lumOff val="15000"/>
                </a:scheme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14B87DEC-F6C6-4650-8897-291C0E445DAD}"/>
              </a:ext>
            </a:extLst>
          </p:cNvPr>
          <p:cNvSpPr txBox="1"/>
          <p:nvPr/>
        </p:nvSpPr>
        <p:spPr>
          <a:xfrm rot="5400000">
            <a:off x="22268665" y="4459626"/>
            <a:ext cx="223651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8000" b="1" dirty="0">
                <a:solidFill>
                  <a:srgbClr val="58A1CD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消毒</a:t>
            </a:r>
          </a:p>
        </p:txBody>
      </p:sp>
      <p:sp>
        <p:nvSpPr>
          <p:cNvPr id="87" name="テキスト ボックス 86">
            <a:extLst>
              <a:ext uri="{FF2B5EF4-FFF2-40B4-BE49-F238E27FC236}">
                <a16:creationId xmlns:a16="http://schemas.microsoft.com/office/drawing/2014/main" id="{1E772986-6881-4247-9DD8-E0FDD03CC0E1}"/>
              </a:ext>
            </a:extLst>
          </p:cNvPr>
          <p:cNvSpPr txBox="1"/>
          <p:nvPr/>
        </p:nvSpPr>
        <p:spPr>
          <a:xfrm rot="5400000">
            <a:off x="20216822" y="14803470"/>
            <a:ext cx="634019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8000" b="1" dirty="0">
                <a:solidFill>
                  <a:srgbClr val="58A1CD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マスクの着用</a:t>
            </a:r>
            <a:endParaRPr kumimoji="1" lang="ja-JP" altLang="en-US" sz="8000" b="1" dirty="0">
              <a:solidFill>
                <a:srgbClr val="58A1CD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88" name="テキスト ボックス 87">
            <a:extLst>
              <a:ext uri="{FF2B5EF4-FFF2-40B4-BE49-F238E27FC236}">
                <a16:creationId xmlns:a16="http://schemas.microsoft.com/office/drawing/2014/main" id="{0F9D251C-AB3C-4C41-8B27-66BABD4FB69E}"/>
              </a:ext>
            </a:extLst>
          </p:cNvPr>
          <p:cNvSpPr txBox="1"/>
          <p:nvPr/>
        </p:nvSpPr>
        <p:spPr>
          <a:xfrm rot="5400000">
            <a:off x="32872232" y="14803470"/>
            <a:ext cx="326243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8000" b="1" dirty="0">
                <a:solidFill>
                  <a:srgbClr val="58A1CD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手洗い</a:t>
            </a:r>
          </a:p>
        </p:txBody>
      </p:sp>
      <p:sp>
        <p:nvSpPr>
          <p:cNvPr id="89" name="テキスト ボックス 88">
            <a:extLst>
              <a:ext uri="{FF2B5EF4-FFF2-40B4-BE49-F238E27FC236}">
                <a16:creationId xmlns:a16="http://schemas.microsoft.com/office/drawing/2014/main" id="{6092E7D9-7CFB-4CD1-9598-3802D855ACF0}"/>
              </a:ext>
            </a:extLst>
          </p:cNvPr>
          <p:cNvSpPr txBox="1"/>
          <p:nvPr/>
        </p:nvSpPr>
        <p:spPr>
          <a:xfrm rot="5400000">
            <a:off x="8800069" y="14187917"/>
            <a:ext cx="6340197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8000" b="1" dirty="0">
                <a:solidFill>
                  <a:srgbClr val="58A1CD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ソーシャル</a:t>
            </a:r>
            <a:endParaRPr kumimoji="1" lang="en-US" altLang="ja-JP" sz="8000" b="1" dirty="0">
              <a:solidFill>
                <a:srgbClr val="58A1CD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ctr"/>
            <a:r>
              <a:rPr lang="ja-JP" altLang="en-US" sz="8000" b="1" dirty="0">
                <a:solidFill>
                  <a:srgbClr val="58A1CD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ディスタンス</a:t>
            </a:r>
            <a:endParaRPr kumimoji="1" lang="ja-JP" altLang="en-US" sz="8000" b="1" dirty="0">
              <a:solidFill>
                <a:srgbClr val="58A1CD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90" name="テキスト ボックス 89">
            <a:extLst>
              <a:ext uri="{FF2B5EF4-FFF2-40B4-BE49-F238E27FC236}">
                <a16:creationId xmlns:a16="http://schemas.microsoft.com/office/drawing/2014/main" id="{2CB1C67B-AFF5-4523-936A-07EE2A443A13}"/>
              </a:ext>
            </a:extLst>
          </p:cNvPr>
          <p:cNvSpPr txBox="1"/>
          <p:nvPr/>
        </p:nvSpPr>
        <p:spPr>
          <a:xfrm rot="5400000">
            <a:off x="8181083" y="3997961"/>
            <a:ext cx="7879080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8000" b="1" dirty="0">
                <a:solidFill>
                  <a:srgbClr val="58A1CD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熱のある方は</a:t>
            </a:r>
            <a:endParaRPr kumimoji="1" lang="en-US" altLang="ja-JP" sz="8000" b="1" dirty="0">
              <a:solidFill>
                <a:srgbClr val="58A1CD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ctr"/>
            <a:r>
              <a:rPr kumimoji="1" lang="ja-JP" altLang="en-US" sz="6000" b="1" dirty="0">
                <a:solidFill>
                  <a:srgbClr val="58A1CD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事前にご相談ください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B709972D-C236-4188-9B86-0C1783AD1722}"/>
              </a:ext>
            </a:extLst>
          </p:cNvPr>
          <p:cNvSpPr txBox="1"/>
          <p:nvPr/>
        </p:nvSpPr>
        <p:spPr>
          <a:xfrm rot="5400000">
            <a:off x="28868334" y="4228793"/>
            <a:ext cx="5827237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1000" b="1" dirty="0">
                <a:solidFill>
                  <a:srgbClr val="58A1CD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感染対策</a:t>
            </a:r>
          </a:p>
        </p:txBody>
      </p:sp>
      <p:sp>
        <p:nvSpPr>
          <p:cNvPr id="91" name="テキスト ボックス 90">
            <a:extLst>
              <a:ext uri="{FF2B5EF4-FFF2-40B4-BE49-F238E27FC236}">
                <a16:creationId xmlns:a16="http://schemas.microsoft.com/office/drawing/2014/main" id="{CB88BEC9-49F2-4979-AFE8-6184D4F72B57}"/>
              </a:ext>
            </a:extLst>
          </p:cNvPr>
          <p:cNvSpPr txBox="1"/>
          <p:nvPr/>
        </p:nvSpPr>
        <p:spPr>
          <a:xfrm rot="5400000">
            <a:off x="30513197" y="4228793"/>
            <a:ext cx="5827236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11000" b="1" dirty="0">
                <a:solidFill>
                  <a:srgbClr val="58A1CD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ウイルス</a:t>
            </a:r>
            <a:endParaRPr kumimoji="1" lang="ja-JP" altLang="en-US" sz="11000" b="1" dirty="0">
              <a:solidFill>
                <a:srgbClr val="58A1CD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92" name="テキスト ボックス 91">
            <a:extLst>
              <a:ext uri="{FF2B5EF4-FFF2-40B4-BE49-F238E27FC236}">
                <a16:creationId xmlns:a16="http://schemas.microsoft.com/office/drawing/2014/main" id="{A080914A-1C15-4E74-B401-1266F42574EF}"/>
              </a:ext>
            </a:extLst>
          </p:cNvPr>
          <p:cNvSpPr txBox="1"/>
          <p:nvPr/>
        </p:nvSpPr>
        <p:spPr>
          <a:xfrm rot="5400000">
            <a:off x="27039393" y="4582736"/>
            <a:ext cx="592982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6400" dirty="0">
                <a:solidFill>
                  <a:srgbClr val="58A1CD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に関するお願い</a:t>
            </a:r>
          </a:p>
        </p:txBody>
      </p:sp>
      <p:sp>
        <p:nvSpPr>
          <p:cNvPr id="12" name="フリーフォーム: 図形 11">
            <a:extLst>
              <a:ext uri="{FF2B5EF4-FFF2-40B4-BE49-F238E27FC236}">
                <a16:creationId xmlns:a16="http://schemas.microsoft.com/office/drawing/2014/main" id="{E9D21089-4E3D-4C11-B12F-4D95035F2FF6}"/>
              </a:ext>
            </a:extLst>
          </p:cNvPr>
          <p:cNvSpPr/>
          <p:nvPr/>
        </p:nvSpPr>
        <p:spPr>
          <a:xfrm rot="5400000">
            <a:off x="30089025" y="12538063"/>
            <a:ext cx="1746115" cy="2331555"/>
          </a:xfrm>
          <a:custGeom>
            <a:avLst/>
            <a:gdLst>
              <a:gd name="connsiteX0" fmla="*/ 1425103 w 1746115"/>
              <a:gd name="connsiteY0" fmla="*/ 1119268 h 2331555"/>
              <a:gd name="connsiteX1" fmla="*/ 68095 w 1746115"/>
              <a:gd name="connsiteY1" fmla="*/ 1902756 h 2331555"/>
              <a:gd name="connsiteX2" fmla="*/ 0 w 1746115"/>
              <a:gd name="connsiteY2" fmla="*/ 1927088 h 2331555"/>
              <a:gd name="connsiteX3" fmla="*/ 19457 w 1746115"/>
              <a:gd name="connsiteY3" fmla="*/ 2058480 h 2331555"/>
              <a:gd name="connsiteX4" fmla="*/ 131324 w 1746115"/>
              <a:gd name="connsiteY4" fmla="*/ 2019549 h 2331555"/>
              <a:gd name="connsiteX5" fmla="*/ 141052 w 1746115"/>
              <a:gd name="connsiteY5" fmla="*/ 2014682 h 2331555"/>
              <a:gd name="connsiteX6" fmla="*/ 184826 w 1746115"/>
              <a:gd name="connsiteY6" fmla="*/ 2189872 h 2331555"/>
              <a:gd name="connsiteX7" fmla="*/ 598252 w 1746115"/>
              <a:gd name="connsiteY7" fmla="*/ 2292066 h 2331555"/>
              <a:gd name="connsiteX8" fmla="*/ 924128 w 1746115"/>
              <a:gd name="connsiteY8" fmla="*/ 2102277 h 2331555"/>
              <a:gd name="connsiteX9" fmla="*/ 924128 w 1746115"/>
              <a:gd name="connsiteY9" fmla="*/ 2102277 h 2331555"/>
              <a:gd name="connsiteX10" fmla="*/ 846308 w 1746115"/>
              <a:gd name="connsiteY10" fmla="*/ 1995217 h 2331555"/>
              <a:gd name="connsiteX11" fmla="*/ 525295 w 1746115"/>
              <a:gd name="connsiteY11" fmla="*/ 2180140 h 2331555"/>
              <a:gd name="connsiteX12" fmla="*/ 296694 w 1746115"/>
              <a:gd name="connsiteY12" fmla="*/ 2126609 h 2331555"/>
              <a:gd name="connsiteX13" fmla="*/ 355060 w 1746115"/>
              <a:gd name="connsiteY13" fmla="*/ 1888156 h 2331555"/>
              <a:gd name="connsiteX14" fmla="*/ 1488332 w 1746115"/>
              <a:gd name="connsiteY14" fmla="*/ 1236061 h 2331555"/>
              <a:gd name="connsiteX15" fmla="*/ 1517515 w 1746115"/>
              <a:gd name="connsiteY15" fmla="*/ 1148466 h 2331555"/>
              <a:gd name="connsiteX16" fmla="*/ 1425103 w 1746115"/>
              <a:gd name="connsiteY16" fmla="*/ 1119268 h 2331555"/>
              <a:gd name="connsiteX17" fmla="*/ 1566154 w 1746115"/>
              <a:gd name="connsiteY17" fmla="*/ 34065 h 2331555"/>
              <a:gd name="connsiteX18" fmla="*/ 1566154 w 1746115"/>
              <a:gd name="connsiteY18" fmla="*/ 34065 h 2331555"/>
              <a:gd name="connsiteX19" fmla="*/ 1507787 w 1746115"/>
              <a:gd name="connsiteY19" fmla="*/ 0 h 2331555"/>
              <a:gd name="connsiteX20" fmla="*/ 1050588 w 1746115"/>
              <a:gd name="connsiteY20" fmla="*/ 0 h 2331555"/>
              <a:gd name="connsiteX21" fmla="*/ 948447 w 1746115"/>
              <a:gd name="connsiteY21" fmla="*/ 131392 h 2331555"/>
              <a:gd name="connsiteX22" fmla="*/ 1123545 w 1746115"/>
              <a:gd name="connsiteY22" fmla="*/ 131392 h 2331555"/>
              <a:gd name="connsiteX23" fmla="*/ 1143000 w 1746115"/>
              <a:gd name="connsiteY23" fmla="*/ 199522 h 2331555"/>
              <a:gd name="connsiteX24" fmla="*/ 238329 w 1746115"/>
              <a:gd name="connsiteY24" fmla="*/ 720224 h 2331555"/>
              <a:gd name="connsiteX25" fmla="*/ 277239 w 1746115"/>
              <a:gd name="connsiteY25" fmla="*/ 783488 h 2331555"/>
              <a:gd name="connsiteX26" fmla="*/ 286967 w 1746115"/>
              <a:gd name="connsiteY26" fmla="*/ 846750 h 2331555"/>
              <a:gd name="connsiteX27" fmla="*/ 1298643 w 1746115"/>
              <a:gd name="connsiteY27" fmla="*/ 262784 h 2331555"/>
              <a:gd name="connsiteX28" fmla="*/ 1600201 w 1746115"/>
              <a:gd name="connsiteY28" fmla="*/ 301716 h 2331555"/>
              <a:gd name="connsiteX29" fmla="*/ 1746116 w 1746115"/>
              <a:gd name="connsiteY29" fmla="*/ 262784 h 2331555"/>
              <a:gd name="connsiteX30" fmla="*/ 1566154 w 1746115"/>
              <a:gd name="connsiteY30" fmla="*/ 34065 h 2331555"/>
              <a:gd name="connsiteX31" fmla="*/ 1284052 w 1746115"/>
              <a:gd name="connsiteY31" fmla="*/ 744556 h 2331555"/>
              <a:gd name="connsiteX32" fmla="*/ 1191638 w 1746115"/>
              <a:gd name="connsiteY32" fmla="*/ 715358 h 2331555"/>
              <a:gd name="connsiteX33" fmla="*/ 248056 w 1746115"/>
              <a:gd name="connsiteY33" fmla="*/ 1260393 h 2331555"/>
              <a:gd name="connsiteX34" fmla="*/ 92414 w 1746115"/>
              <a:gd name="connsiteY34" fmla="*/ 1503712 h 2331555"/>
              <a:gd name="connsiteX35" fmla="*/ 1259733 w 1746115"/>
              <a:gd name="connsiteY35" fmla="*/ 832151 h 2331555"/>
              <a:gd name="connsiteX36" fmla="*/ 1284052 w 1746115"/>
              <a:gd name="connsiteY36" fmla="*/ 744556 h 2331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746115" h="2331555">
                <a:moveTo>
                  <a:pt x="1425103" y="1119268"/>
                </a:moveTo>
                <a:lnTo>
                  <a:pt x="68095" y="1902756"/>
                </a:lnTo>
                <a:cubicBezTo>
                  <a:pt x="43776" y="1917355"/>
                  <a:pt x="24319" y="1922221"/>
                  <a:pt x="0" y="1927088"/>
                </a:cubicBezTo>
                <a:lnTo>
                  <a:pt x="19457" y="2058480"/>
                </a:lnTo>
                <a:cubicBezTo>
                  <a:pt x="58367" y="2053614"/>
                  <a:pt x="97277" y="2039014"/>
                  <a:pt x="131324" y="2019549"/>
                </a:cubicBezTo>
                <a:lnTo>
                  <a:pt x="141052" y="2014682"/>
                </a:lnTo>
                <a:cubicBezTo>
                  <a:pt x="136188" y="2073079"/>
                  <a:pt x="150779" y="2136342"/>
                  <a:pt x="184826" y="2189872"/>
                </a:cubicBezTo>
                <a:cubicBezTo>
                  <a:pt x="267511" y="2330997"/>
                  <a:pt x="452337" y="2369928"/>
                  <a:pt x="598252" y="2292066"/>
                </a:cubicBezTo>
                <a:lnTo>
                  <a:pt x="924128" y="2102277"/>
                </a:lnTo>
                <a:cubicBezTo>
                  <a:pt x="924128" y="2102277"/>
                  <a:pt x="924128" y="2102277"/>
                  <a:pt x="924128" y="2102277"/>
                </a:cubicBezTo>
                <a:cubicBezTo>
                  <a:pt x="909537" y="2092545"/>
                  <a:pt x="875489" y="2043881"/>
                  <a:pt x="846308" y="1995217"/>
                </a:cubicBezTo>
                <a:lnTo>
                  <a:pt x="525295" y="2180140"/>
                </a:lnTo>
                <a:cubicBezTo>
                  <a:pt x="447473" y="2223937"/>
                  <a:pt x="345332" y="2204472"/>
                  <a:pt x="296694" y="2126609"/>
                </a:cubicBezTo>
                <a:cubicBezTo>
                  <a:pt x="243191" y="2043881"/>
                  <a:pt x="272375" y="1936820"/>
                  <a:pt x="355060" y="1888156"/>
                </a:cubicBezTo>
                <a:lnTo>
                  <a:pt x="1488332" y="1236061"/>
                </a:lnTo>
                <a:cubicBezTo>
                  <a:pt x="1517515" y="1216596"/>
                  <a:pt x="1532106" y="1182531"/>
                  <a:pt x="1517515" y="1148466"/>
                </a:cubicBezTo>
                <a:cubicBezTo>
                  <a:pt x="1502925" y="1114401"/>
                  <a:pt x="1459149" y="1104669"/>
                  <a:pt x="1425103" y="1119268"/>
                </a:cubicBezTo>
                <a:close/>
                <a:moveTo>
                  <a:pt x="1566154" y="34065"/>
                </a:moveTo>
                <a:lnTo>
                  <a:pt x="1566154" y="34065"/>
                </a:lnTo>
                <a:cubicBezTo>
                  <a:pt x="1556426" y="14599"/>
                  <a:pt x="1532106" y="0"/>
                  <a:pt x="1507787" y="0"/>
                </a:cubicBezTo>
                <a:lnTo>
                  <a:pt x="1050588" y="0"/>
                </a:lnTo>
                <a:cubicBezTo>
                  <a:pt x="1011677" y="43797"/>
                  <a:pt x="977630" y="92461"/>
                  <a:pt x="948447" y="131392"/>
                </a:cubicBezTo>
                <a:lnTo>
                  <a:pt x="1123545" y="131392"/>
                </a:lnTo>
                <a:cubicBezTo>
                  <a:pt x="1162457" y="131392"/>
                  <a:pt x="1177047" y="180056"/>
                  <a:pt x="1143000" y="199522"/>
                </a:cubicBezTo>
                <a:lnTo>
                  <a:pt x="238329" y="720224"/>
                </a:lnTo>
                <a:lnTo>
                  <a:pt x="277239" y="783488"/>
                </a:lnTo>
                <a:lnTo>
                  <a:pt x="286967" y="846750"/>
                </a:lnTo>
                <a:lnTo>
                  <a:pt x="1298643" y="262784"/>
                </a:lnTo>
                <a:cubicBezTo>
                  <a:pt x="1395920" y="204388"/>
                  <a:pt x="1517515" y="223854"/>
                  <a:pt x="1600201" y="301716"/>
                </a:cubicBezTo>
                <a:cubicBezTo>
                  <a:pt x="1643975" y="282250"/>
                  <a:pt x="1692614" y="272517"/>
                  <a:pt x="1746116" y="262784"/>
                </a:cubicBezTo>
                <a:cubicBezTo>
                  <a:pt x="1678021" y="199522"/>
                  <a:pt x="1619656" y="121660"/>
                  <a:pt x="1566154" y="34065"/>
                </a:cubicBezTo>
                <a:close/>
                <a:moveTo>
                  <a:pt x="1284052" y="744556"/>
                </a:moveTo>
                <a:cubicBezTo>
                  <a:pt x="1269460" y="710492"/>
                  <a:pt x="1225686" y="695893"/>
                  <a:pt x="1191638" y="715358"/>
                </a:cubicBezTo>
                <a:lnTo>
                  <a:pt x="248056" y="1260393"/>
                </a:lnTo>
                <a:lnTo>
                  <a:pt x="92414" y="1503712"/>
                </a:lnTo>
                <a:lnTo>
                  <a:pt x="1259733" y="832151"/>
                </a:lnTo>
                <a:cubicBezTo>
                  <a:pt x="1284052" y="817552"/>
                  <a:pt x="1298643" y="778621"/>
                  <a:pt x="1284052" y="744556"/>
                </a:cubicBezTo>
                <a:close/>
              </a:path>
            </a:pathLst>
          </a:custGeom>
          <a:solidFill>
            <a:srgbClr val="C5D9EC"/>
          </a:solidFill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3" name="フリーフォーム: 図形 12">
            <a:extLst>
              <a:ext uri="{FF2B5EF4-FFF2-40B4-BE49-F238E27FC236}">
                <a16:creationId xmlns:a16="http://schemas.microsoft.com/office/drawing/2014/main" id="{A5FCA56A-E9BA-4D59-9EE2-733BC2597FCF}"/>
              </a:ext>
            </a:extLst>
          </p:cNvPr>
          <p:cNvSpPr/>
          <p:nvPr/>
        </p:nvSpPr>
        <p:spPr>
          <a:xfrm rot="5400000">
            <a:off x="28121350" y="13334221"/>
            <a:ext cx="5257634" cy="4261937"/>
          </a:xfrm>
          <a:custGeom>
            <a:avLst/>
            <a:gdLst>
              <a:gd name="connsiteX0" fmla="*/ 203345 w 5257634"/>
              <a:gd name="connsiteY0" fmla="*/ 1040392 h 4261937"/>
              <a:gd name="connsiteX1" fmla="*/ 261711 w 5257634"/>
              <a:gd name="connsiteY1" fmla="*/ 981995 h 4261937"/>
              <a:gd name="connsiteX2" fmla="*/ 203345 w 5257634"/>
              <a:gd name="connsiteY2" fmla="*/ 923599 h 4261937"/>
              <a:gd name="connsiteX3" fmla="*/ 144980 w 5257634"/>
              <a:gd name="connsiteY3" fmla="*/ 981995 h 4261937"/>
              <a:gd name="connsiteX4" fmla="*/ 203345 w 5257634"/>
              <a:gd name="connsiteY4" fmla="*/ 1040392 h 4261937"/>
              <a:gd name="connsiteX5" fmla="*/ 5252001 w 5257634"/>
              <a:gd name="connsiteY5" fmla="*/ 2067199 h 4261937"/>
              <a:gd name="connsiteX6" fmla="*/ 5159589 w 5257634"/>
              <a:gd name="connsiteY6" fmla="*/ 2038000 h 4261937"/>
              <a:gd name="connsiteX7" fmla="*/ 4512698 w 5257634"/>
              <a:gd name="connsiteY7" fmla="*/ 2412712 h 4261937"/>
              <a:gd name="connsiteX8" fmla="*/ 4352193 w 5257634"/>
              <a:gd name="connsiteY8" fmla="*/ 2534372 h 4261937"/>
              <a:gd name="connsiteX9" fmla="*/ 3919312 w 5257634"/>
              <a:gd name="connsiteY9" fmla="*/ 2943148 h 4261937"/>
              <a:gd name="connsiteX10" fmla="*/ 3812307 w 5257634"/>
              <a:gd name="connsiteY10" fmla="*/ 3025876 h 4261937"/>
              <a:gd name="connsiteX11" fmla="*/ 2528256 w 5257634"/>
              <a:gd name="connsiteY11" fmla="*/ 3765566 h 4261937"/>
              <a:gd name="connsiteX12" fmla="*/ 2348294 w 5257634"/>
              <a:gd name="connsiteY12" fmla="*/ 3726635 h 4261937"/>
              <a:gd name="connsiteX13" fmla="*/ 2338567 w 5257634"/>
              <a:gd name="connsiteY13" fmla="*/ 3614709 h 4261937"/>
              <a:gd name="connsiteX14" fmla="*/ 2396932 w 5257634"/>
              <a:gd name="connsiteY14" fmla="*/ 3546579 h 4261937"/>
              <a:gd name="connsiteX15" fmla="*/ 3116780 w 5257634"/>
              <a:gd name="connsiteY15" fmla="*/ 3128071 h 4261937"/>
              <a:gd name="connsiteX16" fmla="*/ 3145962 w 5257634"/>
              <a:gd name="connsiteY16" fmla="*/ 3040475 h 4261937"/>
              <a:gd name="connsiteX17" fmla="*/ 3053549 w 5257634"/>
              <a:gd name="connsiteY17" fmla="*/ 3011277 h 4261937"/>
              <a:gd name="connsiteX18" fmla="*/ 1925142 w 5257634"/>
              <a:gd name="connsiteY18" fmla="*/ 3663373 h 4261937"/>
              <a:gd name="connsiteX19" fmla="*/ 1701405 w 5257634"/>
              <a:gd name="connsiteY19" fmla="*/ 3619575 h 4261937"/>
              <a:gd name="connsiteX20" fmla="*/ 1754908 w 5257634"/>
              <a:gd name="connsiteY20" fmla="*/ 3376256 h 4261937"/>
              <a:gd name="connsiteX21" fmla="*/ 2888179 w 5257634"/>
              <a:gd name="connsiteY21" fmla="*/ 2724161 h 4261937"/>
              <a:gd name="connsiteX22" fmla="*/ 2917363 w 5257634"/>
              <a:gd name="connsiteY22" fmla="*/ 2636566 h 4261937"/>
              <a:gd name="connsiteX23" fmla="*/ 2824950 w 5257634"/>
              <a:gd name="connsiteY23" fmla="*/ 2607367 h 4261937"/>
              <a:gd name="connsiteX24" fmla="*/ 1467941 w 5257634"/>
              <a:gd name="connsiteY24" fmla="*/ 3390855 h 4261937"/>
              <a:gd name="connsiteX25" fmla="*/ 1244206 w 5257634"/>
              <a:gd name="connsiteY25" fmla="*/ 3347058 h 4261937"/>
              <a:gd name="connsiteX26" fmla="*/ 1297706 w 5257634"/>
              <a:gd name="connsiteY26" fmla="*/ 3103739 h 4261937"/>
              <a:gd name="connsiteX27" fmla="*/ 2654716 w 5257634"/>
              <a:gd name="connsiteY27" fmla="*/ 2320251 h 4261937"/>
              <a:gd name="connsiteX28" fmla="*/ 2683898 w 5257634"/>
              <a:gd name="connsiteY28" fmla="*/ 2232656 h 4261937"/>
              <a:gd name="connsiteX29" fmla="*/ 2591485 w 5257634"/>
              <a:gd name="connsiteY29" fmla="*/ 2203457 h 4261937"/>
              <a:gd name="connsiteX30" fmla="*/ 1463078 w 5257634"/>
              <a:gd name="connsiteY30" fmla="*/ 2855553 h 4261937"/>
              <a:gd name="connsiteX31" fmla="*/ 1239341 w 5257634"/>
              <a:gd name="connsiteY31" fmla="*/ 2811755 h 4261937"/>
              <a:gd name="connsiteX32" fmla="*/ 1292844 w 5257634"/>
              <a:gd name="connsiteY32" fmla="*/ 2568436 h 4261937"/>
              <a:gd name="connsiteX33" fmla="*/ 3126507 w 5257634"/>
              <a:gd name="connsiteY33" fmla="*/ 1507565 h 4261937"/>
              <a:gd name="connsiteX34" fmla="*/ 3155690 w 5257634"/>
              <a:gd name="connsiteY34" fmla="*/ 1419970 h 4261937"/>
              <a:gd name="connsiteX35" fmla="*/ 3063278 w 5257634"/>
              <a:gd name="connsiteY35" fmla="*/ 1390772 h 4261937"/>
              <a:gd name="connsiteX36" fmla="*/ 3053549 w 5257634"/>
              <a:gd name="connsiteY36" fmla="*/ 1395638 h 4261937"/>
              <a:gd name="connsiteX37" fmla="*/ 2717945 w 5257634"/>
              <a:gd name="connsiteY37" fmla="*/ 1488099 h 4261937"/>
              <a:gd name="connsiteX38" fmla="*/ 2007826 w 5257634"/>
              <a:gd name="connsiteY38" fmla="*/ 1488099 h 4261937"/>
              <a:gd name="connsiteX39" fmla="*/ 1832728 w 5257634"/>
              <a:gd name="connsiteY39" fmla="*/ 1381039 h 4261937"/>
              <a:gd name="connsiteX40" fmla="*/ 1823001 w 5257634"/>
              <a:gd name="connsiteY40" fmla="*/ 1356707 h 4261937"/>
              <a:gd name="connsiteX41" fmla="*/ 2007826 w 5257634"/>
              <a:gd name="connsiteY41" fmla="*/ 1098789 h 4261937"/>
              <a:gd name="connsiteX42" fmla="*/ 3919312 w 5257634"/>
              <a:gd name="connsiteY42" fmla="*/ 1093922 h 4261937"/>
              <a:gd name="connsiteX43" fmla="*/ 4201413 w 5257634"/>
              <a:gd name="connsiteY43" fmla="*/ 1020926 h 4261937"/>
              <a:gd name="connsiteX44" fmla="*/ 4483515 w 5257634"/>
              <a:gd name="connsiteY44" fmla="*/ 855469 h 4261937"/>
              <a:gd name="connsiteX45" fmla="*/ 4512698 w 5257634"/>
              <a:gd name="connsiteY45" fmla="*/ 767874 h 4261937"/>
              <a:gd name="connsiteX46" fmla="*/ 4420286 w 5257634"/>
              <a:gd name="connsiteY46" fmla="*/ 738676 h 4261937"/>
              <a:gd name="connsiteX47" fmla="*/ 4133320 w 5257634"/>
              <a:gd name="connsiteY47" fmla="*/ 904133 h 4261937"/>
              <a:gd name="connsiteX48" fmla="*/ 3919312 w 5257634"/>
              <a:gd name="connsiteY48" fmla="*/ 962530 h 4261937"/>
              <a:gd name="connsiteX49" fmla="*/ 3282150 w 5257634"/>
              <a:gd name="connsiteY49" fmla="*/ 962530 h 4261937"/>
              <a:gd name="connsiteX50" fmla="*/ 2854132 w 5257634"/>
              <a:gd name="connsiteY50" fmla="*/ 578085 h 4261937"/>
              <a:gd name="connsiteX51" fmla="*/ 2742265 w 5257634"/>
              <a:gd name="connsiteY51" fmla="*/ 592685 h 4261937"/>
              <a:gd name="connsiteX52" fmla="*/ 2591485 w 5257634"/>
              <a:gd name="connsiteY52" fmla="*/ 563486 h 4261937"/>
              <a:gd name="connsiteX53" fmla="*/ 2508801 w 5257634"/>
              <a:gd name="connsiteY53" fmla="*/ 509956 h 4261937"/>
              <a:gd name="connsiteX54" fmla="*/ 2479618 w 5257634"/>
              <a:gd name="connsiteY54" fmla="*/ 475891 h 4261937"/>
              <a:gd name="connsiteX55" fmla="*/ 2416387 w 5257634"/>
              <a:gd name="connsiteY55" fmla="*/ 432094 h 4261937"/>
              <a:gd name="connsiteX56" fmla="*/ 2387206 w 5257634"/>
              <a:gd name="connsiteY56" fmla="*/ 436961 h 4261937"/>
              <a:gd name="connsiteX57" fmla="*/ 2358022 w 5257634"/>
              <a:gd name="connsiteY57" fmla="*/ 436961 h 4261937"/>
              <a:gd name="connsiteX58" fmla="*/ 2037009 w 5257634"/>
              <a:gd name="connsiteY58" fmla="*/ 378564 h 4261937"/>
              <a:gd name="connsiteX59" fmla="*/ 1292844 w 5257634"/>
              <a:gd name="connsiteY59" fmla="*/ 758142 h 4261937"/>
              <a:gd name="connsiteX60" fmla="*/ 932919 w 5257634"/>
              <a:gd name="connsiteY60" fmla="*/ 758142 h 4261937"/>
              <a:gd name="connsiteX61" fmla="*/ 757823 w 5257634"/>
              <a:gd name="connsiteY61" fmla="*/ 651081 h 4261937"/>
              <a:gd name="connsiteX62" fmla="*/ 748094 w 5257634"/>
              <a:gd name="connsiteY62" fmla="*/ 626749 h 4261937"/>
              <a:gd name="connsiteX63" fmla="*/ 932919 w 5257634"/>
              <a:gd name="connsiteY63" fmla="*/ 368831 h 4261937"/>
              <a:gd name="connsiteX64" fmla="*/ 2844405 w 5257634"/>
              <a:gd name="connsiteY64" fmla="*/ 363965 h 4261937"/>
              <a:gd name="connsiteX65" fmla="*/ 3126507 w 5257634"/>
              <a:gd name="connsiteY65" fmla="*/ 290969 h 4261937"/>
              <a:gd name="connsiteX66" fmla="*/ 3408610 w 5257634"/>
              <a:gd name="connsiteY66" fmla="*/ 125512 h 4261937"/>
              <a:gd name="connsiteX67" fmla="*/ 3437792 w 5257634"/>
              <a:gd name="connsiteY67" fmla="*/ 37917 h 4261937"/>
              <a:gd name="connsiteX68" fmla="*/ 3345379 w 5257634"/>
              <a:gd name="connsiteY68" fmla="*/ 8719 h 4261937"/>
              <a:gd name="connsiteX69" fmla="*/ 3058413 w 5257634"/>
              <a:gd name="connsiteY69" fmla="*/ 174176 h 4261937"/>
              <a:gd name="connsiteX70" fmla="*/ 2844405 w 5257634"/>
              <a:gd name="connsiteY70" fmla="*/ 232572 h 4261937"/>
              <a:gd name="connsiteX71" fmla="*/ 932919 w 5257634"/>
              <a:gd name="connsiteY71" fmla="*/ 237439 h 4261937"/>
              <a:gd name="connsiteX72" fmla="*/ 607044 w 5257634"/>
              <a:gd name="connsiteY72" fmla="*/ 563486 h 4261937"/>
              <a:gd name="connsiteX73" fmla="*/ 650818 w 5257634"/>
              <a:gd name="connsiteY73" fmla="*/ 724077 h 4261937"/>
              <a:gd name="connsiteX74" fmla="*/ 704320 w 5257634"/>
              <a:gd name="connsiteY74" fmla="*/ 792206 h 4261937"/>
              <a:gd name="connsiteX75" fmla="*/ 932919 w 5257634"/>
              <a:gd name="connsiteY75" fmla="*/ 889534 h 4261937"/>
              <a:gd name="connsiteX76" fmla="*/ 1210158 w 5257634"/>
              <a:gd name="connsiteY76" fmla="*/ 889534 h 4261937"/>
              <a:gd name="connsiteX77" fmla="*/ 1069107 w 5257634"/>
              <a:gd name="connsiteY77" fmla="*/ 991728 h 4261937"/>
              <a:gd name="connsiteX78" fmla="*/ 1059379 w 5257634"/>
              <a:gd name="connsiteY78" fmla="*/ 991728 h 4261937"/>
              <a:gd name="connsiteX79" fmla="*/ 869690 w 5257634"/>
              <a:gd name="connsiteY79" fmla="*/ 981995 h 4261937"/>
              <a:gd name="connsiteX80" fmla="*/ 655682 w 5257634"/>
              <a:gd name="connsiteY80" fmla="*/ 962530 h 4261937"/>
              <a:gd name="connsiteX81" fmla="*/ 485448 w 5257634"/>
              <a:gd name="connsiteY81" fmla="*/ 1064724 h 4261937"/>
              <a:gd name="connsiteX82" fmla="*/ 407626 w 5257634"/>
              <a:gd name="connsiteY82" fmla="*/ 1089056 h 4261937"/>
              <a:gd name="connsiteX83" fmla="*/ 368716 w 5257634"/>
              <a:gd name="connsiteY83" fmla="*/ 1089056 h 4261937"/>
              <a:gd name="connsiteX84" fmla="*/ 281166 w 5257634"/>
              <a:gd name="connsiteY84" fmla="*/ 1181517 h 4261937"/>
              <a:gd name="connsiteX85" fmla="*/ 358988 w 5257634"/>
              <a:gd name="connsiteY85" fmla="*/ 1298310 h 4261937"/>
              <a:gd name="connsiteX86" fmla="*/ 358988 w 5257634"/>
              <a:gd name="connsiteY86" fmla="*/ 1298310 h 4261937"/>
              <a:gd name="connsiteX87" fmla="*/ 402762 w 5257634"/>
              <a:gd name="connsiteY87" fmla="*/ 1346974 h 4261937"/>
              <a:gd name="connsiteX88" fmla="*/ 402762 w 5257634"/>
              <a:gd name="connsiteY88" fmla="*/ 1346974 h 4261937"/>
              <a:gd name="connsiteX89" fmla="*/ 490312 w 5257634"/>
              <a:gd name="connsiteY89" fmla="*/ 1522164 h 4261937"/>
              <a:gd name="connsiteX90" fmla="*/ 154706 w 5257634"/>
              <a:gd name="connsiteY90" fmla="*/ 1716819 h 4261937"/>
              <a:gd name="connsiteX91" fmla="*/ 37975 w 5257634"/>
              <a:gd name="connsiteY91" fmla="*/ 2120729 h 4261937"/>
              <a:gd name="connsiteX92" fmla="*/ 169299 w 5257634"/>
              <a:gd name="connsiteY92" fmla="*/ 2247255 h 4261937"/>
              <a:gd name="connsiteX93" fmla="*/ 164435 w 5257634"/>
              <a:gd name="connsiteY93" fmla="*/ 2247255 h 4261937"/>
              <a:gd name="connsiteX94" fmla="*/ 42839 w 5257634"/>
              <a:gd name="connsiteY94" fmla="*/ 2651165 h 4261937"/>
              <a:gd name="connsiteX95" fmla="*/ 261711 w 5257634"/>
              <a:gd name="connsiteY95" fmla="*/ 2806889 h 4261937"/>
              <a:gd name="connsiteX96" fmla="*/ 1287980 w 5257634"/>
              <a:gd name="connsiteY96" fmla="*/ 3794765 h 4261937"/>
              <a:gd name="connsiteX97" fmla="*/ 1657631 w 5257634"/>
              <a:gd name="connsiteY97" fmla="*/ 3755834 h 4261937"/>
              <a:gd name="connsiteX98" fmla="*/ 1871639 w 5257634"/>
              <a:gd name="connsiteY98" fmla="*/ 3809364 h 4261937"/>
              <a:gd name="connsiteX99" fmla="*/ 2465026 w 5257634"/>
              <a:gd name="connsiteY99" fmla="*/ 4261937 h 4261937"/>
              <a:gd name="connsiteX100" fmla="*/ 2761720 w 5257634"/>
              <a:gd name="connsiteY100" fmla="*/ 4184075 h 4261937"/>
              <a:gd name="connsiteX101" fmla="*/ 2815222 w 5257634"/>
              <a:gd name="connsiteY101" fmla="*/ 4179209 h 4261937"/>
              <a:gd name="connsiteX102" fmla="*/ 2990320 w 5257634"/>
              <a:gd name="connsiteY102" fmla="*/ 4130545 h 4261937"/>
              <a:gd name="connsiteX103" fmla="*/ 2995184 w 5257634"/>
              <a:gd name="connsiteY103" fmla="*/ 4120812 h 4261937"/>
              <a:gd name="connsiteX104" fmla="*/ 3014639 w 5257634"/>
              <a:gd name="connsiteY104" fmla="*/ 4120812 h 4261937"/>
              <a:gd name="connsiteX105" fmla="*/ 3043823 w 5257634"/>
              <a:gd name="connsiteY105" fmla="*/ 4145144 h 4261937"/>
              <a:gd name="connsiteX106" fmla="*/ 3116780 w 5257634"/>
              <a:gd name="connsiteY106" fmla="*/ 4130545 h 4261937"/>
              <a:gd name="connsiteX107" fmla="*/ 3116780 w 5257634"/>
              <a:gd name="connsiteY107" fmla="*/ 4023485 h 4261937"/>
              <a:gd name="connsiteX108" fmla="*/ 3038958 w 5257634"/>
              <a:gd name="connsiteY108" fmla="*/ 4018618 h 4261937"/>
              <a:gd name="connsiteX109" fmla="*/ 3024366 w 5257634"/>
              <a:gd name="connsiteY109" fmla="*/ 4008885 h 4261937"/>
              <a:gd name="connsiteX110" fmla="*/ 3014639 w 5257634"/>
              <a:gd name="connsiteY110" fmla="*/ 3969954 h 4261937"/>
              <a:gd name="connsiteX111" fmla="*/ 3014639 w 5257634"/>
              <a:gd name="connsiteY111" fmla="*/ 3921290 h 4261937"/>
              <a:gd name="connsiteX112" fmla="*/ 3082733 w 5257634"/>
              <a:gd name="connsiteY112" fmla="*/ 3639041 h 4261937"/>
              <a:gd name="connsiteX113" fmla="*/ 3077868 w 5257634"/>
              <a:gd name="connsiteY113" fmla="*/ 3585510 h 4261937"/>
              <a:gd name="connsiteX114" fmla="*/ 3875536 w 5257634"/>
              <a:gd name="connsiteY114" fmla="*/ 3123204 h 4261937"/>
              <a:gd name="connsiteX115" fmla="*/ 4006860 w 5257634"/>
              <a:gd name="connsiteY115" fmla="*/ 3025876 h 4261937"/>
              <a:gd name="connsiteX116" fmla="*/ 4439741 w 5257634"/>
              <a:gd name="connsiteY116" fmla="*/ 2617100 h 4261937"/>
              <a:gd name="connsiteX117" fmla="*/ 4575929 w 5257634"/>
              <a:gd name="connsiteY117" fmla="*/ 2514906 h 4261937"/>
              <a:gd name="connsiteX118" fmla="*/ 5217954 w 5257634"/>
              <a:gd name="connsiteY118" fmla="*/ 2145061 h 4261937"/>
              <a:gd name="connsiteX119" fmla="*/ 5252001 w 5257634"/>
              <a:gd name="connsiteY119" fmla="*/ 2067199 h 4261937"/>
              <a:gd name="connsiteX120" fmla="*/ 159571 w 5257634"/>
              <a:gd name="connsiteY120" fmla="*/ 2072065 h 4261937"/>
              <a:gd name="connsiteX121" fmla="*/ 217937 w 5257634"/>
              <a:gd name="connsiteY121" fmla="*/ 1833612 h 4261937"/>
              <a:gd name="connsiteX122" fmla="*/ 568132 w 5257634"/>
              <a:gd name="connsiteY122" fmla="*/ 1634091 h 4261937"/>
              <a:gd name="connsiteX123" fmla="*/ 568132 w 5257634"/>
              <a:gd name="connsiteY123" fmla="*/ 1653556 h 4261937"/>
              <a:gd name="connsiteX124" fmla="*/ 568132 w 5257634"/>
              <a:gd name="connsiteY124" fmla="*/ 1653556 h 4261937"/>
              <a:gd name="connsiteX125" fmla="*/ 582724 w 5257634"/>
              <a:gd name="connsiteY125" fmla="*/ 1784948 h 4261937"/>
              <a:gd name="connsiteX126" fmla="*/ 529222 w 5257634"/>
              <a:gd name="connsiteY126" fmla="*/ 1979604 h 4261937"/>
              <a:gd name="connsiteX127" fmla="*/ 446536 w 5257634"/>
              <a:gd name="connsiteY127" fmla="*/ 2086664 h 4261937"/>
              <a:gd name="connsiteX128" fmla="*/ 393035 w 5257634"/>
              <a:gd name="connsiteY128" fmla="*/ 2120729 h 4261937"/>
              <a:gd name="connsiteX129" fmla="*/ 159571 w 5257634"/>
              <a:gd name="connsiteY129" fmla="*/ 2072065 h 4261937"/>
              <a:gd name="connsiteX130" fmla="*/ 256847 w 5257634"/>
              <a:gd name="connsiteY130" fmla="*/ 2675497 h 4261937"/>
              <a:gd name="connsiteX131" fmla="*/ 164435 w 5257634"/>
              <a:gd name="connsiteY131" fmla="*/ 2607367 h 4261937"/>
              <a:gd name="connsiteX132" fmla="*/ 222801 w 5257634"/>
              <a:gd name="connsiteY132" fmla="*/ 2368914 h 4261937"/>
              <a:gd name="connsiteX133" fmla="*/ 329805 w 5257634"/>
              <a:gd name="connsiteY133" fmla="*/ 2305651 h 4261937"/>
              <a:gd name="connsiteX134" fmla="*/ 256847 w 5257634"/>
              <a:gd name="connsiteY134" fmla="*/ 2675497 h 4261937"/>
              <a:gd name="connsiteX135" fmla="*/ 1322026 w 5257634"/>
              <a:gd name="connsiteY135" fmla="*/ 3692571 h 4261937"/>
              <a:gd name="connsiteX136" fmla="*/ 363852 w 5257634"/>
              <a:gd name="connsiteY136" fmla="*/ 2743626 h 4261937"/>
              <a:gd name="connsiteX137" fmla="*/ 1351209 w 5257634"/>
              <a:gd name="connsiteY137" fmla="*/ 1707086 h 4261937"/>
              <a:gd name="connsiteX138" fmla="*/ 1404711 w 5257634"/>
              <a:gd name="connsiteY138" fmla="*/ 1658423 h 4261937"/>
              <a:gd name="connsiteX139" fmla="*/ 1351209 w 5257634"/>
              <a:gd name="connsiteY139" fmla="*/ 1600026 h 4261937"/>
              <a:gd name="connsiteX140" fmla="*/ 738366 w 5257634"/>
              <a:gd name="connsiteY140" fmla="*/ 1784948 h 4261937"/>
              <a:gd name="connsiteX141" fmla="*/ 675137 w 5257634"/>
              <a:gd name="connsiteY141" fmla="*/ 1760617 h 4261937"/>
              <a:gd name="connsiteX142" fmla="*/ 665409 w 5257634"/>
              <a:gd name="connsiteY142" fmla="*/ 1653556 h 4261937"/>
              <a:gd name="connsiteX143" fmla="*/ 718911 w 5257634"/>
              <a:gd name="connsiteY143" fmla="*/ 1410237 h 4261937"/>
              <a:gd name="connsiteX144" fmla="*/ 694592 w 5257634"/>
              <a:gd name="connsiteY144" fmla="*/ 1342108 h 4261937"/>
              <a:gd name="connsiteX145" fmla="*/ 621634 w 5257634"/>
              <a:gd name="connsiteY145" fmla="*/ 1366440 h 4261937"/>
              <a:gd name="connsiteX146" fmla="*/ 607044 w 5257634"/>
              <a:gd name="connsiteY146" fmla="*/ 1405370 h 4261937"/>
              <a:gd name="connsiteX147" fmla="*/ 529222 w 5257634"/>
              <a:gd name="connsiteY147" fmla="*/ 1410237 h 4261937"/>
              <a:gd name="connsiteX148" fmla="*/ 500039 w 5257634"/>
              <a:gd name="connsiteY148" fmla="*/ 1249646 h 4261937"/>
              <a:gd name="connsiteX149" fmla="*/ 675137 w 5257634"/>
              <a:gd name="connsiteY149" fmla="*/ 1064724 h 4261937"/>
              <a:gd name="connsiteX150" fmla="*/ 942647 w 5257634"/>
              <a:gd name="connsiteY150" fmla="*/ 1196116 h 4261937"/>
              <a:gd name="connsiteX151" fmla="*/ 1001014 w 5257634"/>
              <a:gd name="connsiteY151" fmla="*/ 1230181 h 4261937"/>
              <a:gd name="connsiteX152" fmla="*/ 1039924 w 5257634"/>
              <a:gd name="connsiteY152" fmla="*/ 1157185 h 4261937"/>
              <a:gd name="connsiteX153" fmla="*/ 1020469 w 5257634"/>
              <a:gd name="connsiteY153" fmla="*/ 1118254 h 4261937"/>
              <a:gd name="connsiteX154" fmla="*/ 1258796 w 5257634"/>
              <a:gd name="connsiteY154" fmla="*/ 1069590 h 4261937"/>
              <a:gd name="connsiteX155" fmla="*/ 1433895 w 5257634"/>
              <a:gd name="connsiteY155" fmla="*/ 1093922 h 4261937"/>
              <a:gd name="connsiteX156" fmla="*/ 1497124 w 5257634"/>
              <a:gd name="connsiteY156" fmla="*/ 1069590 h 4261937"/>
              <a:gd name="connsiteX157" fmla="*/ 1467941 w 5257634"/>
              <a:gd name="connsiteY157" fmla="*/ 991728 h 4261937"/>
              <a:gd name="connsiteX158" fmla="*/ 1351209 w 5257634"/>
              <a:gd name="connsiteY158" fmla="*/ 967396 h 4261937"/>
              <a:gd name="connsiteX159" fmla="*/ 1317163 w 5257634"/>
              <a:gd name="connsiteY159" fmla="*/ 904133 h 4261937"/>
              <a:gd name="connsiteX160" fmla="*/ 2027281 w 5257634"/>
              <a:gd name="connsiteY160" fmla="*/ 480758 h 4261937"/>
              <a:gd name="connsiteX161" fmla="*/ 2722809 w 5257634"/>
              <a:gd name="connsiteY161" fmla="*/ 874935 h 4261937"/>
              <a:gd name="connsiteX162" fmla="*/ 2786039 w 5257634"/>
              <a:gd name="connsiteY162" fmla="*/ 899267 h 4261937"/>
              <a:gd name="connsiteX163" fmla="*/ 2815222 w 5257634"/>
              <a:gd name="connsiteY163" fmla="*/ 821404 h 4261937"/>
              <a:gd name="connsiteX164" fmla="*/ 2766584 w 5257634"/>
              <a:gd name="connsiteY164" fmla="*/ 748409 h 4261937"/>
              <a:gd name="connsiteX165" fmla="*/ 2795767 w 5257634"/>
              <a:gd name="connsiteY165" fmla="*/ 680280 h 4261937"/>
              <a:gd name="connsiteX166" fmla="*/ 2839541 w 5257634"/>
              <a:gd name="connsiteY166" fmla="*/ 675413 h 4261937"/>
              <a:gd name="connsiteX167" fmla="*/ 3160554 w 5257634"/>
              <a:gd name="connsiteY167" fmla="*/ 952797 h 4261937"/>
              <a:gd name="connsiteX168" fmla="*/ 1998099 w 5257634"/>
              <a:gd name="connsiteY168" fmla="*/ 957663 h 4261937"/>
              <a:gd name="connsiteX169" fmla="*/ 1672222 w 5257634"/>
              <a:gd name="connsiteY169" fmla="*/ 1283711 h 4261937"/>
              <a:gd name="connsiteX170" fmla="*/ 1715996 w 5257634"/>
              <a:gd name="connsiteY170" fmla="*/ 1444302 h 4261937"/>
              <a:gd name="connsiteX171" fmla="*/ 1769499 w 5257634"/>
              <a:gd name="connsiteY171" fmla="*/ 1512431 h 4261937"/>
              <a:gd name="connsiteX172" fmla="*/ 1998099 w 5257634"/>
              <a:gd name="connsiteY172" fmla="*/ 1609759 h 4261937"/>
              <a:gd name="connsiteX173" fmla="*/ 2523392 w 5257634"/>
              <a:gd name="connsiteY173" fmla="*/ 1609759 h 4261937"/>
              <a:gd name="connsiteX174" fmla="*/ 2542847 w 5257634"/>
              <a:gd name="connsiteY174" fmla="*/ 1677888 h 4261937"/>
              <a:gd name="connsiteX175" fmla="*/ 1229613 w 5257634"/>
              <a:gd name="connsiteY175" fmla="*/ 2437044 h 4261937"/>
              <a:gd name="connsiteX176" fmla="*/ 1112882 w 5257634"/>
              <a:gd name="connsiteY176" fmla="*/ 2840953 h 4261937"/>
              <a:gd name="connsiteX177" fmla="*/ 1244206 w 5257634"/>
              <a:gd name="connsiteY177" fmla="*/ 2967480 h 4261937"/>
              <a:gd name="connsiteX178" fmla="*/ 1239341 w 5257634"/>
              <a:gd name="connsiteY178" fmla="*/ 2967480 h 4261937"/>
              <a:gd name="connsiteX179" fmla="*/ 1117746 w 5257634"/>
              <a:gd name="connsiteY179" fmla="*/ 3371390 h 4261937"/>
              <a:gd name="connsiteX180" fmla="*/ 1531171 w 5257634"/>
              <a:gd name="connsiteY180" fmla="*/ 3493049 h 4261937"/>
              <a:gd name="connsiteX181" fmla="*/ 1540898 w 5257634"/>
              <a:gd name="connsiteY181" fmla="*/ 3488183 h 4261937"/>
              <a:gd name="connsiteX182" fmla="*/ 1579809 w 5257634"/>
              <a:gd name="connsiteY182" fmla="*/ 3663373 h 4261937"/>
              <a:gd name="connsiteX183" fmla="*/ 1322026 w 5257634"/>
              <a:gd name="connsiteY183" fmla="*/ 3692571 h 4261937"/>
              <a:gd name="connsiteX184" fmla="*/ 2465026 w 5257634"/>
              <a:gd name="connsiteY184" fmla="*/ 4159744 h 4261937"/>
              <a:gd name="connsiteX185" fmla="*/ 1968916 w 5257634"/>
              <a:gd name="connsiteY185" fmla="*/ 3780166 h 4261937"/>
              <a:gd name="connsiteX186" fmla="*/ 1988371 w 5257634"/>
              <a:gd name="connsiteY186" fmla="*/ 3770433 h 4261937"/>
              <a:gd name="connsiteX187" fmla="*/ 2192652 w 5257634"/>
              <a:gd name="connsiteY187" fmla="*/ 3648773 h 4261937"/>
              <a:gd name="connsiteX188" fmla="*/ 2226698 w 5257634"/>
              <a:gd name="connsiteY188" fmla="*/ 3775299 h 4261937"/>
              <a:gd name="connsiteX189" fmla="*/ 2231562 w 5257634"/>
              <a:gd name="connsiteY189" fmla="*/ 3780166 h 4261937"/>
              <a:gd name="connsiteX190" fmla="*/ 2591485 w 5257634"/>
              <a:gd name="connsiteY190" fmla="*/ 3862894 h 4261937"/>
              <a:gd name="connsiteX191" fmla="*/ 2975728 w 5257634"/>
              <a:gd name="connsiteY191" fmla="*/ 3643907 h 4261937"/>
              <a:gd name="connsiteX192" fmla="*/ 2465026 w 5257634"/>
              <a:gd name="connsiteY192" fmla="*/ 4159744 h 4261937"/>
              <a:gd name="connsiteX193" fmla="*/ 3272422 w 5257634"/>
              <a:gd name="connsiteY193" fmla="*/ 4018618 h 4261937"/>
              <a:gd name="connsiteX194" fmla="*/ 3218919 w 5257634"/>
              <a:gd name="connsiteY194" fmla="*/ 4023485 h 4261937"/>
              <a:gd name="connsiteX195" fmla="*/ 3223783 w 5257634"/>
              <a:gd name="connsiteY195" fmla="*/ 4077015 h 4261937"/>
              <a:gd name="connsiteX196" fmla="*/ 3277286 w 5257634"/>
              <a:gd name="connsiteY196" fmla="*/ 4072149 h 4261937"/>
              <a:gd name="connsiteX197" fmla="*/ 3272422 w 5257634"/>
              <a:gd name="connsiteY197" fmla="*/ 4018618 h 4261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</a:cxnLst>
            <a:rect l="l" t="t" r="r" b="b"/>
            <a:pathLst>
              <a:path w="5257634" h="4261937">
                <a:moveTo>
                  <a:pt x="203345" y="1040392"/>
                </a:moveTo>
                <a:cubicBezTo>
                  <a:pt x="232528" y="1040392"/>
                  <a:pt x="261711" y="1016060"/>
                  <a:pt x="261711" y="981995"/>
                </a:cubicBezTo>
                <a:cubicBezTo>
                  <a:pt x="261711" y="952797"/>
                  <a:pt x="237392" y="923599"/>
                  <a:pt x="203345" y="923599"/>
                </a:cubicBezTo>
                <a:cubicBezTo>
                  <a:pt x="174163" y="923599"/>
                  <a:pt x="144980" y="947931"/>
                  <a:pt x="144980" y="981995"/>
                </a:cubicBezTo>
                <a:cubicBezTo>
                  <a:pt x="144980" y="1016060"/>
                  <a:pt x="169299" y="1040392"/>
                  <a:pt x="203345" y="1040392"/>
                </a:cubicBezTo>
                <a:close/>
                <a:moveTo>
                  <a:pt x="5252001" y="2067199"/>
                </a:moveTo>
                <a:cubicBezTo>
                  <a:pt x="5237409" y="2033134"/>
                  <a:pt x="5193634" y="2018535"/>
                  <a:pt x="5159589" y="2038000"/>
                </a:cubicBezTo>
                <a:lnTo>
                  <a:pt x="4512698" y="2412712"/>
                </a:lnTo>
                <a:cubicBezTo>
                  <a:pt x="4454333" y="2446777"/>
                  <a:pt x="4400831" y="2485708"/>
                  <a:pt x="4352193" y="2534372"/>
                </a:cubicBezTo>
                <a:lnTo>
                  <a:pt x="3919312" y="2943148"/>
                </a:lnTo>
                <a:cubicBezTo>
                  <a:pt x="3885264" y="2972346"/>
                  <a:pt x="3851217" y="3001544"/>
                  <a:pt x="3812307" y="3025876"/>
                </a:cubicBezTo>
                <a:lnTo>
                  <a:pt x="2528256" y="3765566"/>
                </a:lnTo>
                <a:cubicBezTo>
                  <a:pt x="2465026" y="3804497"/>
                  <a:pt x="2382341" y="3785032"/>
                  <a:pt x="2348294" y="3726635"/>
                </a:cubicBezTo>
                <a:cubicBezTo>
                  <a:pt x="2328839" y="3692571"/>
                  <a:pt x="2323975" y="3648773"/>
                  <a:pt x="2338567" y="3614709"/>
                </a:cubicBezTo>
                <a:cubicBezTo>
                  <a:pt x="2348294" y="3585510"/>
                  <a:pt x="2372613" y="3561178"/>
                  <a:pt x="2396932" y="3546579"/>
                </a:cubicBezTo>
                <a:cubicBezTo>
                  <a:pt x="2508801" y="3483316"/>
                  <a:pt x="2990320" y="3201066"/>
                  <a:pt x="3116780" y="3128071"/>
                </a:cubicBezTo>
                <a:cubicBezTo>
                  <a:pt x="3145962" y="3108605"/>
                  <a:pt x="3160554" y="3074540"/>
                  <a:pt x="3145962" y="3040475"/>
                </a:cubicBezTo>
                <a:cubicBezTo>
                  <a:pt x="3131371" y="3006411"/>
                  <a:pt x="3087597" y="2991812"/>
                  <a:pt x="3053549" y="3011277"/>
                </a:cubicBezTo>
                <a:lnTo>
                  <a:pt x="1925142" y="3663373"/>
                </a:lnTo>
                <a:cubicBezTo>
                  <a:pt x="1847320" y="3707170"/>
                  <a:pt x="1750044" y="3687705"/>
                  <a:pt x="1701405" y="3619575"/>
                </a:cubicBezTo>
                <a:cubicBezTo>
                  <a:pt x="1643039" y="3536846"/>
                  <a:pt x="1667358" y="3424919"/>
                  <a:pt x="1754908" y="3376256"/>
                </a:cubicBezTo>
                <a:lnTo>
                  <a:pt x="2888179" y="2724161"/>
                </a:lnTo>
                <a:cubicBezTo>
                  <a:pt x="2917363" y="2704695"/>
                  <a:pt x="2931954" y="2670630"/>
                  <a:pt x="2917363" y="2636566"/>
                </a:cubicBezTo>
                <a:cubicBezTo>
                  <a:pt x="2902770" y="2602501"/>
                  <a:pt x="2858996" y="2587902"/>
                  <a:pt x="2824950" y="2607367"/>
                </a:cubicBezTo>
                <a:lnTo>
                  <a:pt x="1467941" y="3390855"/>
                </a:lnTo>
                <a:cubicBezTo>
                  <a:pt x="1390120" y="3434652"/>
                  <a:pt x="1292844" y="3415187"/>
                  <a:pt x="1244206" y="3347058"/>
                </a:cubicBezTo>
                <a:cubicBezTo>
                  <a:pt x="1185839" y="3264329"/>
                  <a:pt x="1210158" y="3152402"/>
                  <a:pt x="1297706" y="3103739"/>
                </a:cubicBezTo>
                <a:lnTo>
                  <a:pt x="2654716" y="2320251"/>
                </a:lnTo>
                <a:cubicBezTo>
                  <a:pt x="2683898" y="2300785"/>
                  <a:pt x="2698490" y="2266721"/>
                  <a:pt x="2683898" y="2232656"/>
                </a:cubicBezTo>
                <a:cubicBezTo>
                  <a:pt x="2669307" y="2198591"/>
                  <a:pt x="2625533" y="2183992"/>
                  <a:pt x="2591485" y="2203457"/>
                </a:cubicBezTo>
                <a:lnTo>
                  <a:pt x="1463078" y="2855553"/>
                </a:lnTo>
                <a:cubicBezTo>
                  <a:pt x="1385256" y="2899350"/>
                  <a:pt x="1287980" y="2879885"/>
                  <a:pt x="1239341" y="2811755"/>
                </a:cubicBezTo>
                <a:cubicBezTo>
                  <a:pt x="1180975" y="2729027"/>
                  <a:pt x="1205294" y="2617100"/>
                  <a:pt x="1292844" y="2568436"/>
                </a:cubicBezTo>
                <a:lnTo>
                  <a:pt x="3126507" y="1507565"/>
                </a:lnTo>
                <a:cubicBezTo>
                  <a:pt x="3155690" y="1488099"/>
                  <a:pt x="3170281" y="1454034"/>
                  <a:pt x="3155690" y="1419970"/>
                </a:cubicBezTo>
                <a:cubicBezTo>
                  <a:pt x="3141099" y="1385905"/>
                  <a:pt x="3097323" y="1371306"/>
                  <a:pt x="3063278" y="1390772"/>
                </a:cubicBezTo>
                <a:lnTo>
                  <a:pt x="3053549" y="1395638"/>
                </a:lnTo>
                <a:cubicBezTo>
                  <a:pt x="2951409" y="1454034"/>
                  <a:pt x="2834677" y="1488099"/>
                  <a:pt x="2717945" y="1488099"/>
                </a:cubicBezTo>
                <a:lnTo>
                  <a:pt x="2007826" y="1488099"/>
                </a:lnTo>
                <a:cubicBezTo>
                  <a:pt x="1934868" y="1488099"/>
                  <a:pt x="1871639" y="1449168"/>
                  <a:pt x="1832728" y="1381039"/>
                </a:cubicBezTo>
                <a:cubicBezTo>
                  <a:pt x="1827865" y="1371306"/>
                  <a:pt x="1823001" y="1366440"/>
                  <a:pt x="1823001" y="1356707"/>
                </a:cubicBezTo>
                <a:cubicBezTo>
                  <a:pt x="1779227" y="1225314"/>
                  <a:pt x="1881366" y="1098789"/>
                  <a:pt x="2007826" y="1098789"/>
                </a:cubicBezTo>
                <a:lnTo>
                  <a:pt x="3919312" y="1093922"/>
                </a:lnTo>
                <a:cubicBezTo>
                  <a:pt x="4016588" y="1093922"/>
                  <a:pt x="4113865" y="1069590"/>
                  <a:pt x="4201413" y="1020926"/>
                </a:cubicBezTo>
                <a:lnTo>
                  <a:pt x="4483515" y="855469"/>
                </a:lnTo>
                <a:cubicBezTo>
                  <a:pt x="4512698" y="836004"/>
                  <a:pt x="4527291" y="801939"/>
                  <a:pt x="4512698" y="767874"/>
                </a:cubicBezTo>
                <a:cubicBezTo>
                  <a:pt x="4498107" y="733810"/>
                  <a:pt x="4454333" y="719211"/>
                  <a:pt x="4420286" y="738676"/>
                </a:cubicBezTo>
                <a:lnTo>
                  <a:pt x="4133320" y="904133"/>
                </a:lnTo>
                <a:cubicBezTo>
                  <a:pt x="4070089" y="943064"/>
                  <a:pt x="3992269" y="962530"/>
                  <a:pt x="3919312" y="962530"/>
                </a:cubicBezTo>
                <a:lnTo>
                  <a:pt x="3282150" y="962530"/>
                </a:lnTo>
                <a:cubicBezTo>
                  <a:pt x="3257831" y="748409"/>
                  <a:pt x="3077868" y="578085"/>
                  <a:pt x="2854132" y="578085"/>
                </a:cubicBezTo>
                <a:cubicBezTo>
                  <a:pt x="2815222" y="578085"/>
                  <a:pt x="2776312" y="582952"/>
                  <a:pt x="2742265" y="592685"/>
                </a:cubicBezTo>
                <a:cubicBezTo>
                  <a:pt x="2688762" y="607284"/>
                  <a:pt x="2635260" y="597551"/>
                  <a:pt x="2591485" y="563486"/>
                </a:cubicBezTo>
                <a:cubicBezTo>
                  <a:pt x="2567166" y="544021"/>
                  <a:pt x="2537983" y="524555"/>
                  <a:pt x="2508801" y="509956"/>
                </a:cubicBezTo>
                <a:cubicBezTo>
                  <a:pt x="2494209" y="500223"/>
                  <a:pt x="2484482" y="490491"/>
                  <a:pt x="2479618" y="475891"/>
                </a:cubicBezTo>
                <a:cubicBezTo>
                  <a:pt x="2469890" y="451559"/>
                  <a:pt x="2445571" y="432094"/>
                  <a:pt x="2416387" y="432094"/>
                </a:cubicBezTo>
                <a:cubicBezTo>
                  <a:pt x="2406661" y="432094"/>
                  <a:pt x="2396932" y="436961"/>
                  <a:pt x="2387206" y="436961"/>
                </a:cubicBezTo>
                <a:cubicBezTo>
                  <a:pt x="2377477" y="441827"/>
                  <a:pt x="2367749" y="441827"/>
                  <a:pt x="2358022" y="436961"/>
                </a:cubicBezTo>
                <a:cubicBezTo>
                  <a:pt x="2255882" y="398029"/>
                  <a:pt x="2148877" y="378564"/>
                  <a:pt x="2037009" y="378564"/>
                </a:cubicBezTo>
                <a:cubicBezTo>
                  <a:pt x="1735451" y="378564"/>
                  <a:pt x="1463078" y="524555"/>
                  <a:pt x="1292844" y="758142"/>
                </a:cubicBezTo>
                <a:lnTo>
                  <a:pt x="932919" y="758142"/>
                </a:lnTo>
                <a:cubicBezTo>
                  <a:pt x="859962" y="758142"/>
                  <a:pt x="796733" y="719211"/>
                  <a:pt x="757823" y="651081"/>
                </a:cubicBezTo>
                <a:cubicBezTo>
                  <a:pt x="752958" y="641348"/>
                  <a:pt x="748094" y="636482"/>
                  <a:pt x="748094" y="626749"/>
                </a:cubicBezTo>
                <a:cubicBezTo>
                  <a:pt x="704320" y="495357"/>
                  <a:pt x="806461" y="368831"/>
                  <a:pt x="932919" y="368831"/>
                </a:cubicBezTo>
                <a:lnTo>
                  <a:pt x="2844405" y="363965"/>
                </a:lnTo>
                <a:cubicBezTo>
                  <a:pt x="2941682" y="363965"/>
                  <a:pt x="3038958" y="339633"/>
                  <a:pt x="3126507" y="290969"/>
                </a:cubicBezTo>
                <a:lnTo>
                  <a:pt x="3408610" y="125512"/>
                </a:lnTo>
                <a:cubicBezTo>
                  <a:pt x="3437792" y="106046"/>
                  <a:pt x="3452384" y="71982"/>
                  <a:pt x="3437792" y="37917"/>
                </a:cubicBezTo>
                <a:cubicBezTo>
                  <a:pt x="3423201" y="3852"/>
                  <a:pt x="3379426" y="-10747"/>
                  <a:pt x="3345379" y="8719"/>
                </a:cubicBezTo>
                <a:lnTo>
                  <a:pt x="3058413" y="174176"/>
                </a:lnTo>
                <a:cubicBezTo>
                  <a:pt x="2995184" y="213107"/>
                  <a:pt x="2917363" y="232572"/>
                  <a:pt x="2844405" y="232572"/>
                </a:cubicBezTo>
                <a:lnTo>
                  <a:pt x="932919" y="237439"/>
                </a:lnTo>
                <a:cubicBezTo>
                  <a:pt x="752958" y="237439"/>
                  <a:pt x="607044" y="383430"/>
                  <a:pt x="607044" y="563486"/>
                </a:cubicBezTo>
                <a:cubicBezTo>
                  <a:pt x="607044" y="621883"/>
                  <a:pt x="621634" y="675413"/>
                  <a:pt x="650818" y="724077"/>
                </a:cubicBezTo>
                <a:cubicBezTo>
                  <a:pt x="665409" y="748409"/>
                  <a:pt x="680001" y="772741"/>
                  <a:pt x="704320" y="792206"/>
                </a:cubicBezTo>
                <a:cubicBezTo>
                  <a:pt x="767549" y="855469"/>
                  <a:pt x="845371" y="889534"/>
                  <a:pt x="932919" y="889534"/>
                </a:cubicBezTo>
                <a:lnTo>
                  <a:pt x="1210158" y="889534"/>
                </a:lnTo>
                <a:cubicBezTo>
                  <a:pt x="1176111" y="938198"/>
                  <a:pt x="1127472" y="972263"/>
                  <a:pt x="1069107" y="991728"/>
                </a:cubicBezTo>
                <a:cubicBezTo>
                  <a:pt x="1064243" y="991728"/>
                  <a:pt x="1064243" y="991728"/>
                  <a:pt x="1059379" y="991728"/>
                </a:cubicBezTo>
                <a:cubicBezTo>
                  <a:pt x="996150" y="1011193"/>
                  <a:pt x="928057" y="1006327"/>
                  <a:pt x="869690" y="981995"/>
                </a:cubicBezTo>
                <a:cubicBezTo>
                  <a:pt x="806461" y="952797"/>
                  <a:pt x="728639" y="947931"/>
                  <a:pt x="655682" y="962530"/>
                </a:cubicBezTo>
                <a:cubicBezTo>
                  <a:pt x="587589" y="977129"/>
                  <a:pt x="529222" y="1016060"/>
                  <a:pt x="485448" y="1064724"/>
                </a:cubicBezTo>
                <a:cubicBezTo>
                  <a:pt x="465993" y="1084189"/>
                  <a:pt x="436809" y="1093922"/>
                  <a:pt x="407626" y="1089056"/>
                </a:cubicBezTo>
                <a:cubicBezTo>
                  <a:pt x="393035" y="1084189"/>
                  <a:pt x="383307" y="1084189"/>
                  <a:pt x="368716" y="1089056"/>
                </a:cubicBezTo>
                <a:cubicBezTo>
                  <a:pt x="320078" y="1098789"/>
                  <a:pt x="286030" y="1137719"/>
                  <a:pt x="281166" y="1181517"/>
                </a:cubicBezTo>
                <a:cubicBezTo>
                  <a:pt x="276302" y="1235047"/>
                  <a:pt x="310350" y="1283711"/>
                  <a:pt x="358988" y="1298310"/>
                </a:cubicBezTo>
                <a:lnTo>
                  <a:pt x="358988" y="1298310"/>
                </a:lnTo>
                <a:cubicBezTo>
                  <a:pt x="378443" y="1303176"/>
                  <a:pt x="397898" y="1308043"/>
                  <a:pt x="402762" y="1346974"/>
                </a:cubicBezTo>
                <a:cubicBezTo>
                  <a:pt x="402762" y="1346974"/>
                  <a:pt x="402762" y="1346974"/>
                  <a:pt x="402762" y="1346974"/>
                </a:cubicBezTo>
                <a:cubicBezTo>
                  <a:pt x="412490" y="1415103"/>
                  <a:pt x="446536" y="1473500"/>
                  <a:pt x="490312" y="1522164"/>
                </a:cubicBezTo>
                <a:lnTo>
                  <a:pt x="154706" y="1716819"/>
                </a:lnTo>
                <a:cubicBezTo>
                  <a:pt x="13656" y="1799548"/>
                  <a:pt x="-44709" y="1979604"/>
                  <a:pt x="37975" y="2120729"/>
                </a:cubicBezTo>
                <a:cubicBezTo>
                  <a:pt x="67158" y="2179125"/>
                  <a:pt x="115796" y="2218057"/>
                  <a:pt x="169299" y="2247255"/>
                </a:cubicBezTo>
                <a:lnTo>
                  <a:pt x="164435" y="2247255"/>
                </a:lnTo>
                <a:cubicBezTo>
                  <a:pt x="23384" y="2329983"/>
                  <a:pt x="-34983" y="2505173"/>
                  <a:pt x="42839" y="2651165"/>
                </a:cubicBezTo>
                <a:cubicBezTo>
                  <a:pt x="86613" y="2738760"/>
                  <a:pt x="169299" y="2792290"/>
                  <a:pt x="261711" y="2806889"/>
                </a:cubicBezTo>
                <a:cubicBezTo>
                  <a:pt x="315214" y="3342191"/>
                  <a:pt x="743230" y="3760700"/>
                  <a:pt x="1287980" y="3794765"/>
                </a:cubicBezTo>
                <a:cubicBezTo>
                  <a:pt x="1414440" y="3804497"/>
                  <a:pt x="1540898" y="3789898"/>
                  <a:pt x="1657631" y="3755834"/>
                </a:cubicBezTo>
                <a:cubicBezTo>
                  <a:pt x="1715996" y="3799631"/>
                  <a:pt x="1793818" y="3819097"/>
                  <a:pt x="1871639" y="3809364"/>
                </a:cubicBezTo>
                <a:cubicBezTo>
                  <a:pt x="1944597" y="4077015"/>
                  <a:pt x="2187788" y="4261937"/>
                  <a:pt x="2465026" y="4261937"/>
                </a:cubicBezTo>
                <a:cubicBezTo>
                  <a:pt x="2572030" y="4261937"/>
                  <a:pt x="2674171" y="4232739"/>
                  <a:pt x="2761720" y="4184075"/>
                </a:cubicBezTo>
                <a:cubicBezTo>
                  <a:pt x="2776312" y="4174343"/>
                  <a:pt x="2795767" y="4174343"/>
                  <a:pt x="2815222" y="4179209"/>
                </a:cubicBezTo>
                <a:cubicBezTo>
                  <a:pt x="2878451" y="4203541"/>
                  <a:pt x="2946546" y="4188941"/>
                  <a:pt x="2990320" y="4130545"/>
                </a:cubicBezTo>
                <a:cubicBezTo>
                  <a:pt x="2990320" y="4125679"/>
                  <a:pt x="2995184" y="4125679"/>
                  <a:pt x="2995184" y="4120812"/>
                </a:cubicBezTo>
                <a:cubicBezTo>
                  <a:pt x="3000047" y="4115946"/>
                  <a:pt x="3009775" y="4115946"/>
                  <a:pt x="3014639" y="4120812"/>
                </a:cubicBezTo>
                <a:cubicBezTo>
                  <a:pt x="3019503" y="4130545"/>
                  <a:pt x="3029230" y="4140278"/>
                  <a:pt x="3043823" y="4145144"/>
                </a:cubicBezTo>
                <a:cubicBezTo>
                  <a:pt x="3068142" y="4154877"/>
                  <a:pt x="3097323" y="4150011"/>
                  <a:pt x="3116780" y="4130545"/>
                </a:cubicBezTo>
                <a:cubicBezTo>
                  <a:pt x="3150826" y="4101347"/>
                  <a:pt x="3145962" y="4047817"/>
                  <a:pt x="3116780" y="4023485"/>
                </a:cubicBezTo>
                <a:cubicBezTo>
                  <a:pt x="3092461" y="4004019"/>
                  <a:pt x="3063278" y="4004019"/>
                  <a:pt x="3038958" y="4018618"/>
                </a:cubicBezTo>
                <a:cubicBezTo>
                  <a:pt x="3034094" y="4023485"/>
                  <a:pt x="3024366" y="4018618"/>
                  <a:pt x="3024366" y="4008885"/>
                </a:cubicBezTo>
                <a:cubicBezTo>
                  <a:pt x="3024366" y="3994286"/>
                  <a:pt x="3019503" y="3984553"/>
                  <a:pt x="3014639" y="3969954"/>
                </a:cubicBezTo>
                <a:cubicBezTo>
                  <a:pt x="3009775" y="3955356"/>
                  <a:pt x="3009775" y="3935890"/>
                  <a:pt x="3014639" y="3921290"/>
                </a:cubicBezTo>
                <a:cubicBezTo>
                  <a:pt x="3058413" y="3838562"/>
                  <a:pt x="3082733" y="3741234"/>
                  <a:pt x="3082733" y="3639041"/>
                </a:cubicBezTo>
                <a:cubicBezTo>
                  <a:pt x="3082733" y="3619575"/>
                  <a:pt x="3082733" y="3600110"/>
                  <a:pt x="3077868" y="3585510"/>
                </a:cubicBezTo>
                <a:lnTo>
                  <a:pt x="3875536" y="3123204"/>
                </a:lnTo>
                <a:cubicBezTo>
                  <a:pt x="3924174" y="3094005"/>
                  <a:pt x="3967950" y="3064807"/>
                  <a:pt x="4006860" y="3025876"/>
                </a:cubicBezTo>
                <a:lnTo>
                  <a:pt x="4439741" y="2617100"/>
                </a:lnTo>
                <a:cubicBezTo>
                  <a:pt x="4483515" y="2578169"/>
                  <a:pt x="4527291" y="2544104"/>
                  <a:pt x="4575929" y="2514906"/>
                </a:cubicBezTo>
                <a:lnTo>
                  <a:pt x="5217954" y="2145061"/>
                </a:lnTo>
                <a:cubicBezTo>
                  <a:pt x="5252001" y="2135328"/>
                  <a:pt x="5266592" y="2101263"/>
                  <a:pt x="5252001" y="2067199"/>
                </a:cubicBezTo>
                <a:close/>
                <a:moveTo>
                  <a:pt x="159571" y="2072065"/>
                </a:moveTo>
                <a:cubicBezTo>
                  <a:pt x="106068" y="1989336"/>
                  <a:pt x="135251" y="1882276"/>
                  <a:pt x="217937" y="1833612"/>
                </a:cubicBezTo>
                <a:lnTo>
                  <a:pt x="568132" y="1634091"/>
                </a:lnTo>
                <a:cubicBezTo>
                  <a:pt x="568132" y="1638957"/>
                  <a:pt x="568132" y="1648690"/>
                  <a:pt x="568132" y="1653556"/>
                </a:cubicBezTo>
                <a:lnTo>
                  <a:pt x="568132" y="1653556"/>
                </a:lnTo>
                <a:cubicBezTo>
                  <a:pt x="568132" y="1697353"/>
                  <a:pt x="572996" y="1741151"/>
                  <a:pt x="582724" y="1784948"/>
                </a:cubicBezTo>
                <a:cubicBezTo>
                  <a:pt x="597315" y="1853078"/>
                  <a:pt x="577860" y="1926074"/>
                  <a:pt x="529222" y="1979604"/>
                </a:cubicBezTo>
                <a:cubicBezTo>
                  <a:pt x="500039" y="2013668"/>
                  <a:pt x="470855" y="2052600"/>
                  <a:pt x="446536" y="2086664"/>
                </a:cubicBezTo>
                <a:lnTo>
                  <a:pt x="393035" y="2120729"/>
                </a:lnTo>
                <a:cubicBezTo>
                  <a:pt x="310350" y="2169393"/>
                  <a:pt x="208209" y="2145061"/>
                  <a:pt x="159571" y="2072065"/>
                </a:cubicBezTo>
                <a:close/>
                <a:moveTo>
                  <a:pt x="256847" y="2675497"/>
                </a:moveTo>
                <a:cubicBezTo>
                  <a:pt x="222801" y="2665764"/>
                  <a:pt x="188754" y="2641432"/>
                  <a:pt x="164435" y="2607367"/>
                </a:cubicBezTo>
                <a:cubicBezTo>
                  <a:pt x="110932" y="2524639"/>
                  <a:pt x="140116" y="2417578"/>
                  <a:pt x="222801" y="2368914"/>
                </a:cubicBezTo>
                <a:lnTo>
                  <a:pt x="329805" y="2305651"/>
                </a:lnTo>
                <a:cubicBezTo>
                  <a:pt x="286030" y="2422445"/>
                  <a:pt x="261711" y="2544104"/>
                  <a:pt x="256847" y="2675497"/>
                </a:cubicBezTo>
                <a:close/>
                <a:moveTo>
                  <a:pt x="1322026" y="3692571"/>
                </a:moveTo>
                <a:cubicBezTo>
                  <a:pt x="806461" y="3677971"/>
                  <a:pt x="383307" y="3259463"/>
                  <a:pt x="363852" y="2743626"/>
                </a:cubicBezTo>
                <a:cubicBezTo>
                  <a:pt x="339533" y="2179125"/>
                  <a:pt x="791868" y="1711953"/>
                  <a:pt x="1351209" y="1707086"/>
                </a:cubicBezTo>
                <a:cubicBezTo>
                  <a:pt x="1380392" y="1707086"/>
                  <a:pt x="1404711" y="1687621"/>
                  <a:pt x="1404711" y="1658423"/>
                </a:cubicBezTo>
                <a:cubicBezTo>
                  <a:pt x="1409575" y="1629224"/>
                  <a:pt x="1385256" y="1600026"/>
                  <a:pt x="1351209" y="1600026"/>
                </a:cubicBezTo>
                <a:cubicBezTo>
                  <a:pt x="1122610" y="1600026"/>
                  <a:pt x="913464" y="1668155"/>
                  <a:pt x="738366" y="1784948"/>
                </a:cubicBezTo>
                <a:cubicBezTo>
                  <a:pt x="714047" y="1799548"/>
                  <a:pt x="680001" y="1784948"/>
                  <a:pt x="675137" y="1760617"/>
                </a:cubicBezTo>
                <a:cubicBezTo>
                  <a:pt x="670273" y="1726552"/>
                  <a:pt x="665409" y="1687621"/>
                  <a:pt x="665409" y="1653556"/>
                </a:cubicBezTo>
                <a:cubicBezTo>
                  <a:pt x="665409" y="1570828"/>
                  <a:pt x="684865" y="1488099"/>
                  <a:pt x="718911" y="1410237"/>
                </a:cubicBezTo>
                <a:cubicBezTo>
                  <a:pt x="728639" y="1385905"/>
                  <a:pt x="723775" y="1351840"/>
                  <a:pt x="694592" y="1342108"/>
                </a:cubicBezTo>
                <a:cubicBezTo>
                  <a:pt x="665409" y="1327508"/>
                  <a:pt x="636227" y="1337241"/>
                  <a:pt x="621634" y="1366440"/>
                </a:cubicBezTo>
                <a:cubicBezTo>
                  <a:pt x="616770" y="1376172"/>
                  <a:pt x="611908" y="1390772"/>
                  <a:pt x="607044" y="1405370"/>
                </a:cubicBezTo>
                <a:cubicBezTo>
                  <a:pt x="592451" y="1439435"/>
                  <a:pt x="548677" y="1444302"/>
                  <a:pt x="529222" y="1410237"/>
                </a:cubicBezTo>
                <a:cubicBezTo>
                  <a:pt x="500039" y="1366440"/>
                  <a:pt x="490312" y="1308043"/>
                  <a:pt x="500039" y="1249646"/>
                </a:cubicBezTo>
                <a:cubicBezTo>
                  <a:pt x="514631" y="1157185"/>
                  <a:pt x="582724" y="1084189"/>
                  <a:pt x="675137" y="1064724"/>
                </a:cubicBezTo>
                <a:cubicBezTo>
                  <a:pt x="787004" y="1040392"/>
                  <a:pt x="898873" y="1093922"/>
                  <a:pt x="942647" y="1196116"/>
                </a:cubicBezTo>
                <a:cubicBezTo>
                  <a:pt x="952376" y="1220448"/>
                  <a:pt x="976695" y="1235047"/>
                  <a:pt x="1001014" y="1230181"/>
                </a:cubicBezTo>
                <a:cubicBezTo>
                  <a:pt x="1035060" y="1225314"/>
                  <a:pt x="1054515" y="1186383"/>
                  <a:pt x="1039924" y="1157185"/>
                </a:cubicBezTo>
                <a:cubicBezTo>
                  <a:pt x="1035060" y="1142586"/>
                  <a:pt x="1025333" y="1132853"/>
                  <a:pt x="1020469" y="1118254"/>
                </a:cubicBezTo>
                <a:cubicBezTo>
                  <a:pt x="1093427" y="1084189"/>
                  <a:pt x="1176111" y="1069590"/>
                  <a:pt x="1258796" y="1069590"/>
                </a:cubicBezTo>
                <a:cubicBezTo>
                  <a:pt x="1317163" y="1069590"/>
                  <a:pt x="1375528" y="1079323"/>
                  <a:pt x="1433895" y="1093922"/>
                </a:cubicBezTo>
                <a:cubicBezTo>
                  <a:pt x="1458214" y="1103655"/>
                  <a:pt x="1482533" y="1093922"/>
                  <a:pt x="1497124" y="1069590"/>
                </a:cubicBezTo>
                <a:cubicBezTo>
                  <a:pt x="1511716" y="1040392"/>
                  <a:pt x="1497124" y="1001461"/>
                  <a:pt x="1467941" y="991728"/>
                </a:cubicBezTo>
                <a:cubicBezTo>
                  <a:pt x="1429030" y="981995"/>
                  <a:pt x="1390120" y="972263"/>
                  <a:pt x="1351209" y="967396"/>
                </a:cubicBezTo>
                <a:cubicBezTo>
                  <a:pt x="1322026" y="962530"/>
                  <a:pt x="1302571" y="928465"/>
                  <a:pt x="1317163" y="904133"/>
                </a:cubicBezTo>
                <a:cubicBezTo>
                  <a:pt x="1458214" y="646215"/>
                  <a:pt x="1725724" y="480758"/>
                  <a:pt x="2027281" y="480758"/>
                </a:cubicBezTo>
                <a:cubicBezTo>
                  <a:pt x="2309384" y="480758"/>
                  <a:pt x="2576895" y="631616"/>
                  <a:pt x="2722809" y="874935"/>
                </a:cubicBezTo>
                <a:cubicBezTo>
                  <a:pt x="2737400" y="894400"/>
                  <a:pt x="2761720" y="909000"/>
                  <a:pt x="2786039" y="899267"/>
                </a:cubicBezTo>
                <a:cubicBezTo>
                  <a:pt x="2820086" y="889534"/>
                  <a:pt x="2829813" y="850603"/>
                  <a:pt x="2815222" y="821404"/>
                </a:cubicBezTo>
                <a:cubicBezTo>
                  <a:pt x="2800631" y="797073"/>
                  <a:pt x="2786039" y="772741"/>
                  <a:pt x="2766584" y="748409"/>
                </a:cubicBezTo>
                <a:cubicBezTo>
                  <a:pt x="2747129" y="724077"/>
                  <a:pt x="2761720" y="685146"/>
                  <a:pt x="2795767" y="680280"/>
                </a:cubicBezTo>
                <a:cubicBezTo>
                  <a:pt x="2810358" y="680280"/>
                  <a:pt x="2824950" y="675413"/>
                  <a:pt x="2839541" y="675413"/>
                </a:cubicBezTo>
                <a:cubicBezTo>
                  <a:pt x="3004911" y="675413"/>
                  <a:pt x="3136235" y="797073"/>
                  <a:pt x="3160554" y="952797"/>
                </a:cubicBezTo>
                <a:lnTo>
                  <a:pt x="1998099" y="957663"/>
                </a:lnTo>
                <a:cubicBezTo>
                  <a:pt x="1818137" y="957663"/>
                  <a:pt x="1672222" y="1103655"/>
                  <a:pt x="1672222" y="1283711"/>
                </a:cubicBezTo>
                <a:cubicBezTo>
                  <a:pt x="1672222" y="1342108"/>
                  <a:pt x="1686813" y="1395638"/>
                  <a:pt x="1715996" y="1444302"/>
                </a:cubicBezTo>
                <a:cubicBezTo>
                  <a:pt x="1730588" y="1468634"/>
                  <a:pt x="1745179" y="1492966"/>
                  <a:pt x="1769499" y="1512431"/>
                </a:cubicBezTo>
                <a:cubicBezTo>
                  <a:pt x="1832728" y="1575694"/>
                  <a:pt x="1910549" y="1609759"/>
                  <a:pt x="1998099" y="1609759"/>
                </a:cubicBezTo>
                <a:lnTo>
                  <a:pt x="2523392" y="1609759"/>
                </a:lnTo>
                <a:cubicBezTo>
                  <a:pt x="2562302" y="1609759"/>
                  <a:pt x="2576895" y="1658423"/>
                  <a:pt x="2542847" y="1677888"/>
                </a:cubicBezTo>
                <a:lnTo>
                  <a:pt x="1229613" y="2437044"/>
                </a:lnTo>
                <a:cubicBezTo>
                  <a:pt x="1088562" y="2519772"/>
                  <a:pt x="1030196" y="2699829"/>
                  <a:pt x="1112882" y="2840953"/>
                </a:cubicBezTo>
                <a:cubicBezTo>
                  <a:pt x="1142065" y="2899350"/>
                  <a:pt x="1190703" y="2938281"/>
                  <a:pt x="1244206" y="2967480"/>
                </a:cubicBezTo>
                <a:lnTo>
                  <a:pt x="1239341" y="2967480"/>
                </a:lnTo>
                <a:cubicBezTo>
                  <a:pt x="1098291" y="3050208"/>
                  <a:pt x="1039924" y="3225398"/>
                  <a:pt x="1117746" y="3371390"/>
                </a:cubicBezTo>
                <a:cubicBezTo>
                  <a:pt x="1195567" y="3522247"/>
                  <a:pt x="1385256" y="3575778"/>
                  <a:pt x="1531171" y="3493049"/>
                </a:cubicBezTo>
                <a:lnTo>
                  <a:pt x="1540898" y="3488183"/>
                </a:lnTo>
                <a:cubicBezTo>
                  <a:pt x="1536035" y="3546579"/>
                  <a:pt x="1550626" y="3609842"/>
                  <a:pt x="1579809" y="3663373"/>
                </a:cubicBezTo>
                <a:cubicBezTo>
                  <a:pt x="1497124" y="3687705"/>
                  <a:pt x="1409575" y="3697437"/>
                  <a:pt x="1322026" y="3692571"/>
                </a:cubicBezTo>
                <a:close/>
                <a:moveTo>
                  <a:pt x="2465026" y="4159744"/>
                </a:moveTo>
                <a:cubicBezTo>
                  <a:pt x="2231562" y="4159744"/>
                  <a:pt x="2032145" y="4004019"/>
                  <a:pt x="1968916" y="3780166"/>
                </a:cubicBezTo>
                <a:cubicBezTo>
                  <a:pt x="1973780" y="3775299"/>
                  <a:pt x="1983507" y="3775299"/>
                  <a:pt x="1988371" y="3770433"/>
                </a:cubicBezTo>
                <a:lnTo>
                  <a:pt x="2192652" y="3648773"/>
                </a:lnTo>
                <a:cubicBezTo>
                  <a:pt x="2192652" y="3692571"/>
                  <a:pt x="2202379" y="3736368"/>
                  <a:pt x="2226698" y="3775299"/>
                </a:cubicBezTo>
                <a:cubicBezTo>
                  <a:pt x="2226698" y="3775299"/>
                  <a:pt x="2231562" y="3780166"/>
                  <a:pt x="2231562" y="3780166"/>
                </a:cubicBezTo>
                <a:cubicBezTo>
                  <a:pt x="2304520" y="3896958"/>
                  <a:pt x="2465026" y="3935890"/>
                  <a:pt x="2591485" y="3862894"/>
                </a:cubicBezTo>
                <a:lnTo>
                  <a:pt x="2975728" y="3643907"/>
                </a:lnTo>
                <a:cubicBezTo>
                  <a:pt x="2975728" y="3931024"/>
                  <a:pt x="2747129" y="4159744"/>
                  <a:pt x="2465026" y="4159744"/>
                </a:cubicBezTo>
                <a:close/>
                <a:moveTo>
                  <a:pt x="3272422" y="4018618"/>
                </a:moveTo>
                <a:cubicBezTo>
                  <a:pt x="3257831" y="4004019"/>
                  <a:pt x="3228647" y="4008885"/>
                  <a:pt x="3218919" y="4023485"/>
                </a:cubicBezTo>
                <a:cubicBezTo>
                  <a:pt x="3204328" y="4038084"/>
                  <a:pt x="3209192" y="4067282"/>
                  <a:pt x="3223783" y="4077015"/>
                </a:cubicBezTo>
                <a:cubicBezTo>
                  <a:pt x="3238376" y="4086748"/>
                  <a:pt x="3267558" y="4086748"/>
                  <a:pt x="3277286" y="4072149"/>
                </a:cubicBezTo>
                <a:cubicBezTo>
                  <a:pt x="3291877" y="4057549"/>
                  <a:pt x="3287014" y="4033217"/>
                  <a:pt x="3272422" y="4018618"/>
                </a:cubicBezTo>
                <a:close/>
              </a:path>
            </a:pathLst>
          </a:custGeom>
          <a:solidFill>
            <a:srgbClr val="58A1CD"/>
          </a:solidFill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grpSp>
        <p:nvGrpSpPr>
          <p:cNvPr id="19" name="グラフィックス 4">
            <a:extLst>
              <a:ext uri="{FF2B5EF4-FFF2-40B4-BE49-F238E27FC236}">
                <a16:creationId xmlns:a16="http://schemas.microsoft.com/office/drawing/2014/main" id="{3F7976EF-8796-4E47-9381-72311171F0CF}"/>
              </a:ext>
            </a:extLst>
          </p:cNvPr>
          <p:cNvGrpSpPr/>
          <p:nvPr/>
        </p:nvGrpSpPr>
        <p:grpSpPr>
          <a:xfrm rot="5400000">
            <a:off x="16011091" y="14017441"/>
            <a:ext cx="6809362" cy="2895497"/>
            <a:chOff x="19547501" y="7245511"/>
            <a:chExt cx="6809362" cy="2895497"/>
          </a:xfrm>
          <a:solidFill>
            <a:schemeClr val="accent1"/>
          </a:solidFill>
        </p:grpSpPr>
        <p:sp>
          <p:nvSpPr>
            <p:cNvPr id="21" name="フリーフォーム: 図形 20">
              <a:extLst>
                <a:ext uri="{FF2B5EF4-FFF2-40B4-BE49-F238E27FC236}">
                  <a16:creationId xmlns:a16="http://schemas.microsoft.com/office/drawing/2014/main" id="{988CB0BF-78DF-45B9-9D5C-DCC8840D2643}"/>
                </a:ext>
              </a:extLst>
            </p:cNvPr>
            <p:cNvSpPr/>
            <p:nvPr/>
          </p:nvSpPr>
          <p:spPr>
            <a:xfrm>
              <a:off x="19547501" y="7337972"/>
              <a:ext cx="1357008" cy="2715442"/>
            </a:xfrm>
            <a:custGeom>
              <a:avLst/>
              <a:gdLst>
                <a:gd name="connsiteX0" fmla="*/ 1357009 w 1357008"/>
                <a:gd name="connsiteY0" fmla="*/ 131393 h 2715442"/>
                <a:gd name="connsiteX1" fmla="*/ 1357009 w 1357008"/>
                <a:gd name="connsiteY1" fmla="*/ 0 h 2715442"/>
                <a:gd name="connsiteX2" fmla="*/ 0 w 1357008"/>
                <a:gd name="connsiteY2" fmla="*/ 1357721 h 2715442"/>
                <a:gd name="connsiteX3" fmla="*/ 1357009 w 1357008"/>
                <a:gd name="connsiteY3" fmla="*/ 2715443 h 2715442"/>
                <a:gd name="connsiteX4" fmla="*/ 1357009 w 1357008"/>
                <a:gd name="connsiteY4" fmla="*/ 2584050 h 2715442"/>
                <a:gd name="connsiteX5" fmla="*/ 131323 w 1357008"/>
                <a:gd name="connsiteY5" fmla="*/ 1357721 h 2715442"/>
                <a:gd name="connsiteX6" fmla="*/ 1357009 w 1357008"/>
                <a:gd name="connsiteY6" fmla="*/ 131393 h 2715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57008" h="2715442">
                  <a:moveTo>
                    <a:pt x="1357009" y="131393"/>
                  </a:moveTo>
                  <a:lnTo>
                    <a:pt x="1357009" y="0"/>
                  </a:lnTo>
                  <a:cubicBezTo>
                    <a:pt x="607979" y="0"/>
                    <a:pt x="0" y="608298"/>
                    <a:pt x="0" y="1357721"/>
                  </a:cubicBezTo>
                  <a:cubicBezTo>
                    <a:pt x="0" y="2107145"/>
                    <a:pt x="607979" y="2715443"/>
                    <a:pt x="1357009" y="2715443"/>
                  </a:cubicBezTo>
                  <a:lnTo>
                    <a:pt x="1357009" y="2584050"/>
                  </a:lnTo>
                  <a:cubicBezTo>
                    <a:pt x="680936" y="2584050"/>
                    <a:pt x="131323" y="2034149"/>
                    <a:pt x="131323" y="1357721"/>
                  </a:cubicBezTo>
                  <a:cubicBezTo>
                    <a:pt x="131323" y="681294"/>
                    <a:pt x="680936" y="131393"/>
                    <a:pt x="1357009" y="131393"/>
                  </a:cubicBezTo>
                  <a:close/>
                </a:path>
              </a:pathLst>
            </a:custGeom>
            <a:solidFill>
              <a:srgbClr val="58A1CD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2" name="フリーフォーム: 図形 21">
              <a:extLst>
                <a:ext uri="{FF2B5EF4-FFF2-40B4-BE49-F238E27FC236}">
                  <a16:creationId xmlns:a16="http://schemas.microsoft.com/office/drawing/2014/main" id="{2D8FF105-90C1-48E5-9ACD-DEC8F8DECFF5}"/>
                </a:ext>
              </a:extLst>
            </p:cNvPr>
            <p:cNvSpPr/>
            <p:nvPr/>
          </p:nvSpPr>
          <p:spPr>
            <a:xfrm>
              <a:off x="20904510" y="7337972"/>
              <a:ext cx="82685" cy="131392"/>
            </a:xfrm>
            <a:custGeom>
              <a:avLst/>
              <a:gdLst>
                <a:gd name="connsiteX0" fmla="*/ 0 w 82685"/>
                <a:gd name="connsiteY0" fmla="*/ 0 h 131392"/>
                <a:gd name="connsiteX1" fmla="*/ 82686 w 82685"/>
                <a:gd name="connsiteY1" fmla="*/ 0 h 131392"/>
                <a:gd name="connsiteX2" fmla="*/ 82686 w 82685"/>
                <a:gd name="connsiteY2" fmla="*/ 131393 h 131392"/>
                <a:gd name="connsiteX3" fmla="*/ 0 w 82685"/>
                <a:gd name="connsiteY3" fmla="*/ 131393 h 131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685" h="131392">
                  <a:moveTo>
                    <a:pt x="0" y="0"/>
                  </a:moveTo>
                  <a:lnTo>
                    <a:pt x="82686" y="0"/>
                  </a:lnTo>
                  <a:lnTo>
                    <a:pt x="82686" y="131393"/>
                  </a:lnTo>
                  <a:lnTo>
                    <a:pt x="0" y="131393"/>
                  </a:lnTo>
                  <a:close/>
                </a:path>
              </a:pathLst>
            </a:custGeom>
            <a:solidFill>
              <a:srgbClr val="4582A6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3" name="フリーフォーム: 図形 22">
              <a:extLst>
                <a:ext uri="{FF2B5EF4-FFF2-40B4-BE49-F238E27FC236}">
                  <a16:creationId xmlns:a16="http://schemas.microsoft.com/office/drawing/2014/main" id="{10AC53E8-D387-4B3E-904D-66391E461365}"/>
                </a:ext>
              </a:extLst>
            </p:cNvPr>
            <p:cNvSpPr/>
            <p:nvPr/>
          </p:nvSpPr>
          <p:spPr>
            <a:xfrm>
              <a:off x="20904510" y="9917155"/>
              <a:ext cx="82685" cy="131392"/>
            </a:xfrm>
            <a:custGeom>
              <a:avLst/>
              <a:gdLst>
                <a:gd name="connsiteX0" fmla="*/ 0 w 82685"/>
                <a:gd name="connsiteY0" fmla="*/ 0 h 131392"/>
                <a:gd name="connsiteX1" fmla="*/ 82686 w 82685"/>
                <a:gd name="connsiteY1" fmla="*/ 0 h 131392"/>
                <a:gd name="connsiteX2" fmla="*/ 82686 w 82685"/>
                <a:gd name="connsiteY2" fmla="*/ 131393 h 131392"/>
                <a:gd name="connsiteX3" fmla="*/ 0 w 82685"/>
                <a:gd name="connsiteY3" fmla="*/ 131393 h 131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685" h="131392">
                  <a:moveTo>
                    <a:pt x="0" y="0"/>
                  </a:moveTo>
                  <a:lnTo>
                    <a:pt x="82686" y="0"/>
                  </a:lnTo>
                  <a:lnTo>
                    <a:pt x="82686" y="131393"/>
                  </a:lnTo>
                  <a:lnTo>
                    <a:pt x="0" y="131393"/>
                  </a:lnTo>
                  <a:close/>
                </a:path>
              </a:pathLst>
            </a:custGeom>
            <a:solidFill>
              <a:srgbClr val="4582A6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9" name="フリーフォーム: 図形 28">
              <a:extLst>
                <a:ext uri="{FF2B5EF4-FFF2-40B4-BE49-F238E27FC236}">
                  <a16:creationId xmlns:a16="http://schemas.microsoft.com/office/drawing/2014/main" id="{2527B5E7-49EB-4C62-9F21-DF7542B43334}"/>
                </a:ext>
              </a:extLst>
            </p:cNvPr>
            <p:cNvSpPr/>
            <p:nvPr/>
          </p:nvSpPr>
          <p:spPr>
            <a:xfrm>
              <a:off x="24999854" y="7337972"/>
              <a:ext cx="1357009" cy="2715442"/>
            </a:xfrm>
            <a:custGeom>
              <a:avLst/>
              <a:gdLst>
                <a:gd name="connsiteX0" fmla="*/ 0 w 1357009"/>
                <a:gd name="connsiteY0" fmla="*/ 131393 h 2715442"/>
                <a:gd name="connsiteX1" fmla="*/ 0 w 1357009"/>
                <a:gd name="connsiteY1" fmla="*/ 0 h 2715442"/>
                <a:gd name="connsiteX2" fmla="*/ 1357010 w 1357009"/>
                <a:gd name="connsiteY2" fmla="*/ 1357721 h 2715442"/>
                <a:gd name="connsiteX3" fmla="*/ 0 w 1357009"/>
                <a:gd name="connsiteY3" fmla="*/ 2715443 h 2715442"/>
                <a:gd name="connsiteX4" fmla="*/ 0 w 1357009"/>
                <a:gd name="connsiteY4" fmla="*/ 2584050 h 2715442"/>
                <a:gd name="connsiteX5" fmla="*/ 1225686 w 1357009"/>
                <a:gd name="connsiteY5" fmla="*/ 1357721 h 2715442"/>
                <a:gd name="connsiteX6" fmla="*/ 0 w 1357009"/>
                <a:gd name="connsiteY6" fmla="*/ 131393 h 2715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57009" h="2715442">
                  <a:moveTo>
                    <a:pt x="0" y="131393"/>
                  </a:moveTo>
                  <a:lnTo>
                    <a:pt x="0" y="0"/>
                  </a:lnTo>
                  <a:cubicBezTo>
                    <a:pt x="749031" y="0"/>
                    <a:pt x="1357010" y="608298"/>
                    <a:pt x="1357010" y="1357721"/>
                  </a:cubicBezTo>
                  <a:cubicBezTo>
                    <a:pt x="1357010" y="2107145"/>
                    <a:pt x="749031" y="2715443"/>
                    <a:pt x="0" y="2715443"/>
                  </a:cubicBezTo>
                  <a:lnTo>
                    <a:pt x="0" y="2584050"/>
                  </a:lnTo>
                  <a:cubicBezTo>
                    <a:pt x="676074" y="2584050"/>
                    <a:pt x="1225686" y="2034149"/>
                    <a:pt x="1225686" y="1357721"/>
                  </a:cubicBezTo>
                  <a:cubicBezTo>
                    <a:pt x="1220822" y="681294"/>
                    <a:pt x="676074" y="131393"/>
                    <a:pt x="0" y="131393"/>
                  </a:cubicBezTo>
                  <a:close/>
                </a:path>
              </a:pathLst>
            </a:custGeom>
            <a:solidFill>
              <a:srgbClr val="58A1CD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33" name="フリーフォーム: 図形 32">
              <a:extLst>
                <a:ext uri="{FF2B5EF4-FFF2-40B4-BE49-F238E27FC236}">
                  <a16:creationId xmlns:a16="http://schemas.microsoft.com/office/drawing/2014/main" id="{DA0594AE-290A-4245-896E-393EBEAF54FB}"/>
                </a:ext>
              </a:extLst>
            </p:cNvPr>
            <p:cNvSpPr/>
            <p:nvPr/>
          </p:nvSpPr>
          <p:spPr>
            <a:xfrm rot="-10800000">
              <a:off x="24915515" y="7337777"/>
              <a:ext cx="82685" cy="131392"/>
            </a:xfrm>
            <a:custGeom>
              <a:avLst/>
              <a:gdLst>
                <a:gd name="connsiteX0" fmla="*/ 0 w 82685"/>
                <a:gd name="connsiteY0" fmla="*/ 0 h 131392"/>
                <a:gd name="connsiteX1" fmla="*/ 82686 w 82685"/>
                <a:gd name="connsiteY1" fmla="*/ 0 h 131392"/>
                <a:gd name="connsiteX2" fmla="*/ 82686 w 82685"/>
                <a:gd name="connsiteY2" fmla="*/ 131393 h 131392"/>
                <a:gd name="connsiteX3" fmla="*/ 0 w 82685"/>
                <a:gd name="connsiteY3" fmla="*/ 131393 h 131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685" h="131392">
                  <a:moveTo>
                    <a:pt x="0" y="0"/>
                  </a:moveTo>
                  <a:lnTo>
                    <a:pt x="82686" y="0"/>
                  </a:lnTo>
                  <a:lnTo>
                    <a:pt x="82686" y="131393"/>
                  </a:lnTo>
                  <a:lnTo>
                    <a:pt x="0" y="131393"/>
                  </a:lnTo>
                  <a:close/>
                </a:path>
              </a:pathLst>
            </a:custGeom>
            <a:solidFill>
              <a:srgbClr val="4582A6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1" name="フリーフォーム: 図形 40">
              <a:extLst>
                <a:ext uri="{FF2B5EF4-FFF2-40B4-BE49-F238E27FC236}">
                  <a16:creationId xmlns:a16="http://schemas.microsoft.com/office/drawing/2014/main" id="{0217AD2A-7A14-49F5-BBE8-251A4D296611}"/>
                </a:ext>
              </a:extLst>
            </p:cNvPr>
            <p:cNvSpPr/>
            <p:nvPr/>
          </p:nvSpPr>
          <p:spPr>
            <a:xfrm rot="-10800000">
              <a:off x="24915515" y="9919247"/>
              <a:ext cx="82685" cy="131392"/>
            </a:xfrm>
            <a:custGeom>
              <a:avLst/>
              <a:gdLst>
                <a:gd name="connsiteX0" fmla="*/ 0 w 82685"/>
                <a:gd name="connsiteY0" fmla="*/ 0 h 131392"/>
                <a:gd name="connsiteX1" fmla="*/ 82686 w 82685"/>
                <a:gd name="connsiteY1" fmla="*/ 0 h 131392"/>
                <a:gd name="connsiteX2" fmla="*/ 82686 w 82685"/>
                <a:gd name="connsiteY2" fmla="*/ 131393 h 131392"/>
                <a:gd name="connsiteX3" fmla="*/ 0 w 82685"/>
                <a:gd name="connsiteY3" fmla="*/ 131393 h 131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685" h="131392">
                  <a:moveTo>
                    <a:pt x="0" y="0"/>
                  </a:moveTo>
                  <a:lnTo>
                    <a:pt x="82686" y="0"/>
                  </a:lnTo>
                  <a:lnTo>
                    <a:pt x="82686" y="131393"/>
                  </a:lnTo>
                  <a:lnTo>
                    <a:pt x="0" y="131393"/>
                  </a:lnTo>
                  <a:close/>
                </a:path>
              </a:pathLst>
            </a:custGeom>
            <a:solidFill>
              <a:srgbClr val="4582A6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6" name="フリーフォーム: 図形 45">
              <a:extLst>
                <a:ext uri="{FF2B5EF4-FFF2-40B4-BE49-F238E27FC236}">
                  <a16:creationId xmlns:a16="http://schemas.microsoft.com/office/drawing/2014/main" id="{8D90004D-8523-47D2-9515-59AD07E1B2EB}"/>
                </a:ext>
              </a:extLst>
            </p:cNvPr>
            <p:cNvSpPr/>
            <p:nvPr/>
          </p:nvSpPr>
          <p:spPr>
            <a:xfrm>
              <a:off x="20967739" y="7245511"/>
              <a:ext cx="3968885" cy="2895497"/>
            </a:xfrm>
            <a:custGeom>
              <a:avLst/>
              <a:gdLst>
                <a:gd name="connsiteX0" fmla="*/ 3876473 w 3968885"/>
                <a:gd name="connsiteY0" fmla="*/ 0 h 2895497"/>
                <a:gd name="connsiteX1" fmla="*/ 92412 w 3968885"/>
                <a:gd name="connsiteY1" fmla="*/ 0 h 2895497"/>
                <a:gd name="connsiteX2" fmla="*/ 0 w 3968885"/>
                <a:gd name="connsiteY2" fmla="*/ 92461 h 2895497"/>
                <a:gd name="connsiteX3" fmla="*/ 0 w 3968885"/>
                <a:gd name="connsiteY3" fmla="*/ 2803037 h 2895497"/>
                <a:gd name="connsiteX4" fmla="*/ 92412 w 3968885"/>
                <a:gd name="connsiteY4" fmla="*/ 2895498 h 2895497"/>
                <a:gd name="connsiteX5" fmla="*/ 3876473 w 3968885"/>
                <a:gd name="connsiteY5" fmla="*/ 2895498 h 2895497"/>
                <a:gd name="connsiteX6" fmla="*/ 3968885 w 3968885"/>
                <a:gd name="connsiteY6" fmla="*/ 2803037 h 2895497"/>
                <a:gd name="connsiteX7" fmla="*/ 3968885 w 3968885"/>
                <a:gd name="connsiteY7" fmla="*/ 92461 h 2895497"/>
                <a:gd name="connsiteX8" fmla="*/ 3876473 w 3968885"/>
                <a:gd name="connsiteY8" fmla="*/ 0 h 2895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68885" h="2895497">
                  <a:moveTo>
                    <a:pt x="3876473" y="0"/>
                  </a:moveTo>
                  <a:lnTo>
                    <a:pt x="92412" y="0"/>
                  </a:lnTo>
                  <a:cubicBezTo>
                    <a:pt x="43774" y="0"/>
                    <a:pt x="0" y="38930"/>
                    <a:pt x="0" y="92461"/>
                  </a:cubicBezTo>
                  <a:lnTo>
                    <a:pt x="0" y="2803037"/>
                  </a:lnTo>
                  <a:cubicBezTo>
                    <a:pt x="0" y="2851701"/>
                    <a:pt x="38912" y="2895498"/>
                    <a:pt x="92412" y="2895498"/>
                  </a:cubicBezTo>
                  <a:lnTo>
                    <a:pt x="3876473" y="2895498"/>
                  </a:lnTo>
                  <a:cubicBezTo>
                    <a:pt x="3925111" y="2895498"/>
                    <a:pt x="3968885" y="2856567"/>
                    <a:pt x="3968885" y="2803037"/>
                  </a:cubicBezTo>
                  <a:lnTo>
                    <a:pt x="3968885" y="92461"/>
                  </a:lnTo>
                  <a:cubicBezTo>
                    <a:pt x="3968885" y="43797"/>
                    <a:pt x="3929975" y="0"/>
                    <a:pt x="3876473" y="0"/>
                  </a:cubicBezTo>
                  <a:close/>
                </a:path>
              </a:pathLst>
            </a:custGeom>
            <a:solidFill>
              <a:srgbClr val="58A1CD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7" name="フリーフォーム: 図形 46">
              <a:extLst>
                <a:ext uri="{FF2B5EF4-FFF2-40B4-BE49-F238E27FC236}">
                  <a16:creationId xmlns:a16="http://schemas.microsoft.com/office/drawing/2014/main" id="{6A88662B-F479-4CC2-A795-60D4CE3DF4FC}"/>
                </a:ext>
              </a:extLst>
            </p:cNvPr>
            <p:cNvSpPr/>
            <p:nvPr/>
          </p:nvSpPr>
          <p:spPr>
            <a:xfrm>
              <a:off x="21570854" y="7917071"/>
              <a:ext cx="2767520" cy="1552377"/>
            </a:xfrm>
            <a:custGeom>
              <a:avLst/>
              <a:gdLst>
                <a:gd name="connsiteX0" fmla="*/ 2665380 w 2767520"/>
                <a:gd name="connsiteY0" fmla="*/ 676428 h 1552377"/>
                <a:gd name="connsiteX1" fmla="*/ 97277 w 2767520"/>
                <a:gd name="connsiteY1" fmla="*/ 676428 h 1552377"/>
                <a:gd name="connsiteX2" fmla="*/ 0 w 2767520"/>
                <a:gd name="connsiteY2" fmla="*/ 773756 h 1552377"/>
                <a:gd name="connsiteX3" fmla="*/ 97277 w 2767520"/>
                <a:gd name="connsiteY3" fmla="*/ 871084 h 1552377"/>
                <a:gd name="connsiteX4" fmla="*/ 2665380 w 2767520"/>
                <a:gd name="connsiteY4" fmla="*/ 871084 h 1552377"/>
                <a:gd name="connsiteX5" fmla="*/ 2762656 w 2767520"/>
                <a:gd name="connsiteY5" fmla="*/ 773756 h 1552377"/>
                <a:gd name="connsiteX6" fmla="*/ 2665380 w 2767520"/>
                <a:gd name="connsiteY6" fmla="*/ 676428 h 1552377"/>
                <a:gd name="connsiteX7" fmla="*/ 2709154 w 2767520"/>
                <a:gd name="connsiteY7" fmla="*/ 1357722 h 1552377"/>
                <a:gd name="connsiteX8" fmla="*/ 58367 w 2767520"/>
                <a:gd name="connsiteY8" fmla="*/ 1357722 h 1552377"/>
                <a:gd name="connsiteX9" fmla="*/ 4864 w 2767520"/>
                <a:gd name="connsiteY9" fmla="*/ 1411251 h 1552377"/>
                <a:gd name="connsiteX10" fmla="*/ 4864 w 2767520"/>
                <a:gd name="connsiteY10" fmla="*/ 1455050 h 1552377"/>
                <a:gd name="connsiteX11" fmla="*/ 102141 w 2767520"/>
                <a:gd name="connsiteY11" fmla="*/ 1552377 h 1552377"/>
                <a:gd name="connsiteX12" fmla="*/ 2670244 w 2767520"/>
                <a:gd name="connsiteY12" fmla="*/ 1552377 h 1552377"/>
                <a:gd name="connsiteX13" fmla="*/ 2767520 w 2767520"/>
                <a:gd name="connsiteY13" fmla="*/ 1455050 h 1552377"/>
                <a:gd name="connsiteX14" fmla="*/ 2767520 w 2767520"/>
                <a:gd name="connsiteY14" fmla="*/ 1411251 h 1552377"/>
                <a:gd name="connsiteX15" fmla="*/ 2709154 w 2767520"/>
                <a:gd name="connsiteY15" fmla="*/ 1357722 h 1552377"/>
                <a:gd name="connsiteX16" fmla="*/ 2665380 w 2767520"/>
                <a:gd name="connsiteY16" fmla="*/ 0 h 1552377"/>
                <a:gd name="connsiteX17" fmla="*/ 97277 w 2767520"/>
                <a:gd name="connsiteY17" fmla="*/ 0 h 1552377"/>
                <a:gd name="connsiteX18" fmla="*/ 0 w 2767520"/>
                <a:gd name="connsiteY18" fmla="*/ 97328 h 1552377"/>
                <a:gd name="connsiteX19" fmla="*/ 0 w 2767520"/>
                <a:gd name="connsiteY19" fmla="*/ 141126 h 1552377"/>
                <a:gd name="connsiteX20" fmla="*/ 53502 w 2767520"/>
                <a:gd name="connsiteY20" fmla="*/ 194655 h 1552377"/>
                <a:gd name="connsiteX21" fmla="*/ 2704290 w 2767520"/>
                <a:gd name="connsiteY21" fmla="*/ 194655 h 1552377"/>
                <a:gd name="connsiteX22" fmla="*/ 2757792 w 2767520"/>
                <a:gd name="connsiteY22" fmla="*/ 141126 h 1552377"/>
                <a:gd name="connsiteX23" fmla="*/ 2757792 w 2767520"/>
                <a:gd name="connsiteY23" fmla="*/ 97328 h 1552377"/>
                <a:gd name="connsiteX24" fmla="*/ 2665380 w 2767520"/>
                <a:gd name="connsiteY24" fmla="*/ 0 h 1552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67520" h="1552377">
                  <a:moveTo>
                    <a:pt x="2665380" y="676428"/>
                  </a:moveTo>
                  <a:lnTo>
                    <a:pt x="97277" y="676428"/>
                  </a:lnTo>
                  <a:cubicBezTo>
                    <a:pt x="43776" y="676428"/>
                    <a:pt x="0" y="720226"/>
                    <a:pt x="0" y="773756"/>
                  </a:cubicBezTo>
                  <a:cubicBezTo>
                    <a:pt x="0" y="827285"/>
                    <a:pt x="43776" y="871084"/>
                    <a:pt x="97277" y="871084"/>
                  </a:cubicBezTo>
                  <a:lnTo>
                    <a:pt x="2665380" y="871084"/>
                  </a:lnTo>
                  <a:cubicBezTo>
                    <a:pt x="2718882" y="871084"/>
                    <a:pt x="2762656" y="827285"/>
                    <a:pt x="2762656" y="773756"/>
                  </a:cubicBezTo>
                  <a:cubicBezTo>
                    <a:pt x="2762656" y="720226"/>
                    <a:pt x="2718882" y="676428"/>
                    <a:pt x="2665380" y="676428"/>
                  </a:cubicBezTo>
                  <a:close/>
                  <a:moveTo>
                    <a:pt x="2709154" y="1357722"/>
                  </a:moveTo>
                  <a:lnTo>
                    <a:pt x="58367" y="1357722"/>
                  </a:lnTo>
                  <a:cubicBezTo>
                    <a:pt x="29183" y="1357722"/>
                    <a:pt x="4864" y="1382054"/>
                    <a:pt x="4864" y="1411251"/>
                  </a:cubicBezTo>
                  <a:lnTo>
                    <a:pt x="4864" y="1455050"/>
                  </a:lnTo>
                  <a:cubicBezTo>
                    <a:pt x="4864" y="1508579"/>
                    <a:pt x="48638" y="1552377"/>
                    <a:pt x="102141" y="1552377"/>
                  </a:cubicBezTo>
                  <a:lnTo>
                    <a:pt x="2670244" y="1552377"/>
                  </a:lnTo>
                  <a:cubicBezTo>
                    <a:pt x="2723745" y="1552377"/>
                    <a:pt x="2767520" y="1508579"/>
                    <a:pt x="2767520" y="1455050"/>
                  </a:cubicBezTo>
                  <a:lnTo>
                    <a:pt x="2767520" y="1411251"/>
                  </a:lnTo>
                  <a:cubicBezTo>
                    <a:pt x="2762656" y="1382054"/>
                    <a:pt x="2738337" y="1357722"/>
                    <a:pt x="2709154" y="1357722"/>
                  </a:cubicBezTo>
                  <a:close/>
                  <a:moveTo>
                    <a:pt x="2665380" y="0"/>
                  </a:moveTo>
                  <a:lnTo>
                    <a:pt x="97277" y="0"/>
                  </a:lnTo>
                  <a:cubicBezTo>
                    <a:pt x="43776" y="0"/>
                    <a:pt x="0" y="43799"/>
                    <a:pt x="0" y="97328"/>
                  </a:cubicBezTo>
                  <a:lnTo>
                    <a:pt x="0" y="141126"/>
                  </a:lnTo>
                  <a:cubicBezTo>
                    <a:pt x="0" y="170323"/>
                    <a:pt x="24319" y="194655"/>
                    <a:pt x="53502" y="194655"/>
                  </a:cubicBezTo>
                  <a:lnTo>
                    <a:pt x="2704290" y="194655"/>
                  </a:lnTo>
                  <a:cubicBezTo>
                    <a:pt x="2733473" y="194655"/>
                    <a:pt x="2757792" y="170323"/>
                    <a:pt x="2757792" y="141126"/>
                  </a:cubicBezTo>
                  <a:lnTo>
                    <a:pt x="2757792" y="97328"/>
                  </a:lnTo>
                  <a:cubicBezTo>
                    <a:pt x="2762656" y="43799"/>
                    <a:pt x="2718882" y="0"/>
                    <a:pt x="2665380" y="0"/>
                  </a:cubicBezTo>
                  <a:close/>
                </a:path>
              </a:pathLst>
            </a:custGeom>
            <a:solidFill>
              <a:srgbClr val="C5D9EC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8" name="フリーフォーム: 図形 47">
              <a:extLst>
                <a:ext uri="{FF2B5EF4-FFF2-40B4-BE49-F238E27FC236}">
                  <a16:creationId xmlns:a16="http://schemas.microsoft.com/office/drawing/2014/main" id="{12A12514-13C8-45CD-A2B2-FF93C53C3BCE}"/>
                </a:ext>
              </a:extLst>
            </p:cNvPr>
            <p:cNvSpPr/>
            <p:nvPr/>
          </p:nvSpPr>
          <p:spPr>
            <a:xfrm>
              <a:off x="21123382" y="7245511"/>
              <a:ext cx="38910" cy="2895497"/>
            </a:xfrm>
            <a:custGeom>
              <a:avLst/>
              <a:gdLst>
                <a:gd name="connsiteX0" fmla="*/ 0 w 38910"/>
                <a:gd name="connsiteY0" fmla="*/ 1547509 h 2895497"/>
                <a:gd name="connsiteX1" fmla="*/ 14591 w 38910"/>
                <a:gd name="connsiteY1" fmla="*/ 1562109 h 2895497"/>
                <a:gd name="connsiteX2" fmla="*/ 24319 w 38910"/>
                <a:gd name="connsiteY2" fmla="*/ 1562109 h 2895497"/>
                <a:gd name="connsiteX3" fmla="*/ 38910 w 38910"/>
                <a:gd name="connsiteY3" fmla="*/ 1547509 h 2895497"/>
                <a:gd name="connsiteX4" fmla="*/ 38910 w 38910"/>
                <a:gd name="connsiteY4" fmla="*/ 1498845 h 2895497"/>
                <a:gd name="connsiteX5" fmla="*/ 24319 w 38910"/>
                <a:gd name="connsiteY5" fmla="*/ 1484247 h 2895497"/>
                <a:gd name="connsiteX6" fmla="*/ 14591 w 38910"/>
                <a:gd name="connsiteY6" fmla="*/ 1484247 h 2895497"/>
                <a:gd name="connsiteX7" fmla="*/ 0 w 38910"/>
                <a:gd name="connsiteY7" fmla="*/ 1498845 h 2895497"/>
                <a:gd name="connsiteX8" fmla="*/ 0 w 38910"/>
                <a:gd name="connsiteY8" fmla="*/ 1547509 h 2895497"/>
                <a:gd name="connsiteX9" fmla="*/ 0 w 38910"/>
                <a:gd name="connsiteY9" fmla="*/ 2004950 h 2895497"/>
                <a:gd name="connsiteX10" fmla="*/ 14591 w 38910"/>
                <a:gd name="connsiteY10" fmla="*/ 2019549 h 2895497"/>
                <a:gd name="connsiteX11" fmla="*/ 24319 w 38910"/>
                <a:gd name="connsiteY11" fmla="*/ 2019549 h 2895497"/>
                <a:gd name="connsiteX12" fmla="*/ 38910 w 38910"/>
                <a:gd name="connsiteY12" fmla="*/ 2004950 h 2895497"/>
                <a:gd name="connsiteX13" fmla="*/ 38910 w 38910"/>
                <a:gd name="connsiteY13" fmla="*/ 1956287 h 2895497"/>
                <a:gd name="connsiteX14" fmla="*/ 24319 w 38910"/>
                <a:gd name="connsiteY14" fmla="*/ 1941687 h 2895497"/>
                <a:gd name="connsiteX15" fmla="*/ 14591 w 38910"/>
                <a:gd name="connsiteY15" fmla="*/ 1941687 h 2895497"/>
                <a:gd name="connsiteX16" fmla="*/ 0 w 38910"/>
                <a:gd name="connsiteY16" fmla="*/ 1956287 h 2895497"/>
                <a:gd name="connsiteX17" fmla="*/ 0 w 38910"/>
                <a:gd name="connsiteY17" fmla="*/ 2004950 h 2895497"/>
                <a:gd name="connsiteX18" fmla="*/ 0 w 38910"/>
                <a:gd name="connsiteY18" fmla="*/ 1703234 h 2895497"/>
                <a:gd name="connsiteX19" fmla="*/ 14591 w 38910"/>
                <a:gd name="connsiteY19" fmla="*/ 1717833 h 2895497"/>
                <a:gd name="connsiteX20" fmla="*/ 24319 w 38910"/>
                <a:gd name="connsiteY20" fmla="*/ 1717833 h 2895497"/>
                <a:gd name="connsiteX21" fmla="*/ 38910 w 38910"/>
                <a:gd name="connsiteY21" fmla="*/ 1703234 h 2895497"/>
                <a:gd name="connsiteX22" fmla="*/ 38910 w 38910"/>
                <a:gd name="connsiteY22" fmla="*/ 1654570 h 2895497"/>
                <a:gd name="connsiteX23" fmla="*/ 24319 w 38910"/>
                <a:gd name="connsiteY23" fmla="*/ 1639972 h 2895497"/>
                <a:gd name="connsiteX24" fmla="*/ 14591 w 38910"/>
                <a:gd name="connsiteY24" fmla="*/ 1639972 h 2895497"/>
                <a:gd name="connsiteX25" fmla="*/ 0 w 38910"/>
                <a:gd name="connsiteY25" fmla="*/ 1654570 h 2895497"/>
                <a:gd name="connsiteX26" fmla="*/ 0 w 38910"/>
                <a:gd name="connsiteY26" fmla="*/ 1703234 h 2895497"/>
                <a:gd name="connsiteX27" fmla="*/ 0 w 38910"/>
                <a:gd name="connsiteY27" fmla="*/ 1854092 h 2895497"/>
                <a:gd name="connsiteX28" fmla="*/ 14591 w 38910"/>
                <a:gd name="connsiteY28" fmla="*/ 1868691 h 2895497"/>
                <a:gd name="connsiteX29" fmla="*/ 24319 w 38910"/>
                <a:gd name="connsiteY29" fmla="*/ 1868691 h 2895497"/>
                <a:gd name="connsiteX30" fmla="*/ 38910 w 38910"/>
                <a:gd name="connsiteY30" fmla="*/ 1854092 h 2895497"/>
                <a:gd name="connsiteX31" fmla="*/ 38910 w 38910"/>
                <a:gd name="connsiteY31" fmla="*/ 1805428 h 2895497"/>
                <a:gd name="connsiteX32" fmla="*/ 24319 w 38910"/>
                <a:gd name="connsiteY32" fmla="*/ 1790828 h 2895497"/>
                <a:gd name="connsiteX33" fmla="*/ 14591 w 38910"/>
                <a:gd name="connsiteY33" fmla="*/ 1790828 h 2895497"/>
                <a:gd name="connsiteX34" fmla="*/ 0 w 38910"/>
                <a:gd name="connsiteY34" fmla="*/ 1805428 h 2895497"/>
                <a:gd name="connsiteX35" fmla="*/ 0 w 38910"/>
                <a:gd name="connsiteY35" fmla="*/ 1854092 h 2895497"/>
                <a:gd name="connsiteX36" fmla="*/ 0 w 38910"/>
                <a:gd name="connsiteY36" fmla="*/ 2155807 h 2895497"/>
                <a:gd name="connsiteX37" fmla="*/ 14591 w 38910"/>
                <a:gd name="connsiteY37" fmla="*/ 2170407 h 2895497"/>
                <a:gd name="connsiteX38" fmla="*/ 24319 w 38910"/>
                <a:gd name="connsiteY38" fmla="*/ 2170407 h 2895497"/>
                <a:gd name="connsiteX39" fmla="*/ 38910 w 38910"/>
                <a:gd name="connsiteY39" fmla="*/ 2155807 h 2895497"/>
                <a:gd name="connsiteX40" fmla="*/ 38910 w 38910"/>
                <a:gd name="connsiteY40" fmla="*/ 2107143 h 2895497"/>
                <a:gd name="connsiteX41" fmla="*/ 24319 w 38910"/>
                <a:gd name="connsiteY41" fmla="*/ 2092545 h 2895497"/>
                <a:gd name="connsiteX42" fmla="*/ 14591 w 38910"/>
                <a:gd name="connsiteY42" fmla="*/ 2092545 h 2895497"/>
                <a:gd name="connsiteX43" fmla="*/ 0 w 38910"/>
                <a:gd name="connsiteY43" fmla="*/ 2107143 h 2895497"/>
                <a:gd name="connsiteX44" fmla="*/ 0 w 38910"/>
                <a:gd name="connsiteY44" fmla="*/ 2155807 h 2895497"/>
                <a:gd name="connsiteX45" fmla="*/ 0 w 38910"/>
                <a:gd name="connsiteY45" fmla="*/ 2768972 h 2895497"/>
                <a:gd name="connsiteX46" fmla="*/ 14591 w 38910"/>
                <a:gd name="connsiteY46" fmla="*/ 2783572 h 2895497"/>
                <a:gd name="connsiteX47" fmla="*/ 24319 w 38910"/>
                <a:gd name="connsiteY47" fmla="*/ 2783572 h 2895497"/>
                <a:gd name="connsiteX48" fmla="*/ 38910 w 38910"/>
                <a:gd name="connsiteY48" fmla="*/ 2768972 h 2895497"/>
                <a:gd name="connsiteX49" fmla="*/ 38910 w 38910"/>
                <a:gd name="connsiteY49" fmla="*/ 2720308 h 2895497"/>
                <a:gd name="connsiteX50" fmla="*/ 24319 w 38910"/>
                <a:gd name="connsiteY50" fmla="*/ 2705709 h 2895497"/>
                <a:gd name="connsiteX51" fmla="*/ 14591 w 38910"/>
                <a:gd name="connsiteY51" fmla="*/ 2705709 h 2895497"/>
                <a:gd name="connsiteX52" fmla="*/ 0 w 38910"/>
                <a:gd name="connsiteY52" fmla="*/ 2720308 h 2895497"/>
                <a:gd name="connsiteX53" fmla="*/ 0 w 38910"/>
                <a:gd name="connsiteY53" fmla="*/ 2768972 h 2895497"/>
                <a:gd name="connsiteX54" fmla="*/ 0 w 38910"/>
                <a:gd name="connsiteY54" fmla="*/ 2880899 h 2895497"/>
                <a:gd name="connsiteX55" fmla="*/ 14591 w 38910"/>
                <a:gd name="connsiteY55" fmla="*/ 2895498 h 2895497"/>
                <a:gd name="connsiteX56" fmla="*/ 24319 w 38910"/>
                <a:gd name="connsiteY56" fmla="*/ 2895498 h 2895497"/>
                <a:gd name="connsiteX57" fmla="*/ 38910 w 38910"/>
                <a:gd name="connsiteY57" fmla="*/ 2880899 h 2895497"/>
                <a:gd name="connsiteX58" fmla="*/ 38910 w 38910"/>
                <a:gd name="connsiteY58" fmla="*/ 2871166 h 2895497"/>
                <a:gd name="connsiteX59" fmla="*/ 24319 w 38910"/>
                <a:gd name="connsiteY59" fmla="*/ 2856567 h 2895497"/>
                <a:gd name="connsiteX60" fmla="*/ 14591 w 38910"/>
                <a:gd name="connsiteY60" fmla="*/ 2856567 h 2895497"/>
                <a:gd name="connsiteX61" fmla="*/ 0 w 38910"/>
                <a:gd name="connsiteY61" fmla="*/ 2871166 h 2895497"/>
                <a:gd name="connsiteX62" fmla="*/ 0 w 38910"/>
                <a:gd name="connsiteY62" fmla="*/ 2880899 h 2895497"/>
                <a:gd name="connsiteX63" fmla="*/ 0 w 38910"/>
                <a:gd name="connsiteY63" fmla="*/ 2311532 h 2895497"/>
                <a:gd name="connsiteX64" fmla="*/ 14591 w 38910"/>
                <a:gd name="connsiteY64" fmla="*/ 2326131 h 2895497"/>
                <a:gd name="connsiteX65" fmla="*/ 24319 w 38910"/>
                <a:gd name="connsiteY65" fmla="*/ 2326131 h 2895497"/>
                <a:gd name="connsiteX66" fmla="*/ 38910 w 38910"/>
                <a:gd name="connsiteY66" fmla="*/ 2311532 h 2895497"/>
                <a:gd name="connsiteX67" fmla="*/ 38910 w 38910"/>
                <a:gd name="connsiteY67" fmla="*/ 2262868 h 2895497"/>
                <a:gd name="connsiteX68" fmla="*/ 24319 w 38910"/>
                <a:gd name="connsiteY68" fmla="*/ 2248270 h 2895497"/>
                <a:gd name="connsiteX69" fmla="*/ 14591 w 38910"/>
                <a:gd name="connsiteY69" fmla="*/ 2248270 h 2895497"/>
                <a:gd name="connsiteX70" fmla="*/ 0 w 38910"/>
                <a:gd name="connsiteY70" fmla="*/ 2262868 h 2895497"/>
                <a:gd name="connsiteX71" fmla="*/ 0 w 38910"/>
                <a:gd name="connsiteY71" fmla="*/ 2311532 h 2895497"/>
                <a:gd name="connsiteX72" fmla="*/ 0 w 38910"/>
                <a:gd name="connsiteY72" fmla="*/ 2462390 h 2895497"/>
                <a:gd name="connsiteX73" fmla="*/ 14591 w 38910"/>
                <a:gd name="connsiteY73" fmla="*/ 2476989 h 2895497"/>
                <a:gd name="connsiteX74" fmla="*/ 24319 w 38910"/>
                <a:gd name="connsiteY74" fmla="*/ 2476989 h 2895497"/>
                <a:gd name="connsiteX75" fmla="*/ 38910 w 38910"/>
                <a:gd name="connsiteY75" fmla="*/ 2462390 h 2895497"/>
                <a:gd name="connsiteX76" fmla="*/ 38910 w 38910"/>
                <a:gd name="connsiteY76" fmla="*/ 2413726 h 2895497"/>
                <a:gd name="connsiteX77" fmla="*/ 24319 w 38910"/>
                <a:gd name="connsiteY77" fmla="*/ 2399126 h 2895497"/>
                <a:gd name="connsiteX78" fmla="*/ 14591 w 38910"/>
                <a:gd name="connsiteY78" fmla="*/ 2399126 h 2895497"/>
                <a:gd name="connsiteX79" fmla="*/ 0 w 38910"/>
                <a:gd name="connsiteY79" fmla="*/ 2413726 h 2895497"/>
                <a:gd name="connsiteX80" fmla="*/ 0 w 38910"/>
                <a:gd name="connsiteY80" fmla="*/ 2462390 h 2895497"/>
                <a:gd name="connsiteX81" fmla="*/ 0 w 38910"/>
                <a:gd name="connsiteY81" fmla="*/ 2613248 h 2895497"/>
                <a:gd name="connsiteX82" fmla="*/ 14591 w 38910"/>
                <a:gd name="connsiteY82" fmla="*/ 2627847 h 2895497"/>
                <a:gd name="connsiteX83" fmla="*/ 24319 w 38910"/>
                <a:gd name="connsiteY83" fmla="*/ 2627847 h 2895497"/>
                <a:gd name="connsiteX84" fmla="*/ 38910 w 38910"/>
                <a:gd name="connsiteY84" fmla="*/ 2613248 h 2895497"/>
                <a:gd name="connsiteX85" fmla="*/ 38910 w 38910"/>
                <a:gd name="connsiteY85" fmla="*/ 2564585 h 2895497"/>
                <a:gd name="connsiteX86" fmla="*/ 24319 w 38910"/>
                <a:gd name="connsiteY86" fmla="*/ 2549984 h 2895497"/>
                <a:gd name="connsiteX87" fmla="*/ 14591 w 38910"/>
                <a:gd name="connsiteY87" fmla="*/ 2549984 h 2895497"/>
                <a:gd name="connsiteX88" fmla="*/ 0 w 38910"/>
                <a:gd name="connsiteY88" fmla="*/ 2564585 h 2895497"/>
                <a:gd name="connsiteX89" fmla="*/ 0 w 38910"/>
                <a:gd name="connsiteY89" fmla="*/ 2613248 h 2895497"/>
                <a:gd name="connsiteX90" fmla="*/ 0 w 38910"/>
                <a:gd name="connsiteY90" fmla="*/ 481772 h 2895497"/>
                <a:gd name="connsiteX91" fmla="*/ 14591 w 38910"/>
                <a:gd name="connsiteY91" fmla="*/ 496372 h 2895497"/>
                <a:gd name="connsiteX92" fmla="*/ 24319 w 38910"/>
                <a:gd name="connsiteY92" fmla="*/ 496372 h 2895497"/>
                <a:gd name="connsiteX93" fmla="*/ 38910 w 38910"/>
                <a:gd name="connsiteY93" fmla="*/ 481772 h 2895497"/>
                <a:gd name="connsiteX94" fmla="*/ 38910 w 38910"/>
                <a:gd name="connsiteY94" fmla="*/ 433108 h 2895497"/>
                <a:gd name="connsiteX95" fmla="*/ 24319 w 38910"/>
                <a:gd name="connsiteY95" fmla="*/ 418509 h 2895497"/>
                <a:gd name="connsiteX96" fmla="*/ 14591 w 38910"/>
                <a:gd name="connsiteY96" fmla="*/ 418509 h 2895497"/>
                <a:gd name="connsiteX97" fmla="*/ 0 w 38910"/>
                <a:gd name="connsiteY97" fmla="*/ 433108 h 2895497"/>
                <a:gd name="connsiteX98" fmla="*/ 0 w 38910"/>
                <a:gd name="connsiteY98" fmla="*/ 481772 h 2895497"/>
                <a:gd name="connsiteX99" fmla="*/ 0 w 38910"/>
                <a:gd name="connsiteY99" fmla="*/ 632630 h 2895497"/>
                <a:gd name="connsiteX100" fmla="*/ 14591 w 38910"/>
                <a:gd name="connsiteY100" fmla="*/ 647228 h 2895497"/>
                <a:gd name="connsiteX101" fmla="*/ 24319 w 38910"/>
                <a:gd name="connsiteY101" fmla="*/ 647228 h 2895497"/>
                <a:gd name="connsiteX102" fmla="*/ 38910 w 38910"/>
                <a:gd name="connsiteY102" fmla="*/ 632630 h 2895497"/>
                <a:gd name="connsiteX103" fmla="*/ 38910 w 38910"/>
                <a:gd name="connsiteY103" fmla="*/ 583966 h 2895497"/>
                <a:gd name="connsiteX104" fmla="*/ 24319 w 38910"/>
                <a:gd name="connsiteY104" fmla="*/ 569367 h 2895497"/>
                <a:gd name="connsiteX105" fmla="*/ 14591 w 38910"/>
                <a:gd name="connsiteY105" fmla="*/ 569367 h 2895497"/>
                <a:gd name="connsiteX106" fmla="*/ 0 w 38910"/>
                <a:gd name="connsiteY106" fmla="*/ 583966 h 2895497"/>
                <a:gd name="connsiteX107" fmla="*/ 0 w 38910"/>
                <a:gd name="connsiteY107" fmla="*/ 632630 h 2895497"/>
                <a:gd name="connsiteX108" fmla="*/ 0 w 38910"/>
                <a:gd name="connsiteY108" fmla="*/ 330913 h 2895497"/>
                <a:gd name="connsiteX109" fmla="*/ 14591 w 38910"/>
                <a:gd name="connsiteY109" fmla="*/ 345514 h 2895497"/>
                <a:gd name="connsiteX110" fmla="*/ 24319 w 38910"/>
                <a:gd name="connsiteY110" fmla="*/ 345514 h 2895497"/>
                <a:gd name="connsiteX111" fmla="*/ 38910 w 38910"/>
                <a:gd name="connsiteY111" fmla="*/ 330913 h 2895497"/>
                <a:gd name="connsiteX112" fmla="*/ 38910 w 38910"/>
                <a:gd name="connsiteY112" fmla="*/ 282250 h 2895497"/>
                <a:gd name="connsiteX113" fmla="*/ 24319 w 38910"/>
                <a:gd name="connsiteY113" fmla="*/ 267651 h 2895497"/>
                <a:gd name="connsiteX114" fmla="*/ 14591 w 38910"/>
                <a:gd name="connsiteY114" fmla="*/ 267651 h 2895497"/>
                <a:gd name="connsiteX115" fmla="*/ 0 w 38910"/>
                <a:gd name="connsiteY115" fmla="*/ 282250 h 2895497"/>
                <a:gd name="connsiteX116" fmla="*/ 0 w 38910"/>
                <a:gd name="connsiteY116" fmla="*/ 330913 h 2895497"/>
                <a:gd name="connsiteX117" fmla="*/ 0 w 38910"/>
                <a:gd name="connsiteY117" fmla="*/ 180057 h 2895497"/>
                <a:gd name="connsiteX118" fmla="*/ 14591 w 38910"/>
                <a:gd name="connsiteY118" fmla="*/ 194655 h 2895497"/>
                <a:gd name="connsiteX119" fmla="*/ 24319 w 38910"/>
                <a:gd name="connsiteY119" fmla="*/ 194655 h 2895497"/>
                <a:gd name="connsiteX120" fmla="*/ 38910 w 38910"/>
                <a:gd name="connsiteY120" fmla="*/ 180057 h 2895497"/>
                <a:gd name="connsiteX121" fmla="*/ 38910 w 38910"/>
                <a:gd name="connsiteY121" fmla="*/ 131393 h 2895497"/>
                <a:gd name="connsiteX122" fmla="*/ 24319 w 38910"/>
                <a:gd name="connsiteY122" fmla="*/ 116793 h 2895497"/>
                <a:gd name="connsiteX123" fmla="*/ 14591 w 38910"/>
                <a:gd name="connsiteY123" fmla="*/ 116793 h 2895497"/>
                <a:gd name="connsiteX124" fmla="*/ 0 w 38910"/>
                <a:gd name="connsiteY124" fmla="*/ 131393 h 2895497"/>
                <a:gd name="connsiteX125" fmla="*/ 0 w 38910"/>
                <a:gd name="connsiteY125" fmla="*/ 180057 h 2895497"/>
                <a:gd name="connsiteX126" fmla="*/ 14591 w 38910"/>
                <a:gd name="connsiteY126" fmla="*/ 0 h 2895497"/>
                <a:gd name="connsiteX127" fmla="*/ 0 w 38910"/>
                <a:gd name="connsiteY127" fmla="*/ 14599 h 2895497"/>
                <a:gd name="connsiteX128" fmla="*/ 0 w 38910"/>
                <a:gd name="connsiteY128" fmla="*/ 24332 h 2895497"/>
                <a:gd name="connsiteX129" fmla="*/ 14591 w 38910"/>
                <a:gd name="connsiteY129" fmla="*/ 38930 h 2895497"/>
                <a:gd name="connsiteX130" fmla="*/ 24319 w 38910"/>
                <a:gd name="connsiteY130" fmla="*/ 38930 h 2895497"/>
                <a:gd name="connsiteX131" fmla="*/ 38910 w 38910"/>
                <a:gd name="connsiteY131" fmla="*/ 24332 h 2895497"/>
                <a:gd name="connsiteX132" fmla="*/ 38910 w 38910"/>
                <a:gd name="connsiteY132" fmla="*/ 14599 h 2895497"/>
                <a:gd name="connsiteX133" fmla="*/ 24319 w 38910"/>
                <a:gd name="connsiteY133" fmla="*/ 0 h 2895497"/>
                <a:gd name="connsiteX134" fmla="*/ 14591 w 38910"/>
                <a:gd name="connsiteY134" fmla="*/ 0 h 2895497"/>
                <a:gd name="connsiteX135" fmla="*/ 0 w 38910"/>
                <a:gd name="connsiteY135" fmla="*/ 1396653 h 2895497"/>
                <a:gd name="connsiteX136" fmla="*/ 14591 w 38910"/>
                <a:gd name="connsiteY136" fmla="*/ 1411251 h 2895497"/>
                <a:gd name="connsiteX137" fmla="*/ 24319 w 38910"/>
                <a:gd name="connsiteY137" fmla="*/ 1411251 h 2895497"/>
                <a:gd name="connsiteX138" fmla="*/ 38910 w 38910"/>
                <a:gd name="connsiteY138" fmla="*/ 1396653 h 2895497"/>
                <a:gd name="connsiteX139" fmla="*/ 38910 w 38910"/>
                <a:gd name="connsiteY139" fmla="*/ 1347989 h 2895497"/>
                <a:gd name="connsiteX140" fmla="*/ 24319 w 38910"/>
                <a:gd name="connsiteY140" fmla="*/ 1333389 h 2895497"/>
                <a:gd name="connsiteX141" fmla="*/ 14591 w 38910"/>
                <a:gd name="connsiteY141" fmla="*/ 1333389 h 2895497"/>
                <a:gd name="connsiteX142" fmla="*/ 0 w 38910"/>
                <a:gd name="connsiteY142" fmla="*/ 1347989 h 2895497"/>
                <a:gd name="connsiteX143" fmla="*/ 0 w 38910"/>
                <a:gd name="connsiteY143" fmla="*/ 1396653 h 2895497"/>
                <a:gd name="connsiteX144" fmla="*/ 0 w 38910"/>
                <a:gd name="connsiteY144" fmla="*/ 1245794 h 2895497"/>
                <a:gd name="connsiteX145" fmla="*/ 14591 w 38910"/>
                <a:gd name="connsiteY145" fmla="*/ 1260393 h 2895497"/>
                <a:gd name="connsiteX146" fmla="*/ 24319 w 38910"/>
                <a:gd name="connsiteY146" fmla="*/ 1260393 h 2895497"/>
                <a:gd name="connsiteX147" fmla="*/ 38910 w 38910"/>
                <a:gd name="connsiteY147" fmla="*/ 1245794 h 2895497"/>
                <a:gd name="connsiteX148" fmla="*/ 38910 w 38910"/>
                <a:gd name="connsiteY148" fmla="*/ 1197131 h 2895497"/>
                <a:gd name="connsiteX149" fmla="*/ 24319 w 38910"/>
                <a:gd name="connsiteY149" fmla="*/ 1182531 h 2895497"/>
                <a:gd name="connsiteX150" fmla="*/ 14591 w 38910"/>
                <a:gd name="connsiteY150" fmla="*/ 1182531 h 2895497"/>
                <a:gd name="connsiteX151" fmla="*/ 0 w 38910"/>
                <a:gd name="connsiteY151" fmla="*/ 1197131 h 2895497"/>
                <a:gd name="connsiteX152" fmla="*/ 0 w 38910"/>
                <a:gd name="connsiteY152" fmla="*/ 1245794 h 2895497"/>
                <a:gd name="connsiteX153" fmla="*/ 0 w 38910"/>
                <a:gd name="connsiteY153" fmla="*/ 1090070 h 2895497"/>
                <a:gd name="connsiteX154" fmla="*/ 14591 w 38910"/>
                <a:gd name="connsiteY154" fmla="*/ 1104670 h 2895497"/>
                <a:gd name="connsiteX155" fmla="*/ 24319 w 38910"/>
                <a:gd name="connsiteY155" fmla="*/ 1104670 h 2895497"/>
                <a:gd name="connsiteX156" fmla="*/ 38910 w 38910"/>
                <a:gd name="connsiteY156" fmla="*/ 1090070 h 2895497"/>
                <a:gd name="connsiteX157" fmla="*/ 38910 w 38910"/>
                <a:gd name="connsiteY157" fmla="*/ 1041406 h 2895497"/>
                <a:gd name="connsiteX158" fmla="*/ 24319 w 38910"/>
                <a:gd name="connsiteY158" fmla="*/ 1026807 h 2895497"/>
                <a:gd name="connsiteX159" fmla="*/ 14591 w 38910"/>
                <a:gd name="connsiteY159" fmla="*/ 1026807 h 2895497"/>
                <a:gd name="connsiteX160" fmla="*/ 0 w 38910"/>
                <a:gd name="connsiteY160" fmla="*/ 1041406 h 2895497"/>
                <a:gd name="connsiteX161" fmla="*/ 0 w 38910"/>
                <a:gd name="connsiteY161" fmla="*/ 1090070 h 2895497"/>
                <a:gd name="connsiteX162" fmla="*/ 0 w 38910"/>
                <a:gd name="connsiteY162" fmla="*/ 939211 h 2895497"/>
                <a:gd name="connsiteX163" fmla="*/ 14591 w 38910"/>
                <a:gd name="connsiteY163" fmla="*/ 953811 h 2895497"/>
                <a:gd name="connsiteX164" fmla="*/ 24319 w 38910"/>
                <a:gd name="connsiteY164" fmla="*/ 953811 h 2895497"/>
                <a:gd name="connsiteX165" fmla="*/ 38910 w 38910"/>
                <a:gd name="connsiteY165" fmla="*/ 939211 h 2895497"/>
                <a:gd name="connsiteX166" fmla="*/ 38910 w 38910"/>
                <a:gd name="connsiteY166" fmla="*/ 890548 h 2895497"/>
                <a:gd name="connsiteX167" fmla="*/ 24319 w 38910"/>
                <a:gd name="connsiteY167" fmla="*/ 875949 h 2895497"/>
                <a:gd name="connsiteX168" fmla="*/ 14591 w 38910"/>
                <a:gd name="connsiteY168" fmla="*/ 875949 h 2895497"/>
                <a:gd name="connsiteX169" fmla="*/ 0 w 38910"/>
                <a:gd name="connsiteY169" fmla="*/ 890548 h 2895497"/>
                <a:gd name="connsiteX170" fmla="*/ 0 w 38910"/>
                <a:gd name="connsiteY170" fmla="*/ 939211 h 2895497"/>
                <a:gd name="connsiteX171" fmla="*/ 0 w 38910"/>
                <a:gd name="connsiteY171" fmla="*/ 788355 h 2895497"/>
                <a:gd name="connsiteX172" fmla="*/ 14591 w 38910"/>
                <a:gd name="connsiteY172" fmla="*/ 802953 h 2895497"/>
                <a:gd name="connsiteX173" fmla="*/ 24319 w 38910"/>
                <a:gd name="connsiteY173" fmla="*/ 802953 h 2895497"/>
                <a:gd name="connsiteX174" fmla="*/ 38910 w 38910"/>
                <a:gd name="connsiteY174" fmla="*/ 788355 h 2895497"/>
                <a:gd name="connsiteX175" fmla="*/ 38910 w 38910"/>
                <a:gd name="connsiteY175" fmla="*/ 739691 h 2895497"/>
                <a:gd name="connsiteX176" fmla="*/ 24319 w 38910"/>
                <a:gd name="connsiteY176" fmla="*/ 725091 h 2895497"/>
                <a:gd name="connsiteX177" fmla="*/ 14591 w 38910"/>
                <a:gd name="connsiteY177" fmla="*/ 725091 h 2895497"/>
                <a:gd name="connsiteX178" fmla="*/ 0 w 38910"/>
                <a:gd name="connsiteY178" fmla="*/ 739691 h 2895497"/>
                <a:gd name="connsiteX179" fmla="*/ 0 w 38910"/>
                <a:gd name="connsiteY179" fmla="*/ 788355 h 2895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</a:cxnLst>
              <a:rect l="l" t="t" r="r" b="b"/>
              <a:pathLst>
                <a:path w="38910" h="2895497">
                  <a:moveTo>
                    <a:pt x="0" y="1547509"/>
                  </a:moveTo>
                  <a:cubicBezTo>
                    <a:pt x="0" y="1557243"/>
                    <a:pt x="4864" y="1562109"/>
                    <a:pt x="14591" y="1562109"/>
                  </a:cubicBezTo>
                  <a:lnTo>
                    <a:pt x="24319" y="1562109"/>
                  </a:lnTo>
                  <a:cubicBezTo>
                    <a:pt x="34046" y="1562109"/>
                    <a:pt x="38910" y="1557243"/>
                    <a:pt x="38910" y="1547509"/>
                  </a:cubicBezTo>
                  <a:lnTo>
                    <a:pt x="38910" y="1498845"/>
                  </a:lnTo>
                  <a:cubicBezTo>
                    <a:pt x="38910" y="1489114"/>
                    <a:pt x="34046" y="1484247"/>
                    <a:pt x="24319" y="1484247"/>
                  </a:cubicBezTo>
                  <a:lnTo>
                    <a:pt x="14591" y="1484247"/>
                  </a:lnTo>
                  <a:cubicBezTo>
                    <a:pt x="4864" y="1484247"/>
                    <a:pt x="0" y="1489114"/>
                    <a:pt x="0" y="1498845"/>
                  </a:cubicBezTo>
                  <a:lnTo>
                    <a:pt x="0" y="1547509"/>
                  </a:lnTo>
                  <a:close/>
                  <a:moveTo>
                    <a:pt x="0" y="2004950"/>
                  </a:moveTo>
                  <a:cubicBezTo>
                    <a:pt x="0" y="2014682"/>
                    <a:pt x="4864" y="2019549"/>
                    <a:pt x="14591" y="2019549"/>
                  </a:cubicBezTo>
                  <a:lnTo>
                    <a:pt x="24319" y="2019549"/>
                  </a:lnTo>
                  <a:cubicBezTo>
                    <a:pt x="34046" y="2019549"/>
                    <a:pt x="38910" y="2014682"/>
                    <a:pt x="38910" y="2004950"/>
                  </a:cubicBezTo>
                  <a:lnTo>
                    <a:pt x="38910" y="1956287"/>
                  </a:lnTo>
                  <a:cubicBezTo>
                    <a:pt x="38910" y="1946553"/>
                    <a:pt x="34046" y="1941687"/>
                    <a:pt x="24319" y="1941687"/>
                  </a:cubicBezTo>
                  <a:lnTo>
                    <a:pt x="14591" y="1941687"/>
                  </a:lnTo>
                  <a:cubicBezTo>
                    <a:pt x="4864" y="1941687"/>
                    <a:pt x="0" y="1946553"/>
                    <a:pt x="0" y="1956287"/>
                  </a:cubicBezTo>
                  <a:lnTo>
                    <a:pt x="0" y="2004950"/>
                  </a:lnTo>
                  <a:close/>
                  <a:moveTo>
                    <a:pt x="0" y="1703234"/>
                  </a:moveTo>
                  <a:cubicBezTo>
                    <a:pt x="0" y="1712967"/>
                    <a:pt x="4864" y="1717833"/>
                    <a:pt x="14591" y="1717833"/>
                  </a:cubicBezTo>
                  <a:lnTo>
                    <a:pt x="24319" y="1717833"/>
                  </a:lnTo>
                  <a:cubicBezTo>
                    <a:pt x="34046" y="1717833"/>
                    <a:pt x="38910" y="1712967"/>
                    <a:pt x="38910" y="1703234"/>
                  </a:cubicBezTo>
                  <a:lnTo>
                    <a:pt x="38910" y="1654570"/>
                  </a:lnTo>
                  <a:cubicBezTo>
                    <a:pt x="38910" y="1644837"/>
                    <a:pt x="34046" y="1639972"/>
                    <a:pt x="24319" y="1639972"/>
                  </a:cubicBezTo>
                  <a:lnTo>
                    <a:pt x="14591" y="1639972"/>
                  </a:lnTo>
                  <a:cubicBezTo>
                    <a:pt x="4864" y="1639972"/>
                    <a:pt x="0" y="1644837"/>
                    <a:pt x="0" y="1654570"/>
                  </a:cubicBezTo>
                  <a:lnTo>
                    <a:pt x="0" y="1703234"/>
                  </a:lnTo>
                  <a:close/>
                  <a:moveTo>
                    <a:pt x="0" y="1854092"/>
                  </a:moveTo>
                  <a:cubicBezTo>
                    <a:pt x="0" y="1863824"/>
                    <a:pt x="4864" y="1868691"/>
                    <a:pt x="14591" y="1868691"/>
                  </a:cubicBezTo>
                  <a:lnTo>
                    <a:pt x="24319" y="1868691"/>
                  </a:lnTo>
                  <a:cubicBezTo>
                    <a:pt x="34046" y="1868691"/>
                    <a:pt x="38910" y="1863824"/>
                    <a:pt x="38910" y="1854092"/>
                  </a:cubicBezTo>
                  <a:lnTo>
                    <a:pt x="38910" y="1805428"/>
                  </a:lnTo>
                  <a:cubicBezTo>
                    <a:pt x="38910" y="1795695"/>
                    <a:pt x="34046" y="1790828"/>
                    <a:pt x="24319" y="1790828"/>
                  </a:cubicBezTo>
                  <a:lnTo>
                    <a:pt x="14591" y="1790828"/>
                  </a:lnTo>
                  <a:cubicBezTo>
                    <a:pt x="4864" y="1790828"/>
                    <a:pt x="0" y="1795695"/>
                    <a:pt x="0" y="1805428"/>
                  </a:cubicBezTo>
                  <a:lnTo>
                    <a:pt x="0" y="1854092"/>
                  </a:lnTo>
                  <a:close/>
                  <a:moveTo>
                    <a:pt x="0" y="2155807"/>
                  </a:moveTo>
                  <a:cubicBezTo>
                    <a:pt x="0" y="2165541"/>
                    <a:pt x="4864" y="2170407"/>
                    <a:pt x="14591" y="2170407"/>
                  </a:cubicBezTo>
                  <a:lnTo>
                    <a:pt x="24319" y="2170407"/>
                  </a:lnTo>
                  <a:cubicBezTo>
                    <a:pt x="34046" y="2170407"/>
                    <a:pt x="38910" y="2165541"/>
                    <a:pt x="38910" y="2155807"/>
                  </a:cubicBezTo>
                  <a:lnTo>
                    <a:pt x="38910" y="2107143"/>
                  </a:lnTo>
                  <a:cubicBezTo>
                    <a:pt x="38910" y="2097411"/>
                    <a:pt x="34046" y="2092545"/>
                    <a:pt x="24319" y="2092545"/>
                  </a:cubicBezTo>
                  <a:lnTo>
                    <a:pt x="14591" y="2092545"/>
                  </a:lnTo>
                  <a:cubicBezTo>
                    <a:pt x="4864" y="2092545"/>
                    <a:pt x="0" y="2097411"/>
                    <a:pt x="0" y="2107143"/>
                  </a:cubicBezTo>
                  <a:lnTo>
                    <a:pt x="0" y="2155807"/>
                  </a:lnTo>
                  <a:close/>
                  <a:moveTo>
                    <a:pt x="0" y="2768972"/>
                  </a:moveTo>
                  <a:cubicBezTo>
                    <a:pt x="0" y="2778705"/>
                    <a:pt x="4864" y="2783572"/>
                    <a:pt x="14591" y="2783572"/>
                  </a:cubicBezTo>
                  <a:lnTo>
                    <a:pt x="24319" y="2783572"/>
                  </a:lnTo>
                  <a:cubicBezTo>
                    <a:pt x="34046" y="2783572"/>
                    <a:pt x="38910" y="2778705"/>
                    <a:pt x="38910" y="2768972"/>
                  </a:cubicBezTo>
                  <a:lnTo>
                    <a:pt x="38910" y="2720308"/>
                  </a:lnTo>
                  <a:cubicBezTo>
                    <a:pt x="38910" y="2710576"/>
                    <a:pt x="34046" y="2705709"/>
                    <a:pt x="24319" y="2705709"/>
                  </a:cubicBezTo>
                  <a:lnTo>
                    <a:pt x="14591" y="2705709"/>
                  </a:lnTo>
                  <a:cubicBezTo>
                    <a:pt x="4864" y="2705709"/>
                    <a:pt x="0" y="2710576"/>
                    <a:pt x="0" y="2720308"/>
                  </a:cubicBezTo>
                  <a:lnTo>
                    <a:pt x="0" y="2768972"/>
                  </a:lnTo>
                  <a:close/>
                  <a:moveTo>
                    <a:pt x="0" y="2880899"/>
                  </a:moveTo>
                  <a:cubicBezTo>
                    <a:pt x="0" y="2890631"/>
                    <a:pt x="4864" y="2895498"/>
                    <a:pt x="14591" y="2895498"/>
                  </a:cubicBezTo>
                  <a:lnTo>
                    <a:pt x="24319" y="2895498"/>
                  </a:lnTo>
                  <a:cubicBezTo>
                    <a:pt x="34046" y="2895498"/>
                    <a:pt x="38910" y="2890631"/>
                    <a:pt x="38910" y="2880899"/>
                  </a:cubicBezTo>
                  <a:lnTo>
                    <a:pt x="38910" y="2871166"/>
                  </a:lnTo>
                  <a:cubicBezTo>
                    <a:pt x="38910" y="2861433"/>
                    <a:pt x="34046" y="2856567"/>
                    <a:pt x="24319" y="2856567"/>
                  </a:cubicBezTo>
                  <a:lnTo>
                    <a:pt x="14591" y="2856567"/>
                  </a:lnTo>
                  <a:cubicBezTo>
                    <a:pt x="4864" y="2856567"/>
                    <a:pt x="0" y="2861433"/>
                    <a:pt x="0" y="2871166"/>
                  </a:cubicBezTo>
                  <a:lnTo>
                    <a:pt x="0" y="2880899"/>
                  </a:lnTo>
                  <a:close/>
                  <a:moveTo>
                    <a:pt x="0" y="2311532"/>
                  </a:moveTo>
                  <a:cubicBezTo>
                    <a:pt x="0" y="2321265"/>
                    <a:pt x="4864" y="2326131"/>
                    <a:pt x="14591" y="2326131"/>
                  </a:cubicBezTo>
                  <a:lnTo>
                    <a:pt x="24319" y="2326131"/>
                  </a:lnTo>
                  <a:cubicBezTo>
                    <a:pt x="34046" y="2326131"/>
                    <a:pt x="38910" y="2321265"/>
                    <a:pt x="38910" y="2311532"/>
                  </a:cubicBezTo>
                  <a:lnTo>
                    <a:pt x="38910" y="2262868"/>
                  </a:lnTo>
                  <a:cubicBezTo>
                    <a:pt x="38910" y="2253135"/>
                    <a:pt x="34046" y="2248270"/>
                    <a:pt x="24319" y="2248270"/>
                  </a:cubicBezTo>
                  <a:lnTo>
                    <a:pt x="14591" y="2248270"/>
                  </a:lnTo>
                  <a:cubicBezTo>
                    <a:pt x="4864" y="2248270"/>
                    <a:pt x="0" y="2253135"/>
                    <a:pt x="0" y="2262868"/>
                  </a:cubicBezTo>
                  <a:lnTo>
                    <a:pt x="0" y="2311532"/>
                  </a:lnTo>
                  <a:close/>
                  <a:moveTo>
                    <a:pt x="0" y="2462390"/>
                  </a:moveTo>
                  <a:cubicBezTo>
                    <a:pt x="0" y="2472122"/>
                    <a:pt x="4864" y="2476989"/>
                    <a:pt x="14591" y="2476989"/>
                  </a:cubicBezTo>
                  <a:lnTo>
                    <a:pt x="24319" y="2476989"/>
                  </a:lnTo>
                  <a:cubicBezTo>
                    <a:pt x="34046" y="2476989"/>
                    <a:pt x="38910" y="2472122"/>
                    <a:pt x="38910" y="2462390"/>
                  </a:cubicBezTo>
                  <a:lnTo>
                    <a:pt x="38910" y="2413726"/>
                  </a:lnTo>
                  <a:cubicBezTo>
                    <a:pt x="38910" y="2403993"/>
                    <a:pt x="34046" y="2399126"/>
                    <a:pt x="24319" y="2399126"/>
                  </a:cubicBezTo>
                  <a:lnTo>
                    <a:pt x="14591" y="2399126"/>
                  </a:lnTo>
                  <a:cubicBezTo>
                    <a:pt x="4864" y="2399126"/>
                    <a:pt x="0" y="2403993"/>
                    <a:pt x="0" y="2413726"/>
                  </a:cubicBezTo>
                  <a:lnTo>
                    <a:pt x="0" y="2462390"/>
                  </a:lnTo>
                  <a:close/>
                  <a:moveTo>
                    <a:pt x="0" y="2613248"/>
                  </a:moveTo>
                  <a:cubicBezTo>
                    <a:pt x="0" y="2622980"/>
                    <a:pt x="4864" y="2627847"/>
                    <a:pt x="14591" y="2627847"/>
                  </a:cubicBezTo>
                  <a:lnTo>
                    <a:pt x="24319" y="2627847"/>
                  </a:lnTo>
                  <a:cubicBezTo>
                    <a:pt x="34046" y="2627847"/>
                    <a:pt x="38910" y="2622980"/>
                    <a:pt x="38910" y="2613248"/>
                  </a:cubicBezTo>
                  <a:lnTo>
                    <a:pt x="38910" y="2564585"/>
                  </a:lnTo>
                  <a:cubicBezTo>
                    <a:pt x="38910" y="2554851"/>
                    <a:pt x="34046" y="2549984"/>
                    <a:pt x="24319" y="2549984"/>
                  </a:cubicBezTo>
                  <a:lnTo>
                    <a:pt x="14591" y="2549984"/>
                  </a:lnTo>
                  <a:cubicBezTo>
                    <a:pt x="4864" y="2549984"/>
                    <a:pt x="0" y="2554851"/>
                    <a:pt x="0" y="2564585"/>
                  </a:cubicBezTo>
                  <a:lnTo>
                    <a:pt x="0" y="2613248"/>
                  </a:lnTo>
                  <a:close/>
                  <a:moveTo>
                    <a:pt x="0" y="481772"/>
                  </a:moveTo>
                  <a:cubicBezTo>
                    <a:pt x="0" y="491505"/>
                    <a:pt x="4864" y="496372"/>
                    <a:pt x="14591" y="496372"/>
                  </a:cubicBezTo>
                  <a:lnTo>
                    <a:pt x="24319" y="496372"/>
                  </a:lnTo>
                  <a:cubicBezTo>
                    <a:pt x="34046" y="496372"/>
                    <a:pt x="38910" y="491505"/>
                    <a:pt x="38910" y="481772"/>
                  </a:cubicBezTo>
                  <a:lnTo>
                    <a:pt x="38910" y="433108"/>
                  </a:lnTo>
                  <a:cubicBezTo>
                    <a:pt x="38910" y="423376"/>
                    <a:pt x="34046" y="418509"/>
                    <a:pt x="24319" y="418509"/>
                  </a:cubicBezTo>
                  <a:lnTo>
                    <a:pt x="14591" y="418509"/>
                  </a:lnTo>
                  <a:cubicBezTo>
                    <a:pt x="4864" y="418509"/>
                    <a:pt x="0" y="423376"/>
                    <a:pt x="0" y="433108"/>
                  </a:cubicBezTo>
                  <a:lnTo>
                    <a:pt x="0" y="481772"/>
                  </a:lnTo>
                  <a:close/>
                  <a:moveTo>
                    <a:pt x="0" y="632630"/>
                  </a:moveTo>
                  <a:cubicBezTo>
                    <a:pt x="0" y="642363"/>
                    <a:pt x="4864" y="647228"/>
                    <a:pt x="14591" y="647228"/>
                  </a:cubicBezTo>
                  <a:lnTo>
                    <a:pt x="24319" y="647228"/>
                  </a:lnTo>
                  <a:cubicBezTo>
                    <a:pt x="34046" y="647228"/>
                    <a:pt x="38910" y="642363"/>
                    <a:pt x="38910" y="632630"/>
                  </a:cubicBezTo>
                  <a:lnTo>
                    <a:pt x="38910" y="583966"/>
                  </a:lnTo>
                  <a:cubicBezTo>
                    <a:pt x="38910" y="574233"/>
                    <a:pt x="34046" y="569367"/>
                    <a:pt x="24319" y="569367"/>
                  </a:cubicBezTo>
                  <a:lnTo>
                    <a:pt x="14591" y="569367"/>
                  </a:lnTo>
                  <a:cubicBezTo>
                    <a:pt x="4864" y="569367"/>
                    <a:pt x="0" y="574233"/>
                    <a:pt x="0" y="583966"/>
                  </a:cubicBezTo>
                  <a:lnTo>
                    <a:pt x="0" y="632630"/>
                  </a:lnTo>
                  <a:close/>
                  <a:moveTo>
                    <a:pt x="0" y="330913"/>
                  </a:moveTo>
                  <a:cubicBezTo>
                    <a:pt x="0" y="340647"/>
                    <a:pt x="4864" y="345514"/>
                    <a:pt x="14591" y="345514"/>
                  </a:cubicBezTo>
                  <a:lnTo>
                    <a:pt x="24319" y="345514"/>
                  </a:lnTo>
                  <a:cubicBezTo>
                    <a:pt x="34046" y="345514"/>
                    <a:pt x="38910" y="340647"/>
                    <a:pt x="38910" y="330913"/>
                  </a:cubicBezTo>
                  <a:lnTo>
                    <a:pt x="38910" y="282250"/>
                  </a:lnTo>
                  <a:cubicBezTo>
                    <a:pt x="38910" y="272518"/>
                    <a:pt x="34046" y="267651"/>
                    <a:pt x="24319" y="267651"/>
                  </a:cubicBezTo>
                  <a:lnTo>
                    <a:pt x="14591" y="267651"/>
                  </a:lnTo>
                  <a:cubicBezTo>
                    <a:pt x="4864" y="267651"/>
                    <a:pt x="0" y="272518"/>
                    <a:pt x="0" y="282250"/>
                  </a:cubicBezTo>
                  <a:lnTo>
                    <a:pt x="0" y="330913"/>
                  </a:lnTo>
                  <a:close/>
                  <a:moveTo>
                    <a:pt x="0" y="180057"/>
                  </a:moveTo>
                  <a:cubicBezTo>
                    <a:pt x="0" y="189789"/>
                    <a:pt x="4864" y="194655"/>
                    <a:pt x="14591" y="194655"/>
                  </a:cubicBezTo>
                  <a:lnTo>
                    <a:pt x="24319" y="194655"/>
                  </a:lnTo>
                  <a:cubicBezTo>
                    <a:pt x="34046" y="194655"/>
                    <a:pt x="38910" y="189789"/>
                    <a:pt x="38910" y="180057"/>
                  </a:cubicBezTo>
                  <a:lnTo>
                    <a:pt x="38910" y="131393"/>
                  </a:lnTo>
                  <a:cubicBezTo>
                    <a:pt x="38910" y="121660"/>
                    <a:pt x="34046" y="116793"/>
                    <a:pt x="24319" y="116793"/>
                  </a:cubicBezTo>
                  <a:lnTo>
                    <a:pt x="14591" y="116793"/>
                  </a:lnTo>
                  <a:cubicBezTo>
                    <a:pt x="4864" y="116793"/>
                    <a:pt x="0" y="121660"/>
                    <a:pt x="0" y="131393"/>
                  </a:cubicBezTo>
                  <a:lnTo>
                    <a:pt x="0" y="180057"/>
                  </a:lnTo>
                  <a:close/>
                  <a:moveTo>
                    <a:pt x="14591" y="0"/>
                  </a:moveTo>
                  <a:cubicBezTo>
                    <a:pt x="4864" y="0"/>
                    <a:pt x="0" y="4867"/>
                    <a:pt x="0" y="14599"/>
                  </a:cubicBezTo>
                  <a:lnTo>
                    <a:pt x="0" y="24332"/>
                  </a:lnTo>
                  <a:cubicBezTo>
                    <a:pt x="0" y="34065"/>
                    <a:pt x="4864" y="38930"/>
                    <a:pt x="14591" y="38930"/>
                  </a:cubicBezTo>
                  <a:lnTo>
                    <a:pt x="24319" y="38930"/>
                  </a:lnTo>
                  <a:cubicBezTo>
                    <a:pt x="34046" y="38930"/>
                    <a:pt x="38910" y="34065"/>
                    <a:pt x="38910" y="24332"/>
                  </a:cubicBezTo>
                  <a:lnTo>
                    <a:pt x="38910" y="14599"/>
                  </a:lnTo>
                  <a:cubicBezTo>
                    <a:pt x="38910" y="4867"/>
                    <a:pt x="34046" y="0"/>
                    <a:pt x="24319" y="0"/>
                  </a:cubicBezTo>
                  <a:lnTo>
                    <a:pt x="14591" y="0"/>
                  </a:lnTo>
                  <a:close/>
                  <a:moveTo>
                    <a:pt x="0" y="1396653"/>
                  </a:moveTo>
                  <a:cubicBezTo>
                    <a:pt x="0" y="1406384"/>
                    <a:pt x="4864" y="1411251"/>
                    <a:pt x="14591" y="1411251"/>
                  </a:cubicBezTo>
                  <a:lnTo>
                    <a:pt x="24319" y="1411251"/>
                  </a:lnTo>
                  <a:cubicBezTo>
                    <a:pt x="34046" y="1411251"/>
                    <a:pt x="38910" y="1406384"/>
                    <a:pt x="38910" y="1396653"/>
                  </a:cubicBezTo>
                  <a:lnTo>
                    <a:pt x="38910" y="1347989"/>
                  </a:lnTo>
                  <a:cubicBezTo>
                    <a:pt x="38910" y="1338255"/>
                    <a:pt x="34046" y="1333389"/>
                    <a:pt x="24319" y="1333389"/>
                  </a:cubicBezTo>
                  <a:lnTo>
                    <a:pt x="14591" y="1333389"/>
                  </a:lnTo>
                  <a:cubicBezTo>
                    <a:pt x="4864" y="1333389"/>
                    <a:pt x="0" y="1338255"/>
                    <a:pt x="0" y="1347989"/>
                  </a:cubicBezTo>
                  <a:lnTo>
                    <a:pt x="0" y="1396653"/>
                  </a:lnTo>
                  <a:close/>
                  <a:moveTo>
                    <a:pt x="0" y="1245794"/>
                  </a:moveTo>
                  <a:cubicBezTo>
                    <a:pt x="0" y="1255526"/>
                    <a:pt x="4864" y="1260393"/>
                    <a:pt x="14591" y="1260393"/>
                  </a:cubicBezTo>
                  <a:lnTo>
                    <a:pt x="24319" y="1260393"/>
                  </a:lnTo>
                  <a:cubicBezTo>
                    <a:pt x="34046" y="1260393"/>
                    <a:pt x="38910" y="1255526"/>
                    <a:pt x="38910" y="1245794"/>
                  </a:cubicBezTo>
                  <a:lnTo>
                    <a:pt x="38910" y="1197131"/>
                  </a:lnTo>
                  <a:cubicBezTo>
                    <a:pt x="38910" y="1187397"/>
                    <a:pt x="34046" y="1182531"/>
                    <a:pt x="24319" y="1182531"/>
                  </a:cubicBezTo>
                  <a:lnTo>
                    <a:pt x="14591" y="1182531"/>
                  </a:lnTo>
                  <a:cubicBezTo>
                    <a:pt x="4864" y="1182531"/>
                    <a:pt x="0" y="1187397"/>
                    <a:pt x="0" y="1197131"/>
                  </a:cubicBezTo>
                  <a:lnTo>
                    <a:pt x="0" y="1245794"/>
                  </a:lnTo>
                  <a:close/>
                  <a:moveTo>
                    <a:pt x="0" y="1090070"/>
                  </a:moveTo>
                  <a:cubicBezTo>
                    <a:pt x="0" y="1099803"/>
                    <a:pt x="4864" y="1104670"/>
                    <a:pt x="14591" y="1104670"/>
                  </a:cubicBezTo>
                  <a:lnTo>
                    <a:pt x="24319" y="1104670"/>
                  </a:lnTo>
                  <a:cubicBezTo>
                    <a:pt x="34046" y="1104670"/>
                    <a:pt x="38910" y="1099803"/>
                    <a:pt x="38910" y="1090070"/>
                  </a:cubicBezTo>
                  <a:lnTo>
                    <a:pt x="38910" y="1041406"/>
                  </a:lnTo>
                  <a:cubicBezTo>
                    <a:pt x="38910" y="1031674"/>
                    <a:pt x="34046" y="1026807"/>
                    <a:pt x="24319" y="1026807"/>
                  </a:cubicBezTo>
                  <a:lnTo>
                    <a:pt x="14591" y="1026807"/>
                  </a:lnTo>
                  <a:cubicBezTo>
                    <a:pt x="4864" y="1026807"/>
                    <a:pt x="0" y="1031674"/>
                    <a:pt x="0" y="1041406"/>
                  </a:cubicBezTo>
                  <a:lnTo>
                    <a:pt x="0" y="1090070"/>
                  </a:lnTo>
                  <a:close/>
                  <a:moveTo>
                    <a:pt x="0" y="939211"/>
                  </a:moveTo>
                  <a:cubicBezTo>
                    <a:pt x="0" y="948945"/>
                    <a:pt x="4864" y="953811"/>
                    <a:pt x="14591" y="953811"/>
                  </a:cubicBezTo>
                  <a:lnTo>
                    <a:pt x="24319" y="953811"/>
                  </a:lnTo>
                  <a:cubicBezTo>
                    <a:pt x="34046" y="953811"/>
                    <a:pt x="38910" y="948945"/>
                    <a:pt x="38910" y="939211"/>
                  </a:cubicBezTo>
                  <a:lnTo>
                    <a:pt x="38910" y="890548"/>
                  </a:lnTo>
                  <a:cubicBezTo>
                    <a:pt x="38910" y="880816"/>
                    <a:pt x="34046" y="875949"/>
                    <a:pt x="24319" y="875949"/>
                  </a:cubicBezTo>
                  <a:lnTo>
                    <a:pt x="14591" y="875949"/>
                  </a:lnTo>
                  <a:cubicBezTo>
                    <a:pt x="4864" y="875949"/>
                    <a:pt x="0" y="880816"/>
                    <a:pt x="0" y="890548"/>
                  </a:cubicBezTo>
                  <a:lnTo>
                    <a:pt x="0" y="939211"/>
                  </a:lnTo>
                  <a:close/>
                  <a:moveTo>
                    <a:pt x="0" y="788355"/>
                  </a:moveTo>
                  <a:cubicBezTo>
                    <a:pt x="0" y="798087"/>
                    <a:pt x="4864" y="802953"/>
                    <a:pt x="14591" y="802953"/>
                  </a:cubicBezTo>
                  <a:lnTo>
                    <a:pt x="24319" y="802953"/>
                  </a:lnTo>
                  <a:cubicBezTo>
                    <a:pt x="34046" y="802953"/>
                    <a:pt x="38910" y="798087"/>
                    <a:pt x="38910" y="788355"/>
                  </a:cubicBezTo>
                  <a:lnTo>
                    <a:pt x="38910" y="739691"/>
                  </a:lnTo>
                  <a:cubicBezTo>
                    <a:pt x="38910" y="729957"/>
                    <a:pt x="34046" y="725091"/>
                    <a:pt x="24319" y="725091"/>
                  </a:cubicBezTo>
                  <a:lnTo>
                    <a:pt x="14591" y="725091"/>
                  </a:lnTo>
                  <a:cubicBezTo>
                    <a:pt x="4864" y="725091"/>
                    <a:pt x="0" y="729957"/>
                    <a:pt x="0" y="739691"/>
                  </a:cubicBezTo>
                  <a:lnTo>
                    <a:pt x="0" y="788355"/>
                  </a:lnTo>
                  <a:close/>
                </a:path>
              </a:pathLst>
            </a:custGeom>
            <a:solidFill>
              <a:srgbClr val="C5D9EC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9" name="フリーフォーム: 図形 48">
              <a:extLst>
                <a:ext uri="{FF2B5EF4-FFF2-40B4-BE49-F238E27FC236}">
                  <a16:creationId xmlns:a16="http://schemas.microsoft.com/office/drawing/2014/main" id="{2F765E89-B968-42DB-B8E2-E1F3AE261F85}"/>
                </a:ext>
              </a:extLst>
            </p:cNvPr>
            <p:cNvSpPr/>
            <p:nvPr/>
          </p:nvSpPr>
          <p:spPr>
            <a:xfrm>
              <a:off x="24742071" y="7245511"/>
              <a:ext cx="38910" cy="2895497"/>
            </a:xfrm>
            <a:custGeom>
              <a:avLst/>
              <a:gdLst>
                <a:gd name="connsiteX0" fmla="*/ 0 w 38910"/>
                <a:gd name="connsiteY0" fmla="*/ 1547509 h 2895497"/>
                <a:gd name="connsiteX1" fmla="*/ 14591 w 38910"/>
                <a:gd name="connsiteY1" fmla="*/ 1562109 h 2895497"/>
                <a:gd name="connsiteX2" fmla="*/ 24319 w 38910"/>
                <a:gd name="connsiteY2" fmla="*/ 1562109 h 2895497"/>
                <a:gd name="connsiteX3" fmla="*/ 38910 w 38910"/>
                <a:gd name="connsiteY3" fmla="*/ 1547509 h 2895497"/>
                <a:gd name="connsiteX4" fmla="*/ 38910 w 38910"/>
                <a:gd name="connsiteY4" fmla="*/ 1498845 h 2895497"/>
                <a:gd name="connsiteX5" fmla="*/ 24319 w 38910"/>
                <a:gd name="connsiteY5" fmla="*/ 1484247 h 2895497"/>
                <a:gd name="connsiteX6" fmla="*/ 14591 w 38910"/>
                <a:gd name="connsiteY6" fmla="*/ 1484247 h 2895497"/>
                <a:gd name="connsiteX7" fmla="*/ 0 w 38910"/>
                <a:gd name="connsiteY7" fmla="*/ 1498845 h 2895497"/>
                <a:gd name="connsiteX8" fmla="*/ 0 w 38910"/>
                <a:gd name="connsiteY8" fmla="*/ 1547509 h 2895497"/>
                <a:gd name="connsiteX9" fmla="*/ 0 w 38910"/>
                <a:gd name="connsiteY9" fmla="*/ 2004950 h 2895497"/>
                <a:gd name="connsiteX10" fmla="*/ 14591 w 38910"/>
                <a:gd name="connsiteY10" fmla="*/ 2019549 h 2895497"/>
                <a:gd name="connsiteX11" fmla="*/ 24319 w 38910"/>
                <a:gd name="connsiteY11" fmla="*/ 2019549 h 2895497"/>
                <a:gd name="connsiteX12" fmla="*/ 38910 w 38910"/>
                <a:gd name="connsiteY12" fmla="*/ 2004950 h 2895497"/>
                <a:gd name="connsiteX13" fmla="*/ 38910 w 38910"/>
                <a:gd name="connsiteY13" fmla="*/ 1956287 h 2895497"/>
                <a:gd name="connsiteX14" fmla="*/ 24319 w 38910"/>
                <a:gd name="connsiteY14" fmla="*/ 1941687 h 2895497"/>
                <a:gd name="connsiteX15" fmla="*/ 14591 w 38910"/>
                <a:gd name="connsiteY15" fmla="*/ 1941687 h 2895497"/>
                <a:gd name="connsiteX16" fmla="*/ 0 w 38910"/>
                <a:gd name="connsiteY16" fmla="*/ 1956287 h 2895497"/>
                <a:gd name="connsiteX17" fmla="*/ 0 w 38910"/>
                <a:gd name="connsiteY17" fmla="*/ 2004950 h 2895497"/>
                <a:gd name="connsiteX18" fmla="*/ 0 w 38910"/>
                <a:gd name="connsiteY18" fmla="*/ 1703234 h 2895497"/>
                <a:gd name="connsiteX19" fmla="*/ 14591 w 38910"/>
                <a:gd name="connsiteY19" fmla="*/ 1717833 h 2895497"/>
                <a:gd name="connsiteX20" fmla="*/ 24319 w 38910"/>
                <a:gd name="connsiteY20" fmla="*/ 1717833 h 2895497"/>
                <a:gd name="connsiteX21" fmla="*/ 38910 w 38910"/>
                <a:gd name="connsiteY21" fmla="*/ 1703234 h 2895497"/>
                <a:gd name="connsiteX22" fmla="*/ 38910 w 38910"/>
                <a:gd name="connsiteY22" fmla="*/ 1654570 h 2895497"/>
                <a:gd name="connsiteX23" fmla="*/ 24319 w 38910"/>
                <a:gd name="connsiteY23" fmla="*/ 1639972 h 2895497"/>
                <a:gd name="connsiteX24" fmla="*/ 14591 w 38910"/>
                <a:gd name="connsiteY24" fmla="*/ 1639972 h 2895497"/>
                <a:gd name="connsiteX25" fmla="*/ 0 w 38910"/>
                <a:gd name="connsiteY25" fmla="*/ 1654570 h 2895497"/>
                <a:gd name="connsiteX26" fmla="*/ 0 w 38910"/>
                <a:gd name="connsiteY26" fmla="*/ 1703234 h 2895497"/>
                <a:gd name="connsiteX27" fmla="*/ 0 w 38910"/>
                <a:gd name="connsiteY27" fmla="*/ 1854092 h 2895497"/>
                <a:gd name="connsiteX28" fmla="*/ 14591 w 38910"/>
                <a:gd name="connsiteY28" fmla="*/ 1868691 h 2895497"/>
                <a:gd name="connsiteX29" fmla="*/ 24319 w 38910"/>
                <a:gd name="connsiteY29" fmla="*/ 1868691 h 2895497"/>
                <a:gd name="connsiteX30" fmla="*/ 38910 w 38910"/>
                <a:gd name="connsiteY30" fmla="*/ 1854092 h 2895497"/>
                <a:gd name="connsiteX31" fmla="*/ 38910 w 38910"/>
                <a:gd name="connsiteY31" fmla="*/ 1805428 h 2895497"/>
                <a:gd name="connsiteX32" fmla="*/ 24319 w 38910"/>
                <a:gd name="connsiteY32" fmla="*/ 1790828 h 2895497"/>
                <a:gd name="connsiteX33" fmla="*/ 14591 w 38910"/>
                <a:gd name="connsiteY33" fmla="*/ 1790828 h 2895497"/>
                <a:gd name="connsiteX34" fmla="*/ 0 w 38910"/>
                <a:gd name="connsiteY34" fmla="*/ 1805428 h 2895497"/>
                <a:gd name="connsiteX35" fmla="*/ 0 w 38910"/>
                <a:gd name="connsiteY35" fmla="*/ 1854092 h 2895497"/>
                <a:gd name="connsiteX36" fmla="*/ 0 w 38910"/>
                <a:gd name="connsiteY36" fmla="*/ 2155807 h 2895497"/>
                <a:gd name="connsiteX37" fmla="*/ 14591 w 38910"/>
                <a:gd name="connsiteY37" fmla="*/ 2170407 h 2895497"/>
                <a:gd name="connsiteX38" fmla="*/ 24319 w 38910"/>
                <a:gd name="connsiteY38" fmla="*/ 2170407 h 2895497"/>
                <a:gd name="connsiteX39" fmla="*/ 38910 w 38910"/>
                <a:gd name="connsiteY39" fmla="*/ 2155807 h 2895497"/>
                <a:gd name="connsiteX40" fmla="*/ 38910 w 38910"/>
                <a:gd name="connsiteY40" fmla="*/ 2107143 h 2895497"/>
                <a:gd name="connsiteX41" fmla="*/ 24319 w 38910"/>
                <a:gd name="connsiteY41" fmla="*/ 2092545 h 2895497"/>
                <a:gd name="connsiteX42" fmla="*/ 14591 w 38910"/>
                <a:gd name="connsiteY42" fmla="*/ 2092545 h 2895497"/>
                <a:gd name="connsiteX43" fmla="*/ 0 w 38910"/>
                <a:gd name="connsiteY43" fmla="*/ 2107143 h 2895497"/>
                <a:gd name="connsiteX44" fmla="*/ 0 w 38910"/>
                <a:gd name="connsiteY44" fmla="*/ 2155807 h 2895497"/>
                <a:gd name="connsiteX45" fmla="*/ 0 w 38910"/>
                <a:gd name="connsiteY45" fmla="*/ 2768972 h 2895497"/>
                <a:gd name="connsiteX46" fmla="*/ 14591 w 38910"/>
                <a:gd name="connsiteY46" fmla="*/ 2783572 h 2895497"/>
                <a:gd name="connsiteX47" fmla="*/ 24319 w 38910"/>
                <a:gd name="connsiteY47" fmla="*/ 2783572 h 2895497"/>
                <a:gd name="connsiteX48" fmla="*/ 38910 w 38910"/>
                <a:gd name="connsiteY48" fmla="*/ 2768972 h 2895497"/>
                <a:gd name="connsiteX49" fmla="*/ 38910 w 38910"/>
                <a:gd name="connsiteY49" fmla="*/ 2720308 h 2895497"/>
                <a:gd name="connsiteX50" fmla="*/ 24319 w 38910"/>
                <a:gd name="connsiteY50" fmla="*/ 2705709 h 2895497"/>
                <a:gd name="connsiteX51" fmla="*/ 14591 w 38910"/>
                <a:gd name="connsiteY51" fmla="*/ 2705709 h 2895497"/>
                <a:gd name="connsiteX52" fmla="*/ 0 w 38910"/>
                <a:gd name="connsiteY52" fmla="*/ 2720308 h 2895497"/>
                <a:gd name="connsiteX53" fmla="*/ 0 w 38910"/>
                <a:gd name="connsiteY53" fmla="*/ 2768972 h 2895497"/>
                <a:gd name="connsiteX54" fmla="*/ 0 w 38910"/>
                <a:gd name="connsiteY54" fmla="*/ 2880899 h 2895497"/>
                <a:gd name="connsiteX55" fmla="*/ 14591 w 38910"/>
                <a:gd name="connsiteY55" fmla="*/ 2895498 h 2895497"/>
                <a:gd name="connsiteX56" fmla="*/ 24319 w 38910"/>
                <a:gd name="connsiteY56" fmla="*/ 2895498 h 2895497"/>
                <a:gd name="connsiteX57" fmla="*/ 38910 w 38910"/>
                <a:gd name="connsiteY57" fmla="*/ 2880899 h 2895497"/>
                <a:gd name="connsiteX58" fmla="*/ 38910 w 38910"/>
                <a:gd name="connsiteY58" fmla="*/ 2871166 h 2895497"/>
                <a:gd name="connsiteX59" fmla="*/ 24319 w 38910"/>
                <a:gd name="connsiteY59" fmla="*/ 2856567 h 2895497"/>
                <a:gd name="connsiteX60" fmla="*/ 14591 w 38910"/>
                <a:gd name="connsiteY60" fmla="*/ 2856567 h 2895497"/>
                <a:gd name="connsiteX61" fmla="*/ 0 w 38910"/>
                <a:gd name="connsiteY61" fmla="*/ 2871166 h 2895497"/>
                <a:gd name="connsiteX62" fmla="*/ 0 w 38910"/>
                <a:gd name="connsiteY62" fmla="*/ 2880899 h 2895497"/>
                <a:gd name="connsiteX63" fmla="*/ 0 w 38910"/>
                <a:gd name="connsiteY63" fmla="*/ 2311532 h 2895497"/>
                <a:gd name="connsiteX64" fmla="*/ 14591 w 38910"/>
                <a:gd name="connsiteY64" fmla="*/ 2326131 h 2895497"/>
                <a:gd name="connsiteX65" fmla="*/ 24319 w 38910"/>
                <a:gd name="connsiteY65" fmla="*/ 2326131 h 2895497"/>
                <a:gd name="connsiteX66" fmla="*/ 38910 w 38910"/>
                <a:gd name="connsiteY66" fmla="*/ 2311532 h 2895497"/>
                <a:gd name="connsiteX67" fmla="*/ 38910 w 38910"/>
                <a:gd name="connsiteY67" fmla="*/ 2262868 h 2895497"/>
                <a:gd name="connsiteX68" fmla="*/ 24319 w 38910"/>
                <a:gd name="connsiteY68" fmla="*/ 2248270 h 2895497"/>
                <a:gd name="connsiteX69" fmla="*/ 14591 w 38910"/>
                <a:gd name="connsiteY69" fmla="*/ 2248270 h 2895497"/>
                <a:gd name="connsiteX70" fmla="*/ 0 w 38910"/>
                <a:gd name="connsiteY70" fmla="*/ 2262868 h 2895497"/>
                <a:gd name="connsiteX71" fmla="*/ 0 w 38910"/>
                <a:gd name="connsiteY71" fmla="*/ 2311532 h 2895497"/>
                <a:gd name="connsiteX72" fmla="*/ 0 w 38910"/>
                <a:gd name="connsiteY72" fmla="*/ 2462390 h 2895497"/>
                <a:gd name="connsiteX73" fmla="*/ 14591 w 38910"/>
                <a:gd name="connsiteY73" fmla="*/ 2476989 h 2895497"/>
                <a:gd name="connsiteX74" fmla="*/ 24319 w 38910"/>
                <a:gd name="connsiteY74" fmla="*/ 2476989 h 2895497"/>
                <a:gd name="connsiteX75" fmla="*/ 38910 w 38910"/>
                <a:gd name="connsiteY75" fmla="*/ 2462390 h 2895497"/>
                <a:gd name="connsiteX76" fmla="*/ 38910 w 38910"/>
                <a:gd name="connsiteY76" fmla="*/ 2413726 h 2895497"/>
                <a:gd name="connsiteX77" fmla="*/ 24319 w 38910"/>
                <a:gd name="connsiteY77" fmla="*/ 2399126 h 2895497"/>
                <a:gd name="connsiteX78" fmla="*/ 14591 w 38910"/>
                <a:gd name="connsiteY78" fmla="*/ 2399126 h 2895497"/>
                <a:gd name="connsiteX79" fmla="*/ 0 w 38910"/>
                <a:gd name="connsiteY79" fmla="*/ 2413726 h 2895497"/>
                <a:gd name="connsiteX80" fmla="*/ 0 w 38910"/>
                <a:gd name="connsiteY80" fmla="*/ 2462390 h 2895497"/>
                <a:gd name="connsiteX81" fmla="*/ 0 w 38910"/>
                <a:gd name="connsiteY81" fmla="*/ 2613248 h 2895497"/>
                <a:gd name="connsiteX82" fmla="*/ 14591 w 38910"/>
                <a:gd name="connsiteY82" fmla="*/ 2627847 h 2895497"/>
                <a:gd name="connsiteX83" fmla="*/ 24319 w 38910"/>
                <a:gd name="connsiteY83" fmla="*/ 2627847 h 2895497"/>
                <a:gd name="connsiteX84" fmla="*/ 38910 w 38910"/>
                <a:gd name="connsiteY84" fmla="*/ 2613248 h 2895497"/>
                <a:gd name="connsiteX85" fmla="*/ 38910 w 38910"/>
                <a:gd name="connsiteY85" fmla="*/ 2564585 h 2895497"/>
                <a:gd name="connsiteX86" fmla="*/ 24319 w 38910"/>
                <a:gd name="connsiteY86" fmla="*/ 2549984 h 2895497"/>
                <a:gd name="connsiteX87" fmla="*/ 14591 w 38910"/>
                <a:gd name="connsiteY87" fmla="*/ 2549984 h 2895497"/>
                <a:gd name="connsiteX88" fmla="*/ 0 w 38910"/>
                <a:gd name="connsiteY88" fmla="*/ 2564585 h 2895497"/>
                <a:gd name="connsiteX89" fmla="*/ 0 w 38910"/>
                <a:gd name="connsiteY89" fmla="*/ 2613248 h 2895497"/>
                <a:gd name="connsiteX90" fmla="*/ 0 w 38910"/>
                <a:gd name="connsiteY90" fmla="*/ 481772 h 2895497"/>
                <a:gd name="connsiteX91" fmla="*/ 14591 w 38910"/>
                <a:gd name="connsiteY91" fmla="*/ 496372 h 2895497"/>
                <a:gd name="connsiteX92" fmla="*/ 24319 w 38910"/>
                <a:gd name="connsiteY92" fmla="*/ 496372 h 2895497"/>
                <a:gd name="connsiteX93" fmla="*/ 38910 w 38910"/>
                <a:gd name="connsiteY93" fmla="*/ 481772 h 2895497"/>
                <a:gd name="connsiteX94" fmla="*/ 38910 w 38910"/>
                <a:gd name="connsiteY94" fmla="*/ 433108 h 2895497"/>
                <a:gd name="connsiteX95" fmla="*/ 24319 w 38910"/>
                <a:gd name="connsiteY95" fmla="*/ 418509 h 2895497"/>
                <a:gd name="connsiteX96" fmla="*/ 14591 w 38910"/>
                <a:gd name="connsiteY96" fmla="*/ 418509 h 2895497"/>
                <a:gd name="connsiteX97" fmla="*/ 0 w 38910"/>
                <a:gd name="connsiteY97" fmla="*/ 433108 h 2895497"/>
                <a:gd name="connsiteX98" fmla="*/ 0 w 38910"/>
                <a:gd name="connsiteY98" fmla="*/ 481772 h 2895497"/>
                <a:gd name="connsiteX99" fmla="*/ 0 w 38910"/>
                <a:gd name="connsiteY99" fmla="*/ 632630 h 2895497"/>
                <a:gd name="connsiteX100" fmla="*/ 14591 w 38910"/>
                <a:gd name="connsiteY100" fmla="*/ 647228 h 2895497"/>
                <a:gd name="connsiteX101" fmla="*/ 24319 w 38910"/>
                <a:gd name="connsiteY101" fmla="*/ 647228 h 2895497"/>
                <a:gd name="connsiteX102" fmla="*/ 38910 w 38910"/>
                <a:gd name="connsiteY102" fmla="*/ 632630 h 2895497"/>
                <a:gd name="connsiteX103" fmla="*/ 38910 w 38910"/>
                <a:gd name="connsiteY103" fmla="*/ 583966 h 2895497"/>
                <a:gd name="connsiteX104" fmla="*/ 24319 w 38910"/>
                <a:gd name="connsiteY104" fmla="*/ 569367 h 2895497"/>
                <a:gd name="connsiteX105" fmla="*/ 14591 w 38910"/>
                <a:gd name="connsiteY105" fmla="*/ 569367 h 2895497"/>
                <a:gd name="connsiteX106" fmla="*/ 0 w 38910"/>
                <a:gd name="connsiteY106" fmla="*/ 583966 h 2895497"/>
                <a:gd name="connsiteX107" fmla="*/ 0 w 38910"/>
                <a:gd name="connsiteY107" fmla="*/ 632630 h 2895497"/>
                <a:gd name="connsiteX108" fmla="*/ 0 w 38910"/>
                <a:gd name="connsiteY108" fmla="*/ 330913 h 2895497"/>
                <a:gd name="connsiteX109" fmla="*/ 14591 w 38910"/>
                <a:gd name="connsiteY109" fmla="*/ 345514 h 2895497"/>
                <a:gd name="connsiteX110" fmla="*/ 24319 w 38910"/>
                <a:gd name="connsiteY110" fmla="*/ 345514 h 2895497"/>
                <a:gd name="connsiteX111" fmla="*/ 38910 w 38910"/>
                <a:gd name="connsiteY111" fmla="*/ 330913 h 2895497"/>
                <a:gd name="connsiteX112" fmla="*/ 38910 w 38910"/>
                <a:gd name="connsiteY112" fmla="*/ 282250 h 2895497"/>
                <a:gd name="connsiteX113" fmla="*/ 24319 w 38910"/>
                <a:gd name="connsiteY113" fmla="*/ 267651 h 2895497"/>
                <a:gd name="connsiteX114" fmla="*/ 14591 w 38910"/>
                <a:gd name="connsiteY114" fmla="*/ 267651 h 2895497"/>
                <a:gd name="connsiteX115" fmla="*/ 0 w 38910"/>
                <a:gd name="connsiteY115" fmla="*/ 282250 h 2895497"/>
                <a:gd name="connsiteX116" fmla="*/ 0 w 38910"/>
                <a:gd name="connsiteY116" fmla="*/ 330913 h 2895497"/>
                <a:gd name="connsiteX117" fmla="*/ 0 w 38910"/>
                <a:gd name="connsiteY117" fmla="*/ 180057 h 2895497"/>
                <a:gd name="connsiteX118" fmla="*/ 14591 w 38910"/>
                <a:gd name="connsiteY118" fmla="*/ 194655 h 2895497"/>
                <a:gd name="connsiteX119" fmla="*/ 24319 w 38910"/>
                <a:gd name="connsiteY119" fmla="*/ 194655 h 2895497"/>
                <a:gd name="connsiteX120" fmla="*/ 38910 w 38910"/>
                <a:gd name="connsiteY120" fmla="*/ 180057 h 2895497"/>
                <a:gd name="connsiteX121" fmla="*/ 38910 w 38910"/>
                <a:gd name="connsiteY121" fmla="*/ 131393 h 2895497"/>
                <a:gd name="connsiteX122" fmla="*/ 24319 w 38910"/>
                <a:gd name="connsiteY122" fmla="*/ 116793 h 2895497"/>
                <a:gd name="connsiteX123" fmla="*/ 14591 w 38910"/>
                <a:gd name="connsiteY123" fmla="*/ 116793 h 2895497"/>
                <a:gd name="connsiteX124" fmla="*/ 0 w 38910"/>
                <a:gd name="connsiteY124" fmla="*/ 131393 h 2895497"/>
                <a:gd name="connsiteX125" fmla="*/ 0 w 38910"/>
                <a:gd name="connsiteY125" fmla="*/ 180057 h 2895497"/>
                <a:gd name="connsiteX126" fmla="*/ 14591 w 38910"/>
                <a:gd name="connsiteY126" fmla="*/ 0 h 2895497"/>
                <a:gd name="connsiteX127" fmla="*/ 0 w 38910"/>
                <a:gd name="connsiteY127" fmla="*/ 14599 h 2895497"/>
                <a:gd name="connsiteX128" fmla="*/ 0 w 38910"/>
                <a:gd name="connsiteY128" fmla="*/ 24332 h 2895497"/>
                <a:gd name="connsiteX129" fmla="*/ 14591 w 38910"/>
                <a:gd name="connsiteY129" fmla="*/ 38930 h 2895497"/>
                <a:gd name="connsiteX130" fmla="*/ 24319 w 38910"/>
                <a:gd name="connsiteY130" fmla="*/ 38930 h 2895497"/>
                <a:gd name="connsiteX131" fmla="*/ 38910 w 38910"/>
                <a:gd name="connsiteY131" fmla="*/ 24332 h 2895497"/>
                <a:gd name="connsiteX132" fmla="*/ 38910 w 38910"/>
                <a:gd name="connsiteY132" fmla="*/ 14599 h 2895497"/>
                <a:gd name="connsiteX133" fmla="*/ 24319 w 38910"/>
                <a:gd name="connsiteY133" fmla="*/ 0 h 2895497"/>
                <a:gd name="connsiteX134" fmla="*/ 14591 w 38910"/>
                <a:gd name="connsiteY134" fmla="*/ 0 h 2895497"/>
                <a:gd name="connsiteX135" fmla="*/ 0 w 38910"/>
                <a:gd name="connsiteY135" fmla="*/ 1396653 h 2895497"/>
                <a:gd name="connsiteX136" fmla="*/ 14591 w 38910"/>
                <a:gd name="connsiteY136" fmla="*/ 1411251 h 2895497"/>
                <a:gd name="connsiteX137" fmla="*/ 24319 w 38910"/>
                <a:gd name="connsiteY137" fmla="*/ 1411251 h 2895497"/>
                <a:gd name="connsiteX138" fmla="*/ 38910 w 38910"/>
                <a:gd name="connsiteY138" fmla="*/ 1396653 h 2895497"/>
                <a:gd name="connsiteX139" fmla="*/ 38910 w 38910"/>
                <a:gd name="connsiteY139" fmla="*/ 1347989 h 2895497"/>
                <a:gd name="connsiteX140" fmla="*/ 24319 w 38910"/>
                <a:gd name="connsiteY140" fmla="*/ 1333389 h 2895497"/>
                <a:gd name="connsiteX141" fmla="*/ 14591 w 38910"/>
                <a:gd name="connsiteY141" fmla="*/ 1333389 h 2895497"/>
                <a:gd name="connsiteX142" fmla="*/ 0 w 38910"/>
                <a:gd name="connsiteY142" fmla="*/ 1347989 h 2895497"/>
                <a:gd name="connsiteX143" fmla="*/ 0 w 38910"/>
                <a:gd name="connsiteY143" fmla="*/ 1396653 h 2895497"/>
                <a:gd name="connsiteX144" fmla="*/ 0 w 38910"/>
                <a:gd name="connsiteY144" fmla="*/ 1245794 h 2895497"/>
                <a:gd name="connsiteX145" fmla="*/ 14591 w 38910"/>
                <a:gd name="connsiteY145" fmla="*/ 1260393 h 2895497"/>
                <a:gd name="connsiteX146" fmla="*/ 24319 w 38910"/>
                <a:gd name="connsiteY146" fmla="*/ 1260393 h 2895497"/>
                <a:gd name="connsiteX147" fmla="*/ 38910 w 38910"/>
                <a:gd name="connsiteY147" fmla="*/ 1245794 h 2895497"/>
                <a:gd name="connsiteX148" fmla="*/ 38910 w 38910"/>
                <a:gd name="connsiteY148" fmla="*/ 1197131 h 2895497"/>
                <a:gd name="connsiteX149" fmla="*/ 24319 w 38910"/>
                <a:gd name="connsiteY149" fmla="*/ 1182531 h 2895497"/>
                <a:gd name="connsiteX150" fmla="*/ 14591 w 38910"/>
                <a:gd name="connsiteY150" fmla="*/ 1182531 h 2895497"/>
                <a:gd name="connsiteX151" fmla="*/ 0 w 38910"/>
                <a:gd name="connsiteY151" fmla="*/ 1197131 h 2895497"/>
                <a:gd name="connsiteX152" fmla="*/ 0 w 38910"/>
                <a:gd name="connsiteY152" fmla="*/ 1245794 h 2895497"/>
                <a:gd name="connsiteX153" fmla="*/ 0 w 38910"/>
                <a:gd name="connsiteY153" fmla="*/ 1090070 h 2895497"/>
                <a:gd name="connsiteX154" fmla="*/ 14591 w 38910"/>
                <a:gd name="connsiteY154" fmla="*/ 1104670 h 2895497"/>
                <a:gd name="connsiteX155" fmla="*/ 24319 w 38910"/>
                <a:gd name="connsiteY155" fmla="*/ 1104670 h 2895497"/>
                <a:gd name="connsiteX156" fmla="*/ 38910 w 38910"/>
                <a:gd name="connsiteY156" fmla="*/ 1090070 h 2895497"/>
                <a:gd name="connsiteX157" fmla="*/ 38910 w 38910"/>
                <a:gd name="connsiteY157" fmla="*/ 1041406 h 2895497"/>
                <a:gd name="connsiteX158" fmla="*/ 24319 w 38910"/>
                <a:gd name="connsiteY158" fmla="*/ 1026807 h 2895497"/>
                <a:gd name="connsiteX159" fmla="*/ 14591 w 38910"/>
                <a:gd name="connsiteY159" fmla="*/ 1026807 h 2895497"/>
                <a:gd name="connsiteX160" fmla="*/ 0 w 38910"/>
                <a:gd name="connsiteY160" fmla="*/ 1041406 h 2895497"/>
                <a:gd name="connsiteX161" fmla="*/ 0 w 38910"/>
                <a:gd name="connsiteY161" fmla="*/ 1090070 h 2895497"/>
                <a:gd name="connsiteX162" fmla="*/ 0 w 38910"/>
                <a:gd name="connsiteY162" fmla="*/ 939211 h 2895497"/>
                <a:gd name="connsiteX163" fmla="*/ 14591 w 38910"/>
                <a:gd name="connsiteY163" fmla="*/ 953811 h 2895497"/>
                <a:gd name="connsiteX164" fmla="*/ 24319 w 38910"/>
                <a:gd name="connsiteY164" fmla="*/ 953811 h 2895497"/>
                <a:gd name="connsiteX165" fmla="*/ 38910 w 38910"/>
                <a:gd name="connsiteY165" fmla="*/ 939211 h 2895497"/>
                <a:gd name="connsiteX166" fmla="*/ 38910 w 38910"/>
                <a:gd name="connsiteY166" fmla="*/ 890548 h 2895497"/>
                <a:gd name="connsiteX167" fmla="*/ 24319 w 38910"/>
                <a:gd name="connsiteY167" fmla="*/ 875949 h 2895497"/>
                <a:gd name="connsiteX168" fmla="*/ 14591 w 38910"/>
                <a:gd name="connsiteY168" fmla="*/ 875949 h 2895497"/>
                <a:gd name="connsiteX169" fmla="*/ 0 w 38910"/>
                <a:gd name="connsiteY169" fmla="*/ 890548 h 2895497"/>
                <a:gd name="connsiteX170" fmla="*/ 0 w 38910"/>
                <a:gd name="connsiteY170" fmla="*/ 939211 h 2895497"/>
                <a:gd name="connsiteX171" fmla="*/ 0 w 38910"/>
                <a:gd name="connsiteY171" fmla="*/ 788355 h 2895497"/>
                <a:gd name="connsiteX172" fmla="*/ 14591 w 38910"/>
                <a:gd name="connsiteY172" fmla="*/ 802953 h 2895497"/>
                <a:gd name="connsiteX173" fmla="*/ 24319 w 38910"/>
                <a:gd name="connsiteY173" fmla="*/ 802953 h 2895497"/>
                <a:gd name="connsiteX174" fmla="*/ 38910 w 38910"/>
                <a:gd name="connsiteY174" fmla="*/ 788355 h 2895497"/>
                <a:gd name="connsiteX175" fmla="*/ 38910 w 38910"/>
                <a:gd name="connsiteY175" fmla="*/ 739691 h 2895497"/>
                <a:gd name="connsiteX176" fmla="*/ 24319 w 38910"/>
                <a:gd name="connsiteY176" fmla="*/ 725091 h 2895497"/>
                <a:gd name="connsiteX177" fmla="*/ 14591 w 38910"/>
                <a:gd name="connsiteY177" fmla="*/ 725091 h 2895497"/>
                <a:gd name="connsiteX178" fmla="*/ 0 w 38910"/>
                <a:gd name="connsiteY178" fmla="*/ 739691 h 2895497"/>
                <a:gd name="connsiteX179" fmla="*/ 0 w 38910"/>
                <a:gd name="connsiteY179" fmla="*/ 788355 h 2895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</a:cxnLst>
              <a:rect l="l" t="t" r="r" b="b"/>
              <a:pathLst>
                <a:path w="38910" h="2895497">
                  <a:moveTo>
                    <a:pt x="0" y="1547509"/>
                  </a:moveTo>
                  <a:cubicBezTo>
                    <a:pt x="0" y="1557243"/>
                    <a:pt x="4864" y="1562109"/>
                    <a:pt x="14591" y="1562109"/>
                  </a:cubicBezTo>
                  <a:lnTo>
                    <a:pt x="24319" y="1562109"/>
                  </a:lnTo>
                  <a:cubicBezTo>
                    <a:pt x="34047" y="1562109"/>
                    <a:pt x="38910" y="1557243"/>
                    <a:pt x="38910" y="1547509"/>
                  </a:cubicBezTo>
                  <a:lnTo>
                    <a:pt x="38910" y="1498845"/>
                  </a:lnTo>
                  <a:cubicBezTo>
                    <a:pt x="38910" y="1489114"/>
                    <a:pt x="34047" y="1484247"/>
                    <a:pt x="24319" y="1484247"/>
                  </a:cubicBezTo>
                  <a:lnTo>
                    <a:pt x="14591" y="1484247"/>
                  </a:lnTo>
                  <a:cubicBezTo>
                    <a:pt x="4864" y="1484247"/>
                    <a:pt x="0" y="1489114"/>
                    <a:pt x="0" y="1498845"/>
                  </a:cubicBezTo>
                  <a:lnTo>
                    <a:pt x="0" y="1547509"/>
                  </a:lnTo>
                  <a:close/>
                  <a:moveTo>
                    <a:pt x="0" y="2004950"/>
                  </a:moveTo>
                  <a:cubicBezTo>
                    <a:pt x="0" y="2014682"/>
                    <a:pt x="4864" y="2019549"/>
                    <a:pt x="14591" y="2019549"/>
                  </a:cubicBezTo>
                  <a:lnTo>
                    <a:pt x="24319" y="2019549"/>
                  </a:lnTo>
                  <a:cubicBezTo>
                    <a:pt x="34047" y="2019549"/>
                    <a:pt x="38910" y="2014682"/>
                    <a:pt x="38910" y="2004950"/>
                  </a:cubicBezTo>
                  <a:lnTo>
                    <a:pt x="38910" y="1956287"/>
                  </a:lnTo>
                  <a:cubicBezTo>
                    <a:pt x="38910" y="1946553"/>
                    <a:pt x="34047" y="1941687"/>
                    <a:pt x="24319" y="1941687"/>
                  </a:cubicBezTo>
                  <a:lnTo>
                    <a:pt x="14591" y="1941687"/>
                  </a:lnTo>
                  <a:cubicBezTo>
                    <a:pt x="4864" y="1941687"/>
                    <a:pt x="0" y="1946553"/>
                    <a:pt x="0" y="1956287"/>
                  </a:cubicBezTo>
                  <a:lnTo>
                    <a:pt x="0" y="2004950"/>
                  </a:lnTo>
                  <a:close/>
                  <a:moveTo>
                    <a:pt x="0" y="1703234"/>
                  </a:moveTo>
                  <a:cubicBezTo>
                    <a:pt x="0" y="1712967"/>
                    <a:pt x="4864" y="1717833"/>
                    <a:pt x="14591" y="1717833"/>
                  </a:cubicBezTo>
                  <a:lnTo>
                    <a:pt x="24319" y="1717833"/>
                  </a:lnTo>
                  <a:cubicBezTo>
                    <a:pt x="34047" y="1717833"/>
                    <a:pt x="38910" y="1712967"/>
                    <a:pt x="38910" y="1703234"/>
                  </a:cubicBezTo>
                  <a:lnTo>
                    <a:pt x="38910" y="1654570"/>
                  </a:lnTo>
                  <a:cubicBezTo>
                    <a:pt x="38910" y="1644837"/>
                    <a:pt x="34047" y="1639972"/>
                    <a:pt x="24319" y="1639972"/>
                  </a:cubicBezTo>
                  <a:lnTo>
                    <a:pt x="14591" y="1639972"/>
                  </a:lnTo>
                  <a:cubicBezTo>
                    <a:pt x="4864" y="1639972"/>
                    <a:pt x="0" y="1644837"/>
                    <a:pt x="0" y="1654570"/>
                  </a:cubicBezTo>
                  <a:lnTo>
                    <a:pt x="0" y="1703234"/>
                  </a:lnTo>
                  <a:close/>
                  <a:moveTo>
                    <a:pt x="0" y="1854092"/>
                  </a:moveTo>
                  <a:cubicBezTo>
                    <a:pt x="0" y="1863824"/>
                    <a:pt x="4864" y="1868691"/>
                    <a:pt x="14591" y="1868691"/>
                  </a:cubicBezTo>
                  <a:lnTo>
                    <a:pt x="24319" y="1868691"/>
                  </a:lnTo>
                  <a:cubicBezTo>
                    <a:pt x="34047" y="1868691"/>
                    <a:pt x="38910" y="1863824"/>
                    <a:pt x="38910" y="1854092"/>
                  </a:cubicBezTo>
                  <a:lnTo>
                    <a:pt x="38910" y="1805428"/>
                  </a:lnTo>
                  <a:cubicBezTo>
                    <a:pt x="38910" y="1795695"/>
                    <a:pt x="34047" y="1790828"/>
                    <a:pt x="24319" y="1790828"/>
                  </a:cubicBezTo>
                  <a:lnTo>
                    <a:pt x="14591" y="1790828"/>
                  </a:lnTo>
                  <a:cubicBezTo>
                    <a:pt x="4864" y="1790828"/>
                    <a:pt x="0" y="1795695"/>
                    <a:pt x="0" y="1805428"/>
                  </a:cubicBezTo>
                  <a:lnTo>
                    <a:pt x="0" y="1854092"/>
                  </a:lnTo>
                  <a:close/>
                  <a:moveTo>
                    <a:pt x="0" y="2155807"/>
                  </a:moveTo>
                  <a:cubicBezTo>
                    <a:pt x="0" y="2165541"/>
                    <a:pt x="4864" y="2170407"/>
                    <a:pt x="14591" y="2170407"/>
                  </a:cubicBezTo>
                  <a:lnTo>
                    <a:pt x="24319" y="2170407"/>
                  </a:lnTo>
                  <a:cubicBezTo>
                    <a:pt x="34047" y="2170407"/>
                    <a:pt x="38910" y="2165541"/>
                    <a:pt x="38910" y="2155807"/>
                  </a:cubicBezTo>
                  <a:lnTo>
                    <a:pt x="38910" y="2107143"/>
                  </a:lnTo>
                  <a:cubicBezTo>
                    <a:pt x="38910" y="2097411"/>
                    <a:pt x="34047" y="2092545"/>
                    <a:pt x="24319" y="2092545"/>
                  </a:cubicBezTo>
                  <a:lnTo>
                    <a:pt x="14591" y="2092545"/>
                  </a:lnTo>
                  <a:cubicBezTo>
                    <a:pt x="4864" y="2092545"/>
                    <a:pt x="0" y="2097411"/>
                    <a:pt x="0" y="2107143"/>
                  </a:cubicBezTo>
                  <a:lnTo>
                    <a:pt x="0" y="2155807"/>
                  </a:lnTo>
                  <a:close/>
                  <a:moveTo>
                    <a:pt x="0" y="2768972"/>
                  </a:moveTo>
                  <a:cubicBezTo>
                    <a:pt x="0" y="2778705"/>
                    <a:pt x="4864" y="2783572"/>
                    <a:pt x="14591" y="2783572"/>
                  </a:cubicBezTo>
                  <a:lnTo>
                    <a:pt x="24319" y="2783572"/>
                  </a:lnTo>
                  <a:cubicBezTo>
                    <a:pt x="34047" y="2783572"/>
                    <a:pt x="38910" y="2778705"/>
                    <a:pt x="38910" y="2768972"/>
                  </a:cubicBezTo>
                  <a:lnTo>
                    <a:pt x="38910" y="2720308"/>
                  </a:lnTo>
                  <a:cubicBezTo>
                    <a:pt x="38910" y="2710576"/>
                    <a:pt x="34047" y="2705709"/>
                    <a:pt x="24319" y="2705709"/>
                  </a:cubicBezTo>
                  <a:lnTo>
                    <a:pt x="14591" y="2705709"/>
                  </a:lnTo>
                  <a:cubicBezTo>
                    <a:pt x="4864" y="2705709"/>
                    <a:pt x="0" y="2710576"/>
                    <a:pt x="0" y="2720308"/>
                  </a:cubicBezTo>
                  <a:lnTo>
                    <a:pt x="0" y="2768972"/>
                  </a:lnTo>
                  <a:close/>
                  <a:moveTo>
                    <a:pt x="0" y="2880899"/>
                  </a:moveTo>
                  <a:cubicBezTo>
                    <a:pt x="0" y="2890631"/>
                    <a:pt x="4864" y="2895498"/>
                    <a:pt x="14591" y="2895498"/>
                  </a:cubicBezTo>
                  <a:lnTo>
                    <a:pt x="24319" y="2895498"/>
                  </a:lnTo>
                  <a:cubicBezTo>
                    <a:pt x="34047" y="2895498"/>
                    <a:pt x="38910" y="2890631"/>
                    <a:pt x="38910" y="2880899"/>
                  </a:cubicBezTo>
                  <a:lnTo>
                    <a:pt x="38910" y="2871166"/>
                  </a:lnTo>
                  <a:cubicBezTo>
                    <a:pt x="38910" y="2861433"/>
                    <a:pt x="34047" y="2856567"/>
                    <a:pt x="24319" y="2856567"/>
                  </a:cubicBezTo>
                  <a:lnTo>
                    <a:pt x="14591" y="2856567"/>
                  </a:lnTo>
                  <a:cubicBezTo>
                    <a:pt x="4864" y="2856567"/>
                    <a:pt x="0" y="2861433"/>
                    <a:pt x="0" y="2871166"/>
                  </a:cubicBezTo>
                  <a:lnTo>
                    <a:pt x="0" y="2880899"/>
                  </a:lnTo>
                  <a:close/>
                  <a:moveTo>
                    <a:pt x="0" y="2311532"/>
                  </a:moveTo>
                  <a:cubicBezTo>
                    <a:pt x="0" y="2321265"/>
                    <a:pt x="4864" y="2326131"/>
                    <a:pt x="14591" y="2326131"/>
                  </a:cubicBezTo>
                  <a:lnTo>
                    <a:pt x="24319" y="2326131"/>
                  </a:lnTo>
                  <a:cubicBezTo>
                    <a:pt x="34047" y="2326131"/>
                    <a:pt x="38910" y="2321265"/>
                    <a:pt x="38910" y="2311532"/>
                  </a:cubicBezTo>
                  <a:lnTo>
                    <a:pt x="38910" y="2262868"/>
                  </a:lnTo>
                  <a:cubicBezTo>
                    <a:pt x="38910" y="2253135"/>
                    <a:pt x="34047" y="2248270"/>
                    <a:pt x="24319" y="2248270"/>
                  </a:cubicBezTo>
                  <a:lnTo>
                    <a:pt x="14591" y="2248270"/>
                  </a:lnTo>
                  <a:cubicBezTo>
                    <a:pt x="4864" y="2248270"/>
                    <a:pt x="0" y="2253135"/>
                    <a:pt x="0" y="2262868"/>
                  </a:cubicBezTo>
                  <a:lnTo>
                    <a:pt x="0" y="2311532"/>
                  </a:lnTo>
                  <a:close/>
                  <a:moveTo>
                    <a:pt x="0" y="2462390"/>
                  </a:moveTo>
                  <a:cubicBezTo>
                    <a:pt x="0" y="2472122"/>
                    <a:pt x="4864" y="2476989"/>
                    <a:pt x="14591" y="2476989"/>
                  </a:cubicBezTo>
                  <a:lnTo>
                    <a:pt x="24319" y="2476989"/>
                  </a:lnTo>
                  <a:cubicBezTo>
                    <a:pt x="34047" y="2476989"/>
                    <a:pt x="38910" y="2472122"/>
                    <a:pt x="38910" y="2462390"/>
                  </a:cubicBezTo>
                  <a:lnTo>
                    <a:pt x="38910" y="2413726"/>
                  </a:lnTo>
                  <a:cubicBezTo>
                    <a:pt x="38910" y="2403993"/>
                    <a:pt x="34047" y="2399126"/>
                    <a:pt x="24319" y="2399126"/>
                  </a:cubicBezTo>
                  <a:lnTo>
                    <a:pt x="14591" y="2399126"/>
                  </a:lnTo>
                  <a:cubicBezTo>
                    <a:pt x="4864" y="2399126"/>
                    <a:pt x="0" y="2403993"/>
                    <a:pt x="0" y="2413726"/>
                  </a:cubicBezTo>
                  <a:lnTo>
                    <a:pt x="0" y="2462390"/>
                  </a:lnTo>
                  <a:close/>
                  <a:moveTo>
                    <a:pt x="0" y="2613248"/>
                  </a:moveTo>
                  <a:cubicBezTo>
                    <a:pt x="0" y="2622980"/>
                    <a:pt x="4864" y="2627847"/>
                    <a:pt x="14591" y="2627847"/>
                  </a:cubicBezTo>
                  <a:lnTo>
                    <a:pt x="24319" y="2627847"/>
                  </a:lnTo>
                  <a:cubicBezTo>
                    <a:pt x="34047" y="2627847"/>
                    <a:pt x="38910" y="2622980"/>
                    <a:pt x="38910" y="2613248"/>
                  </a:cubicBezTo>
                  <a:lnTo>
                    <a:pt x="38910" y="2564585"/>
                  </a:lnTo>
                  <a:cubicBezTo>
                    <a:pt x="38910" y="2554851"/>
                    <a:pt x="34047" y="2549984"/>
                    <a:pt x="24319" y="2549984"/>
                  </a:cubicBezTo>
                  <a:lnTo>
                    <a:pt x="14591" y="2549984"/>
                  </a:lnTo>
                  <a:cubicBezTo>
                    <a:pt x="4864" y="2549984"/>
                    <a:pt x="0" y="2554851"/>
                    <a:pt x="0" y="2564585"/>
                  </a:cubicBezTo>
                  <a:lnTo>
                    <a:pt x="0" y="2613248"/>
                  </a:lnTo>
                  <a:close/>
                  <a:moveTo>
                    <a:pt x="0" y="481772"/>
                  </a:moveTo>
                  <a:cubicBezTo>
                    <a:pt x="0" y="491505"/>
                    <a:pt x="4864" y="496372"/>
                    <a:pt x="14591" y="496372"/>
                  </a:cubicBezTo>
                  <a:lnTo>
                    <a:pt x="24319" y="496372"/>
                  </a:lnTo>
                  <a:cubicBezTo>
                    <a:pt x="34047" y="496372"/>
                    <a:pt x="38910" y="491505"/>
                    <a:pt x="38910" y="481772"/>
                  </a:cubicBezTo>
                  <a:lnTo>
                    <a:pt x="38910" y="433108"/>
                  </a:lnTo>
                  <a:cubicBezTo>
                    <a:pt x="38910" y="423376"/>
                    <a:pt x="34047" y="418509"/>
                    <a:pt x="24319" y="418509"/>
                  </a:cubicBezTo>
                  <a:lnTo>
                    <a:pt x="14591" y="418509"/>
                  </a:lnTo>
                  <a:cubicBezTo>
                    <a:pt x="4864" y="418509"/>
                    <a:pt x="0" y="423376"/>
                    <a:pt x="0" y="433108"/>
                  </a:cubicBezTo>
                  <a:lnTo>
                    <a:pt x="0" y="481772"/>
                  </a:lnTo>
                  <a:close/>
                  <a:moveTo>
                    <a:pt x="0" y="632630"/>
                  </a:moveTo>
                  <a:cubicBezTo>
                    <a:pt x="0" y="642363"/>
                    <a:pt x="4864" y="647228"/>
                    <a:pt x="14591" y="647228"/>
                  </a:cubicBezTo>
                  <a:lnTo>
                    <a:pt x="24319" y="647228"/>
                  </a:lnTo>
                  <a:cubicBezTo>
                    <a:pt x="34047" y="647228"/>
                    <a:pt x="38910" y="642363"/>
                    <a:pt x="38910" y="632630"/>
                  </a:cubicBezTo>
                  <a:lnTo>
                    <a:pt x="38910" y="583966"/>
                  </a:lnTo>
                  <a:cubicBezTo>
                    <a:pt x="38910" y="574233"/>
                    <a:pt x="34047" y="569367"/>
                    <a:pt x="24319" y="569367"/>
                  </a:cubicBezTo>
                  <a:lnTo>
                    <a:pt x="14591" y="569367"/>
                  </a:lnTo>
                  <a:cubicBezTo>
                    <a:pt x="4864" y="569367"/>
                    <a:pt x="0" y="574233"/>
                    <a:pt x="0" y="583966"/>
                  </a:cubicBezTo>
                  <a:lnTo>
                    <a:pt x="0" y="632630"/>
                  </a:lnTo>
                  <a:close/>
                  <a:moveTo>
                    <a:pt x="0" y="330913"/>
                  </a:moveTo>
                  <a:cubicBezTo>
                    <a:pt x="0" y="340647"/>
                    <a:pt x="4864" y="345514"/>
                    <a:pt x="14591" y="345514"/>
                  </a:cubicBezTo>
                  <a:lnTo>
                    <a:pt x="24319" y="345514"/>
                  </a:lnTo>
                  <a:cubicBezTo>
                    <a:pt x="34047" y="345514"/>
                    <a:pt x="38910" y="340647"/>
                    <a:pt x="38910" y="330913"/>
                  </a:cubicBezTo>
                  <a:lnTo>
                    <a:pt x="38910" y="282250"/>
                  </a:lnTo>
                  <a:cubicBezTo>
                    <a:pt x="38910" y="272518"/>
                    <a:pt x="34047" y="267651"/>
                    <a:pt x="24319" y="267651"/>
                  </a:cubicBezTo>
                  <a:lnTo>
                    <a:pt x="14591" y="267651"/>
                  </a:lnTo>
                  <a:cubicBezTo>
                    <a:pt x="4864" y="267651"/>
                    <a:pt x="0" y="272518"/>
                    <a:pt x="0" y="282250"/>
                  </a:cubicBezTo>
                  <a:lnTo>
                    <a:pt x="0" y="330913"/>
                  </a:lnTo>
                  <a:close/>
                  <a:moveTo>
                    <a:pt x="0" y="180057"/>
                  </a:moveTo>
                  <a:cubicBezTo>
                    <a:pt x="0" y="189789"/>
                    <a:pt x="4864" y="194655"/>
                    <a:pt x="14591" y="194655"/>
                  </a:cubicBezTo>
                  <a:lnTo>
                    <a:pt x="24319" y="194655"/>
                  </a:lnTo>
                  <a:cubicBezTo>
                    <a:pt x="34047" y="194655"/>
                    <a:pt x="38910" y="189789"/>
                    <a:pt x="38910" y="180057"/>
                  </a:cubicBezTo>
                  <a:lnTo>
                    <a:pt x="38910" y="131393"/>
                  </a:lnTo>
                  <a:cubicBezTo>
                    <a:pt x="38910" y="121660"/>
                    <a:pt x="34047" y="116793"/>
                    <a:pt x="24319" y="116793"/>
                  </a:cubicBezTo>
                  <a:lnTo>
                    <a:pt x="14591" y="116793"/>
                  </a:lnTo>
                  <a:cubicBezTo>
                    <a:pt x="4864" y="116793"/>
                    <a:pt x="0" y="121660"/>
                    <a:pt x="0" y="131393"/>
                  </a:cubicBezTo>
                  <a:lnTo>
                    <a:pt x="0" y="180057"/>
                  </a:lnTo>
                  <a:close/>
                  <a:moveTo>
                    <a:pt x="14591" y="0"/>
                  </a:moveTo>
                  <a:cubicBezTo>
                    <a:pt x="4864" y="0"/>
                    <a:pt x="0" y="4867"/>
                    <a:pt x="0" y="14599"/>
                  </a:cubicBezTo>
                  <a:lnTo>
                    <a:pt x="0" y="24332"/>
                  </a:lnTo>
                  <a:cubicBezTo>
                    <a:pt x="0" y="34065"/>
                    <a:pt x="4864" y="38930"/>
                    <a:pt x="14591" y="38930"/>
                  </a:cubicBezTo>
                  <a:lnTo>
                    <a:pt x="24319" y="38930"/>
                  </a:lnTo>
                  <a:cubicBezTo>
                    <a:pt x="34047" y="38930"/>
                    <a:pt x="38910" y="34065"/>
                    <a:pt x="38910" y="24332"/>
                  </a:cubicBezTo>
                  <a:lnTo>
                    <a:pt x="38910" y="14599"/>
                  </a:lnTo>
                  <a:cubicBezTo>
                    <a:pt x="38910" y="4867"/>
                    <a:pt x="34047" y="0"/>
                    <a:pt x="24319" y="0"/>
                  </a:cubicBezTo>
                  <a:lnTo>
                    <a:pt x="14591" y="0"/>
                  </a:lnTo>
                  <a:close/>
                  <a:moveTo>
                    <a:pt x="0" y="1396653"/>
                  </a:moveTo>
                  <a:cubicBezTo>
                    <a:pt x="0" y="1406384"/>
                    <a:pt x="4864" y="1411251"/>
                    <a:pt x="14591" y="1411251"/>
                  </a:cubicBezTo>
                  <a:lnTo>
                    <a:pt x="24319" y="1411251"/>
                  </a:lnTo>
                  <a:cubicBezTo>
                    <a:pt x="34047" y="1411251"/>
                    <a:pt x="38910" y="1406384"/>
                    <a:pt x="38910" y="1396653"/>
                  </a:cubicBezTo>
                  <a:lnTo>
                    <a:pt x="38910" y="1347989"/>
                  </a:lnTo>
                  <a:cubicBezTo>
                    <a:pt x="38910" y="1338255"/>
                    <a:pt x="34047" y="1333389"/>
                    <a:pt x="24319" y="1333389"/>
                  </a:cubicBezTo>
                  <a:lnTo>
                    <a:pt x="14591" y="1333389"/>
                  </a:lnTo>
                  <a:cubicBezTo>
                    <a:pt x="4864" y="1333389"/>
                    <a:pt x="0" y="1338255"/>
                    <a:pt x="0" y="1347989"/>
                  </a:cubicBezTo>
                  <a:lnTo>
                    <a:pt x="0" y="1396653"/>
                  </a:lnTo>
                  <a:close/>
                  <a:moveTo>
                    <a:pt x="0" y="1245794"/>
                  </a:moveTo>
                  <a:cubicBezTo>
                    <a:pt x="0" y="1255526"/>
                    <a:pt x="4864" y="1260393"/>
                    <a:pt x="14591" y="1260393"/>
                  </a:cubicBezTo>
                  <a:lnTo>
                    <a:pt x="24319" y="1260393"/>
                  </a:lnTo>
                  <a:cubicBezTo>
                    <a:pt x="34047" y="1260393"/>
                    <a:pt x="38910" y="1255526"/>
                    <a:pt x="38910" y="1245794"/>
                  </a:cubicBezTo>
                  <a:lnTo>
                    <a:pt x="38910" y="1197131"/>
                  </a:lnTo>
                  <a:cubicBezTo>
                    <a:pt x="38910" y="1187397"/>
                    <a:pt x="34047" y="1182531"/>
                    <a:pt x="24319" y="1182531"/>
                  </a:cubicBezTo>
                  <a:lnTo>
                    <a:pt x="14591" y="1182531"/>
                  </a:lnTo>
                  <a:cubicBezTo>
                    <a:pt x="4864" y="1182531"/>
                    <a:pt x="0" y="1187397"/>
                    <a:pt x="0" y="1197131"/>
                  </a:cubicBezTo>
                  <a:lnTo>
                    <a:pt x="0" y="1245794"/>
                  </a:lnTo>
                  <a:close/>
                  <a:moveTo>
                    <a:pt x="0" y="1090070"/>
                  </a:moveTo>
                  <a:cubicBezTo>
                    <a:pt x="0" y="1099803"/>
                    <a:pt x="4864" y="1104670"/>
                    <a:pt x="14591" y="1104670"/>
                  </a:cubicBezTo>
                  <a:lnTo>
                    <a:pt x="24319" y="1104670"/>
                  </a:lnTo>
                  <a:cubicBezTo>
                    <a:pt x="34047" y="1104670"/>
                    <a:pt x="38910" y="1099803"/>
                    <a:pt x="38910" y="1090070"/>
                  </a:cubicBezTo>
                  <a:lnTo>
                    <a:pt x="38910" y="1041406"/>
                  </a:lnTo>
                  <a:cubicBezTo>
                    <a:pt x="38910" y="1031674"/>
                    <a:pt x="34047" y="1026807"/>
                    <a:pt x="24319" y="1026807"/>
                  </a:cubicBezTo>
                  <a:lnTo>
                    <a:pt x="14591" y="1026807"/>
                  </a:lnTo>
                  <a:cubicBezTo>
                    <a:pt x="4864" y="1026807"/>
                    <a:pt x="0" y="1031674"/>
                    <a:pt x="0" y="1041406"/>
                  </a:cubicBezTo>
                  <a:lnTo>
                    <a:pt x="0" y="1090070"/>
                  </a:lnTo>
                  <a:close/>
                  <a:moveTo>
                    <a:pt x="0" y="939211"/>
                  </a:moveTo>
                  <a:cubicBezTo>
                    <a:pt x="0" y="948945"/>
                    <a:pt x="4864" y="953811"/>
                    <a:pt x="14591" y="953811"/>
                  </a:cubicBezTo>
                  <a:lnTo>
                    <a:pt x="24319" y="953811"/>
                  </a:lnTo>
                  <a:cubicBezTo>
                    <a:pt x="34047" y="953811"/>
                    <a:pt x="38910" y="948945"/>
                    <a:pt x="38910" y="939211"/>
                  </a:cubicBezTo>
                  <a:lnTo>
                    <a:pt x="38910" y="890548"/>
                  </a:lnTo>
                  <a:cubicBezTo>
                    <a:pt x="38910" y="880816"/>
                    <a:pt x="34047" y="875949"/>
                    <a:pt x="24319" y="875949"/>
                  </a:cubicBezTo>
                  <a:lnTo>
                    <a:pt x="14591" y="875949"/>
                  </a:lnTo>
                  <a:cubicBezTo>
                    <a:pt x="4864" y="875949"/>
                    <a:pt x="0" y="880816"/>
                    <a:pt x="0" y="890548"/>
                  </a:cubicBezTo>
                  <a:lnTo>
                    <a:pt x="0" y="939211"/>
                  </a:lnTo>
                  <a:close/>
                  <a:moveTo>
                    <a:pt x="0" y="788355"/>
                  </a:moveTo>
                  <a:cubicBezTo>
                    <a:pt x="0" y="798087"/>
                    <a:pt x="4864" y="802953"/>
                    <a:pt x="14591" y="802953"/>
                  </a:cubicBezTo>
                  <a:lnTo>
                    <a:pt x="24319" y="802953"/>
                  </a:lnTo>
                  <a:cubicBezTo>
                    <a:pt x="34047" y="802953"/>
                    <a:pt x="38910" y="798087"/>
                    <a:pt x="38910" y="788355"/>
                  </a:cubicBezTo>
                  <a:lnTo>
                    <a:pt x="38910" y="739691"/>
                  </a:lnTo>
                  <a:cubicBezTo>
                    <a:pt x="38910" y="729957"/>
                    <a:pt x="34047" y="725091"/>
                    <a:pt x="24319" y="725091"/>
                  </a:cubicBezTo>
                  <a:lnTo>
                    <a:pt x="14591" y="725091"/>
                  </a:lnTo>
                  <a:cubicBezTo>
                    <a:pt x="4864" y="725091"/>
                    <a:pt x="0" y="729957"/>
                    <a:pt x="0" y="739691"/>
                  </a:cubicBezTo>
                  <a:lnTo>
                    <a:pt x="0" y="788355"/>
                  </a:lnTo>
                  <a:close/>
                </a:path>
              </a:pathLst>
            </a:custGeom>
            <a:solidFill>
              <a:srgbClr val="C5D9EC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50" name="グラフィックス 4">
            <a:extLst>
              <a:ext uri="{FF2B5EF4-FFF2-40B4-BE49-F238E27FC236}">
                <a16:creationId xmlns:a16="http://schemas.microsoft.com/office/drawing/2014/main" id="{3F7976EF-8796-4E47-9381-72311171F0CF}"/>
              </a:ext>
            </a:extLst>
          </p:cNvPr>
          <p:cNvGrpSpPr/>
          <p:nvPr/>
        </p:nvGrpSpPr>
        <p:grpSpPr>
          <a:xfrm rot="5400000">
            <a:off x="17008177" y="2841445"/>
            <a:ext cx="4815191" cy="4559801"/>
            <a:chOff x="10889885" y="6510687"/>
            <a:chExt cx="4815191" cy="4559801"/>
          </a:xfrm>
          <a:solidFill>
            <a:schemeClr val="accent1"/>
          </a:solidFill>
        </p:grpSpPr>
        <p:sp>
          <p:nvSpPr>
            <p:cNvPr id="51" name="フリーフォーム: 図形 50">
              <a:extLst>
                <a:ext uri="{FF2B5EF4-FFF2-40B4-BE49-F238E27FC236}">
                  <a16:creationId xmlns:a16="http://schemas.microsoft.com/office/drawing/2014/main" id="{726FCC6E-62FD-4E78-BB1C-79BC4A7B5A7B}"/>
                </a:ext>
              </a:extLst>
            </p:cNvPr>
            <p:cNvSpPr/>
            <p:nvPr/>
          </p:nvSpPr>
          <p:spPr>
            <a:xfrm>
              <a:off x="11816968" y="8430403"/>
              <a:ext cx="2164643" cy="1530548"/>
            </a:xfrm>
            <a:custGeom>
              <a:avLst/>
              <a:gdLst>
                <a:gd name="connsiteX0" fmla="*/ 575840 w 2164643"/>
                <a:gd name="connsiteY0" fmla="*/ 868722 h 1530548"/>
                <a:gd name="connsiteX1" fmla="*/ 575840 w 2164643"/>
                <a:gd name="connsiteY1" fmla="*/ 907653 h 1530548"/>
                <a:gd name="connsiteX2" fmla="*/ 614751 w 2164643"/>
                <a:gd name="connsiteY2" fmla="*/ 907653 h 1530548"/>
                <a:gd name="connsiteX3" fmla="*/ 614751 w 2164643"/>
                <a:gd name="connsiteY3" fmla="*/ 868722 h 1530548"/>
                <a:gd name="connsiteX4" fmla="*/ 575840 w 2164643"/>
                <a:gd name="connsiteY4" fmla="*/ 868722 h 1530548"/>
                <a:gd name="connsiteX5" fmla="*/ 605023 w 2164643"/>
                <a:gd name="connsiteY5" fmla="*/ 240958 h 1530548"/>
                <a:gd name="connsiteX6" fmla="*/ 575840 w 2164643"/>
                <a:gd name="connsiteY6" fmla="*/ 289621 h 1530548"/>
                <a:gd name="connsiteX7" fmla="*/ 624478 w 2164643"/>
                <a:gd name="connsiteY7" fmla="*/ 318820 h 1530548"/>
                <a:gd name="connsiteX8" fmla="*/ 653661 w 2164643"/>
                <a:gd name="connsiteY8" fmla="*/ 270156 h 1530548"/>
                <a:gd name="connsiteX9" fmla="*/ 605023 w 2164643"/>
                <a:gd name="connsiteY9" fmla="*/ 240958 h 1530548"/>
                <a:gd name="connsiteX10" fmla="*/ 575840 w 2164643"/>
                <a:gd name="connsiteY10" fmla="*/ 552407 h 1530548"/>
                <a:gd name="connsiteX11" fmla="*/ 532065 w 2164643"/>
                <a:gd name="connsiteY11" fmla="*/ 542674 h 1530548"/>
                <a:gd name="connsiteX12" fmla="*/ 522338 w 2164643"/>
                <a:gd name="connsiteY12" fmla="*/ 586471 h 1530548"/>
                <a:gd name="connsiteX13" fmla="*/ 566112 w 2164643"/>
                <a:gd name="connsiteY13" fmla="*/ 596204 h 1530548"/>
                <a:gd name="connsiteX14" fmla="*/ 575840 w 2164643"/>
                <a:gd name="connsiteY14" fmla="*/ 552407 h 1530548"/>
                <a:gd name="connsiteX15" fmla="*/ 478563 w 2164643"/>
                <a:gd name="connsiteY15" fmla="*/ 313953 h 1530548"/>
                <a:gd name="connsiteX16" fmla="*/ 439653 w 2164643"/>
                <a:gd name="connsiteY16" fmla="*/ 289621 h 1530548"/>
                <a:gd name="connsiteX17" fmla="*/ 415334 w 2164643"/>
                <a:gd name="connsiteY17" fmla="*/ 328553 h 1530548"/>
                <a:gd name="connsiteX18" fmla="*/ 454244 w 2164643"/>
                <a:gd name="connsiteY18" fmla="*/ 352885 h 1530548"/>
                <a:gd name="connsiteX19" fmla="*/ 478563 w 2164643"/>
                <a:gd name="connsiteY19" fmla="*/ 313953 h 1530548"/>
                <a:gd name="connsiteX20" fmla="*/ 473700 w 2164643"/>
                <a:gd name="connsiteY20" fmla="*/ 980648 h 1530548"/>
                <a:gd name="connsiteX21" fmla="*/ 473700 w 2164643"/>
                <a:gd name="connsiteY21" fmla="*/ 1009847 h 1530548"/>
                <a:gd name="connsiteX22" fmla="*/ 502882 w 2164643"/>
                <a:gd name="connsiteY22" fmla="*/ 1009847 h 1530548"/>
                <a:gd name="connsiteX23" fmla="*/ 502882 w 2164643"/>
                <a:gd name="connsiteY23" fmla="*/ 980648 h 1530548"/>
                <a:gd name="connsiteX24" fmla="*/ 473700 w 2164643"/>
                <a:gd name="connsiteY24" fmla="*/ 980648 h 1530548"/>
                <a:gd name="connsiteX25" fmla="*/ 716891 w 2164643"/>
                <a:gd name="connsiteY25" fmla="*/ 513475 h 1530548"/>
                <a:gd name="connsiteX26" fmla="*/ 731483 w 2164643"/>
                <a:gd name="connsiteY26" fmla="*/ 459945 h 1530548"/>
                <a:gd name="connsiteX27" fmla="*/ 677980 w 2164643"/>
                <a:gd name="connsiteY27" fmla="*/ 445346 h 1530548"/>
                <a:gd name="connsiteX28" fmla="*/ 663389 w 2164643"/>
                <a:gd name="connsiteY28" fmla="*/ 498877 h 1530548"/>
                <a:gd name="connsiteX29" fmla="*/ 716891 w 2164643"/>
                <a:gd name="connsiteY29" fmla="*/ 513475 h 1530548"/>
                <a:gd name="connsiteX30" fmla="*/ 804440 w 2164643"/>
                <a:gd name="connsiteY30" fmla="*/ 625403 h 1530548"/>
                <a:gd name="connsiteX31" fmla="*/ 804440 w 2164643"/>
                <a:gd name="connsiteY31" fmla="*/ 678932 h 1530548"/>
                <a:gd name="connsiteX32" fmla="*/ 857942 w 2164643"/>
                <a:gd name="connsiteY32" fmla="*/ 678932 h 1530548"/>
                <a:gd name="connsiteX33" fmla="*/ 857942 w 2164643"/>
                <a:gd name="connsiteY33" fmla="*/ 625403 h 1530548"/>
                <a:gd name="connsiteX34" fmla="*/ 804440 w 2164643"/>
                <a:gd name="connsiteY34" fmla="*/ 625403 h 1530548"/>
                <a:gd name="connsiteX35" fmla="*/ 702299 w 2164643"/>
                <a:gd name="connsiteY35" fmla="*/ 1311562 h 1530548"/>
                <a:gd name="connsiteX36" fmla="*/ 682844 w 2164643"/>
                <a:gd name="connsiteY36" fmla="*/ 1316428 h 1530548"/>
                <a:gd name="connsiteX37" fmla="*/ 687708 w 2164643"/>
                <a:gd name="connsiteY37" fmla="*/ 1335894 h 1530548"/>
                <a:gd name="connsiteX38" fmla="*/ 707164 w 2164643"/>
                <a:gd name="connsiteY38" fmla="*/ 1331029 h 1530548"/>
                <a:gd name="connsiteX39" fmla="*/ 702299 w 2164643"/>
                <a:gd name="connsiteY39" fmla="*/ 1311562 h 1530548"/>
                <a:gd name="connsiteX40" fmla="*/ 896853 w 2164643"/>
                <a:gd name="connsiteY40" fmla="*/ 362617 h 1530548"/>
                <a:gd name="connsiteX41" fmla="*/ 833623 w 2164643"/>
                <a:gd name="connsiteY41" fmla="*/ 348019 h 1530548"/>
                <a:gd name="connsiteX42" fmla="*/ 819031 w 2164643"/>
                <a:gd name="connsiteY42" fmla="*/ 411281 h 1530548"/>
                <a:gd name="connsiteX43" fmla="*/ 882261 w 2164643"/>
                <a:gd name="connsiteY43" fmla="*/ 425881 h 1530548"/>
                <a:gd name="connsiteX44" fmla="*/ 896853 w 2164643"/>
                <a:gd name="connsiteY44" fmla="*/ 362617 h 1530548"/>
                <a:gd name="connsiteX45" fmla="*/ 853078 w 2164643"/>
                <a:gd name="connsiteY45" fmla="*/ 1053644 h 1530548"/>
                <a:gd name="connsiteX46" fmla="*/ 814168 w 2164643"/>
                <a:gd name="connsiteY46" fmla="*/ 1063377 h 1530548"/>
                <a:gd name="connsiteX47" fmla="*/ 823895 w 2164643"/>
                <a:gd name="connsiteY47" fmla="*/ 1102308 h 1530548"/>
                <a:gd name="connsiteX48" fmla="*/ 862806 w 2164643"/>
                <a:gd name="connsiteY48" fmla="*/ 1092575 h 1530548"/>
                <a:gd name="connsiteX49" fmla="*/ 853078 w 2164643"/>
                <a:gd name="connsiteY49" fmla="*/ 1053644 h 1530548"/>
                <a:gd name="connsiteX50" fmla="*/ 395878 w 2164643"/>
                <a:gd name="connsiteY50" fmla="*/ 625403 h 1530548"/>
                <a:gd name="connsiteX51" fmla="*/ 386150 w 2164643"/>
                <a:gd name="connsiteY51" fmla="*/ 664333 h 1530548"/>
                <a:gd name="connsiteX52" fmla="*/ 425061 w 2164643"/>
                <a:gd name="connsiteY52" fmla="*/ 674067 h 1530548"/>
                <a:gd name="connsiteX53" fmla="*/ 434789 w 2164643"/>
                <a:gd name="connsiteY53" fmla="*/ 635135 h 1530548"/>
                <a:gd name="connsiteX54" fmla="*/ 395878 w 2164643"/>
                <a:gd name="connsiteY54" fmla="*/ 625403 h 1530548"/>
                <a:gd name="connsiteX55" fmla="*/ 687708 w 2164643"/>
                <a:gd name="connsiteY55" fmla="*/ 751928 h 1530548"/>
                <a:gd name="connsiteX56" fmla="*/ 687708 w 2164643"/>
                <a:gd name="connsiteY56" fmla="*/ 795726 h 1530548"/>
                <a:gd name="connsiteX57" fmla="*/ 731483 w 2164643"/>
                <a:gd name="connsiteY57" fmla="*/ 795726 h 1530548"/>
                <a:gd name="connsiteX58" fmla="*/ 731483 w 2164643"/>
                <a:gd name="connsiteY58" fmla="*/ 751928 h 1530548"/>
                <a:gd name="connsiteX59" fmla="*/ 687708 w 2164643"/>
                <a:gd name="connsiteY59" fmla="*/ 751928 h 1530548"/>
                <a:gd name="connsiteX60" fmla="*/ 935763 w 2164643"/>
                <a:gd name="connsiteY60" fmla="*/ 907653 h 1530548"/>
                <a:gd name="connsiteX61" fmla="*/ 891989 w 2164643"/>
                <a:gd name="connsiteY61" fmla="*/ 917386 h 1530548"/>
                <a:gd name="connsiteX62" fmla="*/ 901717 w 2164643"/>
                <a:gd name="connsiteY62" fmla="*/ 961183 h 1530548"/>
                <a:gd name="connsiteX63" fmla="*/ 945491 w 2164643"/>
                <a:gd name="connsiteY63" fmla="*/ 951450 h 1530548"/>
                <a:gd name="connsiteX64" fmla="*/ 935763 w 2164643"/>
                <a:gd name="connsiteY64" fmla="*/ 907653 h 1530548"/>
                <a:gd name="connsiteX65" fmla="*/ 775257 w 2164643"/>
                <a:gd name="connsiteY65" fmla="*/ 1185037 h 1530548"/>
                <a:gd name="connsiteX66" fmla="*/ 746074 w 2164643"/>
                <a:gd name="connsiteY66" fmla="*/ 1194769 h 1530548"/>
                <a:gd name="connsiteX67" fmla="*/ 755802 w 2164643"/>
                <a:gd name="connsiteY67" fmla="*/ 1223968 h 1530548"/>
                <a:gd name="connsiteX68" fmla="*/ 784985 w 2164643"/>
                <a:gd name="connsiteY68" fmla="*/ 1214234 h 1530548"/>
                <a:gd name="connsiteX69" fmla="*/ 775257 w 2164643"/>
                <a:gd name="connsiteY69" fmla="*/ 1185037 h 1530548"/>
                <a:gd name="connsiteX70" fmla="*/ 1071951 w 2164643"/>
                <a:gd name="connsiteY70" fmla="*/ 416148 h 1530548"/>
                <a:gd name="connsiteX71" fmla="*/ 1144908 w 2164643"/>
                <a:gd name="connsiteY71" fmla="*/ 416148 h 1530548"/>
                <a:gd name="connsiteX72" fmla="*/ 1144908 w 2164643"/>
                <a:gd name="connsiteY72" fmla="*/ 343152 h 1530548"/>
                <a:gd name="connsiteX73" fmla="*/ 1071951 w 2164643"/>
                <a:gd name="connsiteY73" fmla="*/ 343152 h 1530548"/>
                <a:gd name="connsiteX74" fmla="*/ 1071951 w 2164643"/>
                <a:gd name="connsiteY74" fmla="*/ 416148 h 1530548"/>
                <a:gd name="connsiteX75" fmla="*/ 1222729 w 2164643"/>
                <a:gd name="connsiteY75" fmla="*/ 406416 h 1530548"/>
                <a:gd name="connsiteX76" fmla="*/ 1154636 w 2164643"/>
                <a:gd name="connsiteY76" fmla="*/ 425881 h 1530548"/>
                <a:gd name="connsiteX77" fmla="*/ 1174091 w 2164643"/>
                <a:gd name="connsiteY77" fmla="*/ 494010 h 1530548"/>
                <a:gd name="connsiteX78" fmla="*/ 1242185 w 2164643"/>
                <a:gd name="connsiteY78" fmla="*/ 474545 h 1530548"/>
                <a:gd name="connsiteX79" fmla="*/ 1222729 w 2164643"/>
                <a:gd name="connsiteY79" fmla="*/ 406416 h 1530548"/>
                <a:gd name="connsiteX80" fmla="*/ 381287 w 2164643"/>
                <a:gd name="connsiteY80" fmla="*/ 1082843 h 1530548"/>
                <a:gd name="connsiteX81" fmla="*/ 381287 w 2164643"/>
                <a:gd name="connsiteY81" fmla="*/ 1102308 h 1530548"/>
                <a:gd name="connsiteX82" fmla="*/ 400742 w 2164643"/>
                <a:gd name="connsiteY82" fmla="*/ 1102308 h 1530548"/>
                <a:gd name="connsiteX83" fmla="*/ 400742 w 2164643"/>
                <a:gd name="connsiteY83" fmla="*/ 1082843 h 1530548"/>
                <a:gd name="connsiteX84" fmla="*/ 381287 w 2164643"/>
                <a:gd name="connsiteY84" fmla="*/ 1082843 h 1530548"/>
                <a:gd name="connsiteX85" fmla="*/ 1135180 w 2164643"/>
                <a:gd name="connsiteY85" fmla="*/ 182562 h 1530548"/>
                <a:gd name="connsiteX86" fmla="*/ 1140044 w 2164643"/>
                <a:gd name="connsiteY86" fmla="*/ 226359 h 1530548"/>
                <a:gd name="connsiteX87" fmla="*/ 1178955 w 2164643"/>
                <a:gd name="connsiteY87" fmla="*/ 250691 h 1530548"/>
                <a:gd name="connsiteX88" fmla="*/ 1193547 w 2164643"/>
                <a:gd name="connsiteY88" fmla="*/ 294488 h 1530548"/>
                <a:gd name="connsiteX89" fmla="*/ 1237321 w 2164643"/>
                <a:gd name="connsiteY89" fmla="*/ 309088 h 1530548"/>
                <a:gd name="connsiteX90" fmla="*/ 1261640 w 2164643"/>
                <a:gd name="connsiteY90" fmla="*/ 348019 h 1530548"/>
                <a:gd name="connsiteX91" fmla="*/ 1305414 w 2164643"/>
                <a:gd name="connsiteY91" fmla="*/ 352885 h 1530548"/>
                <a:gd name="connsiteX92" fmla="*/ 1339461 w 2164643"/>
                <a:gd name="connsiteY92" fmla="*/ 382084 h 1530548"/>
                <a:gd name="connsiteX93" fmla="*/ 1383236 w 2164643"/>
                <a:gd name="connsiteY93" fmla="*/ 372350 h 1530548"/>
                <a:gd name="connsiteX94" fmla="*/ 1422146 w 2164643"/>
                <a:gd name="connsiteY94" fmla="*/ 391816 h 1530548"/>
                <a:gd name="connsiteX95" fmla="*/ 1461057 w 2164643"/>
                <a:gd name="connsiteY95" fmla="*/ 372350 h 1530548"/>
                <a:gd name="connsiteX96" fmla="*/ 1504831 w 2164643"/>
                <a:gd name="connsiteY96" fmla="*/ 382084 h 1530548"/>
                <a:gd name="connsiteX97" fmla="*/ 1538878 w 2164643"/>
                <a:gd name="connsiteY97" fmla="*/ 352885 h 1530548"/>
                <a:gd name="connsiteX98" fmla="*/ 1582653 w 2164643"/>
                <a:gd name="connsiteY98" fmla="*/ 348019 h 1530548"/>
                <a:gd name="connsiteX99" fmla="*/ 1602108 w 2164643"/>
                <a:gd name="connsiteY99" fmla="*/ 275023 h 1530548"/>
                <a:gd name="connsiteX100" fmla="*/ 1529150 w 2164643"/>
                <a:gd name="connsiteY100" fmla="*/ 255558 h 1530548"/>
                <a:gd name="connsiteX101" fmla="*/ 1509695 w 2164643"/>
                <a:gd name="connsiteY101" fmla="*/ 279889 h 1530548"/>
                <a:gd name="connsiteX102" fmla="*/ 1475648 w 2164643"/>
                <a:gd name="connsiteY102" fmla="*/ 279889 h 1530548"/>
                <a:gd name="connsiteX103" fmla="*/ 1451329 w 2164643"/>
                <a:gd name="connsiteY103" fmla="*/ 299355 h 1530548"/>
                <a:gd name="connsiteX104" fmla="*/ 1422146 w 2164643"/>
                <a:gd name="connsiteY104" fmla="*/ 289621 h 1530548"/>
                <a:gd name="connsiteX105" fmla="*/ 1392963 w 2164643"/>
                <a:gd name="connsiteY105" fmla="*/ 299355 h 1530548"/>
                <a:gd name="connsiteX106" fmla="*/ 1368644 w 2164643"/>
                <a:gd name="connsiteY106" fmla="*/ 279889 h 1530548"/>
                <a:gd name="connsiteX107" fmla="*/ 1334597 w 2164643"/>
                <a:gd name="connsiteY107" fmla="*/ 279889 h 1530548"/>
                <a:gd name="connsiteX108" fmla="*/ 1315142 w 2164643"/>
                <a:gd name="connsiteY108" fmla="*/ 255558 h 1530548"/>
                <a:gd name="connsiteX109" fmla="*/ 1285959 w 2164643"/>
                <a:gd name="connsiteY109" fmla="*/ 250691 h 1530548"/>
                <a:gd name="connsiteX110" fmla="*/ 1271368 w 2164643"/>
                <a:gd name="connsiteY110" fmla="*/ 221492 h 1530548"/>
                <a:gd name="connsiteX111" fmla="*/ 1242185 w 2164643"/>
                <a:gd name="connsiteY111" fmla="*/ 206894 h 1530548"/>
                <a:gd name="connsiteX112" fmla="*/ 1237321 w 2164643"/>
                <a:gd name="connsiteY112" fmla="*/ 177695 h 1530548"/>
                <a:gd name="connsiteX113" fmla="*/ 1213002 w 2164643"/>
                <a:gd name="connsiteY113" fmla="*/ 158230 h 1530548"/>
                <a:gd name="connsiteX114" fmla="*/ 1213002 w 2164643"/>
                <a:gd name="connsiteY114" fmla="*/ 124165 h 1530548"/>
                <a:gd name="connsiteX115" fmla="*/ 1149772 w 2164643"/>
                <a:gd name="connsiteY115" fmla="*/ 85234 h 1530548"/>
                <a:gd name="connsiteX116" fmla="*/ 1110861 w 2164643"/>
                <a:gd name="connsiteY116" fmla="*/ 148497 h 1530548"/>
                <a:gd name="connsiteX117" fmla="*/ 1135180 w 2164643"/>
                <a:gd name="connsiteY117" fmla="*/ 182562 h 1530548"/>
                <a:gd name="connsiteX118" fmla="*/ 1003857 w 2164643"/>
                <a:gd name="connsiteY118" fmla="*/ 226359 h 1530548"/>
                <a:gd name="connsiteX119" fmla="*/ 1037904 w 2164643"/>
                <a:gd name="connsiteY119" fmla="*/ 163097 h 1530548"/>
                <a:gd name="connsiteX120" fmla="*/ 974674 w 2164643"/>
                <a:gd name="connsiteY120" fmla="*/ 129031 h 1530548"/>
                <a:gd name="connsiteX121" fmla="*/ 940627 w 2164643"/>
                <a:gd name="connsiteY121" fmla="*/ 192294 h 1530548"/>
                <a:gd name="connsiteX122" fmla="*/ 1003857 w 2164643"/>
                <a:gd name="connsiteY122" fmla="*/ 226359 h 1530548"/>
                <a:gd name="connsiteX123" fmla="*/ 1602108 w 2164643"/>
                <a:gd name="connsiteY123" fmla="*/ 474545 h 1530548"/>
                <a:gd name="connsiteX124" fmla="*/ 1670202 w 2164643"/>
                <a:gd name="connsiteY124" fmla="*/ 494010 h 1530548"/>
                <a:gd name="connsiteX125" fmla="*/ 1689657 w 2164643"/>
                <a:gd name="connsiteY125" fmla="*/ 425881 h 1530548"/>
                <a:gd name="connsiteX126" fmla="*/ 1621563 w 2164643"/>
                <a:gd name="connsiteY126" fmla="*/ 406416 h 1530548"/>
                <a:gd name="connsiteX127" fmla="*/ 1602108 w 2164643"/>
                <a:gd name="connsiteY127" fmla="*/ 474545 h 1530548"/>
                <a:gd name="connsiteX128" fmla="*/ 1402691 w 2164643"/>
                <a:gd name="connsiteY128" fmla="*/ 124165 h 1530548"/>
                <a:gd name="connsiteX129" fmla="*/ 1480512 w 2164643"/>
                <a:gd name="connsiteY129" fmla="*/ 80367 h 1530548"/>
                <a:gd name="connsiteX130" fmla="*/ 1436738 w 2164643"/>
                <a:gd name="connsiteY130" fmla="*/ 2505 h 1530548"/>
                <a:gd name="connsiteX131" fmla="*/ 1358916 w 2164643"/>
                <a:gd name="connsiteY131" fmla="*/ 46302 h 1530548"/>
                <a:gd name="connsiteX132" fmla="*/ 1402691 w 2164643"/>
                <a:gd name="connsiteY132" fmla="*/ 124165 h 1530548"/>
                <a:gd name="connsiteX133" fmla="*/ 1008721 w 2164643"/>
                <a:gd name="connsiteY133" fmla="*/ 240958 h 1530548"/>
                <a:gd name="connsiteX134" fmla="*/ 989265 w 2164643"/>
                <a:gd name="connsiteY134" fmla="*/ 309088 h 1530548"/>
                <a:gd name="connsiteX135" fmla="*/ 1057359 w 2164643"/>
                <a:gd name="connsiteY135" fmla="*/ 328553 h 1530548"/>
                <a:gd name="connsiteX136" fmla="*/ 1076815 w 2164643"/>
                <a:gd name="connsiteY136" fmla="*/ 260424 h 1530548"/>
                <a:gd name="connsiteX137" fmla="*/ 1008721 w 2164643"/>
                <a:gd name="connsiteY137" fmla="*/ 240958 h 1530548"/>
                <a:gd name="connsiteX138" fmla="*/ 269419 w 2164643"/>
                <a:gd name="connsiteY138" fmla="*/ 703264 h 1530548"/>
                <a:gd name="connsiteX139" fmla="*/ 259691 w 2164643"/>
                <a:gd name="connsiteY139" fmla="*/ 732463 h 1530548"/>
                <a:gd name="connsiteX140" fmla="*/ 288874 w 2164643"/>
                <a:gd name="connsiteY140" fmla="*/ 742196 h 1530548"/>
                <a:gd name="connsiteX141" fmla="*/ 298602 w 2164643"/>
                <a:gd name="connsiteY141" fmla="*/ 712997 h 1530548"/>
                <a:gd name="connsiteX142" fmla="*/ 269419 w 2164643"/>
                <a:gd name="connsiteY142" fmla="*/ 703264 h 1530548"/>
                <a:gd name="connsiteX143" fmla="*/ 152687 w 2164643"/>
                <a:gd name="connsiteY143" fmla="*/ 781126 h 1530548"/>
                <a:gd name="connsiteX144" fmla="*/ 147823 w 2164643"/>
                <a:gd name="connsiteY144" fmla="*/ 800592 h 1530548"/>
                <a:gd name="connsiteX145" fmla="*/ 167278 w 2164643"/>
                <a:gd name="connsiteY145" fmla="*/ 805458 h 1530548"/>
                <a:gd name="connsiteX146" fmla="*/ 172142 w 2164643"/>
                <a:gd name="connsiteY146" fmla="*/ 785993 h 1530548"/>
                <a:gd name="connsiteX147" fmla="*/ 152687 w 2164643"/>
                <a:gd name="connsiteY147" fmla="*/ 781126 h 1530548"/>
                <a:gd name="connsiteX148" fmla="*/ 804440 w 2164643"/>
                <a:gd name="connsiteY148" fmla="*/ 275023 h 1530548"/>
                <a:gd name="connsiteX149" fmla="*/ 838487 w 2164643"/>
                <a:gd name="connsiteY149" fmla="*/ 216626 h 1530548"/>
                <a:gd name="connsiteX150" fmla="*/ 780121 w 2164643"/>
                <a:gd name="connsiteY150" fmla="*/ 182562 h 1530548"/>
                <a:gd name="connsiteX151" fmla="*/ 746074 w 2164643"/>
                <a:gd name="connsiteY151" fmla="*/ 240958 h 1530548"/>
                <a:gd name="connsiteX152" fmla="*/ 804440 w 2164643"/>
                <a:gd name="connsiteY152" fmla="*/ 275023 h 1530548"/>
                <a:gd name="connsiteX153" fmla="*/ 284010 w 2164643"/>
                <a:gd name="connsiteY153" fmla="*/ 338285 h 1530548"/>
                <a:gd name="connsiteX154" fmla="*/ 264555 w 2164643"/>
                <a:gd name="connsiteY154" fmla="*/ 372350 h 1530548"/>
                <a:gd name="connsiteX155" fmla="*/ 298602 w 2164643"/>
                <a:gd name="connsiteY155" fmla="*/ 391816 h 1530548"/>
                <a:gd name="connsiteX156" fmla="*/ 318057 w 2164643"/>
                <a:gd name="connsiteY156" fmla="*/ 357752 h 1530548"/>
                <a:gd name="connsiteX157" fmla="*/ 284010 w 2164643"/>
                <a:gd name="connsiteY157" fmla="*/ 338285 h 1530548"/>
                <a:gd name="connsiteX158" fmla="*/ 152687 w 2164643"/>
                <a:gd name="connsiteY158" fmla="*/ 425881 h 1530548"/>
                <a:gd name="connsiteX159" fmla="*/ 167278 w 2164643"/>
                <a:gd name="connsiteY159" fmla="*/ 401549 h 1530548"/>
                <a:gd name="connsiteX160" fmla="*/ 142959 w 2164643"/>
                <a:gd name="connsiteY160" fmla="*/ 386949 h 1530548"/>
                <a:gd name="connsiteX161" fmla="*/ 128368 w 2164643"/>
                <a:gd name="connsiteY161" fmla="*/ 411281 h 1530548"/>
                <a:gd name="connsiteX162" fmla="*/ 152687 w 2164643"/>
                <a:gd name="connsiteY162" fmla="*/ 425881 h 1530548"/>
                <a:gd name="connsiteX163" fmla="*/ 11636 w 2164643"/>
                <a:gd name="connsiteY163" fmla="*/ 425881 h 1530548"/>
                <a:gd name="connsiteX164" fmla="*/ 1908 w 2164643"/>
                <a:gd name="connsiteY164" fmla="*/ 445346 h 1530548"/>
                <a:gd name="connsiteX165" fmla="*/ 21363 w 2164643"/>
                <a:gd name="connsiteY165" fmla="*/ 455080 h 1530548"/>
                <a:gd name="connsiteX166" fmla="*/ 31091 w 2164643"/>
                <a:gd name="connsiteY166" fmla="*/ 435613 h 1530548"/>
                <a:gd name="connsiteX167" fmla="*/ 11636 w 2164643"/>
                <a:gd name="connsiteY167" fmla="*/ 425881 h 1530548"/>
                <a:gd name="connsiteX168" fmla="*/ 1071951 w 2164643"/>
                <a:gd name="connsiteY168" fmla="*/ 664333 h 1530548"/>
                <a:gd name="connsiteX169" fmla="*/ 1135180 w 2164643"/>
                <a:gd name="connsiteY169" fmla="*/ 649735 h 1530548"/>
                <a:gd name="connsiteX170" fmla="*/ 1120589 w 2164643"/>
                <a:gd name="connsiteY170" fmla="*/ 586471 h 1530548"/>
                <a:gd name="connsiteX171" fmla="*/ 1057359 w 2164643"/>
                <a:gd name="connsiteY171" fmla="*/ 601071 h 1530548"/>
                <a:gd name="connsiteX172" fmla="*/ 1071951 w 2164643"/>
                <a:gd name="connsiteY172" fmla="*/ 664333 h 1530548"/>
                <a:gd name="connsiteX173" fmla="*/ 1757751 w 2164643"/>
                <a:gd name="connsiteY173" fmla="*/ 1316428 h 1530548"/>
                <a:gd name="connsiteX174" fmla="*/ 1743159 w 2164643"/>
                <a:gd name="connsiteY174" fmla="*/ 1340760 h 1530548"/>
                <a:gd name="connsiteX175" fmla="*/ 1767478 w 2164643"/>
                <a:gd name="connsiteY175" fmla="*/ 1355360 h 1530548"/>
                <a:gd name="connsiteX176" fmla="*/ 1782070 w 2164643"/>
                <a:gd name="connsiteY176" fmla="*/ 1331029 h 1530548"/>
                <a:gd name="connsiteX177" fmla="*/ 1757751 w 2164643"/>
                <a:gd name="connsiteY177" fmla="*/ 1316428 h 1530548"/>
                <a:gd name="connsiteX178" fmla="*/ 1675065 w 2164643"/>
                <a:gd name="connsiteY178" fmla="*/ 858989 h 1530548"/>
                <a:gd name="connsiteX179" fmla="*/ 1626427 w 2164643"/>
                <a:gd name="connsiteY179" fmla="*/ 829790 h 1530548"/>
                <a:gd name="connsiteX180" fmla="*/ 1597244 w 2164643"/>
                <a:gd name="connsiteY180" fmla="*/ 878454 h 1530548"/>
                <a:gd name="connsiteX181" fmla="*/ 1645882 w 2164643"/>
                <a:gd name="connsiteY181" fmla="*/ 907653 h 1530548"/>
                <a:gd name="connsiteX182" fmla="*/ 1675065 w 2164643"/>
                <a:gd name="connsiteY182" fmla="*/ 858989 h 1530548"/>
                <a:gd name="connsiteX183" fmla="*/ 1422146 w 2164643"/>
                <a:gd name="connsiteY183" fmla="*/ 459945 h 1530548"/>
                <a:gd name="connsiteX184" fmla="*/ 1373508 w 2164643"/>
                <a:gd name="connsiteY184" fmla="*/ 508609 h 1530548"/>
                <a:gd name="connsiteX185" fmla="*/ 1422146 w 2164643"/>
                <a:gd name="connsiteY185" fmla="*/ 557272 h 1530548"/>
                <a:gd name="connsiteX186" fmla="*/ 1470785 w 2164643"/>
                <a:gd name="connsiteY186" fmla="*/ 508609 h 1530548"/>
                <a:gd name="connsiteX187" fmla="*/ 1422146 w 2164643"/>
                <a:gd name="connsiteY187" fmla="*/ 459945 h 1530548"/>
                <a:gd name="connsiteX188" fmla="*/ 1713976 w 2164643"/>
                <a:gd name="connsiteY188" fmla="*/ 1024445 h 1530548"/>
                <a:gd name="connsiteX189" fmla="*/ 1675065 w 2164643"/>
                <a:gd name="connsiteY189" fmla="*/ 1000114 h 1530548"/>
                <a:gd name="connsiteX190" fmla="*/ 1650746 w 2164643"/>
                <a:gd name="connsiteY190" fmla="*/ 1039046 h 1530548"/>
                <a:gd name="connsiteX191" fmla="*/ 1689657 w 2164643"/>
                <a:gd name="connsiteY191" fmla="*/ 1063377 h 1530548"/>
                <a:gd name="connsiteX192" fmla="*/ 1713976 w 2164643"/>
                <a:gd name="connsiteY192" fmla="*/ 1024445 h 1530548"/>
                <a:gd name="connsiteX193" fmla="*/ 994129 w 2164643"/>
                <a:gd name="connsiteY193" fmla="*/ 489143 h 1530548"/>
                <a:gd name="connsiteX194" fmla="*/ 930900 w 2164643"/>
                <a:gd name="connsiteY194" fmla="*/ 489143 h 1530548"/>
                <a:gd name="connsiteX195" fmla="*/ 930900 w 2164643"/>
                <a:gd name="connsiteY195" fmla="*/ 552407 h 1530548"/>
                <a:gd name="connsiteX196" fmla="*/ 994129 w 2164643"/>
                <a:gd name="connsiteY196" fmla="*/ 552407 h 1530548"/>
                <a:gd name="connsiteX197" fmla="*/ 994129 w 2164643"/>
                <a:gd name="connsiteY197" fmla="*/ 489143 h 1530548"/>
                <a:gd name="connsiteX198" fmla="*/ 1587517 w 2164643"/>
                <a:gd name="connsiteY198" fmla="*/ 479411 h 1530548"/>
                <a:gd name="connsiteX199" fmla="*/ 1524287 w 2164643"/>
                <a:gd name="connsiteY199" fmla="*/ 445346 h 1530548"/>
                <a:gd name="connsiteX200" fmla="*/ 1490240 w 2164643"/>
                <a:gd name="connsiteY200" fmla="*/ 508609 h 1530548"/>
                <a:gd name="connsiteX201" fmla="*/ 1553470 w 2164643"/>
                <a:gd name="connsiteY201" fmla="*/ 542674 h 1530548"/>
                <a:gd name="connsiteX202" fmla="*/ 1587517 w 2164643"/>
                <a:gd name="connsiteY202" fmla="*/ 479411 h 1530548"/>
                <a:gd name="connsiteX203" fmla="*/ 1752887 w 2164643"/>
                <a:gd name="connsiteY203" fmla="*/ 1185037 h 1530548"/>
                <a:gd name="connsiteX204" fmla="*/ 1718840 w 2164643"/>
                <a:gd name="connsiteY204" fmla="*/ 1165570 h 1530548"/>
                <a:gd name="connsiteX205" fmla="*/ 1699385 w 2164643"/>
                <a:gd name="connsiteY205" fmla="*/ 1199636 h 1530548"/>
                <a:gd name="connsiteX206" fmla="*/ 1733432 w 2164643"/>
                <a:gd name="connsiteY206" fmla="*/ 1219101 h 1530548"/>
                <a:gd name="connsiteX207" fmla="*/ 1752887 w 2164643"/>
                <a:gd name="connsiteY207" fmla="*/ 1185037 h 1530548"/>
                <a:gd name="connsiteX208" fmla="*/ 1723704 w 2164643"/>
                <a:gd name="connsiteY208" fmla="*/ 586471 h 1530548"/>
                <a:gd name="connsiteX209" fmla="*/ 1709112 w 2164643"/>
                <a:gd name="connsiteY209" fmla="*/ 649735 h 1530548"/>
                <a:gd name="connsiteX210" fmla="*/ 1772342 w 2164643"/>
                <a:gd name="connsiteY210" fmla="*/ 664333 h 1530548"/>
                <a:gd name="connsiteX211" fmla="*/ 1786934 w 2164643"/>
                <a:gd name="connsiteY211" fmla="*/ 601071 h 1530548"/>
                <a:gd name="connsiteX212" fmla="*/ 1723704 w 2164643"/>
                <a:gd name="connsiteY212" fmla="*/ 586471 h 1530548"/>
                <a:gd name="connsiteX213" fmla="*/ 2069036 w 2164643"/>
                <a:gd name="connsiteY213" fmla="*/ 1185037 h 1530548"/>
                <a:gd name="connsiteX214" fmla="*/ 2059308 w 2164643"/>
                <a:gd name="connsiteY214" fmla="*/ 1214234 h 1530548"/>
                <a:gd name="connsiteX215" fmla="*/ 2088491 w 2164643"/>
                <a:gd name="connsiteY215" fmla="*/ 1223968 h 1530548"/>
                <a:gd name="connsiteX216" fmla="*/ 2098219 w 2164643"/>
                <a:gd name="connsiteY216" fmla="*/ 1194769 h 1530548"/>
                <a:gd name="connsiteX217" fmla="*/ 2069036 w 2164643"/>
                <a:gd name="connsiteY217" fmla="*/ 1185037 h 1530548"/>
                <a:gd name="connsiteX218" fmla="*/ 2161448 w 2164643"/>
                <a:gd name="connsiteY218" fmla="*/ 1316428 h 1530548"/>
                <a:gd name="connsiteX219" fmla="*/ 2141993 w 2164643"/>
                <a:gd name="connsiteY219" fmla="*/ 1311562 h 1530548"/>
                <a:gd name="connsiteX220" fmla="*/ 2137129 w 2164643"/>
                <a:gd name="connsiteY220" fmla="*/ 1331029 h 1530548"/>
                <a:gd name="connsiteX221" fmla="*/ 2156585 w 2164643"/>
                <a:gd name="connsiteY221" fmla="*/ 1335894 h 1530548"/>
                <a:gd name="connsiteX222" fmla="*/ 2161448 w 2164643"/>
                <a:gd name="connsiteY222" fmla="*/ 1316428 h 1530548"/>
                <a:gd name="connsiteX223" fmla="*/ 1991214 w 2164643"/>
                <a:gd name="connsiteY223" fmla="*/ 1048777 h 1530548"/>
                <a:gd name="connsiteX224" fmla="*/ 1981487 w 2164643"/>
                <a:gd name="connsiteY224" fmla="*/ 1087709 h 1530548"/>
                <a:gd name="connsiteX225" fmla="*/ 2020398 w 2164643"/>
                <a:gd name="connsiteY225" fmla="*/ 1097441 h 1530548"/>
                <a:gd name="connsiteX226" fmla="*/ 2030125 w 2164643"/>
                <a:gd name="connsiteY226" fmla="*/ 1058511 h 1530548"/>
                <a:gd name="connsiteX227" fmla="*/ 1991214 w 2164643"/>
                <a:gd name="connsiteY227" fmla="*/ 1048777 h 1530548"/>
                <a:gd name="connsiteX228" fmla="*/ 1820980 w 2164643"/>
                <a:gd name="connsiteY228" fmla="*/ 751928 h 1530548"/>
                <a:gd name="connsiteX229" fmla="*/ 1806389 w 2164643"/>
                <a:gd name="connsiteY229" fmla="*/ 805458 h 1530548"/>
                <a:gd name="connsiteX230" fmla="*/ 1859891 w 2164643"/>
                <a:gd name="connsiteY230" fmla="*/ 820058 h 1530548"/>
                <a:gd name="connsiteX231" fmla="*/ 1874483 w 2164643"/>
                <a:gd name="connsiteY231" fmla="*/ 766528 h 1530548"/>
                <a:gd name="connsiteX232" fmla="*/ 1820980 w 2164643"/>
                <a:gd name="connsiteY232" fmla="*/ 751928 h 1530548"/>
                <a:gd name="connsiteX233" fmla="*/ 1908529 w 2164643"/>
                <a:gd name="connsiteY233" fmla="*/ 907653 h 1530548"/>
                <a:gd name="connsiteX234" fmla="*/ 1898802 w 2164643"/>
                <a:gd name="connsiteY234" fmla="*/ 951450 h 1530548"/>
                <a:gd name="connsiteX235" fmla="*/ 1942576 w 2164643"/>
                <a:gd name="connsiteY235" fmla="*/ 961183 h 1530548"/>
                <a:gd name="connsiteX236" fmla="*/ 1952304 w 2164643"/>
                <a:gd name="connsiteY236" fmla="*/ 917386 h 1530548"/>
                <a:gd name="connsiteX237" fmla="*/ 1908529 w 2164643"/>
                <a:gd name="connsiteY237" fmla="*/ 907653 h 1530548"/>
                <a:gd name="connsiteX238" fmla="*/ 1636155 w 2164643"/>
                <a:gd name="connsiteY238" fmla="*/ 678932 h 1530548"/>
                <a:gd name="connsiteX239" fmla="*/ 1577789 w 2164643"/>
                <a:gd name="connsiteY239" fmla="*/ 644868 h 1530548"/>
                <a:gd name="connsiteX240" fmla="*/ 1543742 w 2164643"/>
                <a:gd name="connsiteY240" fmla="*/ 703264 h 1530548"/>
                <a:gd name="connsiteX241" fmla="*/ 1602108 w 2164643"/>
                <a:gd name="connsiteY241" fmla="*/ 737329 h 1530548"/>
                <a:gd name="connsiteX242" fmla="*/ 1636155 w 2164643"/>
                <a:gd name="connsiteY242" fmla="*/ 678932 h 1530548"/>
                <a:gd name="connsiteX243" fmla="*/ 1169227 w 2164643"/>
                <a:gd name="connsiteY243" fmla="*/ 1004980 h 1530548"/>
                <a:gd name="connsiteX244" fmla="*/ 1130317 w 2164643"/>
                <a:gd name="connsiteY244" fmla="*/ 1029312 h 1530548"/>
                <a:gd name="connsiteX245" fmla="*/ 1154636 w 2164643"/>
                <a:gd name="connsiteY245" fmla="*/ 1068243 h 1530548"/>
                <a:gd name="connsiteX246" fmla="*/ 1193547 w 2164643"/>
                <a:gd name="connsiteY246" fmla="*/ 1043911 h 1530548"/>
                <a:gd name="connsiteX247" fmla="*/ 1169227 w 2164643"/>
                <a:gd name="connsiteY247" fmla="*/ 1004980 h 1530548"/>
                <a:gd name="connsiteX248" fmla="*/ 1125453 w 2164643"/>
                <a:gd name="connsiteY248" fmla="*/ 1165570 h 1530548"/>
                <a:gd name="connsiteX249" fmla="*/ 1091406 w 2164643"/>
                <a:gd name="connsiteY249" fmla="*/ 1185037 h 1530548"/>
                <a:gd name="connsiteX250" fmla="*/ 1110861 w 2164643"/>
                <a:gd name="connsiteY250" fmla="*/ 1219101 h 1530548"/>
                <a:gd name="connsiteX251" fmla="*/ 1144908 w 2164643"/>
                <a:gd name="connsiteY251" fmla="*/ 1199636 h 1530548"/>
                <a:gd name="connsiteX252" fmla="*/ 1125453 w 2164643"/>
                <a:gd name="connsiteY252" fmla="*/ 1165570 h 1530548"/>
                <a:gd name="connsiteX253" fmla="*/ 1217866 w 2164643"/>
                <a:gd name="connsiteY253" fmla="*/ 834657 h 1530548"/>
                <a:gd name="connsiteX254" fmla="*/ 1169227 w 2164643"/>
                <a:gd name="connsiteY254" fmla="*/ 863855 h 1530548"/>
                <a:gd name="connsiteX255" fmla="*/ 1198410 w 2164643"/>
                <a:gd name="connsiteY255" fmla="*/ 912519 h 1530548"/>
                <a:gd name="connsiteX256" fmla="*/ 1247049 w 2164643"/>
                <a:gd name="connsiteY256" fmla="*/ 883321 h 1530548"/>
                <a:gd name="connsiteX257" fmla="*/ 1217866 w 2164643"/>
                <a:gd name="connsiteY257" fmla="*/ 834657 h 1530548"/>
                <a:gd name="connsiteX258" fmla="*/ 1023312 w 2164643"/>
                <a:gd name="connsiteY258" fmla="*/ 751928 h 1530548"/>
                <a:gd name="connsiteX259" fmla="*/ 969810 w 2164643"/>
                <a:gd name="connsiteY259" fmla="*/ 766528 h 1530548"/>
                <a:gd name="connsiteX260" fmla="*/ 984402 w 2164643"/>
                <a:gd name="connsiteY260" fmla="*/ 820058 h 1530548"/>
                <a:gd name="connsiteX261" fmla="*/ 1037904 w 2164643"/>
                <a:gd name="connsiteY261" fmla="*/ 805458 h 1530548"/>
                <a:gd name="connsiteX262" fmla="*/ 1023312 w 2164643"/>
                <a:gd name="connsiteY262" fmla="*/ 751928 h 1530548"/>
                <a:gd name="connsiteX263" fmla="*/ 1266504 w 2164643"/>
                <a:gd name="connsiteY263" fmla="*/ 644868 h 1530548"/>
                <a:gd name="connsiteX264" fmla="*/ 1208138 w 2164643"/>
                <a:gd name="connsiteY264" fmla="*/ 678932 h 1530548"/>
                <a:gd name="connsiteX265" fmla="*/ 1242185 w 2164643"/>
                <a:gd name="connsiteY265" fmla="*/ 737329 h 1530548"/>
                <a:gd name="connsiteX266" fmla="*/ 1300551 w 2164643"/>
                <a:gd name="connsiteY266" fmla="*/ 703264 h 1530548"/>
                <a:gd name="connsiteX267" fmla="*/ 1266504 w 2164643"/>
                <a:gd name="connsiteY267" fmla="*/ 644868 h 1530548"/>
                <a:gd name="connsiteX268" fmla="*/ 1086542 w 2164643"/>
                <a:gd name="connsiteY268" fmla="*/ 1316428 h 1530548"/>
                <a:gd name="connsiteX269" fmla="*/ 1062223 w 2164643"/>
                <a:gd name="connsiteY269" fmla="*/ 1331029 h 1530548"/>
                <a:gd name="connsiteX270" fmla="*/ 1076815 w 2164643"/>
                <a:gd name="connsiteY270" fmla="*/ 1355360 h 1530548"/>
                <a:gd name="connsiteX271" fmla="*/ 1101134 w 2164643"/>
                <a:gd name="connsiteY271" fmla="*/ 1340760 h 1530548"/>
                <a:gd name="connsiteX272" fmla="*/ 1086542 w 2164643"/>
                <a:gd name="connsiteY272" fmla="*/ 1316428 h 1530548"/>
                <a:gd name="connsiteX273" fmla="*/ 1422146 w 2164643"/>
                <a:gd name="connsiteY273" fmla="*/ 664333 h 1530548"/>
                <a:gd name="connsiteX274" fmla="*/ 1378372 w 2164643"/>
                <a:gd name="connsiteY274" fmla="*/ 708131 h 1530548"/>
                <a:gd name="connsiteX275" fmla="*/ 1422146 w 2164643"/>
                <a:gd name="connsiteY275" fmla="*/ 751928 h 1530548"/>
                <a:gd name="connsiteX276" fmla="*/ 1465921 w 2164643"/>
                <a:gd name="connsiteY276" fmla="*/ 708131 h 1530548"/>
                <a:gd name="connsiteX277" fmla="*/ 1422146 w 2164643"/>
                <a:gd name="connsiteY277" fmla="*/ 664333 h 1530548"/>
                <a:gd name="connsiteX278" fmla="*/ 1422146 w 2164643"/>
                <a:gd name="connsiteY278" fmla="*/ 1039046 h 1530548"/>
                <a:gd name="connsiteX279" fmla="*/ 1388100 w 2164643"/>
                <a:gd name="connsiteY279" fmla="*/ 1073109 h 1530548"/>
                <a:gd name="connsiteX280" fmla="*/ 1422146 w 2164643"/>
                <a:gd name="connsiteY280" fmla="*/ 1107175 h 1530548"/>
                <a:gd name="connsiteX281" fmla="*/ 1456193 w 2164643"/>
                <a:gd name="connsiteY281" fmla="*/ 1073109 h 1530548"/>
                <a:gd name="connsiteX282" fmla="*/ 1422146 w 2164643"/>
                <a:gd name="connsiteY282" fmla="*/ 1039046 h 1530548"/>
                <a:gd name="connsiteX283" fmla="*/ 1422146 w 2164643"/>
                <a:gd name="connsiteY283" fmla="*/ 1204502 h 1530548"/>
                <a:gd name="connsiteX284" fmla="*/ 1392963 w 2164643"/>
                <a:gd name="connsiteY284" fmla="*/ 1233701 h 1530548"/>
                <a:gd name="connsiteX285" fmla="*/ 1422146 w 2164643"/>
                <a:gd name="connsiteY285" fmla="*/ 1262898 h 1530548"/>
                <a:gd name="connsiteX286" fmla="*/ 1451329 w 2164643"/>
                <a:gd name="connsiteY286" fmla="*/ 1233701 h 1530548"/>
                <a:gd name="connsiteX287" fmla="*/ 1422146 w 2164643"/>
                <a:gd name="connsiteY287" fmla="*/ 1204502 h 1530548"/>
                <a:gd name="connsiteX288" fmla="*/ 1422146 w 2164643"/>
                <a:gd name="connsiteY288" fmla="*/ 858989 h 1530548"/>
                <a:gd name="connsiteX289" fmla="*/ 1383236 w 2164643"/>
                <a:gd name="connsiteY289" fmla="*/ 897919 h 1530548"/>
                <a:gd name="connsiteX290" fmla="*/ 1422146 w 2164643"/>
                <a:gd name="connsiteY290" fmla="*/ 936851 h 1530548"/>
                <a:gd name="connsiteX291" fmla="*/ 1461057 w 2164643"/>
                <a:gd name="connsiteY291" fmla="*/ 897919 h 1530548"/>
                <a:gd name="connsiteX292" fmla="*/ 1422146 w 2164643"/>
                <a:gd name="connsiteY292" fmla="*/ 858989 h 1530548"/>
                <a:gd name="connsiteX293" fmla="*/ 1320006 w 2164643"/>
                <a:gd name="connsiteY293" fmla="*/ 445346 h 1530548"/>
                <a:gd name="connsiteX294" fmla="*/ 1256776 w 2164643"/>
                <a:gd name="connsiteY294" fmla="*/ 479411 h 1530548"/>
                <a:gd name="connsiteX295" fmla="*/ 1290823 w 2164643"/>
                <a:gd name="connsiteY295" fmla="*/ 542674 h 1530548"/>
                <a:gd name="connsiteX296" fmla="*/ 1354053 w 2164643"/>
                <a:gd name="connsiteY296" fmla="*/ 508609 h 1530548"/>
                <a:gd name="connsiteX297" fmla="*/ 1320006 w 2164643"/>
                <a:gd name="connsiteY297" fmla="*/ 445346 h 1530548"/>
                <a:gd name="connsiteX298" fmla="*/ 1422146 w 2164643"/>
                <a:gd name="connsiteY298" fmla="*/ 1501352 h 1530548"/>
                <a:gd name="connsiteX299" fmla="*/ 1407555 w 2164643"/>
                <a:gd name="connsiteY299" fmla="*/ 1515950 h 1530548"/>
                <a:gd name="connsiteX300" fmla="*/ 1422146 w 2164643"/>
                <a:gd name="connsiteY300" fmla="*/ 1530549 h 1530548"/>
                <a:gd name="connsiteX301" fmla="*/ 1436738 w 2164643"/>
                <a:gd name="connsiteY301" fmla="*/ 1515950 h 1530548"/>
                <a:gd name="connsiteX302" fmla="*/ 1422146 w 2164643"/>
                <a:gd name="connsiteY302" fmla="*/ 1501352 h 1530548"/>
                <a:gd name="connsiteX303" fmla="*/ 1422146 w 2164643"/>
                <a:gd name="connsiteY303" fmla="*/ 1360226 h 1530548"/>
                <a:gd name="connsiteX304" fmla="*/ 1402691 w 2164643"/>
                <a:gd name="connsiteY304" fmla="*/ 1379692 h 1530548"/>
                <a:gd name="connsiteX305" fmla="*/ 1422146 w 2164643"/>
                <a:gd name="connsiteY305" fmla="*/ 1399158 h 1530548"/>
                <a:gd name="connsiteX306" fmla="*/ 1441602 w 2164643"/>
                <a:gd name="connsiteY306" fmla="*/ 1379692 h 1530548"/>
                <a:gd name="connsiteX307" fmla="*/ 1422146 w 2164643"/>
                <a:gd name="connsiteY307" fmla="*/ 1360226 h 1530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</a:cxnLst>
              <a:rect l="l" t="t" r="r" b="b"/>
              <a:pathLst>
                <a:path w="2164643" h="1530548">
                  <a:moveTo>
                    <a:pt x="575840" y="868722"/>
                  </a:moveTo>
                  <a:cubicBezTo>
                    <a:pt x="566112" y="878454"/>
                    <a:pt x="566112" y="897919"/>
                    <a:pt x="575840" y="907653"/>
                  </a:cubicBezTo>
                  <a:cubicBezTo>
                    <a:pt x="585568" y="917386"/>
                    <a:pt x="605023" y="917386"/>
                    <a:pt x="614751" y="907653"/>
                  </a:cubicBezTo>
                  <a:cubicBezTo>
                    <a:pt x="624478" y="897919"/>
                    <a:pt x="624478" y="878454"/>
                    <a:pt x="614751" y="868722"/>
                  </a:cubicBezTo>
                  <a:cubicBezTo>
                    <a:pt x="605023" y="858989"/>
                    <a:pt x="585568" y="858989"/>
                    <a:pt x="575840" y="868722"/>
                  </a:cubicBezTo>
                  <a:close/>
                  <a:moveTo>
                    <a:pt x="605023" y="240958"/>
                  </a:moveTo>
                  <a:cubicBezTo>
                    <a:pt x="585568" y="245824"/>
                    <a:pt x="570976" y="265289"/>
                    <a:pt x="575840" y="289621"/>
                  </a:cubicBezTo>
                  <a:cubicBezTo>
                    <a:pt x="580704" y="309088"/>
                    <a:pt x="600159" y="323687"/>
                    <a:pt x="624478" y="318820"/>
                  </a:cubicBezTo>
                  <a:cubicBezTo>
                    <a:pt x="643934" y="313953"/>
                    <a:pt x="658525" y="294488"/>
                    <a:pt x="653661" y="270156"/>
                  </a:cubicBezTo>
                  <a:cubicBezTo>
                    <a:pt x="643934" y="250691"/>
                    <a:pt x="624478" y="236092"/>
                    <a:pt x="605023" y="240958"/>
                  </a:cubicBezTo>
                  <a:close/>
                  <a:moveTo>
                    <a:pt x="575840" y="552407"/>
                  </a:moveTo>
                  <a:cubicBezTo>
                    <a:pt x="566112" y="537807"/>
                    <a:pt x="546657" y="532941"/>
                    <a:pt x="532065" y="542674"/>
                  </a:cubicBezTo>
                  <a:cubicBezTo>
                    <a:pt x="517474" y="552407"/>
                    <a:pt x="512610" y="571872"/>
                    <a:pt x="522338" y="586471"/>
                  </a:cubicBezTo>
                  <a:cubicBezTo>
                    <a:pt x="532065" y="601071"/>
                    <a:pt x="551521" y="605936"/>
                    <a:pt x="566112" y="596204"/>
                  </a:cubicBezTo>
                  <a:cubicBezTo>
                    <a:pt x="580704" y="586471"/>
                    <a:pt x="585568" y="567006"/>
                    <a:pt x="575840" y="552407"/>
                  </a:cubicBezTo>
                  <a:close/>
                  <a:moveTo>
                    <a:pt x="478563" y="313953"/>
                  </a:moveTo>
                  <a:cubicBezTo>
                    <a:pt x="473700" y="294488"/>
                    <a:pt x="454244" y="284756"/>
                    <a:pt x="439653" y="289621"/>
                  </a:cubicBezTo>
                  <a:cubicBezTo>
                    <a:pt x="420198" y="294488"/>
                    <a:pt x="410470" y="313953"/>
                    <a:pt x="415334" y="328553"/>
                  </a:cubicBezTo>
                  <a:cubicBezTo>
                    <a:pt x="420198" y="348019"/>
                    <a:pt x="439653" y="357752"/>
                    <a:pt x="454244" y="352885"/>
                  </a:cubicBezTo>
                  <a:cubicBezTo>
                    <a:pt x="473700" y="352885"/>
                    <a:pt x="483427" y="333420"/>
                    <a:pt x="478563" y="313953"/>
                  </a:cubicBezTo>
                  <a:close/>
                  <a:moveTo>
                    <a:pt x="473700" y="980648"/>
                  </a:moveTo>
                  <a:cubicBezTo>
                    <a:pt x="463972" y="990382"/>
                    <a:pt x="463972" y="1000114"/>
                    <a:pt x="473700" y="1009847"/>
                  </a:cubicBezTo>
                  <a:cubicBezTo>
                    <a:pt x="483427" y="1019579"/>
                    <a:pt x="493155" y="1019579"/>
                    <a:pt x="502882" y="1009847"/>
                  </a:cubicBezTo>
                  <a:cubicBezTo>
                    <a:pt x="512610" y="1000114"/>
                    <a:pt x="512610" y="990382"/>
                    <a:pt x="502882" y="980648"/>
                  </a:cubicBezTo>
                  <a:cubicBezTo>
                    <a:pt x="493155" y="970915"/>
                    <a:pt x="483427" y="970915"/>
                    <a:pt x="473700" y="980648"/>
                  </a:cubicBezTo>
                  <a:close/>
                  <a:moveTo>
                    <a:pt x="716891" y="513475"/>
                  </a:moveTo>
                  <a:cubicBezTo>
                    <a:pt x="736346" y="503743"/>
                    <a:pt x="741210" y="479411"/>
                    <a:pt x="731483" y="459945"/>
                  </a:cubicBezTo>
                  <a:cubicBezTo>
                    <a:pt x="721755" y="440480"/>
                    <a:pt x="697436" y="435613"/>
                    <a:pt x="677980" y="445346"/>
                  </a:cubicBezTo>
                  <a:cubicBezTo>
                    <a:pt x="658525" y="455080"/>
                    <a:pt x="653661" y="479411"/>
                    <a:pt x="663389" y="498877"/>
                  </a:cubicBezTo>
                  <a:cubicBezTo>
                    <a:pt x="677980" y="518342"/>
                    <a:pt x="697436" y="523209"/>
                    <a:pt x="716891" y="513475"/>
                  </a:cubicBezTo>
                  <a:close/>
                  <a:moveTo>
                    <a:pt x="804440" y="625403"/>
                  </a:moveTo>
                  <a:cubicBezTo>
                    <a:pt x="789849" y="640002"/>
                    <a:pt x="789849" y="664333"/>
                    <a:pt x="804440" y="678932"/>
                  </a:cubicBezTo>
                  <a:cubicBezTo>
                    <a:pt x="819031" y="693532"/>
                    <a:pt x="843351" y="693532"/>
                    <a:pt x="857942" y="678932"/>
                  </a:cubicBezTo>
                  <a:cubicBezTo>
                    <a:pt x="872533" y="664333"/>
                    <a:pt x="872533" y="640002"/>
                    <a:pt x="857942" y="625403"/>
                  </a:cubicBezTo>
                  <a:cubicBezTo>
                    <a:pt x="843351" y="610803"/>
                    <a:pt x="819031" y="610803"/>
                    <a:pt x="804440" y="625403"/>
                  </a:cubicBezTo>
                  <a:close/>
                  <a:moveTo>
                    <a:pt x="702299" y="1311562"/>
                  </a:moveTo>
                  <a:cubicBezTo>
                    <a:pt x="692572" y="1306697"/>
                    <a:pt x="687708" y="1311562"/>
                    <a:pt x="682844" y="1316428"/>
                  </a:cubicBezTo>
                  <a:cubicBezTo>
                    <a:pt x="677980" y="1326162"/>
                    <a:pt x="682844" y="1331029"/>
                    <a:pt x="687708" y="1335894"/>
                  </a:cubicBezTo>
                  <a:cubicBezTo>
                    <a:pt x="697436" y="1340760"/>
                    <a:pt x="702299" y="1335894"/>
                    <a:pt x="707164" y="1331029"/>
                  </a:cubicBezTo>
                  <a:cubicBezTo>
                    <a:pt x="712027" y="1326162"/>
                    <a:pt x="712027" y="1316428"/>
                    <a:pt x="702299" y="1311562"/>
                  </a:cubicBezTo>
                  <a:close/>
                  <a:moveTo>
                    <a:pt x="896853" y="362617"/>
                  </a:moveTo>
                  <a:cubicBezTo>
                    <a:pt x="882261" y="338285"/>
                    <a:pt x="857942" y="333420"/>
                    <a:pt x="833623" y="348019"/>
                  </a:cubicBezTo>
                  <a:cubicBezTo>
                    <a:pt x="809304" y="362617"/>
                    <a:pt x="804440" y="386949"/>
                    <a:pt x="819031" y="411281"/>
                  </a:cubicBezTo>
                  <a:cubicBezTo>
                    <a:pt x="833623" y="435613"/>
                    <a:pt x="857942" y="440480"/>
                    <a:pt x="882261" y="425881"/>
                  </a:cubicBezTo>
                  <a:cubicBezTo>
                    <a:pt x="901717" y="416148"/>
                    <a:pt x="911444" y="386949"/>
                    <a:pt x="896853" y="362617"/>
                  </a:cubicBezTo>
                  <a:close/>
                  <a:moveTo>
                    <a:pt x="853078" y="1053644"/>
                  </a:moveTo>
                  <a:cubicBezTo>
                    <a:pt x="838487" y="1043911"/>
                    <a:pt x="823895" y="1048777"/>
                    <a:pt x="814168" y="1063377"/>
                  </a:cubicBezTo>
                  <a:cubicBezTo>
                    <a:pt x="804440" y="1077976"/>
                    <a:pt x="809304" y="1092575"/>
                    <a:pt x="823895" y="1102308"/>
                  </a:cubicBezTo>
                  <a:cubicBezTo>
                    <a:pt x="838487" y="1112041"/>
                    <a:pt x="853078" y="1107175"/>
                    <a:pt x="862806" y="1092575"/>
                  </a:cubicBezTo>
                  <a:cubicBezTo>
                    <a:pt x="867670" y="1077976"/>
                    <a:pt x="862806" y="1058511"/>
                    <a:pt x="853078" y="1053644"/>
                  </a:cubicBezTo>
                  <a:close/>
                  <a:moveTo>
                    <a:pt x="395878" y="625403"/>
                  </a:moveTo>
                  <a:cubicBezTo>
                    <a:pt x="381287" y="635135"/>
                    <a:pt x="376423" y="649735"/>
                    <a:pt x="386150" y="664333"/>
                  </a:cubicBezTo>
                  <a:cubicBezTo>
                    <a:pt x="395878" y="678932"/>
                    <a:pt x="410470" y="683799"/>
                    <a:pt x="425061" y="674067"/>
                  </a:cubicBezTo>
                  <a:cubicBezTo>
                    <a:pt x="439653" y="664333"/>
                    <a:pt x="444517" y="649735"/>
                    <a:pt x="434789" y="635135"/>
                  </a:cubicBezTo>
                  <a:cubicBezTo>
                    <a:pt x="425061" y="620536"/>
                    <a:pt x="410470" y="615670"/>
                    <a:pt x="395878" y="625403"/>
                  </a:cubicBezTo>
                  <a:close/>
                  <a:moveTo>
                    <a:pt x="687708" y="751928"/>
                  </a:moveTo>
                  <a:cubicBezTo>
                    <a:pt x="673117" y="766528"/>
                    <a:pt x="673117" y="785993"/>
                    <a:pt x="687708" y="795726"/>
                  </a:cubicBezTo>
                  <a:cubicBezTo>
                    <a:pt x="702299" y="810325"/>
                    <a:pt x="721755" y="810325"/>
                    <a:pt x="731483" y="795726"/>
                  </a:cubicBezTo>
                  <a:cubicBezTo>
                    <a:pt x="746074" y="781126"/>
                    <a:pt x="746074" y="761661"/>
                    <a:pt x="731483" y="751928"/>
                  </a:cubicBezTo>
                  <a:cubicBezTo>
                    <a:pt x="721755" y="742196"/>
                    <a:pt x="697436" y="742196"/>
                    <a:pt x="687708" y="751928"/>
                  </a:cubicBezTo>
                  <a:close/>
                  <a:moveTo>
                    <a:pt x="935763" y="907653"/>
                  </a:moveTo>
                  <a:cubicBezTo>
                    <a:pt x="921172" y="897919"/>
                    <a:pt x="901717" y="902786"/>
                    <a:pt x="891989" y="917386"/>
                  </a:cubicBezTo>
                  <a:cubicBezTo>
                    <a:pt x="882261" y="931985"/>
                    <a:pt x="887125" y="951450"/>
                    <a:pt x="901717" y="961183"/>
                  </a:cubicBezTo>
                  <a:cubicBezTo>
                    <a:pt x="916308" y="970915"/>
                    <a:pt x="935763" y="966050"/>
                    <a:pt x="945491" y="951450"/>
                  </a:cubicBezTo>
                  <a:cubicBezTo>
                    <a:pt x="955219" y="936851"/>
                    <a:pt x="950355" y="917386"/>
                    <a:pt x="935763" y="907653"/>
                  </a:cubicBezTo>
                  <a:close/>
                  <a:moveTo>
                    <a:pt x="775257" y="1185037"/>
                  </a:moveTo>
                  <a:cubicBezTo>
                    <a:pt x="765529" y="1180170"/>
                    <a:pt x="750938" y="1185037"/>
                    <a:pt x="746074" y="1194769"/>
                  </a:cubicBezTo>
                  <a:cubicBezTo>
                    <a:pt x="741210" y="1204502"/>
                    <a:pt x="746074" y="1219101"/>
                    <a:pt x="755802" y="1223968"/>
                  </a:cubicBezTo>
                  <a:cubicBezTo>
                    <a:pt x="765529" y="1228834"/>
                    <a:pt x="780121" y="1223968"/>
                    <a:pt x="784985" y="1214234"/>
                  </a:cubicBezTo>
                  <a:cubicBezTo>
                    <a:pt x="789849" y="1204502"/>
                    <a:pt x="784985" y="1194769"/>
                    <a:pt x="775257" y="1185037"/>
                  </a:cubicBezTo>
                  <a:close/>
                  <a:moveTo>
                    <a:pt x="1071951" y="416148"/>
                  </a:moveTo>
                  <a:cubicBezTo>
                    <a:pt x="1091406" y="435613"/>
                    <a:pt x="1125453" y="435613"/>
                    <a:pt x="1144908" y="416148"/>
                  </a:cubicBezTo>
                  <a:cubicBezTo>
                    <a:pt x="1164363" y="396682"/>
                    <a:pt x="1164363" y="362617"/>
                    <a:pt x="1144908" y="343152"/>
                  </a:cubicBezTo>
                  <a:cubicBezTo>
                    <a:pt x="1125453" y="323687"/>
                    <a:pt x="1091406" y="323687"/>
                    <a:pt x="1071951" y="343152"/>
                  </a:cubicBezTo>
                  <a:cubicBezTo>
                    <a:pt x="1052495" y="362617"/>
                    <a:pt x="1052495" y="396682"/>
                    <a:pt x="1071951" y="416148"/>
                  </a:cubicBezTo>
                  <a:close/>
                  <a:moveTo>
                    <a:pt x="1222729" y="406416"/>
                  </a:moveTo>
                  <a:cubicBezTo>
                    <a:pt x="1198410" y="391816"/>
                    <a:pt x="1169227" y="401549"/>
                    <a:pt x="1154636" y="425881"/>
                  </a:cubicBezTo>
                  <a:cubicBezTo>
                    <a:pt x="1140044" y="450213"/>
                    <a:pt x="1149772" y="479411"/>
                    <a:pt x="1174091" y="494010"/>
                  </a:cubicBezTo>
                  <a:cubicBezTo>
                    <a:pt x="1198410" y="508609"/>
                    <a:pt x="1227593" y="498877"/>
                    <a:pt x="1242185" y="474545"/>
                  </a:cubicBezTo>
                  <a:cubicBezTo>
                    <a:pt x="1256776" y="450213"/>
                    <a:pt x="1247049" y="421014"/>
                    <a:pt x="1222729" y="406416"/>
                  </a:cubicBezTo>
                  <a:close/>
                  <a:moveTo>
                    <a:pt x="381287" y="1082843"/>
                  </a:moveTo>
                  <a:cubicBezTo>
                    <a:pt x="376423" y="1087709"/>
                    <a:pt x="376423" y="1097441"/>
                    <a:pt x="381287" y="1102308"/>
                  </a:cubicBezTo>
                  <a:cubicBezTo>
                    <a:pt x="386150" y="1107175"/>
                    <a:pt x="395878" y="1107175"/>
                    <a:pt x="400742" y="1102308"/>
                  </a:cubicBezTo>
                  <a:cubicBezTo>
                    <a:pt x="405606" y="1097441"/>
                    <a:pt x="405606" y="1087709"/>
                    <a:pt x="400742" y="1082843"/>
                  </a:cubicBezTo>
                  <a:cubicBezTo>
                    <a:pt x="395878" y="1077976"/>
                    <a:pt x="386150" y="1077976"/>
                    <a:pt x="381287" y="1082843"/>
                  </a:cubicBezTo>
                  <a:close/>
                  <a:moveTo>
                    <a:pt x="1135180" y="182562"/>
                  </a:moveTo>
                  <a:cubicBezTo>
                    <a:pt x="1130317" y="197160"/>
                    <a:pt x="1130317" y="211760"/>
                    <a:pt x="1140044" y="226359"/>
                  </a:cubicBezTo>
                  <a:cubicBezTo>
                    <a:pt x="1149772" y="240958"/>
                    <a:pt x="1159500" y="250691"/>
                    <a:pt x="1178955" y="250691"/>
                  </a:cubicBezTo>
                  <a:cubicBezTo>
                    <a:pt x="1178955" y="265289"/>
                    <a:pt x="1183819" y="279889"/>
                    <a:pt x="1193547" y="294488"/>
                  </a:cubicBezTo>
                  <a:cubicBezTo>
                    <a:pt x="1203274" y="304221"/>
                    <a:pt x="1222729" y="309088"/>
                    <a:pt x="1237321" y="309088"/>
                  </a:cubicBezTo>
                  <a:cubicBezTo>
                    <a:pt x="1237321" y="323687"/>
                    <a:pt x="1247049" y="338285"/>
                    <a:pt x="1261640" y="348019"/>
                  </a:cubicBezTo>
                  <a:cubicBezTo>
                    <a:pt x="1276231" y="357752"/>
                    <a:pt x="1290823" y="357752"/>
                    <a:pt x="1305414" y="352885"/>
                  </a:cubicBezTo>
                  <a:cubicBezTo>
                    <a:pt x="1310278" y="367484"/>
                    <a:pt x="1324870" y="377217"/>
                    <a:pt x="1339461" y="382084"/>
                  </a:cubicBezTo>
                  <a:cubicBezTo>
                    <a:pt x="1354053" y="386949"/>
                    <a:pt x="1368644" y="382084"/>
                    <a:pt x="1383236" y="372350"/>
                  </a:cubicBezTo>
                  <a:cubicBezTo>
                    <a:pt x="1392963" y="382084"/>
                    <a:pt x="1407555" y="391816"/>
                    <a:pt x="1422146" y="391816"/>
                  </a:cubicBezTo>
                  <a:cubicBezTo>
                    <a:pt x="1436738" y="391816"/>
                    <a:pt x="1451329" y="382084"/>
                    <a:pt x="1461057" y="372350"/>
                  </a:cubicBezTo>
                  <a:cubicBezTo>
                    <a:pt x="1475648" y="382084"/>
                    <a:pt x="1490240" y="386949"/>
                    <a:pt x="1504831" y="382084"/>
                  </a:cubicBezTo>
                  <a:cubicBezTo>
                    <a:pt x="1519423" y="377217"/>
                    <a:pt x="1534015" y="367484"/>
                    <a:pt x="1538878" y="352885"/>
                  </a:cubicBezTo>
                  <a:cubicBezTo>
                    <a:pt x="1553470" y="357752"/>
                    <a:pt x="1568061" y="357752"/>
                    <a:pt x="1582653" y="348019"/>
                  </a:cubicBezTo>
                  <a:cubicBezTo>
                    <a:pt x="1606972" y="333420"/>
                    <a:pt x="1616700" y="304221"/>
                    <a:pt x="1602108" y="275023"/>
                  </a:cubicBezTo>
                  <a:cubicBezTo>
                    <a:pt x="1587517" y="250691"/>
                    <a:pt x="1558334" y="240958"/>
                    <a:pt x="1529150" y="255558"/>
                  </a:cubicBezTo>
                  <a:cubicBezTo>
                    <a:pt x="1519423" y="260424"/>
                    <a:pt x="1514559" y="270156"/>
                    <a:pt x="1509695" y="279889"/>
                  </a:cubicBezTo>
                  <a:cubicBezTo>
                    <a:pt x="1499968" y="275023"/>
                    <a:pt x="1490240" y="275023"/>
                    <a:pt x="1475648" y="279889"/>
                  </a:cubicBezTo>
                  <a:cubicBezTo>
                    <a:pt x="1461057" y="284756"/>
                    <a:pt x="1456193" y="289621"/>
                    <a:pt x="1451329" y="299355"/>
                  </a:cubicBezTo>
                  <a:cubicBezTo>
                    <a:pt x="1441602" y="294488"/>
                    <a:pt x="1431874" y="289621"/>
                    <a:pt x="1422146" y="289621"/>
                  </a:cubicBezTo>
                  <a:cubicBezTo>
                    <a:pt x="1412419" y="289621"/>
                    <a:pt x="1402691" y="294488"/>
                    <a:pt x="1392963" y="299355"/>
                  </a:cubicBezTo>
                  <a:cubicBezTo>
                    <a:pt x="1388100" y="289621"/>
                    <a:pt x="1378372" y="284756"/>
                    <a:pt x="1368644" y="279889"/>
                  </a:cubicBezTo>
                  <a:cubicBezTo>
                    <a:pt x="1358916" y="275023"/>
                    <a:pt x="1344325" y="279889"/>
                    <a:pt x="1334597" y="279889"/>
                  </a:cubicBezTo>
                  <a:cubicBezTo>
                    <a:pt x="1329734" y="270156"/>
                    <a:pt x="1324870" y="260424"/>
                    <a:pt x="1315142" y="255558"/>
                  </a:cubicBezTo>
                  <a:cubicBezTo>
                    <a:pt x="1305414" y="250691"/>
                    <a:pt x="1295687" y="245824"/>
                    <a:pt x="1285959" y="250691"/>
                  </a:cubicBezTo>
                  <a:cubicBezTo>
                    <a:pt x="1285959" y="240958"/>
                    <a:pt x="1281095" y="231226"/>
                    <a:pt x="1271368" y="221492"/>
                  </a:cubicBezTo>
                  <a:cubicBezTo>
                    <a:pt x="1261640" y="211760"/>
                    <a:pt x="1251912" y="206894"/>
                    <a:pt x="1242185" y="206894"/>
                  </a:cubicBezTo>
                  <a:cubicBezTo>
                    <a:pt x="1242185" y="197160"/>
                    <a:pt x="1242185" y="187428"/>
                    <a:pt x="1237321" y="177695"/>
                  </a:cubicBezTo>
                  <a:cubicBezTo>
                    <a:pt x="1232457" y="167962"/>
                    <a:pt x="1222729" y="163097"/>
                    <a:pt x="1213002" y="158230"/>
                  </a:cubicBezTo>
                  <a:cubicBezTo>
                    <a:pt x="1217866" y="148497"/>
                    <a:pt x="1217866" y="138765"/>
                    <a:pt x="1213002" y="124165"/>
                  </a:cubicBezTo>
                  <a:cubicBezTo>
                    <a:pt x="1203274" y="94966"/>
                    <a:pt x="1178955" y="80367"/>
                    <a:pt x="1149772" y="85234"/>
                  </a:cubicBezTo>
                  <a:cubicBezTo>
                    <a:pt x="1120589" y="90101"/>
                    <a:pt x="1105997" y="119298"/>
                    <a:pt x="1110861" y="148497"/>
                  </a:cubicBezTo>
                  <a:cubicBezTo>
                    <a:pt x="1110861" y="163097"/>
                    <a:pt x="1125453" y="172828"/>
                    <a:pt x="1135180" y="182562"/>
                  </a:cubicBezTo>
                  <a:close/>
                  <a:moveTo>
                    <a:pt x="1003857" y="226359"/>
                  </a:moveTo>
                  <a:cubicBezTo>
                    <a:pt x="1028176" y="221492"/>
                    <a:pt x="1047632" y="192294"/>
                    <a:pt x="1037904" y="163097"/>
                  </a:cubicBezTo>
                  <a:cubicBezTo>
                    <a:pt x="1033040" y="138765"/>
                    <a:pt x="1003857" y="119298"/>
                    <a:pt x="974674" y="129031"/>
                  </a:cubicBezTo>
                  <a:cubicBezTo>
                    <a:pt x="950355" y="133898"/>
                    <a:pt x="930900" y="163097"/>
                    <a:pt x="940627" y="192294"/>
                  </a:cubicBezTo>
                  <a:cubicBezTo>
                    <a:pt x="950355" y="216626"/>
                    <a:pt x="974674" y="236092"/>
                    <a:pt x="1003857" y="226359"/>
                  </a:cubicBezTo>
                  <a:close/>
                  <a:moveTo>
                    <a:pt x="1602108" y="474545"/>
                  </a:moveTo>
                  <a:cubicBezTo>
                    <a:pt x="1616700" y="498877"/>
                    <a:pt x="1645882" y="508609"/>
                    <a:pt x="1670202" y="494010"/>
                  </a:cubicBezTo>
                  <a:cubicBezTo>
                    <a:pt x="1694521" y="479411"/>
                    <a:pt x="1704249" y="450213"/>
                    <a:pt x="1689657" y="425881"/>
                  </a:cubicBezTo>
                  <a:cubicBezTo>
                    <a:pt x="1675065" y="401549"/>
                    <a:pt x="1645882" y="391816"/>
                    <a:pt x="1621563" y="406416"/>
                  </a:cubicBezTo>
                  <a:cubicBezTo>
                    <a:pt x="1597244" y="421014"/>
                    <a:pt x="1587517" y="450213"/>
                    <a:pt x="1602108" y="474545"/>
                  </a:cubicBezTo>
                  <a:close/>
                  <a:moveTo>
                    <a:pt x="1402691" y="124165"/>
                  </a:moveTo>
                  <a:cubicBezTo>
                    <a:pt x="1436738" y="133898"/>
                    <a:pt x="1470785" y="114433"/>
                    <a:pt x="1480512" y="80367"/>
                  </a:cubicBezTo>
                  <a:cubicBezTo>
                    <a:pt x="1490240" y="46302"/>
                    <a:pt x="1470785" y="12238"/>
                    <a:pt x="1436738" y="2505"/>
                  </a:cubicBezTo>
                  <a:cubicBezTo>
                    <a:pt x="1402691" y="-7227"/>
                    <a:pt x="1368644" y="12238"/>
                    <a:pt x="1358916" y="46302"/>
                  </a:cubicBezTo>
                  <a:cubicBezTo>
                    <a:pt x="1349189" y="80367"/>
                    <a:pt x="1368644" y="114433"/>
                    <a:pt x="1402691" y="124165"/>
                  </a:cubicBezTo>
                  <a:close/>
                  <a:moveTo>
                    <a:pt x="1008721" y="240958"/>
                  </a:moveTo>
                  <a:cubicBezTo>
                    <a:pt x="984402" y="255558"/>
                    <a:pt x="974674" y="284756"/>
                    <a:pt x="989265" y="309088"/>
                  </a:cubicBezTo>
                  <a:cubicBezTo>
                    <a:pt x="1003857" y="333420"/>
                    <a:pt x="1033040" y="343152"/>
                    <a:pt x="1057359" y="328553"/>
                  </a:cubicBezTo>
                  <a:cubicBezTo>
                    <a:pt x="1081678" y="313953"/>
                    <a:pt x="1091406" y="284756"/>
                    <a:pt x="1076815" y="260424"/>
                  </a:cubicBezTo>
                  <a:cubicBezTo>
                    <a:pt x="1062223" y="236092"/>
                    <a:pt x="1033040" y="231226"/>
                    <a:pt x="1008721" y="240958"/>
                  </a:cubicBezTo>
                  <a:close/>
                  <a:moveTo>
                    <a:pt x="269419" y="703264"/>
                  </a:moveTo>
                  <a:cubicBezTo>
                    <a:pt x="259691" y="708131"/>
                    <a:pt x="254827" y="722731"/>
                    <a:pt x="259691" y="732463"/>
                  </a:cubicBezTo>
                  <a:cubicBezTo>
                    <a:pt x="264555" y="742196"/>
                    <a:pt x="279146" y="747063"/>
                    <a:pt x="288874" y="742196"/>
                  </a:cubicBezTo>
                  <a:cubicBezTo>
                    <a:pt x="298602" y="737329"/>
                    <a:pt x="303466" y="722731"/>
                    <a:pt x="298602" y="712997"/>
                  </a:cubicBezTo>
                  <a:cubicBezTo>
                    <a:pt x="293738" y="703264"/>
                    <a:pt x="279146" y="698399"/>
                    <a:pt x="269419" y="703264"/>
                  </a:cubicBezTo>
                  <a:close/>
                  <a:moveTo>
                    <a:pt x="152687" y="781126"/>
                  </a:moveTo>
                  <a:cubicBezTo>
                    <a:pt x="142959" y="785993"/>
                    <a:pt x="142959" y="795726"/>
                    <a:pt x="147823" y="800592"/>
                  </a:cubicBezTo>
                  <a:cubicBezTo>
                    <a:pt x="152687" y="810325"/>
                    <a:pt x="162414" y="810325"/>
                    <a:pt x="167278" y="805458"/>
                  </a:cubicBezTo>
                  <a:cubicBezTo>
                    <a:pt x="177006" y="800592"/>
                    <a:pt x="177006" y="790860"/>
                    <a:pt x="172142" y="785993"/>
                  </a:cubicBezTo>
                  <a:cubicBezTo>
                    <a:pt x="172142" y="776260"/>
                    <a:pt x="162414" y="776260"/>
                    <a:pt x="152687" y="781126"/>
                  </a:cubicBezTo>
                  <a:close/>
                  <a:moveTo>
                    <a:pt x="804440" y="275023"/>
                  </a:moveTo>
                  <a:cubicBezTo>
                    <a:pt x="828759" y="270156"/>
                    <a:pt x="843351" y="240958"/>
                    <a:pt x="838487" y="216626"/>
                  </a:cubicBezTo>
                  <a:cubicBezTo>
                    <a:pt x="833623" y="192294"/>
                    <a:pt x="804440" y="177695"/>
                    <a:pt x="780121" y="182562"/>
                  </a:cubicBezTo>
                  <a:cubicBezTo>
                    <a:pt x="755802" y="187428"/>
                    <a:pt x="741210" y="216626"/>
                    <a:pt x="746074" y="240958"/>
                  </a:cubicBezTo>
                  <a:cubicBezTo>
                    <a:pt x="755802" y="270156"/>
                    <a:pt x="780121" y="284756"/>
                    <a:pt x="804440" y="275023"/>
                  </a:cubicBezTo>
                  <a:close/>
                  <a:moveTo>
                    <a:pt x="284010" y="338285"/>
                  </a:moveTo>
                  <a:cubicBezTo>
                    <a:pt x="269419" y="343152"/>
                    <a:pt x="259691" y="357752"/>
                    <a:pt x="264555" y="372350"/>
                  </a:cubicBezTo>
                  <a:cubicBezTo>
                    <a:pt x="269419" y="386949"/>
                    <a:pt x="284010" y="396682"/>
                    <a:pt x="298602" y="391816"/>
                  </a:cubicBezTo>
                  <a:cubicBezTo>
                    <a:pt x="313193" y="386949"/>
                    <a:pt x="322921" y="372350"/>
                    <a:pt x="318057" y="357752"/>
                  </a:cubicBezTo>
                  <a:cubicBezTo>
                    <a:pt x="313193" y="343152"/>
                    <a:pt x="298602" y="338285"/>
                    <a:pt x="284010" y="338285"/>
                  </a:cubicBezTo>
                  <a:close/>
                  <a:moveTo>
                    <a:pt x="152687" y="425881"/>
                  </a:moveTo>
                  <a:cubicBezTo>
                    <a:pt x="162414" y="421014"/>
                    <a:pt x="172142" y="411281"/>
                    <a:pt x="167278" y="401549"/>
                  </a:cubicBezTo>
                  <a:cubicBezTo>
                    <a:pt x="162414" y="391816"/>
                    <a:pt x="152687" y="382084"/>
                    <a:pt x="142959" y="386949"/>
                  </a:cubicBezTo>
                  <a:cubicBezTo>
                    <a:pt x="133231" y="391816"/>
                    <a:pt x="123504" y="401549"/>
                    <a:pt x="128368" y="411281"/>
                  </a:cubicBezTo>
                  <a:cubicBezTo>
                    <a:pt x="133231" y="421014"/>
                    <a:pt x="142959" y="430748"/>
                    <a:pt x="152687" y="425881"/>
                  </a:cubicBezTo>
                  <a:close/>
                  <a:moveTo>
                    <a:pt x="11636" y="425881"/>
                  </a:moveTo>
                  <a:cubicBezTo>
                    <a:pt x="1908" y="425881"/>
                    <a:pt x="-2956" y="435613"/>
                    <a:pt x="1908" y="445346"/>
                  </a:cubicBezTo>
                  <a:cubicBezTo>
                    <a:pt x="1908" y="455080"/>
                    <a:pt x="11636" y="459945"/>
                    <a:pt x="21363" y="455080"/>
                  </a:cubicBezTo>
                  <a:cubicBezTo>
                    <a:pt x="31091" y="455080"/>
                    <a:pt x="35955" y="445346"/>
                    <a:pt x="31091" y="435613"/>
                  </a:cubicBezTo>
                  <a:cubicBezTo>
                    <a:pt x="26227" y="430748"/>
                    <a:pt x="21363" y="425881"/>
                    <a:pt x="11636" y="425881"/>
                  </a:cubicBezTo>
                  <a:close/>
                  <a:moveTo>
                    <a:pt x="1071951" y="664333"/>
                  </a:moveTo>
                  <a:cubicBezTo>
                    <a:pt x="1096270" y="678932"/>
                    <a:pt x="1120589" y="669200"/>
                    <a:pt x="1135180" y="649735"/>
                  </a:cubicBezTo>
                  <a:cubicBezTo>
                    <a:pt x="1149772" y="625403"/>
                    <a:pt x="1140044" y="601071"/>
                    <a:pt x="1120589" y="586471"/>
                  </a:cubicBezTo>
                  <a:cubicBezTo>
                    <a:pt x="1096270" y="571872"/>
                    <a:pt x="1071951" y="581604"/>
                    <a:pt x="1057359" y="601071"/>
                  </a:cubicBezTo>
                  <a:cubicBezTo>
                    <a:pt x="1042767" y="625403"/>
                    <a:pt x="1052495" y="654600"/>
                    <a:pt x="1071951" y="664333"/>
                  </a:cubicBezTo>
                  <a:close/>
                  <a:moveTo>
                    <a:pt x="1757751" y="1316428"/>
                  </a:moveTo>
                  <a:cubicBezTo>
                    <a:pt x="1748023" y="1321295"/>
                    <a:pt x="1738295" y="1331029"/>
                    <a:pt x="1743159" y="1340760"/>
                  </a:cubicBezTo>
                  <a:cubicBezTo>
                    <a:pt x="1748023" y="1350494"/>
                    <a:pt x="1757751" y="1360226"/>
                    <a:pt x="1767478" y="1355360"/>
                  </a:cubicBezTo>
                  <a:cubicBezTo>
                    <a:pt x="1777206" y="1350494"/>
                    <a:pt x="1786934" y="1340760"/>
                    <a:pt x="1782070" y="1331029"/>
                  </a:cubicBezTo>
                  <a:cubicBezTo>
                    <a:pt x="1782070" y="1316428"/>
                    <a:pt x="1767478" y="1311562"/>
                    <a:pt x="1757751" y="1316428"/>
                  </a:cubicBezTo>
                  <a:close/>
                  <a:moveTo>
                    <a:pt x="1675065" y="858989"/>
                  </a:moveTo>
                  <a:cubicBezTo>
                    <a:pt x="1670202" y="839524"/>
                    <a:pt x="1650746" y="824923"/>
                    <a:pt x="1626427" y="829790"/>
                  </a:cubicBezTo>
                  <a:cubicBezTo>
                    <a:pt x="1602108" y="834657"/>
                    <a:pt x="1592380" y="854122"/>
                    <a:pt x="1597244" y="878454"/>
                  </a:cubicBezTo>
                  <a:cubicBezTo>
                    <a:pt x="1602108" y="897919"/>
                    <a:pt x="1621563" y="912519"/>
                    <a:pt x="1645882" y="907653"/>
                  </a:cubicBezTo>
                  <a:cubicBezTo>
                    <a:pt x="1670202" y="902786"/>
                    <a:pt x="1679929" y="878454"/>
                    <a:pt x="1675065" y="858989"/>
                  </a:cubicBezTo>
                  <a:close/>
                  <a:moveTo>
                    <a:pt x="1422146" y="459945"/>
                  </a:moveTo>
                  <a:cubicBezTo>
                    <a:pt x="1392963" y="459945"/>
                    <a:pt x="1373508" y="484277"/>
                    <a:pt x="1373508" y="508609"/>
                  </a:cubicBezTo>
                  <a:cubicBezTo>
                    <a:pt x="1373508" y="537807"/>
                    <a:pt x="1397827" y="557272"/>
                    <a:pt x="1422146" y="557272"/>
                  </a:cubicBezTo>
                  <a:cubicBezTo>
                    <a:pt x="1451329" y="557272"/>
                    <a:pt x="1470785" y="532941"/>
                    <a:pt x="1470785" y="508609"/>
                  </a:cubicBezTo>
                  <a:cubicBezTo>
                    <a:pt x="1470785" y="479411"/>
                    <a:pt x="1446466" y="459945"/>
                    <a:pt x="1422146" y="459945"/>
                  </a:cubicBezTo>
                  <a:close/>
                  <a:moveTo>
                    <a:pt x="1713976" y="1024445"/>
                  </a:moveTo>
                  <a:cubicBezTo>
                    <a:pt x="1709112" y="1004980"/>
                    <a:pt x="1689657" y="995247"/>
                    <a:pt x="1675065" y="1000114"/>
                  </a:cubicBezTo>
                  <a:cubicBezTo>
                    <a:pt x="1655610" y="1004980"/>
                    <a:pt x="1645882" y="1024445"/>
                    <a:pt x="1650746" y="1039046"/>
                  </a:cubicBezTo>
                  <a:cubicBezTo>
                    <a:pt x="1655610" y="1058511"/>
                    <a:pt x="1675065" y="1068243"/>
                    <a:pt x="1689657" y="1063377"/>
                  </a:cubicBezTo>
                  <a:cubicBezTo>
                    <a:pt x="1709112" y="1063377"/>
                    <a:pt x="1718840" y="1043911"/>
                    <a:pt x="1713976" y="1024445"/>
                  </a:cubicBezTo>
                  <a:close/>
                  <a:moveTo>
                    <a:pt x="994129" y="489143"/>
                  </a:moveTo>
                  <a:cubicBezTo>
                    <a:pt x="974674" y="469678"/>
                    <a:pt x="945491" y="469678"/>
                    <a:pt x="930900" y="489143"/>
                  </a:cubicBezTo>
                  <a:cubicBezTo>
                    <a:pt x="911444" y="508609"/>
                    <a:pt x="911444" y="537807"/>
                    <a:pt x="930900" y="552407"/>
                  </a:cubicBezTo>
                  <a:cubicBezTo>
                    <a:pt x="950355" y="571872"/>
                    <a:pt x="979538" y="571872"/>
                    <a:pt x="994129" y="552407"/>
                  </a:cubicBezTo>
                  <a:cubicBezTo>
                    <a:pt x="1013585" y="537807"/>
                    <a:pt x="1013585" y="508609"/>
                    <a:pt x="994129" y="489143"/>
                  </a:cubicBezTo>
                  <a:close/>
                  <a:moveTo>
                    <a:pt x="1587517" y="479411"/>
                  </a:moveTo>
                  <a:cubicBezTo>
                    <a:pt x="1582653" y="455080"/>
                    <a:pt x="1553470" y="435613"/>
                    <a:pt x="1524287" y="445346"/>
                  </a:cubicBezTo>
                  <a:cubicBezTo>
                    <a:pt x="1499968" y="450213"/>
                    <a:pt x="1480512" y="479411"/>
                    <a:pt x="1490240" y="508609"/>
                  </a:cubicBezTo>
                  <a:cubicBezTo>
                    <a:pt x="1499968" y="537807"/>
                    <a:pt x="1524287" y="552407"/>
                    <a:pt x="1553470" y="542674"/>
                  </a:cubicBezTo>
                  <a:cubicBezTo>
                    <a:pt x="1577789" y="532941"/>
                    <a:pt x="1592380" y="508609"/>
                    <a:pt x="1587517" y="479411"/>
                  </a:cubicBezTo>
                  <a:close/>
                  <a:moveTo>
                    <a:pt x="1752887" y="1185037"/>
                  </a:moveTo>
                  <a:cubicBezTo>
                    <a:pt x="1748023" y="1170437"/>
                    <a:pt x="1733432" y="1160705"/>
                    <a:pt x="1718840" y="1165570"/>
                  </a:cubicBezTo>
                  <a:cubicBezTo>
                    <a:pt x="1704249" y="1170437"/>
                    <a:pt x="1694521" y="1185037"/>
                    <a:pt x="1699385" y="1199636"/>
                  </a:cubicBezTo>
                  <a:cubicBezTo>
                    <a:pt x="1704249" y="1214234"/>
                    <a:pt x="1718840" y="1223968"/>
                    <a:pt x="1733432" y="1219101"/>
                  </a:cubicBezTo>
                  <a:cubicBezTo>
                    <a:pt x="1748023" y="1214234"/>
                    <a:pt x="1752887" y="1199636"/>
                    <a:pt x="1752887" y="1185037"/>
                  </a:cubicBezTo>
                  <a:close/>
                  <a:moveTo>
                    <a:pt x="1723704" y="586471"/>
                  </a:moveTo>
                  <a:cubicBezTo>
                    <a:pt x="1699385" y="601071"/>
                    <a:pt x="1694521" y="625403"/>
                    <a:pt x="1709112" y="649735"/>
                  </a:cubicBezTo>
                  <a:cubicBezTo>
                    <a:pt x="1723704" y="674067"/>
                    <a:pt x="1748023" y="678932"/>
                    <a:pt x="1772342" y="664333"/>
                  </a:cubicBezTo>
                  <a:cubicBezTo>
                    <a:pt x="1796661" y="649735"/>
                    <a:pt x="1801525" y="625403"/>
                    <a:pt x="1786934" y="601071"/>
                  </a:cubicBezTo>
                  <a:cubicBezTo>
                    <a:pt x="1772342" y="581604"/>
                    <a:pt x="1743159" y="571872"/>
                    <a:pt x="1723704" y="586471"/>
                  </a:cubicBezTo>
                  <a:close/>
                  <a:moveTo>
                    <a:pt x="2069036" y="1185037"/>
                  </a:moveTo>
                  <a:cubicBezTo>
                    <a:pt x="2059308" y="1189902"/>
                    <a:pt x="2054444" y="1204502"/>
                    <a:pt x="2059308" y="1214234"/>
                  </a:cubicBezTo>
                  <a:cubicBezTo>
                    <a:pt x="2064172" y="1223968"/>
                    <a:pt x="2078763" y="1228834"/>
                    <a:pt x="2088491" y="1223968"/>
                  </a:cubicBezTo>
                  <a:cubicBezTo>
                    <a:pt x="2098219" y="1219101"/>
                    <a:pt x="2103083" y="1204502"/>
                    <a:pt x="2098219" y="1194769"/>
                  </a:cubicBezTo>
                  <a:cubicBezTo>
                    <a:pt x="2093355" y="1180170"/>
                    <a:pt x="2078763" y="1180170"/>
                    <a:pt x="2069036" y="1185037"/>
                  </a:cubicBezTo>
                  <a:close/>
                  <a:moveTo>
                    <a:pt x="2161448" y="1316428"/>
                  </a:moveTo>
                  <a:cubicBezTo>
                    <a:pt x="2156585" y="1306697"/>
                    <a:pt x="2146857" y="1306697"/>
                    <a:pt x="2141993" y="1311562"/>
                  </a:cubicBezTo>
                  <a:cubicBezTo>
                    <a:pt x="2132265" y="1316428"/>
                    <a:pt x="2132265" y="1326162"/>
                    <a:pt x="2137129" y="1331029"/>
                  </a:cubicBezTo>
                  <a:cubicBezTo>
                    <a:pt x="2141993" y="1340760"/>
                    <a:pt x="2151721" y="1340760"/>
                    <a:pt x="2156585" y="1335894"/>
                  </a:cubicBezTo>
                  <a:cubicBezTo>
                    <a:pt x="2166313" y="1331029"/>
                    <a:pt x="2166313" y="1321295"/>
                    <a:pt x="2161448" y="1316428"/>
                  </a:cubicBezTo>
                  <a:close/>
                  <a:moveTo>
                    <a:pt x="1991214" y="1048777"/>
                  </a:moveTo>
                  <a:cubicBezTo>
                    <a:pt x="1976623" y="1058511"/>
                    <a:pt x="1971759" y="1073109"/>
                    <a:pt x="1981487" y="1087709"/>
                  </a:cubicBezTo>
                  <a:cubicBezTo>
                    <a:pt x="1991214" y="1102308"/>
                    <a:pt x="2005806" y="1107175"/>
                    <a:pt x="2020398" y="1097441"/>
                  </a:cubicBezTo>
                  <a:cubicBezTo>
                    <a:pt x="2034989" y="1087709"/>
                    <a:pt x="2039853" y="1073109"/>
                    <a:pt x="2030125" y="1058511"/>
                  </a:cubicBezTo>
                  <a:cubicBezTo>
                    <a:pt x="2020398" y="1043911"/>
                    <a:pt x="2005806" y="1043911"/>
                    <a:pt x="1991214" y="1048777"/>
                  </a:cubicBezTo>
                  <a:close/>
                  <a:moveTo>
                    <a:pt x="1820980" y="751928"/>
                  </a:moveTo>
                  <a:cubicBezTo>
                    <a:pt x="1801525" y="761661"/>
                    <a:pt x="1796661" y="785993"/>
                    <a:pt x="1806389" y="805458"/>
                  </a:cubicBezTo>
                  <a:cubicBezTo>
                    <a:pt x="1816116" y="824923"/>
                    <a:pt x="1840436" y="829790"/>
                    <a:pt x="1859891" y="820058"/>
                  </a:cubicBezTo>
                  <a:cubicBezTo>
                    <a:pt x="1879346" y="810325"/>
                    <a:pt x="1884210" y="785993"/>
                    <a:pt x="1874483" y="766528"/>
                  </a:cubicBezTo>
                  <a:cubicBezTo>
                    <a:pt x="1859891" y="747063"/>
                    <a:pt x="1840436" y="742196"/>
                    <a:pt x="1820980" y="751928"/>
                  </a:cubicBezTo>
                  <a:close/>
                  <a:moveTo>
                    <a:pt x="1908529" y="907653"/>
                  </a:moveTo>
                  <a:cubicBezTo>
                    <a:pt x="1893938" y="917386"/>
                    <a:pt x="1889074" y="936851"/>
                    <a:pt x="1898802" y="951450"/>
                  </a:cubicBezTo>
                  <a:cubicBezTo>
                    <a:pt x="1908529" y="966050"/>
                    <a:pt x="1927985" y="970915"/>
                    <a:pt x="1942576" y="961183"/>
                  </a:cubicBezTo>
                  <a:cubicBezTo>
                    <a:pt x="1957168" y="951450"/>
                    <a:pt x="1962031" y="931985"/>
                    <a:pt x="1952304" y="917386"/>
                  </a:cubicBezTo>
                  <a:cubicBezTo>
                    <a:pt x="1942576" y="902786"/>
                    <a:pt x="1923121" y="897919"/>
                    <a:pt x="1908529" y="907653"/>
                  </a:cubicBezTo>
                  <a:close/>
                  <a:moveTo>
                    <a:pt x="1636155" y="678932"/>
                  </a:moveTo>
                  <a:cubicBezTo>
                    <a:pt x="1631291" y="654600"/>
                    <a:pt x="1602108" y="640002"/>
                    <a:pt x="1577789" y="644868"/>
                  </a:cubicBezTo>
                  <a:cubicBezTo>
                    <a:pt x="1553470" y="649735"/>
                    <a:pt x="1538878" y="678932"/>
                    <a:pt x="1543742" y="703264"/>
                  </a:cubicBezTo>
                  <a:cubicBezTo>
                    <a:pt x="1548606" y="727596"/>
                    <a:pt x="1577789" y="742196"/>
                    <a:pt x="1602108" y="737329"/>
                  </a:cubicBezTo>
                  <a:cubicBezTo>
                    <a:pt x="1626427" y="727596"/>
                    <a:pt x="1641019" y="703264"/>
                    <a:pt x="1636155" y="678932"/>
                  </a:cubicBezTo>
                  <a:close/>
                  <a:moveTo>
                    <a:pt x="1169227" y="1004980"/>
                  </a:moveTo>
                  <a:cubicBezTo>
                    <a:pt x="1149772" y="1000114"/>
                    <a:pt x="1135180" y="1009847"/>
                    <a:pt x="1130317" y="1029312"/>
                  </a:cubicBezTo>
                  <a:cubicBezTo>
                    <a:pt x="1125453" y="1048777"/>
                    <a:pt x="1135180" y="1063377"/>
                    <a:pt x="1154636" y="1068243"/>
                  </a:cubicBezTo>
                  <a:cubicBezTo>
                    <a:pt x="1174091" y="1073109"/>
                    <a:pt x="1188682" y="1063377"/>
                    <a:pt x="1193547" y="1043911"/>
                  </a:cubicBezTo>
                  <a:cubicBezTo>
                    <a:pt x="1198410" y="1024445"/>
                    <a:pt x="1188682" y="1009847"/>
                    <a:pt x="1169227" y="1004980"/>
                  </a:cubicBezTo>
                  <a:close/>
                  <a:moveTo>
                    <a:pt x="1125453" y="1165570"/>
                  </a:moveTo>
                  <a:cubicBezTo>
                    <a:pt x="1110861" y="1160705"/>
                    <a:pt x="1096270" y="1170437"/>
                    <a:pt x="1091406" y="1185037"/>
                  </a:cubicBezTo>
                  <a:cubicBezTo>
                    <a:pt x="1086542" y="1199636"/>
                    <a:pt x="1096270" y="1214234"/>
                    <a:pt x="1110861" y="1219101"/>
                  </a:cubicBezTo>
                  <a:cubicBezTo>
                    <a:pt x="1125453" y="1223968"/>
                    <a:pt x="1140044" y="1214234"/>
                    <a:pt x="1144908" y="1199636"/>
                  </a:cubicBezTo>
                  <a:cubicBezTo>
                    <a:pt x="1149772" y="1185037"/>
                    <a:pt x="1140044" y="1170437"/>
                    <a:pt x="1125453" y="1165570"/>
                  </a:cubicBezTo>
                  <a:close/>
                  <a:moveTo>
                    <a:pt x="1217866" y="834657"/>
                  </a:moveTo>
                  <a:cubicBezTo>
                    <a:pt x="1198410" y="829790"/>
                    <a:pt x="1174091" y="839524"/>
                    <a:pt x="1169227" y="863855"/>
                  </a:cubicBezTo>
                  <a:cubicBezTo>
                    <a:pt x="1164363" y="883321"/>
                    <a:pt x="1174091" y="907653"/>
                    <a:pt x="1198410" y="912519"/>
                  </a:cubicBezTo>
                  <a:cubicBezTo>
                    <a:pt x="1222729" y="917386"/>
                    <a:pt x="1242185" y="907653"/>
                    <a:pt x="1247049" y="883321"/>
                  </a:cubicBezTo>
                  <a:cubicBezTo>
                    <a:pt x="1247049" y="858989"/>
                    <a:pt x="1237321" y="839524"/>
                    <a:pt x="1217866" y="834657"/>
                  </a:cubicBezTo>
                  <a:close/>
                  <a:moveTo>
                    <a:pt x="1023312" y="751928"/>
                  </a:moveTo>
                  <a:cubicBezTo>
                    <a:pt x="1003857" y="742196"/>
                    <a:pt x="979538" y="747063"/>
                    <a:pt x="969810" y="766528"/>
                  </a:cubicBezTo>
                  <a:cubicBezTo>
                    <a:pt x="960083" y="785993"/>
                    <a:pt x="964946" y="810325"/>
                    <a:pt x="984402" y="820058"/>
                  </a:cubicBezTo>
                  <a:cubicBezTo>
                    <a:pt x="1003857" y="829790"/>
                    <a:pt x="1028176" y="824923"/>
                    <a:pt x="1037904" y="805458"/>
                  </a:cubicBezTo>
                  <a:cubicBezTo>
                    <a:pt x="1047632" y="785993"/>
                    <a:pt x="1042767" y="761661"/>
                    <a:pt x="1023312" y="751928"/>
                  </a:cubicBezTo>
                  <a:close/>
                  <a:moveTo>
                    <a:pt x="1266504" y="644868"/>
                  </a:moveTo>
                  <a:cubicBezTo>
                    <a:pt x="1242185" y="640002"/>
                    <a:pt x="1217866" y="654600"/>
                    <a:pt x="1208138" y="678932"/>
                  </a:cubicBezTo>
                  <a:cubicBezTo>
                    <a:pt x="1203274" y="703264"/>
                    <a:pt x="1217866" y="727596"/>
                    <a:pt x="1242185" y="737329"/>
                  </a:cubicBezTo>
                  <a:cubicBezTo>
                    <a:pt x="1266504" y="742196"/>
                    <a:pt x="1290823" y="727596"/>
                    <a:pt x="1300551" y="703264"/>
                  </a:cubicBezTo>
                  <a:cubicBezTo>
                    <a:pt x="1310278" y="678932"/>
                    <a:pt x="1290823" y="654600"/>
                    <a:pt x="1266504" y="644868"/>
                  </a:cubicBezTo>
                  <a:close/>
                  <a:moveTo>
                    <a:pt x="1086542" y="1316428"/>
                  </a:moveTo>
                  <a:cubicBezTo>
                    <a:pt x="1076815" y="1311562"/>
                    <a:pt x="1062223" y="1321295"/>
                    <a:pt x="1062223" y="1331029"/>
                  </a:cubicBezTo>
                  <a:cubicBezTo>
                    <a:pt x="1057359" y="1340760"/>
                    <a:pt x="1067087" y="1355360"/>
                    <a:pt x="1076815" y="1355360"/>
                  </a:cubicBezTo>
                  <a:cubicBezTo>
                    <a:pt x="1086542" y="1360226"/>
                    <a:pt x="1101134" y="1350494"/>
                    <a:pt x="1101134" y="1340760"/>
                  </a:cubicBezTo>
                  <a:cubicBezTo>
                    <a:pt x="1105997" y="1331029"/>
                    <a:pt x="1096270" y="1316428"/>
                    <a:pt x="1086542" y="1316428"/>
                  </a:cubicBezTo>
                  <a:close/>
                  <a:moveTo>
                    <a:pt x="1422146" y="664333"/>
                  </a:moveTo>
                  <a:cubicBezTo>
                    <a:pt x="1397827" y="664333"/>
                    <a:pt x="1378372" y="683799"/>
                    <a:pt x="1378372" y="708131"/>
                  </a:cubicBezTo>
                  <a:cubicBezTo>
                    <a:pt x="1378372" y="732463"/>
                    <a:pt x="1397827" y="751928"/>
                    <a:pt x="1422146" y="751928"/>
                  </a:cubicBezTo>
                  <a:cubicBezTo>
                    <a:pt x="1446466" y="751928"/>
                    <a:pt x="1465921" y="732463"/>
                    <a:pt x="1465921" y="708131"/>
                  </a:cubicBezTo>
                  <a:cubicBezTo>
                    <a:pt x="1465921" y="683799"/>
                    <a:pt x="1446466" y="664333"/>
                    <a:pt x="1422146" y="664333"/>
                  </a:cubicBezTo>
                  <a:close/>
                  <a:moveTo>
                    <a:pt x="1422146" y="1039046"/>
                  </a:moveTo>
                  <a:cubicBezTo>
                    <a:pt x="1402691" y="1039046"/>
                    <a:pt x="1388100" y="1053644"/>
                    <a:pt x="1388100" y="1073109"/>
                  </a:cubicBezTo>
                  <a:cubicBezTo>
                    <a:pt x="1388100" y="1092575"/>
                    <a:pt x="1402691" y="1107175"/>
                    <a:pt x="1422146" y="1107175"/>
                  </a:cubicBezTo>
                  <a:cubicBezTo>
                    <a:pt x="1441602" y="1107175"/>
                    <a:pt x="1456193" y="1092575"/>
                    <a:pt x="1456193" y="1073109"/>
                  </a:cubicBezTo>
                  <a:cubicBezTo>
                    <a:pt x="1456193" y="1053644"/>
                    <a:pt x="1441602" y="1039046"/>
                    <a:pt x="1422146" y="1039046"/>
                  </a:cubicBezTo>
                  <a:close/>
                  <a:moveTo>
                    <a:pt x="1422146" y="1204502"/>
                  </a:moveTo>
                  <a:cubicBezTo>
                    <a:pt x="1407555" y="1204502"/>
                    <a:pt x="1392963" y="1219101"/>
                    <a:pt x="1392963" y="1233701"/>
                  </a:cubicBezTo>
                  <a:cubicBezTo>
                    <a:pt x="1392963" y="1248299"/>
                    <a:pt x="1407555" y="1262898"/>
                    <a:pt x="1422146" y="1262898"/>
                  </a:cubicBezTo>
                  <a:cubicBezTo>
                    <a:pt x="1436738" y="1262898"/>
                    <a:pt x="1451329" y="1248299"/>
                    <a:pt x="1451329" y="1233701"/>
                  </a:cubicBezTo>
                  <a:cubicBezTo>
                    <a:pt x="1451329" y="1219101"/>
                    <a:pt x="1436738" y="1204502"/>
                    <a:pt x="1422146" y="1204502"/>
                  </a:cubicBezTo>
                  <a:close/>
                  <a:moveTo>
                    <a:pt x="1422146" y="858989"/>
                  </a:moveTo>
                  <a:cubicBezTo>
                    <a:pt x="1402691" y="858989"/>
                    <a:pt x="1383236" y="878454"/>
                    <a:pt x="1383236" y="897919"/>
                  </a:cubicBezTo>
                  <a:cubicBezTo>
                    <a:pt x="1383236" y="917386"/>
                    <a:pt x="1402691" y="936851"/>
                    <a:pt x="1422146" y="936851"/>
                  </a:cubicBezTo>
                  <a:cubicBezTo>
                    <a:pt x="1441602" y="936851"/>
                    <a:pt x="1461057" y="917386"/>
                    <a:pt x="1461057" y="897919"/>
                  </a:cubicBezTo>
                  <a:cubicBezTo>
                    <a:pt x="1461057" y="878454"/>
                    <a:pt x="1441602" y="858989"/>
                    <a:pt x="1422146" y="858989"/>
                  </a:cubicBezTo>
                  <a:close/>
                  <a:moveTo>
                    <a:pt x="1320006" y="445346"/>
                  </a:moveTo>
                  <a:cubicBezTo>
                    <a:pt x="1290823" y="440480"/>
                    <a:pt x="1266504" y="455080"/>
                    <a:pt x="1256776" y="479411"/>
                  </a:cubicBezTo>
                  <a:cubicBezTo>
                    <a:pt x="1247049" y="503743"/>
                    <a:pt x="1266504" y="532941"/>
                    <a:pt x="1290823" y="542674"/>
                  </a:cubicBezTo>
                  <a:cubicBezTo>
                    <a:pt x="1320006" y="547541"/>
                    <a:pt x="1344325" y="532941"/>
                    <a:pt x="1354053" y="508609"/>
                  </a:cubicBezTo>
                  <a:cubicBezTo>
                    <a:pt x="1358916" y="479411"/>
                    <a:pt x="1344325" y="450213"/>
                    <a:pt x="1320006" y="445346"/>
                  </a:cubicBezTo>
                  <a:close/>
                  <a:moveTo>
                    <a:pt x="1422146" y="1501352"/>
                  </a:moveTo>
                  <a:cubicBezTo>
                    <a:pt x="1412419" y="1501352"/>
                    <a:pt x="1407555" y="1506217"/>
                    <a:pt x="1407555" y="1515950"/>
                  </a:cubicBezTo>
                  <a:cubicBezTo>
                    <a:pt x="1407555" y="1525684"/>
                    <a:pt x="1412419" y="1530549"/>
                    <a:pt x="1422146" y="1530549"/>
                  </a:cubicBezTo>
                  <a:cubicBezTo>
                    <a:pt x="1431874" y="1530549"/>
                    <a:pt x="1436738" y="1525684"/>
                    <a:pt x="1436738" y="1515950"/>
                  </a:cubicBezTo>
                  <a:cubicBezTo>
                    <a:pt x="1436738" y="1511084"/>
                    <a:pt x="1431874" y="1501352"/>
                    <a:pt x="1422146" y="1501352"/>
                  </a:cubicBezTo>
                  <a:close/>
                  <a:moveTo>
                    <a:pt x="1422146" y="1360226"/>
                  </a:moveTo>
                  <a:cubicBezTo>
                    <a:pt x="1412419" y="1360226"/>
                    <a:pt x="1402691" y="1369959"/>
                    <a:pt x="1402691" y="1379692"/>
                  </a:cubicBezTo>
                  <a:cubicBezTo>
                    <a:pt x="1402691" y="1389424"/>
                    <a:pt x="1412419" y="1399158"/>
                    <a:pt x="1422146" y="1399158"/>
                  </a:cubicBezTo>
                  <a:cubicBezTo>
                    <a:pt x="1431874" y="1399158"/>
                    <a:pt x="1441602" y="1389424"/>
                    <a:pt x="1441602" y="1379692"/>
                  </a:cubicBezTo>
                  <a:cubicBezTo>
                    <a:pt x="1441602" y="1369959"/>
                    <a:pt x="1431874" y="1360226"/>
                    <a:pt x="1422146" y="1360226"/>
                  </a:cubicBezTo>
                  <a:close/>
                </a:path>
              </a:pathLst>
            </a:custGeom>
            <a:solidFill>
              <a:srgbClr val="C5D9EC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63" name="フリーフォーム: 図形 62">
              <a:extLst>
                <a:ext uri="{FF2B5EF4-FFF2-40B4-BE49-F238E27FC236}">
                  <a16:creationId xmlns:a16="http://schemas.microsoft.com/office/drawing/2014/main" id="{DCEE9AA0-1A99-4815-B471-18B5E2C3C752}"/>
                </a:ext>
              </a:extLst>
            </p:cNvPr>
            <p:cNvSpPr/>
            <p:nvPr/>
          </p:nvSpPr>
          <p:spPr>
            <a:xfrm>
              <a:off x="13211068" y="7985201"/>
              <a:ext cx="2494008" cy="3085286"/>
            </a:xfrm>
            <a:custGeom>
              <a:avLst/>
              <a:gdLst>
                <a:gd name="connsiteX0" fmla="*/ 2134085 w 2494008"/>
                <a:gd name="connsiteY0" fmla="*/ 929478 h 3085286"/>
                <a:gd name="connsiteX1" fmla="*/ 2134085 w 2494008"/>
                <a:gd name="connsiteY1" fmla="*/ 691026 h 3085286"/>
                <a:gd name="connsiteX2" fmla="*/ 2007625 w 2494008"/>
                <a:gd name="connsiteY2" fmla="*/ 564499 h 3085286"/>
                <a:gd name="connsiteX3" fmla="*/ 1837391 w 2494008"/>
                <a:gd name="connsiteY3" fmla="*/ 564499 h 3085286"/>
                <a:gd name="connsiteX4" fmla="*/ 1837391 w 2494008"/>
                <a:gd name="connsiteY4" fmla="*/ 476905 h 3085286"/>
                <a:gd name="connsiteX5" fmla="*/ 1949259 w 2494008"/>
                <a:gd name="connsiteY5" fmla="*/ 476905 h 3085286"/>
                <a:gd name="connsiteX6" fmla="*/ 2075719 w 2494008"/>
                <a:gd name="connsiteY6" fmla="*/ 360112 h 3085286"/>
                <a:gd name="connsiteX7" fmla="*/ 2075719 w 2494008"/>
                <a:gd name="connsiteY7" fmla="*/ 126525 h 3085286"/>
                <a:gd name="connsiteX8" fmla="*/ 1949259 w 2494008"/>
                <a:gd name="connsiteY8" fmla="*/ 0 h 3085286"/>
                <a:gd name="connsiteX9" fmla="*/ 1477468 w 2494008"/>
                <a:gd name="connsiteY9" fmla="*/ 0 h 3085286"/>
                <a:gd name="connsiteX10" fmla="*/ 1351008 w 2494008"/>
                <a:gd name="connsiteY10" fmla="*/ 126525 h 3085286"/>
                <a:gd name="connsiteX11" fmla="*/ 1351008 w 2494008"/>
                <a:gd name="connsiteY11" fmla="*/ 150857 h 3085286"/>
                <a:gd name="connsiteX12" fmla="*/ 246919 w 2494008"/>
                <a:gd name="connsiteY12" fmla="*/ 150857 h 3085286"/>
                <a:gd name="connsiteX13" fmla="*/ 37774 w 2494008"/>
                <a:gd name="connsiteY13" fmla="*/ 291983 h 3085286"/>
                <a:gd name="connsiteX14" fmla="*/ 3728 w 2494008"/>
                <a:gd name="connsiteY14" fmla="*/ 379577 h 3085286"/>
                <a:gd name="connsiteX15" fmla="*/ 28047 w 2494008"/>
                <a:gd name="connsiteY15" fmla="*/ 433108 h 3085286"/>
                <a:gd name="connsiteX16" fmla="*/ 110732 w 2494008"/>
                <a:gd name="connsiteY16" fmla="*/ 467172 h 3085286"/>
                <a:gd name="connsiteX17" fmla="*/ 164234 w 2494008"/>
                <a:gd name="connsiteY17" fmla="*/ 442840 h 3085286"/>
                <a:gd name="connsiteX18" fmla="*/ 198281 w 2494008"/>
                <a:gd name="connsiteY18" fmla="*/ 355245 h 3085286"/>
                <a:gd name="connsiteX19" fmla="*/ 251783 w 2494008"/>
                <a:gd name="connsiteY19" fmla="*/ 321180 h 3085286"/>
                <a:gd name="connsiteX20" fmla="*/ 1355872 w 2494008"/>
                <a:gd name="connsiteY20" fmla="*/ 321180 h 3085286"/>
                <a:gd name="connsiteX21" fmla="*/ 1355872 w 2494008"/>
                <a:gd name="connsiteY21" fmla="*/ 360112 h 3085286"/>
                <a:gd name="connsiteX22" fmla="*/ 1482332 w 2494008"/>
                <a:gd name="connsiteY22" fmla="*/ 476905 h 3085286"/>
                <a:gd name="connsiteX23" fmla="*/ 1594200 w 2494008"/>
                <a:gd name="connsiteY23" fmla="*/ 476905 h 3085286"/>
                <a:gd name="connsiteX24" fmla="*/ 1594200 w 2494008"/>
                <a:gd name="connsiteY24" fmla="*/ 564499 h 3085286"/>
                <a:gd name="connsiteX25" fmla="*/ 1423966 w 2494008"/>
                <a:gd name="connsiteY25" fmla="*/ 564499 h 3085286"/>
                <a:gd name="connsiteX26" fmla="*/ 1297507 w 2494008"/>
                <a:gd name="connsiteY26" fmla="*/ 691026 h 3085286"/>
                <a:gd name="connsiteX27" fmla="*/ 1297507 w 2494008"/>
                <a:gd name="connsiteY27" fmla="*/ 929478 h 3085286"/>
                <a:gd name="connsiteX28" fmla="*/ 932719 w 2494008"/>
                <a:gd name="connsiteY28" fmla="*/ 1377186 h 3085286"/>
                <a:gd name="connsiteX29" fmla="*/ 932719 w 2494008"/>
                <a:gd name="connsiteY29" fmla="*/ 3026889 h 3085286"/>
                <a:gd name="connsiteX30" fmla="*/ 991085 w 2494008"/>
                <a:gd name="connsiteY30" fmla="*/ 3085287 h 3085286"/>
                <a:gd name="connsiteX31" fmla="*/ 2435643 w 2494008"/>
                <a:gd name="connsiteY31" fmla="*/ 3085287 h 3085286"/>
                <a:gd name="connsiteX32" fmla="*/ 2494008 w 2494008"/>
                <a:gd name="connsiteY32" fmla="*/ 3026889 h 3085286"/>
                <a:gd name="connsiteX33" fmla="*/ 2494008 w 2494008"/>
                <a:gd name="connsiteY33" fmla="*/ 1377186 h 3085286"/>
                <a:gd name="connsiteX34" fmla="*/ 2134085 w 2494008"/>
                <a:gd name="connsiteY34" fmla="*/ 929478 h 3085286"/>
                <a:gd name="connsiteX35" fmla="*/ 1944395 w 2494008"/>
                <a:gd name="connsiteY35" fmla="*/ 686159 h 3085286"/>
                <a:gd name="connsiteX36" fmla="*/ 1958987 w 2494008"/>
                <a:gd name="connsiteY36" fmla="*/ 671560 h 3085286"/>
                <a:gd name="connsiteX37" fmla="*/ 2002762 w 2494008"/>
                <a:gd name="connsiteY37" fmla="*/ 671560 h 3085286"/>
                <a:gd name="connsiteX38" fmla="*/ 2017353 w 2494008"/>
                <a:gd name="connsiteY38" fmla="*/ 686159 h 3085286"/>
                <a:gd name="connsiteX39" fmla="*/ 2017353 w 2494008"/>
                <a:gd name="connsiteY39" fmla="*/ 905146 h 3085286"/>
                <a:gd name="connsiteX40" fmla="*/ 2002762 w 2494008"/>
                <a:gd name="connsiteY40" fmla="*/ 919746 h 3085286"/>
                <a:gd name="connsiteX41" fmla="*/ 1958987 w 2494008"/>
                <a:gd name="connsiteY41" fmla="*/ 919746 h 3085286"/>
                <a:gd name="connsiteX42" fmla="*/ 1944395 w 2494008"/>
                <a:gd name="connsiteY42" fmla="*/ 905146 h 3085286"/>
                <a:gd name="connsiteX43" fmla="*/ 1944395 w 2494008"/>
                <a:gd name="connsiteY43" fmla="*/ 686159 h 3085286"/>
                <a:gd name="connsiteX44" fmla="*/ 1876302 w 2494008"/>
                <a:gd name="connsiteY44" fmla="*/ 671560 h 3085286"/>
                <a:gd name="connsiteX45" fmla="*/ 1890894 w 2494008"/>
                <a:gd name="connsiteY45" fmla="*/ 686159 h 3085286"/>
                <a:gd name="connsiteX46" fmla="*/ 1890894 w 2494008"/>
                <a:gd name="connsiteY46" fmla="*/ 905146 h 3085286"/>
                <a:gd name="connsiteX47" fmla="*/ 1876302 w 2494008"/>
                <a:gd name="connsiteY47" fmla="*/ 919746 h 3085286"/>
                <a:gd name="connsiteX48" fmla="*/ 1822800 w 2494008"/>
                <a:gd name="connsiteY48" fmla="*/ 919746 h 3085286"/>
                <a:gd name="connsiteX49" fmla="*/ 1808209 w 2494008"/>
                <a:gd name="connsiteY49" fmla="*/ 905146 h 3085286"/>
                <a:gd name="connsiteX50" fmla="*/ 1808209 w 2494008"/>
                <a:gd name="connsiteY50" fmla="*/ 686159 h 3085286"/>
                <a:gd name="connsiteX51" fmla="*/ 1822800 w 2494008"/>
                <a:gd name="connsiteY51" fmla="*/ 671560 h 3085286"/>
                <a:gd name="connsiteX52" fmla="*/ 1876302 w 2494008"/>
                <a:gd name="connsiteY52" fmla="*/ 671560 h 3085286"/>
                <a:gd name="connsiteX53" fmla="*/ 1462877 w 2494008"/>
                <a:gd name="connsiteY53" fmla="*/ 369844 h 3085286"/>
                <a:gd name="connsiteX54" fmla="*/ 1462877 w 2494008"/>
                <a:gd name="connsiteY54" fmla="*/ 369844 h 3085286"/>
                <a:gd name="connsiteX55" fmla="*/ 1462877 w 2494008"/>
                <a:gd name="connsiteY55" fmla="*/ 107060 h 3085286"/>
                <a:gd name="connsiteX56" fmla="*/ 1963851 w 2494008"/>
                <a:gd name="connsiteY56" fmla="*/ 107060 h 3085286"/>
                <a:gd name="connsiteX57" fmla="*/ 1963851 w 2494008"/>
                <a:gd name="connsiteY57" fmla="*/ 369844 h 3085286"/>
                <a:gd name="connsiteX58" fmla="*/ 1462877 w 2494008"/>
                <a:gd name="connsiteY58" fmla="*/ 369844 h 3085286"/>
                <a:gd name="connsiteX59" fmla="*/ 1730387 w 2494008"/>
                <a:gd name="connsiteY59" fmla="*/ 559634 h 3085286"/>
                <a:gd name="connsiteX60" fmla="*/ 1715796 w 2494008"/>
                <a:gd name="connsiteY60" fmla="*/ 545034 h 3085286"/>
                <a:gd name="connsiteX61" fmla="*/ 1715796 w 2494008"/>
                <a:gd name="connsiteY61" fmla="*/ 486638 h 3085286"/>
                <a:gd name="connsiteX62" fmla="*/ 1730387 w 2494008"/>
                <a:gd name="connsiteY62" fmla="*/ 472038 h 3085286"/>
                <a:gd name="connsiteX63" fmla="*/ 1783890 w 2494008"/>
                <a:gd name="connsiteY63" fmla="*/ 472038 h 3085286"/>
                <a:gd name="connsiteX64" fmla="*/ 1798480 w 2494008"/>
                <a:gd name="connsiteY64" fmla="*/ 486638 h 3085286"/>
                <a:gd name="connsiteX65" fmla="*/ 1798480 w 2494008"/>
                <a:gd name="connsiteY65" fmla="*/ 545034 h 3085286"/>
                <a:gd name="connsiteX66" fmla="*/ 1783890 w 2494008"/>
                <a:gd name="connsiteY66" fmla="*/ 559634 h 3085286"/>
                <a:gd name="connsiteX67" fmla="*/ 1730387 w 2494008"/>
                <a:gd name="connsiteY67" fmla="*/ 559634 h 3085286"/>
                <a:gd name="connsiteX68" fmla="*/ 1749842 w 2494008"/>
                <a:gd name="connsiteY68" fmla="*/ 686159 h 3085286"/>
                <a:gd name="connsiteX69" fmla="*/ 1749842 w 2494008"/>
                <a:gd name="connsiteY69" fmla="*/ 905146 h 3085286"/>
                <a:gd name="connsiteX70" fmla="*/ 1735251 w 2494008"/>
                <a:gd name="connsiteY70" fmla="*/ 919746 h 3085286"/>
                <a:gd name="connsiteX71" fmla="*/ 1681749 w 2494008"/>
                <a:gd name="connsiteY71" fmla="*/ 919746 h 3085286"/>
                <a:gd name="connsiteX72" fmla="*/ 1667157 w 2494008"/>
                <a:gd name="connsiteY72" fmla="*/ 905146 h 3085286"/>
                <a:gd name="connsiteX73" fmla="*/ 1667157 w 2494008"/>
                <a:gd name="connsiteY73" fmla="*/ 686159 h 3085286"/>
                <a:gd name="connsiteX74" fmla="*/ 1681749 w 2494008"/>
                <a:gd name="connsiteY74" fmla="*/ 671560 h 3085286"/>
                <a:gd name="connsiteX75" fmla="*/ 1735251 w 2494008"/>
                <a:gd name="connsiteY75" fmla="*/ 671560 h 3085286"/>
                <a:gd name="connsiteX76" fmla="*/ 1749842 w 2494008"/>
                <a:gd name="connsiteY76" fmla="*/ 686159 h 3085286"/>
                <a:gd name="connsiteX77" fmla="*/ 1530970 w 2494008"/>
                <a:gd name="connsiteY77" fmla="*/ 686159 h 3085286"/>
                <a:gd name="connsiteX78" fmla="*/ 1545561 w 2494008"/>
                <a:gd name="connsiteY78" fmla="*/ 671560 h 3085286"/>
                <a:gd name="connsiteX79" fmla="*/ 1599064 w 2494008"/>
                <a:gd name="connsiteY79" fmla="*/ 671560 h 3085286"/>
                <a:gd name="connsiteX80" fmla="*/ 1613656 w 2494008"/>
                <a:gd name="connsiteY80" fmla="*/ 686159 h 3085286"/>
                <a:gd name="connsiteX81" fmla="*/ 1613656 w 2494008"/>
                <a:gd name="connsiteY81" fmla="*/ 905146 h 3085286"/>
                <a:gd name="connsiteX82" fmla="*/ 1599064 w 2494008"/>
                <a:gd name="connsiteY82" fmla="*/ 919746 h 3085286"/>
                <a:gd name="connsiteX83" fmla="*/ 1545561 w 2494008"/>
                <a:gd name="connsiteY83" fmla="*/ 919746 h 3085286"/>
                <a:gd name="connsiteX84" fmla="*/ 1530970 w 2494008"/>
                <a:gd name="connsiteY84" fmla="*/ 905146 h 3085286"/>
                <a:gd name="connsiteX85" fmla="*/ 1530970 w 2494008"/>
                <a:gd name="connsiteY85" fmla="*/ 686159 h 3085286"/>
                <a:gd name="connsiteX86" fmla="*/ 1404511 w 2494008"/>
                <a:gd name="connsiteY86" fmla="*/ 686159 h 3085286"/>
                <a:gd name="connsiteX87" fmla="*/ 1419102 w 2494008"/>
                <a:gd name="connsiteY87" fmla="*/ 671560 h 3085286"/>
                <a:gd name="connsiteX88" fmla="*/ 1458012 w 2494008"/>
                <a:gd name="connsiteY88" fmla="*/ 671560 h 3085286"/>
                <a:gd name="connsiteX89" fmla="*/ 1472604 w 2494008"/>
                <a:gd name="connsiteY89" fmla="*/ 686159 h 3085286"/>
                <a:gd name="connsiteX90" fmla="*/ 1472604 w 2494008"/>
                <a:gd name="connsiteY90" fmla="*/ 905146 h 3085286"/>
                <a:gd name="connsiteX91" fmla="*/ 1458012 w 2494008"/>
                <a:gd name="connsiteY91" fmla="*/ 919746 h 3085286"/>
                <a:gd name="connsiteX92" fmla="*/ 1414238 w 2494008"/>
                <a:gd name="connsiteY92" fmla="*/ 919746 h 3085286"/>
                <a:gd name="connsiteX93" fmla="*/ 1399647 w 2494008"/>
                <a:gd name="connsiteY93" fmla="*/ 905146 h 3085286"/>
                <a:gd name="connsiteX94" fmla="*/ 1399647 w 2494008"/>
                <a:gd name="connsiteY94" fmla="*/ 686159 h 3085286"/>
                <a:gd name="connsiteX95" fmla="*/ 2080583 w 2494008"/>
                <a:gd name="connsiteY95" fmla="*/ 2160674 h 3085286"/>
                <a:gd name="connsiteX96" fmla="*/ 1832528 w 2494008"/>
                <a:gd name="connsiteY96" fmla="*/ 2160674 h 3085286"/>
                <a:gd name="connsiteX97" fmla="*/ 1832528 w 2494008"/>
                <a:gd name="connsiteY97" fmla="*/ 2408860 h 3085286"/>
                <a:gd name="connsiteX98" fmla="*/ 1594200 w 2494008"/>
                <a:gd name="connsiteY98" fmla="*/ 2408860 h 3085286"/>
                <a:gd name="connsiteX99" fmla="*/ 1594200 w 2494008"/>
                <a:gd name="connsiteY99" fmla="*/ 2160674 h 3085286"/>
                <a:gd name="connsiteX100" fmla="*/ 1346145 w 2494008"/>
                <a:gd name="connsiteY100" fmla="*/ 2160674 h 3085286"/>
                <a:gd name="connsiteX101" fmla="*/ 1346145 w 2494008"/>
                <a:gd name="connsiteY101" fmla="*/ 1922221 h 3085286"/>
                <a:gd name="connsiteX102" fmla="*/ 1594200 w 2494008"/>
                <a:gd name="connsiteY102" fmla="*/ 1922221 h 3085286"/>
                <a:gd name="connsiteX103" fmla="*/ 1594200 w 2494008"/>
                <a:gd name="connsiteY103" fmla="*/ 1669169 h 3085286"/>
                <a:gd name="connsiteX104" fmla="*/ 1832528 w 2494008"/>
                <a:gd name="connsiteY104" fmla="*/ 1669169 h 3085286"/>
                <a:gd name="connsiteX105" fmla="*/ 1832528 w 2494008"/>
                <a:gd name="connsiteY105" fmla="*/ 1917355 h 3085286"/>
                <a:gd name="connsiteX106" fmla="*/ 2080583 w 2494008"/>
                <a:gd name="connsiteY106" fmla="*/ 1917355 h 3085286"/>
                <a:gd name="connsiteX107" fmla="*/ 2080583 w 2494008"/>
                <a:gd name="connsiteY107" fmla="*/ 2160674 h 3085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2494008" h="3085286">
                  <a:moveTo>
                    <a:pt x="2134085" y="929478"/>
                  </a:moveTo>
                  <a:lnTo>
                    <a:pt x="2134085" y="691026"/>
                  </a:lnTo>
                  <a:cubicBezTo>
                    <a:pt x="2134085" y="618030"/>
                    <a:pt x="2075719" y="564499"/>
                    <a:pt x="2007625" y="564499"/>
                  </a:cubicBezTo>
                  <a:lnTo>
                    <a:pt x="1837391" y="564499"/>
                  </a:lnTo>
                  <a:lnTo>
                    <a:pt x="1837391" y="476905"/>
                  </a:lnTo>
                  <a:lnTo>
                    <a:pt x="1949259" y="476905"/>
                  </a:lnTo>
                  <a:cubicBezTo>
                    <a:pt x="2022217" y="476905"/>
                    <a:pt x="2075719" y="433108"/>
                    <a:pt x="2075719" y="360112"/>
                  </a:cubicBezTo>
                  <a:lnTo>
                    <a:pt x="2075719" y="126525"/>
                  </a:lnTo>
                  <a:cubicBezTo>
                    <a:pt x="2075719" y="53529"/>
                    <a:pt x="2017353" y="0"/>
                    <a:pt x="1949259" y="0"/>
                  </a:cubicBezTo>
                  <a:lnTo>
                    <a:pt x="1477468" y="0"/>
                  </a:lnTo>
                  <a:cubicBezTo>
                    <a:pt x="1404511" y="0"/>
                    <a:pt x="1351008" y="58396"/>
                    <a:pt x="1351008" y="126525"/>
                  </a:cubicBezTo>
                  <a:lnTo>
                    <a:pt x="1351008" y="150857"/>
                  </a:lnTo>
                  <a:lnTo>
                    <a:pt x="246919" y="150857"/>
                  </a:lnTo>
                  <a:cubicBezTo>
                    <a:pt x="154506" y="150857"/>
                    <a:pt x="71821" y="204387"/>
                    <a:pt x="37774" y="291983"/>
                  </a:cubicBezTo>
                  <a:lnTo>
                    <a:pt x="3728" y="379577"/>
                  </a:lnTo>
                  <a:cubicBezTo>
                    <a:pt x="-6000" y="399043"/>
                    <a:pt x="3728" y="423374"/>
                    <a:pt x="28047" y="433108"/>
                  </a:cubicBezTo>
                  <a:lnTo>
                    <a:pt x="110732" y="467172"/>
                  </a:lnTo>
                  <a:cubicBezTo>
                    <a:pt x="130187" y="476905"/>
                    <a:pt x="154506" y="467172"/>
                    <a:pt x="164234" y="442840"/>
                  </a:cubicBezTo>
                  <a:lnTo>
                    <a:pt x="198281" y="355245"/>
                  </a:lnTo>
                  <a:cubicBezTo>
                    <a:pt x="208008" y="330913"/>
                    <a:pt x="227464" y="321180"/>
                    <a:pt x="251783" y="321180"/>
                  </a:cubicBezTo>
                  <a:lnTo>
                    <a:pt x="1355872" y="321180"/>
                  </a:lnTo>
                  <a:lnTo>
                    <a:pt x="1355872" y="360112"/>
                  </a:lnTo>
                  <a:cubicBezTo>
                    <a:pt x="1355872" y="433108"/>
                    <a:pt x="1414238" y="476905"/>
                    <a:pt x="1482332" y="476905"/>
                  </a:cubicBezTo>
                  <a:lnTo>
                    <a:pt x="1594200" y="476905"/>
                  </a:lnTo>
                  <a:lnTo>
                    <a:pt x="1594200" y="564499"/>
                  </a:lnTo>
                  <a:lnTo>
                    <a:pt x="1423966" y="564499"/>
                  </a:lnTo>
                  <a:cubicBezTo>
                    <a:pt x="1351008" y="564499"/>
                    <a:pt x="1297507" y="622896"/>
                    <a:pt x="1297507" y="691026"/>
                  </a:cubicBezTo>
                  <a:lnTo>
                    <a:pt x="1297507" y="929478"/>
                  </a:lnTo>
                  <a:cubicBezTo>
                    <a:pt x="1088362" y="973277"/>
                    <a:pt x="932719" y="1158199"/>
                    <a:pt x="932719" y="1377186"/>
                  </a:cubicBezTo>
                  <a:lnTo>
                    <a:pt x="932719" y="3026889"/>
                  </a:lnTo>
                  <a:cubicBezTo>
                    <a:pt x="932719" y="3060955"/>
                    <a:pt x="957039" y="3085287"/>
                    <a:pt x="991085" y="3085287"/>
                  </a:cubicBezTo>
                  <a:lnTo>
                    <a:pt x="2435643" y="3085287"/>
                  </a:lnTo>
                  <a:cubicBezTo>
                    <a:pt x="2469689" y="3085287"/>
                    <a:pt x="2494008" y="3060955"/>
                    <a:pt x="2494008" y="3026889"/>
                  </a:cubicBezTo>
                  <a:lnTo>
                    <a:pt x="2494008" y="1377186"/>
                  </a:lnTo>
                  <a:cubicBezTo>
                    <a:pt x="2494008" y="1153332"/>
                    <a:pt x="2338366" y="968410"/>
                    <a:pt x="2134085" y="929478"/>
                  </a:cubicBezTo>
                  <a:close/>
                  <a:moveTo>
                    <a:pt x="1944395" y="686159"/>
                  </a:moveTo>
                  <a:cubicBezTo>
                    <a:pt x="1944395" y="676427"/>
                    <a:pt x="1949259" y="671560"/>
                    <a:pt x="1958987" y="671560"/>
                  </a:cubicBezTo>
                  <a:lnTo>
                    <a:pt x="2002762" y="671560"/>
                  </a:lnTo>
                  <a:cubicBezTo>
                    <a:pt x="2012489" y="671560"/>
                    <a:pt x="2017353" y="676427"/>
                    <a:pt x="2017353" y="686159"/>
                  </a:cubicBezTo>
                  <a:lnTo>
                    <a:pt x="2017353" y="905146"/>
                  </a:lnTo>
                  <a:cubicBezTo>
                    <a:pt x="2017353" y="914879"/>
                    <a:pt x="2012489" y="919746"/>
                    <a:pt x="2002762" y="919746"/>
                  </a:cubicBezTo>
                  <a:lnTo>
                    <a:pt x="1958987" y="919746"/>
                  </a:lnTo>
                  <a:cubicBezTo>
                    <a:pt x="1949259" y="919746"/>
                    <a:pt x="1944395" y="914879"/>
                    <a:pt x="1944395" y="905146"/>
                  </a:cubicBezTo>
                  <a:lnTo>
                    <a:pt x="1944395" y="686159"/>
                  </a:lnTo>
                  <a:close/>
                  <a:moveTo>
                    <a:pt x="1876302" y="671560"/>
                  </a:moveTo>
                  <a:cubicBezTo>
                    <a:pt x="1886030" y="671560"/>
                    <a:pt x="1890894" y="676427"/>
                    <a:pt x="1890894" y="686159"/>
                  </a:cubicBezTo>
                  <a:lnTo>
                    <a:pt x="1890894" y="905146"/>
                  </a:lnTo>
                  <a:cubicBezTo>
                    <a:pt x="1890894" y="914879"/>
                    <a:pt x="1886030" y="919746"/>
                    <a:pt x="1876302" y="919746"/>
                  </a:cubicBezTo>
                  <a:lnTo>
                    <a:pt x="1822800" y="919746"/>
                  </a:lnTo>
                  <a:cubicBezTo>
                    <a:pt x="1813072" y="919746"/>
                    <a:pt x="1808209" y="914879"/>
                    <a:pt x="1808209" y="905146"/>
                  </a:cubicBezTo>
                  <a:lnTo>
                    <a:pt x="1808209" y="686159"/>
                  </a:lnTo>
                  <a:cubicBezTo>
                    <a:pt x="1808209" y="676427"/>
                    <a:pt x="1813072" y="671560"/>
                    <a:pt x="1822800" y="671560"/>
                  </a:cubicBezTo>
                  <a:lnTo>
                    <a:pt x="1876302" y="671560"/>
                  </a:lnTo>
                  <a:close/>
                  <a:moveTo>
                    <a:pt x="1462877" y="369844"/>
                  </a:moveTo>
                  <a:cubicBezTo>
                    <a:pt x="1462877" y="369844"/>
                    <a:pt x="1462877" y="369844"/>
                    <a:pt x="1462877" y="369844"/>
                  </a:cubicBezTo>
                  <a:lnTo>
                    <a:pt x="1462877" y="107060"/>
                  </a:lnTo>
                  <a:lnTo>
                    <a:pt x="1963851" y="107060"/>
                  </a:lnTo>
                  <a:lnTo>
                    <a:pt x="1963851" y="369844"/>
                  </a:lnTo>
                  <a:lnTo>
                    <a:pt x="1462877" y="369844"/>
                  </a:lnTo>
                  <a:close/>
                  <a:moveTo>
                    <a:pt x="1730387" y="559634"/>
                  </a:moveTo>
                  <a:cubicBezTo>
                    <a:pt x="1720660" y="559634"/>
                    <a:pt x="1715796" y="554767"/>
                    <a:pt x="1715796" y="545034"/>
                  </a:cubicBezTo>
                  <a:lnTo>
                    <a:pt x="1715796" y="486638"/>
                  </a:lnTo>
                  <a:cubicBezTo>
                    <a:pt x="1715796" y="476905"/>
                    <a:pt x="1720660" y="472038"/>
                    <a:pt x="1730387" y="472038"/>
                  </a:cubicBezTo>
                  <a:lnTo>
                    <a:pt x="1783890" y="472038"/>
                  </a:lnTo>
                  <a:cubicBezTo>
                    <a:pt x="1793617" y="472038"/>
                    <a:pt x="1798480" y="476905"/>
                    <a:pt x="1798480" y="486638"/>
                  </a:cubicBezTo>
                  <a:lnTo>
                    <a:pt x="1798480" y="545034"/>
                  </a:lnTo>
                  <a:cubicBezTo>
                    <a:pt x="1798480" y="554767"/>
                    <a:pt x="1793617" y="559634"/>
                    <a:pt x="1783890" y="559634"/>
                  </a:cubicBezTo>
                  <a:lnTo>
                    <a:pt x="1730387" y="559634"/>
                  </a:lnTo>
                  <a:close/>
                  <a:moveTo>
                    <a:pt x="1749842" y="686159"/>
                  </a:moveTo>
                  <a:lnTo>
                    <a:pt x="1749842" y="905146"/>
                  </a:lnTo>
                  <a:cubicBezTo>
                    <a:pt x="1749842" y="914879"/>
                    <a:pt x="1744979" y="919746"/>
                    <a:pt x="1735251" y="919746"/>
                  </a:cubicBezTo>
                  <a:lnTo>
                    <a:pt x="1681749" y="919746"/>
                  </a:lnTo>
                  <a:cubicBezTo>
                    <a:pt x="1672021" y="919746"/>
                    <a:pt x="1667157" y="914879"/>
                    <a:pt x="1667157" y="905146"/>
                  </a:cubicBezTo>
                  <a:lnTo>
                    <a:pt x="1667157" y="686159"/>
                  </a:lnTo>
                  <a:cubicBezTo>
                    <a:pt x="1667157" y="676427"/>
                    <a:pt x="1672021" y="671560"/>
                    <a:pt x="1681749" y="671560"/>
                  </a:cubicBezTo>
                  <a:lnTo>
                    <a:pt x="1735251" y="671560"/>
                  </a:lnTo>
                  <a:cubicBezTo>
                    <a:pt x="1744979" y="671560"/>
                    <a:pt x="1749842" y="676427"/>
                    <a:pt x="1749842" y="686159"/>
                  </a:cubicBezTo>
                  <a:close/>
                  <a:moveTo>
                    <a:pt x="1530970" y="686159"/>
                  </a:moveTo>
                  <a:cubicBezTo>
                    <a:pt x="1530970" y="676427"/>
                    <a:pt x="1535834" y="671560"/>
                    <a:pt x="1545561" y="671560"/>
                  </a:cubicBezTo>
                  <a:lnTo>
                    <a:pt x="1599064" y="671560"/>
                  </a:lnTo>
                  <a:cubicBezTo>
                    <a:pt x="1608791" y="671560"/>
                    <a:pt x="1613656" y="676427"/>
                    <a:pt x="1613656" y="686159"/>
                  </a:cubicBezTo>
                  <a:lnTo>
                    <a:pt x="1613656" y="905146"/>
                  </a:lnTo>
                  <a:cubicBezTo>
                    <a:pt x="1613656" y="914879"/>
                    <a:pt x="1608791" y="919746"/>
                    <a:pt x="1599064" y="919746"/>
                  </a:cubicBezTo>
                  <a:lnTo>
                    <a:pt x="1545561" y="919746"/>
                  </a:lnTo>
                  <a:cubicBezTo>
                    <a:pt x="1535834" y="919746"/>
                    <a:pt x="1530970" y="914879"/>
                    <a:pt x="1530970" y="905146"/>
                  </a:cubicBezTo>
                  <a:lnTo>
                    <a:pt x="1530970" y="686159"/>
                  </a:lnTo>
                  <a:close/>
                  <a:moveTo>
                    <a:pt x="1404511" y="686159"/>
                  </a:moveTo>
                  <a:cubicBezTo>
                    <a:pt x="1404511" y="676427"/>
                    <a:pt x="1409374" y="671560"/>
                    <a:pt x="1419102" y="671560"/>
                  </a:cubicBezTo>
                  <a:lnTo>
                    <a:pt x="1458012" y="671560"/>
                  </a:lnTo>
                  <a:cubicBezTo>
                    <a:pt x="1467741" y="671560"/>
                    <a:pt x="1472604" y="676427"/>
                    <a:pt x="1472604" y="686159"/>
                  </a:cubicBezTo>
                  <a:lnTo>
                    <a:pt x="1472604" y="905146"/>
                  </a:lnTo>
                  <a:cubicBezTo>
                    <a:pt x="1472604" y="914879"/>
                    <a:pt x="1467741" y="919746"/>
                    <a:pt x="1458012" y="919746"/>
                  </a:cubicBezTo>
                  <a:lnTo>
                    <a:pt x="1414238" y="919746"/>
                  </a:lnTo>
                  <a:cubicBezTo>
                    <a:pt x="1404511" y="919746"/>
                    <a:pt x="1399647" y="914879"/>
                    <a:pt x="1399647" y="905146"/>
                  </a:cubicBezTo>
                  <a:lnTo>
                    <a:pt x="1399647" y="686159"/>
                  </a:lnTo>
                  <a:close/>
                  <a:moveTo>
                    <a:pt x="2080583" y="2160674"/>
                  </a:moveTo>
                  <a:lnTo>
                    <a:pt x="1832528" y="2160674"/>
                  </a:lnTo>
                  <a:lnTo>
                    <a:pt x="1832528" y="2408860"/>
                  </a:lnTo>
                  <a:lnTo>
                    <a:pt x="1594200" y="2408860"/>
                  </a:lnTo>
                  <a:lnTo>
                    <a:pt x="1594200" y="2160674"/>
                  </a:lnTo>
                  <a:lnTo>
                    <a:pt x="1346145" y="2160674"/>
                  </a:lnTo>
                  <a:lnTo>
                    <a:pt x="1346145" y="1922221"/>
                  </a:lnTo>
                  <a:lnTo>
                    <a:pt x="1594200" y="1922221"/>
                  </a:lnTo>
                  <a:lnTo>
                    <a:pt x="1594200" y="1669169"/>
                  </a:lnTo>
                  <a:lnTo>
                    <a:pt x="1832528" y="1669169"/>
                  </a:lnTo>
                  <a:lnTo>
                    <a:pt x="1832528" y="1917355"/>
                  </a:lnTo>
                  <a:lnTo>
                    <a:pt x="2080583" y="1917355"/>
                  </a:lnTo>
                  <a:lnTo>
                    <a:pt x="2080583" y="2160674"/>
                  </a:lnTo>
                  <a:close/>
                </a:path>
              </a:pathLst>
            </a:custGeom>
            <a:solidFill>
              <a:srgbClr val="58A1CD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64" name="フリーフォーム: 図形 63">
              <a:extLst>
                <a:ext uri="{FF2B5EF4-FFF2-40B4-BE49-F238E27FC236}">
                  <a16:creationId xmlns:a16="http://schemas.microsoft.com/office/drawing/2014/main" id="{A8476E12-5085-4FB9-9BFF-47D0C0487789}"/>
                </a:ext>
              </a:extLst>
            </p:cNvPr>
            <p:cNvSpPr/>
            <p:nvPr/>
          </p:nvSpPr>
          <p:spPr>
            <a:xfrm>
              <a:off x="10889885" y="6510687"/>
              <a:ext cx="4253363" cy="4370012"/>
            </a:xfrm>
            <a:custGeom>
              <a:avLst/>
              <a:gdLst>
                <a:gd name="connsiteX0" fmla="*/ 2835613 w 4253363"/>
                <a:gd name="connsiteY0" fmla="*/ 3216680 h 4370012"/>
                <a:gd name="connsiteX1" fmla="*/ 2572966 w 4253363"/>
                <a:gd name="connsiteY1" fmla="*/ 3255610 h 4370012"/>
                <a:gd name="connsiteX2" fmla="*/ 2310319 w 4253363"/>
                <a:gd name="connsiteY2" fmla="*/ 3406468 h 4370012"/>
                <a:gd name="connsiteX3" fmla="*/ 2295728 w 4253363"/>
                <a:gd name="connsiteY3" fmla="*/ 3406468 h 4370012"/>
                <a:gd name="connsiteX4" fmla="*/ 2286000 w 4253363"/>
                <a:gd name="connsiteY4" fmla="*/ 3396736 h 4370012"/>
                <a:gd name="connsiteX5" fmla="*/ 2169268 w 4253363"/>
                <a:gd name="connsiteY5" fmla="*/ 3270210 h 4370012"/>
                <a:gd name="connsiteX6" fmla="*/ 2052536 w 4253363"/>
                <a:gd name="connsiteY6" fmla="*/ 3241011 h 4370012"/>
                <a:gd name="connsiteX7" fmla="*/ 1522379 w 4253363"/>
                <a:gd name="connsiteY7" fmla="*/ 3241011 h 4370012"/>
                <a:gd name="connsiteX8" fmla="*/ 1459149 w 4253363"/>
                <a:gd name="connsiteY8" fmla="*/ 3226413 h 4370012"/>
                <a:gd name="connsiteX9" fmla="*/ 953311 w 4253363"/>
                <a:gd name="connsiteY9" fmla="*/ 2963627 h 4370012"/>
                <a:gd name="connsiteX10" fmla="*/ 744166 w 4253363"/>
                <a:gd name="connsiteY10" fmla="*/ 2910098 h 4370012"/>
                <a:gd name="connsiteX11" fmla="*/ 68094 w 4253363"/>
                <a:gd name="connsiteY11" fmla="*/ 2910098 h 4370012"/>
                <a:gd name="connsiteX12" fmla="*/ 0 w 4253363"/>
                <a:gd name="connsiteY12" fmla="*/ 2978227 h 4370012"/>
                <a:gd name="connsiteX13" fmla="*/ 68094 w 4253363"/>
                <a:gd name="connsiteY13" fmla="*/ 3046356 h 4370012"/>
                <a:gd name="connsiteX14" fmla="*/ 68094 w 4253363"/>
                <a:gd name="connsiteY14" fmla="*/ 3046356 h 4370012"/>
                <a:gd name="connsiteX15" fmla="*/ 744166 w 4253363"/>
                <a:gd name="connsiteY15" fmla="*/ 3046356 h 4370012"/>
                <a:gd name="connsiteX16" fmla="*/ 894945 w 4253363"/>
                <a:gd name="connsiteY16" fmla="*/ 3080421 h 4370012"/>
                <a:gd name="connsiteX17" fmla="*/ 1395919 w 4253363"/>
                <a:gd name="connsiteY17" fmla="*/ 3343206 h 4370012"/>
                <a:gd name="connsiteX18" fmla="*/ 1522379 w 4253363"/>
                <a:gd name="connsiteY18" fmla="*/ 3377270 h 4370012"/>
                <a:gd name="connsiteX19" fmla="*/ 2052536 w 4253363"/>
                <a:gd name="connsiteY19" fmla="*/ 3377270 h 4370012"/>
                <a:gd name="connsiteX20" fmla="*/ 2106038 w 4253363"/>
                <a:gd name="connsiteY20" fmla="*/ 3391870 h 4370012"/>
                <a:gd name="connsiteX21" fmla="*/ 2169268 w 4253363"/>
                <a:gd name="connsiteY21" fmla="*/ 3498929 h 4370012"/>
                <a:gd name="connsiteX22" fmla="*/ 2047672 w 4253363"/>
                <a:gd name="connsiteY22" fmla="*/ 3610857 h 4370012"/>
                <a:gd name="connsiteX23" fmla="*/ 1318098 w 4253363"/>
                <a:gd name="connsiteY23" fmla="*/ 3610857 h 4370012"/>
                <a:gd name="connsiteX24" fmla="*/ 1269460 w 4253363"/>
                <a:gd name="connsiteY24" fmla="*/ 3630322 h 4370012"/>
                <a:gd name="connsiteX25" fmla="*/ 1250004 w 4253363"/>
                <a:gd name="connsiteY25" fmla="*/ 3678986 h 4370012"/>
                <a:gd name="connsiteX26" fmla="*/ 1269460 w 4253363"/>
                <a:gd name="connsiteY26" fmla="*/ 3727650 h 4370012"/>
                <a:gd name="connsiteX27" fmla="*/ 1318098 w 4253363"/>
                <a:gd name="connsiteY27" fmla="*/ 3747115 h 4370012"/>
                <a:gd name="connsiteX28" fmla="*/ 1318098 w 4253363"/>
                <a:gd name="connsiteY28" fmla="*/ 3747115 h 4370012"/>
                <a:gd name="connsiteX29" fmla="*/ 1400783 w 4253363"/>
                <a:gd name="connsiteY29" fmla="*/ 3747115 h 4370012"/>
                <a:gd name="connsiteX30" fmla="*/ 1400783 w 4253363"/>
                <a:gd name="connsiteY30" fmla="*/ 3747115 h 4370012"/>
                <a:gd name="connsiteX31" fmla="*/ 1498060 w 4253363"/>
                <a:gd name="connsiteY31" fmla="*/ 3771447 h 4370012"/>
                <a:gd name="connsiteX32" fmla="*/ 1605064 w 4253363"/>
                <a:gd name="connsiteY32" fmla="*/ 3829844 h 4370012"/>
                <a:gd name="connsiteX33" fmla="*/ 1848255 w 4253363"/>
                <a:gd name="connsiteY33" fmla="*/ 3829844 h 4370012"/>
                <a:gd name="connsiteX34" fmla="*/ 1960123 w 4253363"/>
                <a:gd name="connsiteY34" fmla="*/ 3766580 h 4370012"/>
                <a:gd name="connsiteX35" fmla="*/ 2042808 w 4253363"/>
                <a:gd name="connsiteY35" fmla="*/ 3742248 h 4370012"/>
                <a:gd name="connsiteX36" fmla="*/ 2057400 w 4253363"/>
                <a:gd name="connsiteY36" fmla="*/ 3742248 h 4370012"/>
                <a:gd name="connsiteX37" fmla="*/ 2281136 w 4253363"/>
                <a:gd name="connsiteY37" fmla="*/ 3601123 h 4370012"/>
                <a:gd name="connsiteX38" fmla="*/ 2329774 w 4253363"/>
                <a:gd name="connsiteY38" fmla="*/ 3552460 h 4370012"/>
                <a:gd name="connsiteX39" fmla="*/ 2641060 w 4253363"/>
                <a:gd name="connsiteY39" fmla="*/ 3372404 h 4370012"/>
                <a:gd name="connsiteX40" fmla="*/ 2801566 w 4253363"/>
                <a:gd name="connsiteY40" fmla="*/ 3343206 h 4370012"/>
                <a:gd name="connsiteX41" fmla="*/ 2874524 w 4253363"/>
                <a:gd name="connsiteY41" fmla="*/ 3372404 h 4370012"/>
                <a:gd name="connsiteX42" fmla="*/ 2889115 w 4253363"/>
                <a:gd name="connsiteY42" fmla="*/ 3396736 h 4370012"/>
                <a:gd name="connsiteX43" fmla="*/ 2874524 w 4253363"/>
                <a:gd name="connsiteY43" fmla="*/ 3421068 h 4370012"/>
                <a:gd name="connsiteX44" fmla="*/ 1673157 w 4253363"/>
                <a:gd name="connsiteY44" fmla="*/ 4204555 h 4370012"/>
                <a:gd name="connsiteX45" fmla="*/ 1498060 w 4253363"/>
                <a:gd name="connsiteY45" fmla="*/ 4214288 h 4370012"/>
                <a:gd name="connsiteX46" fmla="*/ 442609 w 4253363"/>
                <a:gd name="connsiteY46" fmla="*/ 3683853 h 4370012"/>
                <a:gd name="connsiteX47" fmla="*/ 141051 w 4253363"/>
                <a:gd name="connsiteY47" fmla="*/ 3610857 h 4370012"/>
                <a:gd name="connsiteX48" fmla="*/ 72957 w 4253363"/>
                <a:gd name="connsiteY48" fmla="*/ 3610857 h 4370012"/>
                <a:gd name="connsiteX49" fmla="*/ 4864 w 4253363"/>
                <a:gd name="connsiteY49" fmla="*/ 3678986 h 4370012"/>
                <a:gd name="connsiteX50" fmla="*/ 72957 w 4253363"/>
                <a:gd name="connsiteY50" fmla="*/ 3747115 h 4370012"/>
                <a:gd name="connsiteX51" fmla="*/ 72957 w 4253363"/>
                <a:gd name="connsiteY51" fmla="*/ 3747115 h 4370012"/>
                <a:gd name="connsiteX52" fmla="*/ 141051 w 4253363"/>
                <a:gd name="connsiteY52" fmla="*/ 3747115 h 4370012"/>
                <a:gd name="connsiteX53" fmla="*/ 379379 w 4253363"/>
                <a:gd name="connsiteY53" fmla="*/ 3805512 h 4370012"/>
                <a:gd name="connsiteX54" fmla="*/ 1434830 w 4253363"/>
                <a:gd name="connsiteY54" fmla="*/ 4335948 h 4370012"/>
                <a:gd name="connsiteX55" fmla="*/ 1575881 w 4253363"/>
                <a:gd name="connsiteY55" fmla="*/ 4370013 h 4370012"/>
                <a:gd name="connsiteX56" fmla="*/ 1746115 w 4253363"/>
                <a:gd name="connsiteY56" fmla="*/ 4321349 h 4370012"/>
                <a:gd name="connsiteX57" fmla="*/ 2976664 w 4253363"/>
                <a:gd name="connsiteY57" fmla="*/ 3523261 h 4370012"/>
                <a:gd name="connsiteX58" fmla="*/ 3054485 w 4253363"/>
                <a:gd name="connsiteY58" fmla="*/ 3421068 h 4370012"/>
                <a:gd name="connsiteX59" fmla="*/ 3035030 w 4253363"/>
                <a:gd name="connsiteY59" fmla="*/ 3348072 h 4370012"/>
                <a:gd name="connsiteX60" fmla="*/ 2835613 w 4253363"/>
                <a:gd name="connsiteY60" fmla="*/ 3216680 h 4370012"/>
                <a:gd name="connsiteX61" fmla="*/ 4226668 w 4253363"/>
                <a:gd name="connsiteY61" fmla="*/ 1318790 h 4370012"/>
                <a:gd name="connsiteX62" fmla="*/ 3565187 w 4253363"/>
                <a:gd name="connsiteY62" fmla="*/ 160592 h 4370012"/>
                <a:gd name="connsiteX63" fmla="*/ 3438727 w 4253363"/>
                <a:gd name="connsiteY63" fmla="*/ 38932 h 4370012"/>
                <a:gd name="connsiteX64" fmla="*/ 3297677 w 4253363"/>
                <a:gd name="connsiteY64" fmla="*/ 4867 h 4370012"/>
                <a:gd name="connsiteX65" fmla="*/ 1434830 w 4253363"/>
                <a:gd name="connsiteY65" fmla="*/ 0 h 4370012"/>
                <a:gd name="connsiteX66" fmla="*/ 1434830 w 4253363"/>
                <a:gd name="connsiteY66" fmla="*/ 0 h 4370012"/>
                <a:gd name="connsiteX67" fmla="*/ 1386191 w 4253363"/>
                <a:gd name="connsiteY67" fmla="*/ 19465 h 4370012"/>
                <a:gd name="connsiteX68" fmla="*/ 1366736 w 4253363"/>
                <a:gd name="connsiteY68" fmla="*/ 72996 h 4370012"/>
                <a:gd name="connsiteX69" fmla="*/ 1434830 w 4253363"/>
                <a:gd name="connsiteY69" fmla="*/ 131393 h 4370012"/>
                <a:gd name="connsiteX70" fmla="*/ 3297677 w 4253363"/>
                <a:gd name="connsiteY70" fmla="*/ 136260 h 4370012"/>
                <a:gd name="connsiteX71" fmla="*/ 3448456 w 4253363"/>
                <a:gd name="connsiteY71" fmla="*/ 223854 h 4370012"/>
                <a:gd name="connsiteX72" fmla="*/ 4095344 w 4253363"/>
                <a:gd name="connsiteY72" fmla="*/ 1352855 h 4370012"/>
                <a:gd name="connsiteX73" fmla="*/ 4095344 w 4253363"/>
                <a:gd name="connsiteY73" fmla="*/ 1382053 h 4370012"/>
                <a:gd name="connsiteX74" fmla="*/ 4071025 w 4253363"/>
                <a:gd name="connsiteY74" fmla="*/ 1396653 h 4370012"/>
                <a:gd name="connsiteX75" fmla="*/ 3988340 w 4253363"/>
                <a:gd name="connsiteY75" fmla="*/ 1386919 h 4370012"/>
                <a:gd name="connsiteX76" fmla="*/ 3861881 w 4253363"/>
                <a:gd name="connsiteY76" fmla="*/ 1289592 h 4370012"/>
                <a:gd name="connsiteX77" fmla="*/ 3735421 w 4253363"/>
                <a:gd name="connsiteY77" fmla="*/ 1099803 h 4370012"/>
                <a:gd name="connsiteX78" fmla="*/ 3715966 w 4253363"/>
                <a:gd name="connsiteY78" fmla="*/ 1031674 h 4370012"/>
                <a:gd name="connsiteX79" fmla="*/ 3579779 w 4253363"/>
                <a:gd name="connsiteY79" fmla="*/ 807820 h 4370012"/>
                <a:gd name="connsiteX80" fmla="*/ 3570051 w 4253363"/>
                <a:gd name="connsiteY80" fmla="*/ 802953 h 4370012"/>
                <a:gd name="connsiteX81" fmla="*/ 3506821 w 4253363"/>
                <a:gd name="connsiteY81" fmla="*/ 744558 h 4370012"/>
                <a:gd name="connsiteX82" fmla="*/ 3438727 w 4253363"/>
                <a:gd name="connsiteY82" fmla="*/ 637496 h 4370012"/>
                <a:gd name="connsiteX83" fmla="*/ 3346315 w 4253363"/>
                <a:gd name="connsiteY83" fmla="*/ 554767 h 4370012"/>
                <a:gd name="connsiteX84" fmla="*/ 3224719 w 4253363"/>
                <a:gd name="connsiteY84" fmla="*/ 530435 h 4370012"/>
                <a:gd name="connsiteX85" fmla="*/ 3103123 w 4253363"/>
                <a:gd name="connsiteY85" fmla="*/ 535302 h 4370012"/>
                <a:gd name="connsiteX86" fmla="*/ 3005847 w 4253363"/>
                <a:gd name="connsiteY86" fmla="*/ 515837 h 4370012"/>
                <a:gd name="connsiteX87" fmla="*/ 2932889 w 4253363"/>
                <a:gd name="connsiteY87" fmla="*/ 476906 h 4370012"/>
                <a:gd name="connsiteX88" fmla="*/ 2845340 w 4253363"/>
                <a:gd name="connsiteY88" fmla="*/ 501238 h 4370012"/>
                <a:gd name="connsiteX89" fmla="*/ 2835613 w 4253363"/>
                <a:gd name="connsiteY89" fmla="*/ 554767 h 4370012"/>
                <a:gd name="connsiteX90" fmla="*/ 2869659 w 4253363"/>
                <a:gd name="connsiteY90" fmla="*/ 598566 h 4370012"/>
                <a:gd name="connsiteX91" fmla="*/ 3521413 w 4253363"/>
                <a:gd name="connsiteY91" fmla="*/ 929479 h 4370012"/>
                <a:gd name="connsiteX92" fmla="*/ 3579779 w 4253363"/>
                <a:gd name="connsiteY92" fmla="*/ 1085204 h 4370012"/>
                <a:gd name="connsiteX93" fmla="*/ 3472775 w 4253363"/>
                <a:gd name="connsiteY93" fmla="*/ 1153333 h 4370012"/>
                <a:gd name="connsiteX94" fmla="*/ 3419272 w 4253363"/>
                <a:gd name="connsiteY94" fmla="*/ 1138733 h 4370012"/>
                <a:gd name="connsiteX95" fmla="*/ 2947481 w 4253363"/>
                <a:gd name="connsiteY95" fmla="*/ 900281 h 4370012"/>
                <a:gd name="connsiteX96" fmla="*/ 2821021 w 4253363"/>
                <a:gd name="connsiteY96" fmla="*/ 871082 h 4370012"/>
                <a:gd name="connsiteX97" fmla="*/ 2251953 w 4253363"/>
                <a:gd name="connsiteY97" fmla="*/ 875949 h 4370012"/>
                <a:gd name="connsiteX98" fmla="*/ 2101175 w 4253363"/>
                <a:gd name="connsiteY98" fmla="*/ 841885 h 4370012"/>
                <a:gd name="connsiteX99" fmla="*/ 1721796 w 4253363"/>
                <a:gd name="connsiteY99" fmla="*/ 642363 h 4370012"/>
                <a:gd name="connsiteX100" fmla="*/ 1420238 w 4253363"/>
                <a:gd name="connsiteY100" fmla="*/ 642363 h 4370012"/>
                <a:gd name="connsiteX101" fmla="*/ 1352145 w 4253363"/>
                <a:gd name="connsiteY101" fmla="*/ 710492 h 4370012"/>
                <a:gd name="connsiteX102" fmla="*/ 1420238 w 4253363"/>
                <a:gd name="connsiteY102" fmla="*/ 778621 h 4370012"/>
                <a:gd name="connsiteX103" fmla="*/ 1643974 w 4253363"/>
                <a:gd name="connsiteY103" fmla="*/ 778621 h 4370012"/>
                <a:gd name="connsiteX104" fmla="*/ 1716932 w 4253363"/>
                <a:gd name="connsiteY104" fmla="*/ 798087 h 4370012"/>
                <a:gd name="connsiteX105" fmla="*/ 2037945 w 4253363"/>
                <a:gd name="connsiteY105" fmla="*/ 963545 h 4370012"/>
                <a:gd name="connsiteX106" fmla="*/ 2247089 w 4253363"/>
                <a:gd name="connsiteY106" fmla="*/ 1012209 h 4370012"/>
                <a:gd name="connsiteX107" fmla="*/ 2816157 w 4253363"/>
                <a:gd name="connsiteY107" fmla="*/ 1007342 h 4370012"/>
                <a:gd name="connsiteX108" fmla="*/ 2879387 w 4253363"/>
                <a:gd name="connsiteY108" fmla="*/ 1021940 h 4370012"/>
                <a:gd name="connsiteX109" fmla="*/ 3351179 w 4253363"/>
                <a:gd name="connsiteY109" fmla="*/ 1260393 h 4370012"/>
                <a:gd name="connsiteX110" fmla="*/ 3467911 w 4253363"/>
                <a:gd name="connsiteY110" fmla="*/ 1289592 h 4370012"/>
                <a:gd name="connsiteX111" fmla="*/ 3628417 w 4253363"/>
                <a:gd name="connsiteY111" fmla="*/ 1231196 h 4370012"/>
                <a:gd name="connsiteX112" fmla="*/ 3643009 w 4253363"/>
                <a:gd name="connsiteY112" fmla="*/ 1226329 h 4370012"/>
                <a:gd name="connsiteX113" fmla="*/ 3657600 w 4253363"/>
                <a:gd name="connsiteY113" fmla="*/ 1236061 h 4370012"/>
                <a:gd name="connsiteX114" fmla="*/ 3750013 w 4253363"/>
                <a:gd name="connsiteY114" fmla="*/ 1377187 h 4370012"/>
                <a:gd name="connsiteX115" fmla="*/ 3968885 w 4253363"/>
                <a:gd name="connsiteY115" fmla="*/ 1528044 h 4370012"/>
                <a:gd name="connsiteX116" fmla="*/ 4041843 w 4253363"/>
                <a:gd name="connsiteY116" fmla="*/ 1537777 h 4370012"/>
                <a:gd name="connsiteX117" fmla="*/ 4197485 w 4253363"/>
                <a:gd name="connsiteY117" fmla="*/ 1503712 h 4370012"/>
                <a:gd name="connsiteX118" fmla="*/ 4246123 w 4253363"/>
                <a:gd name="connsiteY118" fmla="*/ 1445316 h 4370012"/>
                <a:gd name="connsiteX119" fmla="*/ 4226668 w 4253363"/>
                <a:gd name="connsiteY119" fmla="*/ 1318790 h 4370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4253363" h="4370012">
                  <a:moveTo>
                    <a:pt x="2835613" y="3216680"/>
                  </a:moveTo>
                  <a:cubicBezTo>
                    <a:pt x="2743200" y="3192348"/>
                    <a:pt x="2650787" y="3206946"/>
                    <a:pt x="2572966" y="3255610"/>
                  </a:cubicBezTo>
                  <a:lnTo>
                    <a:pt x="2310319" y="3406468"/>
                  </a:lnTo>
                  <a:cubicBezTo>
                    <a:pt x="2305455" y="3411335"/>
                    <a:pt x="2300591" y="3411335"/>
                    <a:pt x="2295728" y="3406468"/>
                  </a:cubicBezTo>
                  <a:cubicBezTo>
                    <a:pt x="2290864" y="3406468"/>
                    <a:pt x="2286000" y="3401601"/>
                    <a:pt x="2286000" y="3396736"/>
                  </a:cubicBezTo>
                  <a:cubicBezTo>
                    <a:pt x="2261681" y="3343206"/>
                    <a:pt x="2222770" y="3299409"/>
                    <a:pt x="2169268" y="3270210"/>
                  </a:cubicBezTo>
                  <a:cubicBezTo>
                    <a:pt x="2135221" y="3250745"/>
                    <a:pt x="2096311" y="3241011"/>
                    <a:pt x="2052536" y="3241011"/>
                  </a:cubicBezTo>
                  <a:lnTo>
                    <a:pt x="1522379" y="3241011"/>
                  </a:lnTo>
                  <a:cubicBezTo>
                    <a:pt x="1502923" y="3241011"/>
                    <a:pt x="1478604" y="3236145"/>
                    <a:pt x="1459149" y="3226413"/>
                  </a:cubicBezTo>
                  <a:lnTo>
                    <a:pt x="953311" y="2963627"/>
                  </a:lnTo>
                  <a:cubicBezTo>
                    <a:pt x="890081" y="2929563"/>
                    <a:pt x="817123" y="2910098"/>
                    <a:pt x="744166" y="2910098"/>
                  </a:cubicBezTo>
                  <a:lnTo>
                    <a:pt x="68094" y="2910098"/>
                  </a:lnTo>
                  <a:cubicBezTo>
                    <a:pt x="29183" y="2910098"/>
                    <a:pt x="0" y="2939295"/>
                    <a:pt x="0" y="2978227"/>
                  </a:cubicBezTo>
                  <a:cubicBezTo>
                    <a:pt x="0" y="3017158"/>
                    <a:pt x="29183" y="3046356"/>
                    <a:pt x="68094" y="3046356"/>
                  </a:cubicBezTo>
                  <a:lnTo>
                    <a:pt x="68094" y="3046356"/>
                  </a:lnTo>
                  <a:lnTo>
                    <a:pt x="744166" y="3046356"/>
                  </a:lnTo>
                  <a:cubicBezTo>
                    <a:pt x="797668" y="3046356"/>
                    <a:pt x="846306" y="3060955"/>
                    <a:pt x="894945" y="3080421"/>
                  </a:cubicBezTo>
                  <a:lnTo>
                    <a:pt x="1395919" y="3343206"/>
                  </a:lnTo>
                  <a:cubicBezTo>
                    <a:pt x="1434830" y="3367538"/>
                    <a:pt x="1478604" y="3377270"/>
                    <a:pt x="1522379" y="3377270"/>
                  </a:cubicBezTo>
                  <a:lnTo>
                    <a:pt x="2052536" y="3377270"/>
                  </a:lnTo>
                  <a:cubicBezTo>
                    <a:pt x="2071992" y="3377270"/>
                    <a:pt x="2091447" y="3382136"/>
                    <a:pt x="2106038" y="3391870"/>
                  </a:cubicBezTo>
                  <a:cubicBezTo>
                    <a:pt x="2144949" y="3416202"/>
                    <a:pt x="2169268" y="3455132"/>
                    <a:pt x="2169268" y="3498929"/>
                  </a:cubicBezTo>
                  <a:cubicBezTo>
                    <a:pt x="2164404" y="3562193"/>
                    <a:pt x="2115766" y="3610857"/>
                    <a:pt x="2047672" y="3610857"/>
                  </a:cubicBezTo>
                  <a:lnTo>
                    <a:pt x="1318098" y="3610857"/>
                  </a:lnTo>
                  <a:cubicBezTo>
                    <a:pt x="1298643" y="3610857"/>
                    <a:pt x="1284051" y="3615724"/>
                    <a:pt x="1269460" y="3630322"/>
                  </a:cubicBezTo>
                  <a:cubicBezTo>
                    <a:pt x="1254868" y="3644921"/>
                    <a:pt x="1250004" y="3659521"/>
                    <a:pt x="1250004" y="3678986"/>
                  </a:cubicBezTo>
                  <a:cubicBezTo>
                    <a:pt x="1250004" y="3698451"/>
                    <a:pt x="1254868" y="3713051"/>
                    <a:pt x="1269460" y="3727650"/>
                  </a:cubicBezTo>
                  <a:cubicBezTo>
                    <a:pt x="1284051" y="3742248"/>
                    <a:pt x="1298643" y="3747115"/>
                    <a:pt x="1318098" y="3747115"/>
                  </a:cubicBezTo>
                  <a:lnTo>
                    <a:pt x="1318098" y="3747115"/>
                  </a:lnTo>
                  <a:lnTo>
                    <a:pt x="1400783" y="3747115"/>
                  </a:lnTo>
                  <a:lnTo>
                    <a:pt x="1400783" y="3747115"/>
                  </a:lnTo>
                  <a:cubicBezTo>
                    <a:pt x="1434830" y="3747115"/>
                    <a:pt x="1468877" y="3756848"/>
                    <a:pt x="1498060" y="3771447"/>
                  </a:cubicBezTo>
                  <a:lnTo>
                    <a:pt x="1605064" y="3829844"/>
                  </a:lnTo>
                  <a:cubicBezTo>
                    <a:pt x="1678021" y="3873641"/>
                    <a:pt x="1775298" y="3873641"/>
                    <a:pt x="1848255" y="3829844"/>
                  </a:cubicBezTo>
                  <a:lnTo>
                    <a:pt x="1960123" y="3766580"/>
                  </a:lnTo>
                  <a:cubicBezTo>
                    <a:pt x="1984442" y="3751982"/>
                    <a:pt x="2013625" y="3742248"/>
                    <a:pt x="2042808" y="3742248"/>
                  </a:cubicBezTo>
                  <a:lnTo>
                    <a:pt x="2057400" y="3742248"/>
                  </a:lnTo>
                  <a:cubicBezTo>
                    <a:pt x="2154677" y="3742248"/>
                    <a:pt x="2237362" y="3688719"/>
                    <a:pt x="2281136" y="3601123"/>
                  </a:cubicBezTo>
                  <a:cubicBezTo>
                    <a:pt x="2290864" y="3576792"/>
                    <a:pt x="2310319" y="3562193"/>
                    <a:pt x="2329774" y="3552460"/>
                  </a:cubicBezTo>
                  <a:lnTo>
                    <a:pt x="2641060" y="3372404"/>
                  </a:lnTo>
                  <a:cubicBezTo>
                    <a:pt x="2689698" y="3343206"/>
                    <a:pt x="2748064" y="3333472"/>
                    <a:pt x="2801566" y="3343206"/>
                  </a:cubicBezTo>
                  <a:cubicBezTo>
                    <a:pt x="2830749" y="3348072"/>
                    <a:pt x="2855068" y="3357804"/>
                    <a:pt x="2874524" y="3372404"/>
                  </a:cubicBezTo>
                  <a:cubicBezTo>
                    <a:pt x="2884251" y="3377270"/>
                    <a:pt x="2889115" y="3387003"/>
                    <a:pt x="2889115" y="3396736"/>
                  </a:cubicBezTo>
                  <a:cubicBezTo>
                    <a:pt x="2889115" y="3406468"/>
                    <a:pt x="2884251" y="3416202"/>
                    <a:pt x="2874524" y="3421068"/>
                  </a:cubicBezTo>
                  <a:lnTo>
                    <a:pt x="1673157" y="4204555"/>
                  </a:lnTo>
                  <a:cubicBezTo>
                    <a:pt x="1619655" y="4238620"/>
                    <a:pt x="1551562" y="4243487"/>
                    <a:pt x="1498060" y="4214288"/>
                  </a:cubicBezTo>
                  <a:lnTo>
                    <a:pt x="442609" y="3683853"/>
                  </a:lnTo>
                  <a:cubicBezTo>
                    <a:pt x="350196" y="3635189"/>
                    <a:pt x="248055" y="3610857"/>
                    <a:pt x="141051" y="3610857"/>
                  </a:cubicBezTo>
                  <a:lnTo>
                    <a:pt x="72957" y="3610857"/>
                  </a:lnTo>
                  <a:cubicBezTo>
                    <a:pt x="34047" y="3610857"/>
                    <a:pt x="4864" y="3640055"/>
                    <a:pt x="4864" y="3678986"/>
                  </a:cubicBezTo>
                  <a:cubicBezTo>
                    <a:pt x="4864" y="3717916"/>
                    <a:pt x="34047" y="3747115"/>
                    <a:pt x="72957" y="3747115"/>
                  </a:cubicBezTo>
                  <a:lnTo>
                    <a:pt x="72957" y="3747115"/>
                  </a:lnTo>
                  <a:lnTo>
                    <a:pt x="141051" y="3747115"/>
                  </a:lnTo>
                  <a:cubicBezTo>
                    <a:pt x="223736" y="3747115"/>
                    <a:pt x="306421" y="3766580"/>
                    <a:pt x="379379" y="3805512"/>
                  </a:cubicBezTo>
                  <a:lnTo>
                    <a:pt x="1434830" y="4335948"/>
                  </a:lnTo>
                  <a:cubicBezTo>
                    <a:pt x="1478604" y="4355413"/>
                    <a:pt x="1527242" y="4370013"/>
                    <a:pt x="1575881" y="4370013"/>
                  </a:cubicBezTo>
                  <a:cubicBezTo>
                    <a:pt x="1634247" y="4370013"/>
                    <a:pt x="1692613" y="4350546"/>
                    <a:pt x="1746115" y="4321349"/>
                  </a:cubicBezTo>
                  <a:lnTo>
                    <a:pt x="2976664" y="3523261"/>
                  </a:lnTo>
                  <a:cubicBezTo>
                    <a:pt x="3000983" y="3508663"/>
                    <a:pt x="3044758" y="3469732"/>
                    <a:pt x="3054485" y="3421068"/>
                  </a:cubicBezTo>
                  <a:cubicBezTo>
                    <a:pt x="3059349" y="3396736"/>
                    <a:pt x="3054485" y="3372404"/>
                    <a:pt x="3035030" y="3348072"/>
                  </a:cubicBezTo>
                  <a:cubicBezTo>
                    <a:pt x="2981528" y="3279942"/>
                    <a:pt x="2908570" y="3236145"/>
                    <a:pt x="2835613" y="3216680"/>
                  </a:cubicBezTo>
                  <a:close/>
                  <a:moveTo>
                    <a:pt x="4226668" y="1318790"/>
                  </a:moveTo>
                  <a:lnTo>
                    <a:pt x="3565187" y="160592"/>
                  </a:lnTo>
                  <a:cubicBezTo>
                    <a:pt x="3536004" y="107061"/>
                    <a:pt x="3492230" y="68129"/>
                    <a:pt x="3438727" y="38932"/>
                  </a:cubicBezTo>
                  <a:cubicBezTo>
                    <a:pt x="3394953" y="19465"/>
                    <a:pt x="3346315" y="4867"/>
                    <a:pt x="3297677" y="4867"/>
                  </a:cubicBezTo>
                  <a:lnTo>
                    <a:pt x="1434830" y="0"/>
                  </a:lnTo>
                  <a:lnTo>
                    <a:pt x="1434830" y="0"/>
                  </a:lnTo>
                  <a:cubicBezTo>
                    <a:pt x="1415375" y="0"/>
                    <a:pt x="1395919" y="9733"/>
                    <a:pt x="1386191" y="19465"/>
                  </a:cubicBezTo>
                  <a:cubicBezTo>
                    <a:pt x="1371600" y="34065"/>
                    <a:pt x="1366736" y="53531"/>
                    <a:pt x="1366736" y="72996"/>
                  </a:cubicBezTo>
                  <a:cubicBezTo>
                    <a:pt x="1371600" y="107061"/>
                    <a:pt x="1400783" y="131393"/>
                    <a:pt x="1434830" y="131393"/>
                  </a:cubicBezTo>
                  <a:lnTo>
                    <a:pt x="3297677" y="136260"/>
                  </a:lnTo>
                  <a:cubicBezTo>
                    <a:pt x="3360906" y="136260"/>
                    <a:pt x="3419272" y="170323"/>
                    <a:pt x="3448456" y="223854"/>
                  </a:cubicBezTo>
                  <a:lnTo>
                    <a:pt x="4095344" y="1352855"/>
                  </a:lnTo>
                  <a:cubicBezTo>
                    <a:pt x="4100208" y="1362587"/>
                    <a:pt x="4100208" y="1372321"/>
                    <a:pt x="4095344" y="1382053"/>
                  </a:cubicBezTo>
                  <a:cubicBezTo>
                    <a:pt x="4090481" y="1391786"/>
                    <a:pt x="4080753" y="1396653"/>
                    <a:pt x="4071025" y="1396653"/>
                  </a:cubicBezTo>
                  <a:cubicBezTo>
                    <a:pt x="4041843" y="1401519"/>
                    <a:pt x="4012659" y="1396653"/>
                    <a:pt x="3988340" y="1386919"/>
                  </a:cubicBezTo>
                  <a:cubicBezTo>
                    <a:pt x="3939702" y="1372321"/>
                    <a:pt x="3891064" y="1338255"/>
                    <a:pt x="3861881" y="1289592"/>
                  </a:cubicBezTo>
                  <a:lnTo>
                    <a:pt x="3735421" y="1099803"/>
                  </a:lnTo>
                  <a:cubicBezTo>
                    <a:pt x="3720830" y="1080338"/>
                    <a:pt x="3715966" y="1056006"/>
                    <a:pt x="3715966" y="1031674"/>
                  </a:cubicBezTo>
                  <a:cubicBezTo>
                    <a:pt x="3715966" y="934346"/>
                    <a:pt x="3662464" y="846750"/>
                    <a:pt x="3579779" y="807820"/>
                  </a:cubicBezTo>
                  <a:lnTo>
                    <a:pt x="3570051" y="802953"/>
                  </a:lnTo>
                  <a:cubicBezTo>
                    <a:pt x="3545732" y="788355"/>
                    <a:pt x="3521413" y="768889"/>
                    <a:pt x="3506821" y="744558"/>
                  </a:cubicBezTo>
                  <a:lnTo>
                    <a:pt x="3438727" y="637496"/>
                  </a:lnTo>
                  <a:cubicBezTo>
                    <a:pt x="3414408" y="603431"/>
                    <a:pt x="3385226" y="574234"/>
                    <a:pt x="3346315" y="554767"/>
                  </a:cubicBezTo>
                  <a:cubicBezTo>
                    <a:pt x="3307404" y="535302"/>
                    <a:pt x="3268493" y="525570"/>
                    <a:pt x="3224719" y="530435"/>
                  </a:cubicBezTo>
                  <a:lnTo>
                    <a:pt x="3103123" y="535302"/>
                  </a:lnTo>
                  <a:cubicBezTo>
                    <a:pt x="3069077" y="535302"/>
                    <a:pt x="3035030" y="530435"/>
                    <a:pt x="3005847" y="515837"/>
                  </a:cubicBezTo>
                  <a:lnTo>
                    <a:pt x="2932889" y="476906"/>
                  </a:lnTo>
                  <a:cubicBezTo>
                    <a:pt x="2903706" y="462306"/>
                    <a:pt x="2859932" y="472040"/>
                    <a:pt x="2845340" y="501238"/>
                  </a:cubicBezTo>
                  <a:cubicBezTo>
                    <a:pt x="2835613" y="515837"/>
                    <a:pt x="2830749" y="535302"/>
                    <a:pt x="2835613" y="554767"/>
                  </a:cubicBezTo>
                  <a:cubicBezTo>
                    <a:pt x="2840476" y="574234"/>
                    <a:pt x="2855068" y="588833"/>
                    <a:pt x="2869659" y="598566"/>
                  </a:cubicBezTo>
                  <a:lnTo>
                    <a:pt x="3521413" y="929479"/>
                  </a:lnTo>
                  <a:cubicBezTo>
                    <a:pt x="3579779" y="958678"/>
                    <a:pt x="3604098" y="1026807"/>
                    <a:pt x="3579779" y="1085204"/>
                  </a:cubicBezTo>
                  <a:cubicBezTo>
                    <a:pt x="3560323" y="1129001"/>
                    <a:pt x="3521413" y="1153333"/>
                    <a:pt x="3472775" y="1153333"/>
                  </a:cubicBezTo>
                  <a:cubicBezTo>
                    <a:pt x="3453319" y="1153333"/>
                    <a:pt x="3433864" y="1148467"/>
                    <a:pt x="3419272" y="1138733"/>
                  </a:cubicBezTo>
                  <a:lnTo>
                    <a:pt x="2947481" y="900281"/>
                  </a:lnTo>
                  <a:cubicBezTo>
                    <a:pt x="2908570" y="880816"/>
                    <a:pt x="2864796" y="871082"/>
                    <a:pt x="2821021" y="871082"/>
                  </a:cubicBezTo>
                  <a:lnTo>
                    <a:pt x="2251953" y="875949"/>
                  </a:lnTo>
                  <a:cubicBezTo>
                    <a:pt x="2203315" y="875949"/>
                    <a:pt x="2149813" y="866217"/>
                    <a:pt x="2101175" y="841885"/>
                  </a:cubicBezTo>
                  <a:lnTo>
                    <a:pt x="1721796" y="642363"/>
                  </a:lnTo>
                  <a:lnTo>
                    <a:pt x="1420238" y="642363"/>
                  </a:lnTo>
                  <a:cubicBezTo>
                    <a:pt x="1381328" y="642363"/>
                    <a:pt x="1352145" y="671562"/>
                    <a:pt x="1352145" y="710492"/>
                  </a:cubicBezTo>
                  <a:cubicBezTo>
                    <a:pt x="1352145" y="749423"/>
                    <a:pt x="1381328" y="778621"/>
                    <a:pt x="1420238" y="778621"/>
                  </a:cubicBezTo>
                  <a:lnTo>
                    <a:pt x="1643974" y="778621"/>
                  </a:lnTo>
                  <a:cubicBezTo>
                    <a:pt x="1668294" y="778621"/>
                    <a:pt x="1692613" y="783488"/>
                    <a:pt x="1716932" y="798087"/>
                  </a:cubicBezTo>
                  <a:lnTo>
                    <a:pt x="2037945" y="963545"/>
                  </a:lnTo>
                  <a:cubicBezTo>
                    <a:pt x="2101175" y="997609"/>
                    <a:pt x="2174132" y="1012209"/>
                    <a:pt x="2247089" y="1012209"/>
                  </a:cubicBezTo>
                  <a:lnTo>
                    <a:pt x="2816157" y="1007342"/>
                  </a:lnTo>
                  <a:cubicBezTo>
                    <a:pt x="2840476" y="1007342"/>
                    <a:pt x="2859932" y="1012209"/>
                    <a:pt x="2879387" y="1021940"/>
                  </a:cubicBezTo>
                  <a:lnTo>
                    <a:pt x="3351179" y="1260393"/>
                  </a:lnTo>
                  <a:cubicBezTo>
                    <a:pt x="3390089" y="1279860"/>
                    <a:pt x="3429000" y="1289592"/>
                    <a:pt x="3467911" y="1289592"/>
                  </a:cubicBezTo>
                  <a:cubicBezTo>
                    <a:pt x="3526276" y="1289592"/>
                    <a:pt x="3584642" y="1265260"/>
                    <a:pt x="3628417" y="1231196"/>
                  </a:cubicBezTo>
                  <a:cubicBezTo>
                    <a:pt x="3633280" y="1226329"/>
                    <a:pt x="3638145" y="1226329"/>
                    <a:pt x="3643009" y="1226329"/>
                  </a:cubicBezTo>
                  <a:cubicBezTo>
                    <a:pt x="3647872" y="1226329"/>
                    <a:pt x="3652736" y="1231196"/>
                    <a:pt x="3657600" y="1236061"/>
                  </a:cubicBezTo>
                  <a:lnTo>
                    <a:pt x="3750013" y="1377187"/>
                  </a:lnTo>
                  <a:cubicBezTo>
                    <a:pt x="3798651" y="1455048"/>
                    <a:pt x="3876472" y="1508579"/>
                    <a:pt x="3968885" y="1528044"/>
                  </a:cubicBezTo>
                  <a:cubicBezTo>
                    <a:pt x="3993204" y="1532911"/>
                    <a:pt x="4017523" y="1537777"/>
                    <a:pt x="4041843" y="1537777"/>
                  </a:cubicBezTo>
                  <a:cubicBezTo>
                    <a:pt x="4095344" y="1537777"/>
                    <a:pt x="4148847" y="1528044"/>
                    <a:pt x="4197485" y="1503712"/>
                  </a:cubicBezTo>
                  <a:cubicBezTo>
                    <a:pt x="4221804" y="1489114"/>
                    <a:pt x="4241259" y="1469648"/>
                    <a:pt x="4246123" y="1445316"/>
                  </a:cubicBezTo>
                  <a:cubicBezTo>
                    <a:pt x="4265578" y="1396653"/>
                    <a:pt x="4241259" y="1343122"/>
                    <a:pt x="4226668" y="1318790"/>
                  </a:cubicBezTo>
                  <a:close/>
                </a:path>
              </a:pathLst>
            </a:custGeom>
            <a:solidFill>
              <a:srgbClr val="58A1CD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sp>
        <p:nvSpPr>
          <p:cNvPr id="66" name="フリーフォーム: 図形 65">
            <a:extLst>
              <a:ext uri="{FF2B5EF4-FFF2-40B4-BE49-F238E27FC236}">
                <a16:creationId xmlns:a16="http://schemas.microsoft.com/office/drawing/2014/main" id="{8B2F2F64-764E-4D9C-A1B7-18411BC79865}"/>
              </a:ext>
            </a:extLst>
          </p:cNvPr>
          <p:cNvSpPr/>
          <p:nvPr/>
        </p:nvSpPr>
        <p:spPr>
          <a:xfrm rot="5400000">
            <a:off x="8264006" y="14565257"/>
            <a:ext cx="588523" cy="476904"/>
          </a:xfrm>
          <a:custGeom>
            <a:avLst/>
            <a:gdLst>
              <a:gd name="connsiteX0" fmla="*/ 588524 w 588523"/>
              <a:gd name="connsiteY0" fmla="*/ 19467 h 476904"/>
              <a:gd name="connsiteX1" fmla="*/ 413426 w 588523"/>
              <a:gd name="connsiteY1" fmla="*/ 0 h 476904"/>
              <a:gd name="connsiteX2" fmla="*/ 413426 w 588523"/>
              <a:gd name="connsiteY2" fmla="*/ 72996 h 476904"/>
              <a:gd name="connsiteX3" fmla="*/ 175098 w 588523"/>
              <a:gd name="connsiteY3" fmla="*/ 253053 h 476904"/>
              <a:gd name="connsiteX4" fmla="*/ 175098 w 588523"/>
              <a:gd name="connsiteY4" fmla="*/ 180057 h 476904"/>
              <a:gd name="connsiteX5" fmla="*/ 0 w 588523"/>
              <a:gd name="connsiteY5" fmla="*/ 457441 h 476904"/>
              <a:gd name="connsiteX6" fmla="*/ 175098 w 588523"/>
              <a:gd name="connsiteY6" fmla="*/ 476905 h 476904"/>
              <a:gd name="connsiteX7" fmla="*/ 175098 w 588523"/>
              <a:gd name="connsiteY7" fmla="*/ 403909 h 476904"/>
              <a:gd name="connsiteX8" fmla="*/ 413426 w 588523"/>
              <a:gd name="connsiteY8" fmla="*/ 223852 h 476904"/>
              <a:gd name="connsiteX9" fmla="*/ 413426 w 588523"/>
              <a:gd name="connsiteY9" fmla="*/ 296848 h 476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88523" h="476904">
                <a:moveTo>
                  <a:pt x="588524" y="19467"/>
                </a:moveTo>
                <a:lnTo>
                  <a:pt x="413426" y="0"/>
                </a:lnTo>
                <a:lnTo>
                  <a:pt x="413426" y="72996"/>
                </a:lnTo>
                <a:lnTo>
                  <a:pt x="175098" y="253053"/>
                </a:lnTo>
                <a:lnTo>
                  <a:pt x="175098" y="180057"/>
                </a:lnTo>
                <a:lnTo>
                  <a:pt x="0" y="457441"/>
                </a:lnTo>
                <a:lnTo>
                  <a:pt x="175098" y="476905"/>
                </a:lnTo>
                <a:lnTo>
                  <a:pt x="175098" y="403909"/>
                </a:lnTo>
                <a:lnTo>
                  <a:pt x="413426" y="223852"/>
                </a:lnTo>
                <a:lnTo>
                  <a:pt x="413426" y="296848"/>
                </a:lnTo>
                <a:close/>
              </a:path>
            </a:pathLst>
          </a:custGeom>
          <a:solidFill>
            <a:srgbClr val="C5D9EC"/>
          </a:solidFill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67" name="フリーフォーム: 図形 66">
            <a:extLst>
              <a:ext uri="{FF2B5EF4-FFF2-40B4-BE49-F238E27FC236}">
                <a16:creationId xmlns:a16="http://schemas.microsoft.com/office/drawing/2014/main" id="{A1F99824-485E-46A6-BCB0-118794F2E0A1}"/>
              </a:ext>
            </a:extLst>
          </p:cNvPr>
          <p:cNvSpPr/>
          <p:nvPr/>
        </p:nvSpPr>
        <p:spPr>
          <a:xfrm rot="5400000">
            <a:off x="8266438" y="15895514"/>
            <a:ext cx="583659" cy="476904"/>
          </a:xfrm>
          <a:custGeom>
            <a:avLst/>
            <a:gdLst>
              <a:gd name="connsiteX0" fmla="*/ 0 w 583659"/>
              <a:gd name="connsiteY0" fmla="*/ 19467 h 476904"/>
              <a:gd name="connsiteX1" fmla="*/ 170234 w 583659"/>
              <a:gd name="connsiteY1" fmla="*/ 0 h 476904"/>
              <a:gd name="connsiteX2" fmla="*/ 170234 w 583659"/>
              <a:gd name="connsiteY2" fmla="*/ 72996 h 476904"/>
              <a:gd name="connsiteX3" fmla="*/ 413426 w 583659"/>
              <a:gd name="connsiteY3" fmla="*/ 253053 h 476904"/>
              <a:gd name="connsiteX4" fmla="*/ 413426 w 583659"/>
              <a:gd name="connsiteY4" fmla="*/ 180057 h 476904"/>
              <a:gd name="connsiteX5" fmla="*/ 583660 w 583659"/>
              <a:gd name="connsiteY5" fmla="*/ 457441 h 476904"/>
              <a:gd name="connsiteX6" fmla="*/ 413426 w 583659"/>
              <a:gd name="connsiteY6" fmla="*/ 476905 h 476904"/>
              <a:gd name="connsiteX7" fmla="*/ 413426 w 583659"/>
              <a:gd name="connsiteY7" fmla="*/ 403909 h 476904"/>
              <a:gd name="connsiteX8" fmla="*/ 170234 w 583659"/>
              <a:gd name="connsiteY8" fmla="*/ 223852 h 476904"/>
              <a:gd name="connsiteX9" fmla="*/ 170234 w 583659"/>
              <a:gd name="connsiteY9" fmla="*/ 296848 h 476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83659" h="476904">
                <a:moveTo>
                  <a:pt x="0" y="19467"/>
                </a:moveTo>
                <a:lnTo>
                  <a:pt x="170234" y="0"/>
                </a:lnTo>
                <a:lnTo>
                  <a:pt x="170234" y="72996"/>
                </a:lnTo>
                <a:lnTo>
                  <a:pt x="413426" y="253053"/>
                </a:lnTo>
                <a:lnTo>
                  <a:pt x="413426" y="180057"/>
                </a:lnTo>
                <a:lnTo>
                  <a:pt x="583660" y="457441"/>
                </a:lnTo>
                <a:lnTo>
                  <a:pt x="413426" y="476905"/>
                </a:lnTo>
                <a:lnTo>
                  <a:pt x="413426" y="403909"/>
                </a:lnTo>
                <a:lnTo>
                  <a:pt x="170234" y="223852"/>
                </a:lnTo>
                <a:lnTo>
                  <a:pt x="170234" y="296848"/>
                </a:lnTo>
                <a:close/>
              </a:path>
            </a:pathLst>
          </a:custGeom>
          <a:solidFill>
            <a:srgbClr val="C5D9EC"/>
          </a:solidFill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68" name="フリーフォーム: 図形 67">
            <a:extLst>
              <a:ext uri="{FF2B5EF4-FFF2-40B4-BE49-F238E27FC236}">
                <a16:creationId xmlns:a16="http://schemas.microsoft.com/office/drawing/2014/main" id="{5DF8D667-5A71-4145-BF48-6F3CE4AA0973}"/>
              </a:ext>
            </a:extLst>
          </p:cNvPr>
          <p:cNvSpPr/>
          <p:nvPr/>
        </p:nvSpPr>
        <p:spPr>
          <a:xfrm rot="5400000">
            <a:off x="8586792" y="14402795"/>
            <a:ext cx="906496" cy="2131478"/>
          </a:xfrm>
          <a:custGeom>
            <a:avLst/>
            <a:gdLst>
              <a:gd name="connsiteX0" fmla="*/ 904673 w 906496"/>
              <a:gd name="connsiteY0" fmla="*/ 1129001 h 2131478"/>
              <a:gd name="connsiteX1" fmla="*/ 904673 w 906496"/>
              <a:gd name="connsiteY1" fmla="*/ 1129001 h 2131478"/>
              <a:gd name="connsiteX2" fmla="*/ 856034 w 906496"/>
              <a:gd name="connsiteY2" fmla="*/ 647231 h 2131478"/>
              <a:gd name="connsiteX3" fmla="*/ 603115 w 906496"/>
              <a:gd name="connsiteY3" fmla="*/ 408777 h 2131478"/>
              <a:gd name="connsiteX4" fmla="*/ 549614 w 906496"/>
              <a:gd name="connsiteY4" fmla="*/ 408777 h 2131478"/>
              <a:gd name="connsiteX5" fmla="*/ 549614 w 906496"/>
              <a:gd name="connsiteY5" fmla="*/ 408777 h 2131478"/>
              <a:gd name="connsiteX6" fmla="*/ 671209 w 906496"/>
              <a:gd name="connsiteY6" fmla="*/ 204389 h 2131478"/>
              <a:gd name="connsiteX7" fmla="*/ 462064 w 906496"/>
              <a:gd name="connsiteY7" fmla="*/ 0 h 2131478"/>
              <a:gd name="connsiteX8" fmla="*/ 452337 w 906496"/>
              <a:gd name="connsiteY8" fmla="*/ 0 h 2131478"/>
              <a:gd name="connsiteX9" fmla="*/ 452337 w 906496"/>
              <a:gd name="connsiteY9" fmla="*/ 0 h 2131478"/>
              <a:gd name="connsiteX10" fmla="*/ 296694 w 906496"/>
              <a:gd name="connsiteY10" fmla="*/ 63265 h 2131478"/>
              <a:gd name="connsiteX11" fmla="*/ 233465 w 906496"/>
              <a:gd name="connsiteY11" fmla="*/ 218987 h 2131478"/>
              <a:gd name="connsiteX12" fmla="*/ 355060 w 906496"/>
              <a:gd name="connsiteY12" fmla="*/ 413643 h 2131478"/>
              <a:gd name="connsiteX13" fmla="*/ 355060 w 906496"/>
              <a:gd name="connsiteY13" fmla="*/ 413643 h 2131478"/>
              <a:gd name="connsiteX14" fmla="*/ 301558 w 906496"/>
              <a:gd name="connsiteY14" fmla="*/ 413643 h 2131478"/>
              <a:gd name="connsiteX15" fmla="*/ 48638 w 906496"/>
              <a:gd name="connsiteY15" fmla="*/ 652097 h 2131478"/>
              <a:gd name="connsiteX16" fmla="*/ 0 w 906496"/>
              <a:gd name="connsiteY16" fmla="*/ 1129001 h 2131478"/>
              <a:gd name="connsiteX17" fmla="*/ 0 w 906496"/>
              <a:gd name="connsiteY17" fmla="*/ 1129001 h 2131478"/>
              <a:gd name="connsiteX18" fmla="*/ 0 w 906496"/>
              <a:gd name="connsiteY18" fmla="*/ 1129001 h 2131478"/>
              <a:gd name="connsiteX19" fmla="*/ 14592 w 906496"/>
              <a:gd name="connsiteY19" fmla="*/ 1187399 h 2131478"/>
              <a:gd name="connsiteX20" fmla="*/ 116732 w 906496"/>
              <a:gd name="connsiteY20" fmla="*/ 1250661 h 2131478"/>
              <a:gd name="connsiteX21" fmla="*/ 179962 w 906496"/>
              <a:gd name="connsiteY21" fmla="*/ 1231197 h 2131478"/>
              <a:gd name="connsiteX22" fmla="*/ 184826 w 906496"/>
              <a:gd name="connsiteY22" fmla="*/ 1231197 h 2131478"/>
              <a:gd name="connsiteX23" fmla="*/ 204281 w 906496"/>
              <a:gd name="connsiteY23" fmla="*/ 2009819 h 2131478"/>
              <a:gd name="connsiteX24" fmla="*/ 204281 w 906496"/>
              <a:gd name="connsiteY24" fmla="*/ 2009819 h 2131478"/>
              <a:gd name="connsiteX25" fmla="*/ 204281 w 906496"/>
              <a:gd name="connsiteY25" fmla="*/ 2009819 h 2131478"/>
              <a:gd name="connsiteX26" fmla="*/ 321013 w 906496"/>
              <a:gd name="connsiteY26" fmla="*/ 2131478 h 2131478"/>
              <a:gd name="connsiteX27" fmla="*/ 330741 w 906496"/>
              <a:gd name="connsiteY27" fmla="*/ 2131478 h 2131478"/>
              <a:gd name="connsiteX28" fmla="*/ 457200 w 906496"/>
              <a:gd name="connsiteY28" fmla="*/ 2034151 h 2131478"/>
              <a:gd name="connsiteX29" fmla="*/ 564205 w 906496"/>
              <a:gd name="connsiteY29" fmla="*/ 2131478 h 2131478"/>
              <a:gd name="connsiteX30" fmla="*/ 578795 w 906496"/>
              <a:gd name="connsiteY30" fmla="*/ 2131478 h 2131478"/>
              <a:gd name="connsiteX31" fmla="*/ 705255 w 906496"/>
              <a:gd name="connsiteY31" fmla="*/ 2014684 h 2131478"/>
              <a:gd name="connsiteX32" fmla="*/ 705255 w 906496"/>
              <a:gd name="connsiteY32" fmla="*/ 2014684 h 2131478"/>
              <a:gd name="connsiteX33" fmla="*/ 705255 w 906496"/>
              <a:gd name="connsiteY33" fmla="*/ 2014684 h 2131478"/>
              <a:gd name="connsiteX34" fmla="*/ 724710 w 906496"/>
              <a:gd name="connsiteY34" fmla="*/ 1236063 h 2131478"/>
              <a:gd name="connsiteX35" fmla="*/ 724710 w 906496"/>
              <a:gd name="connsiteY35" fmla="*/ 1236063 h 2131478"/>
              <a:gd name="connsiteX36" fmla="*/ 724710 w 906496"/>
              <a:gd name="connsiteY36" fmla="*/ 1236063 h 2131478"/>
              <a:gd name="connsiteX37" fmla="*/ 787941 w 906496"/>
              <a:gd name="connsiteY37" fmla="*/ 1255529 h 2131478"/>
              <a:gd name="connsiteX38" fmla="*/ 890082 w 906496"/>
              <a:gd name="connsiteY38" fmla="*/ 1192264 h 2131478"/>
              <a:gd name="connsiteX39" fmla="*/ 904673 w 906496"/>
              <a:gd name="connsiteY39" fmla="*/ 1129001 h 2131478"/>
              <a:gd name="connsiteX40" fmla="*/ 904673 w 906496"/>
              <a:gd name="connsiteY40" fmla="*/ 1129001 h 2131478"/>
              <a:gd name="connsiteX41" fmla="*/ 787941 w 906496"/>
              <a:gd name="connsiteY41" fmla="*/ 496372 h 2131478"/>
              <a:gd name="connsiteX42" fmla="*/ 753894 w 906496"/>
              <a:gd name="connsiteY42" fmla="*/ 467175 h 2131478"/>
              <a:gd name="connsiteX43" fmla="*/ 787941 w 906496"/>
              <a:gd name="connsiteY43" fmla="*/ 496372 h 2131478"/>
              <a:gd name="connsiteX44" fmla="*/ 719848 w 906496"/>
              <a:gd name="connsiteY44" fmla="*/ 515838 h 2131478"/>
              <a:gd name="connsiteX45" fmla="*/ 676072 w 906496"/>
              <a:gd name="connsiteY45" fmla="*/ 491506 h 2131478"/>
              <a:gd name="connsiteX46" fmla="*/ 719848 w 906496"/>
              <a:gd name="connsiteY46" fmla="*/ 515838 h 2131478"/>
              <a:gd name="connsiteX47" fmla="*/ 452337 w 906496"/>
              <a:gd name="connsiteY47" fmla="*/ 0 h 2131478"/>
              <a:gd name="connsiteX48" fmla="*/ 462064 w 906496"/>
              <a:gd name="connsiteY48" fmla="*/ 0 h 2131478"/>
              <a:gd name="connsiteX49" fmla="*/ 447473 w 906496"/>
              <a:gd name="connsiteY49" fmla="*/ 0 h 2131478"/>
              <a:gd name="connsiteX50" fmla="*/ 452337 w 906496"/>
              <a:gd name="connsiteY50" fmla="*/ 0 h 2131478"/>
              <a:gd name="connsiteX51" fmla="*/ 301558 w 906496"/>
              <a:gd name="connsiteY51" fmla="*/ 209257 h 2131478"/>
              <a:gd name="connsiteX52" fmla="*/ 452337 w 906496"/>
              <a:gd name="connsiteY52" fmla="*/ 58397 h 2131478"/>
              <a:gd name="connsiteX53" fmla="*/ 603115 w 906496"/>
              <a:gd name="connsiteY53" fmla="*/ 209257 h 2131478"/>
              <a:gd name="connsiteX54" fmla="*/ 452337 w 906496"/>
              <a:gd name="connsiteY54" fmla="*/ 360114 h 2131478"/>
              <a:gd name="connsiteX55" fmla="*/ 301558 w 906496"/>
              <a:gd name="connsiteY55" fmla="*/ 209257 h 2131478"/>
              <a:gd name="connsiteX56" fmla="*/ 301558 w 906496"/>
              <a:gd name="connsiteY56" fmla="*/ 472040 h 2131478"/>
              <a:gd name="connsiteX57" fmla="*/ 603115 w 906496"/>
              <a:gd name="connsiteY57" fmla="*/ 472040 h 2131478"/>
              <a:gd name="connsiteX58" fmla="*/ 656617 w 906496"/>
              <a:gd name="connsiteY58" fmla="*/ 476908 h 2131478"/>
              <a:gd name="connsiteX59" fmla="*/ 603115 w 906496"/>
              <a:gd name="connsiteY59" fmla="*/ 472040 h 2131478"/>
              <a:gd name="connsiteX60" fmla="*/ 301558 w 906496"/>
              <a:gd name="connsiteY60" fmla="*/ 472040 h 2131478"/>
              <a:gd name="connsiteX61" fmla="*/ 248056 w 906496"/>
              <a:gd name="connsiteY61" fmla="*/ 481773 h 2131478"/>
              <a:gd name="connsiteX62" fmla="*/ 301558 w 906496"/>
              <a:gd name="connsiteY62" fmla="*/ 472040 h 2131478"/>
              <a:gd name="connsiteX63" fmla="*/ 126460 w 906496"/>
              <a:gd name="connsiteY63" fmla="*/ 579101 h 2131478"/>
              <a:gd name="connsiteX64" fmla="*/ 111869 w 906496"/>
              <a:gd name="connsiteY64" fmla="*/ 613166 h 2131478"/>
              <a:gd name="connsiteX65" fmla="*/ 126460 w 906496"/>
              <a:gd name="connsiteY65" fmla="*/ 579101 h 2131478"/>
              <a:gd name="connsiteX66" fmla="*/ 58367 w 906496"/>
              <a:gd name="connsiteY66" fmla="*/ 1133870 h 2131478"/>
              <a:gd name="connsiteX67" fmla="*/ 107005 w 906496"/>
              <a:gd name="connsiteY67" fmla="*/ 652097 h 2131478"/>
              <a:gd name="connsiteX68" fmla="*/ 58367 w 906496"/>
              <a:gd name="connsiteY68" fmla="*/ 1133870 h 2131478"/>
              <a:gd name="connsiteX69" fmla="*/ 63231 w 906496"/>
              <a:gd name="connsiteY69" fmla="*/ 1153333 h 2131478"/>
              <a:gd name="connsiteX70" fmla="*/ 58367 w 906496"/>
              <a:gd name="connsiteY70" fmla="*/ 1133870 h 2131478"/>
              <a:gd name="connsiteX71" fmla="*/ 184826 w 906496"/>
              <a:gd name="connsiteY71" fmla="*/ 1231197 h 2131478"/>
              <a:gd name="connsiteX72" fmla="*/ 184826 w 906496"/>
              <a:gd name="connsiteY72" fmla="*/ 1231197 h 2131478"/>
              <a:gd name="connsiteX73" fmla="*/ 184826 w 906496"/>
              <a:gd name="connsiteY73" fmla="*/ 1231197 h 2131478"/>
              <a:gd name="connsiteX74" fmla="*/ 204281 w 906496"/>
              <a:gd name="connsiteY74" fmla="*/ 2009819 h 2131478"/>
              <a:gd name="connsiteX75" fmla="*/ 184826 w 906496"/>
              <a:gd name="connsiteY75" fmla="*/ 1231197 h 2131478"/>
              <a:gd name="connsiteX76" fmla="*/ 238327 w 906496"/>
              <a:gd name="connsiteY76" fmla="*/ 686162 h 2131478"/>
              <a:gd name="connsiteX77" fmla="*/ 238327 w 906496"/>
              <a:gd name="connsiteY77" fmla="*/ 686162 h 2131478"/>
              <a:gd name="connsiteX78" fmla="*/ 238327 w 906496"/>
              <a:gd name="connsiteY78" fmla="*/ 686162 h 2131478"/>
              <a:gd name="connsiteX79" fmla="*/ 238327 w 906496"/>
              <a:gd name="connsiteY79" fmla="*/ 686162 h 2131478"/>
              <a:gd name="connsiteX80" fmla="*/ 700391 w 906496"/>
              <a:gd name="connsiteY80" fmla="*/ 2014684 h 2131478"/>
              <a:gd name="connsiteX81" fmla="*/ 700391 w 906496"/>
              <a:gd name="connsiteY81" fmla="*/ 2014684 h 2131478"/>
              <a:gd name="connsiteX82" fmla="*/ 700391 w 906496"/>
              <a:gd name="connsiteY82" fmla="*/ 2014684 h 2131478"/>
              <a:gd name="connsiteX83" fmla="*/ 719848 w 906496"/>
              <a:gd name="connsiteY83" fmla="*/ 1231197 h 2131478"/>
              <a:gd name="connsiteX84" fmla="*/ 700391 w 906496"/>
              <a:gd name="connsiteY84" fmla="*/ 2014684 h 2131478"/>
              <a:gd name="connsiteX85" fmla="*/ 724710 w 906496"/>
              <a:gd name="connsiteY85" fmla="*/ 1226329 h 2131478"/>
              <a:gd name="connsiteX86" fmla="*/ 724710 w 906496"/>
              <a:gd name="connsiteY86" fmla="*/ 1226329 h 2131478"/>
              <a:gd name="connsiteX87" fmla="*/ 724710 w 906496"/>
              <a:gd name="connsiteY87" fmla="*/ 1226329 h 2131478"/>
              <a:gd name="connsiteX88" fmla="*/ 753894 w 906496"/>
              <a:gd name="connsiteY88" fmla="*/ 1240928 h 2131478"/>
              <a:gd name="connsiteX89" fmla="*/ 724710 w 906496"/>
              <a:gd name="connsiteY89" fmla="*/ 1226329 h 2131478"/>
              <a:gd name="connsiteX90" fmla="*/ 826851 w 906496"/>
              <a:gd name="connsiteY90" fmla="*/ 1167932 h 2131478"/>
              <a:gd name="connsiteX91" fmla="*/ 792805 w 906496"/>
              <a:gd name="connsiteY91" fmla="*/ 1182533 h 2131478"/>
              <a:gd name="connsiteX92" fmla="*/ 744167 w 906496"/>
              <a:gd name="connsiteY92" fmla="*/ 1138735 h 2131478"/>
              <a:gd name="connsiteX93" fmla="*/ 680936 w 906496"/>
              <a:gd name="connsiteY93" fmla="*/ 691027 h 2131478"/>
              <a:gd name="connsiteX94" fmla="*/ 666345 w 906496"/>
              <a:gd name="connsiteY94" fmla="*/ 681294 h 2131478"/>
              <a:gd name="connsiteX95" fmla="*/ 656617 w 906496"/>
              <a:gd name="connsiteY95" fmla="*/ 691027 h 2131478"/>
              <a:gd name="connsiteX96" fmla="*/ 656617 w 906496"/>
              <a:gd name="connsiteY96" fmla="*/ 1201997 h 2131478"/>
              <a:gd name="connsiteX97" fmla="*/ 656617 w 906496"/>
              <a:gd name="connsiteY97" fmla="*/ 1226329 h 2131478"/>
              <a:gd name="connsiteX98" fmla="*/ 637162 w 906496"/>
              <a:gd name="connsiteY98" fmla="*/ 2009819 h 2131478"/>
              <a:gd name="connsiteX99" fmla="*/ 578795 w 906496"/>
              <a:gd name="connsiteY99" fmla="*/ 2063348 h 2131478"/>
              <a:gd name="connsiteX100" fmla="*/ 569069 w 906496"/>
              <a:gd name="connsiteY100" fmla="*/ 2063348 h 2131478"/>
              <a:gd name="connsiteX101" fmla="*/ 515566 w 906496"/>
              <a:gd name="connsiteY101" fmla="*/ 2004950 h 2131478"/>
              <a:gd name="connsiteX102" fmla="*/ 466928 w 906496"/>
              <a:gd name="connsiteY102" fmla="*/ 1226329 h 2131478"/>
              <a:gd name="connsiteX103" fmla="*/ 447473 w 906496"/>
              <a:gd name="connsiteY103" fmla="*/ 1211731 h 2131478"/>
              <a:gd name="connsiteX104" fmla="*/ 428018 w 906496"/>
              <a:gd name="connsiteY104" fmla="*/ 1231197 h 2131478"/>
              <a:gd name="connsiteX105" fmla="*/ 379380 w 906496"/>
              <a:gd name="connsiteY105" fmla="*/ 2014684 h 2131478"/>
              <a:gd name="connsiteX106" fmla="*/ 321013 w 906496"/>
              <a:gd name="connsiteY106" fmla="*/ 2073081 h 2131478"/>
              <a:gd name="connsiteX107" fmla="*/ 316149 w 906496"/>
              <a:gd name="connsiteY107" fmla="*/ 2073081 h 2131478"/>
              <a:gd name="connsiteX108" fmla="*/ 262647 w 906496"/>
              <a:gd name="connsiteY108" fmla="*/ 2014684 h 2131478"/>
              <a:gd name="connsiteX109" fmla="*/ 243191 w 906496"/>
              <a:gd name="connsiteY109" fmla="*/ 1231197 h 2131478"/>
              <a:gd name="connsiteX110" fmla="*/ 243191 w 906496"/>
              <a:gd name="connsiteY110" fmla="*/ 1206865 h 2131478"/>
              <a:gd name="connsiteX111" fmla="*/ 243191 w 906496"/>
              <a:gd name="connsiteY111" fmla="*/ 695895 h 2131478"/>
              <a:gd name="connsiteX112" fmla="*/ 233465 w 906496"/>
              <a:gd name="connsiteY112" fmla="*/ 686162 h 2131478"/>
              <a:gd name="connsiteX113" fmla="*/ 218872 w 906496"/>
              <a:gd name="connsiteY113" fmla="*/ 695895 h 2131478"/>
              <a:gd name="connsiteX114" fmla="*/ 155643 w 906496"/>
              <a:gd name="connsiteY114" fmla="*/ 1143600 h 2131478"/>
              <a:gd name="connsiteX115" fmla="*/ 107005 w 906496"/>
              <a:gd name="connsiteY115" fmla="*/ 1187399 h 2131478"/>
              <a:gd name="connsiteX116" fmla="*/ 72957 w 906496"/>
              <a:gd name="connsiteY116" fmla="*/ 1172800 h 2131478"/>
              <a:gd name="connsiteX117" fmla="*/ 58367 w 906496"/>
              <a:gd name="connsiteY117" fmla="*/ 1138735 h 2131478"/>
              <a:gd name="connsiteX118" fmla="*/ 107005 w 906496"/>
              <a:gd name="connsiteY118" fmla="*/ 656962 h 2131478"/>
              <a:gd name="connsiteX119" fmla="*/ 291830 w 906496"/>
              <a:gd name="connsiteY119" fmla="*/ 481773 h 2131478"/>
              <a:gd name="connsiteX120" fmla="*/ 593388 w 906496"/>
              <a:gd name="connsiteY120" fmla="*/ 481773 h 2131478"/>
              <a:gd name="connsiteX121" fmla="*/ 778213 w 906496"/>
              <a:gd name="connsiteY121" fmla="*/ 656962 h 2131478"/>
              <a:gd name="connsiteX122" fmla="*/ 826851 w 906496"/>
              <a:gd name="connsiteY122" fmla="*/ 1138735 h 2131478"/>
              <a:gd name="connsiteX123" fmla="*/ 826851 w 906496"/>
              <a:gd name="connsiteY123" fmla="*/ 1167932 h 2131478"/>
              <a:gd name="connsiteX124" fmla="*/ 890082 w 906496"/>
              <a:gd name="connsiteY124" fmla="*/ 1187399 h 2131478"/>
              <a:gd name="connsiteX125" fmla="*/ 880353 w 906496"/>
              <a:gd name="connsiteY125" fmla="*/ 1201997 h 2131478"/>
              <a:gd name="connsiteX126" fmla="*/ 890082 w 906496"/>
              <a:gd name="connsiteY126" fmla="*/ 1187399 h 2131478"/>
              <a:gd name="connsiteX127" fmla="*/ 899808 w 906496"/>
              <a:gd name="connsiteY127" fmla="*/ 1158202 h 2131478"/>
              <a:gd name="connsiteX128" fmla="*/ 890082 w 906496"/>
              <a:gd name="connsiteY128" fmla="*/ 1187399 h 2131478"/>
              <a:gd name="connsiteX129" fmla="*/ 851170 w 906496"/>
              <a:gd name="connsiteY129" fmla="*/ 647231 h 2131478"/>
              <a:gd name="connsiteX130" fmla="*/ 851170 w 906496"/>
              <a:gd name="connsiteY130" fmla="*/ 627765 h 2131478"/>
              <a:gd name="connsiteX131" fmla="*/ 851170 w 906496"/>
              <a:gd name="connsiteY131" fmla="*/ 647231 h 2131478"/>
              <a:gd name="connsiteX132" fmla="*/ 899808 w 906496"/>
              <a:gd name="connsiteY132" fmla="*/ 1124136 h 2131478"/>
              <a:gd name="connsiteX133" fmla="*/ 851170 w 906496"/>
              <a:gd name="connsiteY133" fmla="*/ 647231 h 2131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906496" h="2131478">
                <a:moveTo>
                  <a:pt x="904673" y="1129001"/>
                </a:moveTo>
                <a:lnTo>
                  <a:pt x="904673" y="1129001"/>
                </a:lnTo>
                <a:lnTo>
                  <a:pt x="856034" y="647231"/>
                </a:lnTo>
                <a:cubicBezTo>
                  <a:pt x="846306" y="510970"/>
                  <a:pt x="734439" y="408777"/>
                  <a:pt x="603115" y="408777"/>
                </a:cubicBezTo>
                <a:lnTo>
                  <a:pt x="549614" y="408777"/>
                </a:lnTo>
                <a:cubicBezTo>
                  <a:pt x="549614" y="408777"/>
                  <a:pt x="549614" y="408777"/>
                  <a:pt x="549614" y="408777"/>
                </a:cubicBezTo>
                <a:cubicBezTo>
                  <a:pt x="627434" y="369847"/>
                  <a:pt x="676072" y="287118"/>
                  <a:pt x="671209" y="204389"/>
                </a:cubicBezTo>
                <a:cubicBezTo>
                  <a:pt x="666345" y="92462"/>
                  <a:pt x="573933" y="0"/>
                  <a:pt x="462064" y="0"/>
                </a:cubicBezTo>
                <a:cubicBezTo>
                  <a:pt x="457200" y="0"/>
                  <a:pt x="457200" y="0"/>
                  <a:pt x="452337" y="0"/>
                </a:cubicBezTo>
                <a:lnTo>
                  <a:pt x="452337" y="0"/>
                </a:lnTo>
                <a:cubicBezTo>
                  <a:pt x="393971" y="0"/>
                  <a:pt x="340468" y="24332"/>
                  <a:pt x="296694" y="63265"/>
                </a:cubicBezTo>
                <a:cubicBezTo>
                  <a:pt x="257784" y="102196"/>
                  <a:pt x="233465" y="160593"/>
                  <a:pt x="233465" y="218987"/>
                </a:cubicBezTo>
                <a:cubicBezTo>
                  <a:pt x="233465" y="301716"/>
                  <a:pt x="282103" y="374712"/>
                  <a:pt x="355060" y="413643"/>
                </a:cubicBezTo>
                <a:cubicBezTo>
                  <a:pt x="355060" y="413643"/>
                  <a:pt x="355060" y="413643"/>
                  <a:pt x="355060" y="413643"/>
                </a:cubicBezTo>
                <a:lnTo>
                  <a:pt x="301558" y="413643"/>
                </a:lnTo>
                <a:cubicBezTo>
                  <a:pt x="165370" y="413643"/>
                  <a:pt x="53502" y="520704"/>
                  <a:pt x="48638" y="652097"/>
                </a:cubicBezTo>
                <a:lnTo>
                  <a:pt x="0" y="1129001"/>
                </a:lnTo>
                <a:lnTo>
                  <a:pt x="0" y="1129001"/>
                </a:lnTo>
                <a:lnTo>
                  <a:pt x="0" y="1129001"/>
                </a:lnTo>
                <a:cubicBezTo>
                  <a:pt x="0" y="1148468"/>
                  <a:pt x="4864" y="1167932"/>
                  <a:pt x="14592" y="1187399"/>
                </a:cubicBezTo>
                <a:cubicBezTo>
                  <a:pt x="34047" y="1226329"/>
                  <a:pt x="72957" y="1250661"/>
                  <a:pt x="116732" y="1250661"/>
                </a:cubicBezTo>
                <a:cubicBezTo>
                  <a:pt x="141051" y="1250661"/>
                  <a:pt x="160507" y="1245796"/>
                  <a:pt x="179962" y="1231197"/>
                </a:cubicBezTo>
                <a:lnTo>
                  <a:pt x="184826" y="1231197"/>
                </a:lnTo>
                <a:lnTo>
                  <a:pt x="204281" y="2009819"/>
                </a:lnTo>
                <a:lnTo>
                  <a:pt x="204281" y="2009819"/>
                </a:lnTo>
                <a:lnTo>
                  <a:pt x="204281" y="2009819"/>
                </a:lnTo>
                <a:cubicBezTo>
                  <a:pt x="209146" y="2073081"/>
                  <a:pt x="257784" y="2126610"/>
                  <a:pt x="321013" y="2131478"/>
                </a:cubicBezTo>
                <a:cubicBezTo>
                  <a:pt x="325877" y="2131478"/>
                  <a:pt x="325877" y="2131478"/>
                  <a:pt x="330741" y="2131478"/>
                </a:cubicBezTo>
                <a:cubicBezTo>
                  <a:pt x="389106" y="2131478"/>
                  <a:pt x="442609" y="2092545"/>
                  <a:pt x="457200" y="2034151"/>
                </a:cubicBezTo>
                <a:cubicBezTo>
                  <a:pt x="471792" y="2082814"/>
                  <a:pt x="510702" y="2126610"/>
                  <a:pt x="564205" y="2131478"/>
                </a:cubicBezTo>
                <a:cubicBezTo>
                  <a:pt x="569069" y="2131478"/>
                  <a:pt x="573933" y="2131478"/>
                  <a:pt x="578795" y="2131478"/>
                </a:cubicBezTo>
                <a:cubicBezTo>
                  <a:pt x="646890" y="2131478"/>
                  <a:pt x="700391" y="2077946"/>
                  <a:pt x="705255" y="2014684"/>
                </a:cubicBezTo>
                <a:lnTo>
                  <a:pt x="705255" y="2014684"/>
                </a:lnTo>
                <a:lnTo>
                  <a:pt x="705255" y="2014684"/>
                </a:lnTo>
                <a:lnTo>
                  <a:pt x="724710" y="1236063"/>
                </a:lnTo>
                <a:lnTo>
                  <a:pt x="724710" y="1236063"/>
                </a:lnTo>
                <a:lnTo>
                  <a:pt x="724710" y="1236063"/>
                </a:lnTo>
                <a:cubicBezTo>
                  <a:pt x="744167" y="1250661"/>
                  <a:pt x="768486" y="1255529"/>
                  <a:pt x="787941" y="1255529"/>
                </a:cubicBezTo>
                <a:cubicBezTo>
                  <a:pt x="831715" y="1255529"/>
                  <a:pt x="870625" y="1231197"/>
                  <a:pt x="890082" y="1192264"/>
                </a:cubicBezTo>
                <a:cubicBezTo>
                  <a:pt x="904673" y="1172800"/>
                  <a:pt x="909537" y="1153333"/>
                  <a:pt x="904673" y="1129001"/>
                </a:cubicBezTo>
                <a:lnTo>
                  <a:pt x="904673" y="1129001"/>
                </a:lnTo>
                <a:close/>
                <a:moveTo>
                  <a:pt x="787941" y="496372"/>
                </a:moveTo>
                <a:cubicBezTo>
                  <a:pt x="778213" y="486638"/>
                  <a:pt x="768486" y="472040"/>
                  <a:pt x="753894" y="467175"/>
                </a:cubicBezTo>
                <a:cubicBezTo>
                  <a:pt x="768486" y="476908"/>
                  <a:pt x="778213" y="486638"/>
                  <a:pt x="787941" y="496372"/>
                </a:cubicBezTo>
                <a:close/>
                <a:moveTo>
                  <a:pt x="719848" y="515838"/>
                </a:moveTo>
                <a:cubicBezTo>
                  <a:pt x="705255" y="506105"/>
                  <a:pt x="690664" y="496372"/>
                  <a:pt x="676072" y="491506"/>
                </a:cubicBezTo>
                <a:cubicBezTo>
                  <a:pt x="695529" y="496372"/>
                  <a:pt x="710119" y="501240"/>
                  <a:pt x="719848" y="515838"/>
                </a:cubicBezTo>
                <a:close/>
                <a:moveTo>
                  <a:pt x="452337" y="0"/>
                </a:moveTo>
                <a:cubicBezTo>
                  <a:pt x="457200" y="0"/>
                  <a:pt x="457200" y="0"/>
                  <a:pt x="462064" y="0"/>
                </a:cubicBezTo>
                <a:cubicBezTo>
                  <a:pt x="457200" y="0"/>
                  <a:pt x="452337" y="0"/>
                  <a:pt x="447473" y="0"/>
                </a:cubicBezTo>
                <a:cubicBezTo>
                  <a:pt x="447473" y="0"/>
                  <a:pt x="447473" y="0"/>
                  <a:pt x="452337" y="0"/>
                </a:cubicBezTo>
                <a:close/>
                <a:moveTo>
                  <a:pt x="301558" y="209257"/>
                </a:moveTo>
                <a:cubicBezTo>
                  <a:pt x="301558" y="126528"/>
                  <a:pt x="369651" y="58397"/>
                  <a:pt x="452337" y="58397"/>
                </a:cubicBezTo>
                <a:cubicBezTo>
                  <a:pt x="535021" y="58397"/>
                  <a:pt x="603115" y="126528"/>
                  <a:pt x="603115" y="209257"/>
                </a:cubicBezTo>
                <a:cubicBezTo>
                  <a:pt x="603115" y="291983"/>
                  <a:pt x="535021" y="360114"/>
                  <a:pt x="452337" y="360114"/>
                </a:cubicBezTo>
                <a:cubicBezTo>
                  <a:pt x="369651" y="360114"/>
                  <a:pt x="301558" y="291983"/>
                  <a:pt x="301558" y="209257"/>
                </a:cubicBezTo>
                <a:close/>
                <a:moveTo>
                  <a:pt x="301558" y="472040"/>
                </a:moveTo>
                <a:lnTo>
                  <a:pt x="603115" y="472040"/>
                </a:lnTo>
                <a:cubicBezTo>
                  <a:pt x="622571" y="472040"/>
                  <a:pt x="637162" y="476908"/>
                  <a:pt x="656617" y="476908"/>
                </a:cubicBezTo>
                <a:cubicBezTo>
                  <a:pt x="642026" y="472040"/>
                  <a:pt x="622571" y="472040"/>
                  <a:pt x="603115" y="472040"/>
                </a:cubicBezTo>
                <a:lnTo>
                  <a:pt x="301558" y="472040"/>
                </a:lnTo>
                <a:cubicBezTo>
                  <a:pt x="282103" y="472040"/>
                  <a:pt x="262647" y="476908"/>
                  <a:pt x="248056" y="481773"/>
                </a:cubicBezTo>
                <a:cubicBezTo>
                  <a:pt x="262647" y="472040"/>
                  <a:pt x="282103" y="472040"/>
                  <a:pt x="301558" y="472040"/>
                </a:cubicBezTo>
                <a:close/>
                <a:moveTo>
                  <a:pt x="126460" y="579101"/>
                </a:moveTo>
                <a:cubicBezTo>
                  <a:pt x="121596" y="588834"/>
                  <a:pt x="116732" y="603433"/>
                  <a:pt x="111869" y="613166"/>
                </a:cubicBezTo>
                <a:cubicBezTo>
                  <a:pt x="116732" y="603433"/>
                  <a:pt x="121596" y="593699"/>
                  <a:pt x="126460" y="579101"/>
                </a:cubicBezTo>
                <a:close/>
                <a:moveTo>
                  <a:pt x="58367" y="1133870"/>
                </a:moveTo>
                <a:lnTo>
                  <a:pt x="107005" y="652097"/>
                </a:lnTo>
                <a:lnTo>
                  <a:pt x="58367" y="1133870"/>
                </a:lnTo>
                <a:cubicBezTo>
                  <a:pt x="58367" y="1143600"/>
                  <a:pt x="58367" y="1148468"/>
                  <a:pt x="63231" y="1153333"/>
                </a:cubicBezTo>
                <a:cubicBezTo>
                  <a:pt x="58367" y="1148468"/>
                  <a:pt x="58367" y="1138735"/>
                  <a:pt x="58367" y="1133870"/>
                </a:cubicBezTo>
                <a:close/>
                <a:moveTo>
                  <a:pt x="184826" y="1231197"/>
                </a:moveTo>
                <a:cubicBezTo>
                  <a:pt x="184826" y="1231197"/>
                  <a:pt x="179962" y="1231197"/>
                  <a:pt x="184826" y="1231197"/>
                </a:cubicBezTo>
                <a:cubicBezTo>
                  <a:pt x="179962" y="1231197"/>
                  <a:pt x="184826" y="1231197"/>
                  <a:pt x="184826" y="1231197"/>
                </a:cubicBezTo>
                <a:lnTo>
                  <a:pt x="204281" y="2009819"/>
                </a:lnTo>
                <a:lnTo>
                  <a:pt x="184826" y="1231197"/>
                </a:lnTo>
                <a:close/>
                <a:moveTo>
                  <a:pt x="238327" y="686162"/>
                </a:moveTo>
                <a:lnTo>
                  <a:pt x="238327" y="686162"/>
                </a:lnTo>
                <a:cubicBezTo>
                  <a:pt x="238327" y="686162"/>
                  <a:pt x="238327" y="686162"/>
                  <a:pt x="238327" y="686162"/>
                </a:cubicBezTo>
                <a:cubicBezTo>
                  <a:pt x="238327" y="686162"/>
                  <a:pt x="238327" y="686162"/>
                  <a:pt x="238327" y="686162"/>
                </a:cubicBezTo>
                <a:close/>
                <a:moveTo>
                  <a:pt x="700391" y="2014684"/>
                </a:moveTo>
                <a:lnTo>
                  <a:pt x="700391" y="2014684"/>
                </a:lnTo>
                <a:lnTo>
                  <a:pt x="700391" y="2014684"/>
                </a:lnTo>
                <a:lnTo>
                  <a:pt x="719848" y="1231197"/>
                </a:lnTo>
                <a:lnTo>
                  <a:pt x="700391" y="2014684"/>
                </a:lnTo>
                <a:close/>
                <a:moveTo>
                  <a:pt x="724710" y="1226329"/>
                </a:moveTo>
                <a:cubicBezTo>
                  <a:pt x="724710" y="1226329"/>
                  <a:pt x="724710" y="1226329"/>
                  <a:pt x="724710" y="1226329"/>
                </a:cubicBezTo>
                <a:cubicBezTo>
                  <a:pt x="724710" y="1226329"/>
                  <a:pt x="724710" y="1226329"/>
                  <a:pt x="724710" y="1226329"/>
                </a:cubicBezTo>
                <a:cubicBezTo>
                  <a:pt x="734439" y="1231197"/>
                  <a:pt x="744167" y="1236063"/>
                  <a:pt x="753894" y="1240928"/>
                </a:cubicBezTo>
                <a:cubicBezTo>
                  <a:pt x="744167" y="1236063"/>
                  <a:pt x="734439" y="1231197"/>
                  <a:pt x="724710" y="1226329"/>
                </a:cubicBezTo>
                <a:close/>
                <a:moveTo>
                  <a:pt x="826851" y="1167932"/>
                </a:moveTo>
                <a:cubicBezTo>
                  <a:pt x="817124" y="1177665"/>
                  <a:pt x="807396" y="1182533"/>
                  <a:pt x="792805" y="1182533"/>
                </a:cubicBezTo>
                <a:cubicBezTo>
                  <a:pt x="768486" y="1182533"/>
                  <a:pt x="749029" y="1163067"/>
                  <a:pt x="744167" y="1138735"/>
                </a:cubicBezTo>
                <a:lnTo>
                  <a:pt x="680936" y="691027"/>
                </a:lnTo>
                <a:cubicBezTo>
                  <a:pt x="680936" y="686162"/>
                  <a:pt x="671209" y="681294"/>
                  <a:pt x="666345" y="681294"/>
                </a:cubicBezTo>
                <a:cubicBezTo>
                  <a:pt x="661481" y="681294"/>
                  <a:pt x="656617" y="686162"/>
                  <a:pt x="656617" y="691027"/>
                </a:cubicBezTo>
                <a:lnTo>
                  <a:pt x="656617" y="1201997"/>
                </a:lnTo>
                <a:cubicBezTo>
                  <a:pt x="656617" y="1211731"/>
                  <a:pt x="656617" y="1216596"/>
                  <a:pt x="656617" y="1226329"/>
                </a:cubicBezTo>
                <a:lnTo>
                  <a:pt x="637162" y="2009819"/>
                </a:lnTo>
                <a:cubicBezTo>
                  <a:pt x="632298" y="2039016"/>
                  <a:pt x="607979" y="2063348"/>
                  <a:pt x="578795" y="2063348"/>
                </a:cubicBezTo>
                <a:cubicBezTo>
                  <a:pt x="573933" y="2063348"/>
                  <a:pt x="573933" y="2063348"/>
                  <a:pt x="569069" y="2063348"/>
                </a:cubicBezTo>
                <a:cubicBezTo>
                  <a:pt x="539885" y="2058482"/>
                  <a:pt x="515566" y="2034151"/>
                  <a:pt x="515566" y="2004950"/>
                </a:cubicBezTo>
                <a:lnTo>
                  <a:pt x="466928" y="1226329"/>
                </a:lnTo>
                <a:cubicBezTo>
                  <a:pt x="466928" y="1216596"/>
                  <a:pt x="457200" y="1211731"/>
                  <a:pt x="447473" y="1211731"/>
                </a:cubicBezTo>
                <a:cubicBezTo>
                  <a:pt x="437745" y="1211731"/>
                  <a:pt x="428018" y="1221464"/>
                  <a:pt x="428018" y="1231197"/>
                </a:cubicBezTo>
                <a:lnTo>
                  <a:pt x="379380" y="2014684"/>
                </a:lnTo>
                <a:cubicBezTo>
                  <a:pt x="379380" y="2048749"/>
                  <a:pt x="350196" y="2073081"/>
                  <a:pt x="321013" y="2073081"/>
                </a:cubicBezTo>
                <a:cubicBezTo>
                  <a:pt x="321013" y="2073081"/>
                  <a:pt x="316149" y="2073081"/>
                  <a:pt x="316149" y="2073081"/>
                </a:cubicBezTo>
                <a:cubicBezTo>
                  <a:pt x="286966" y="2073081"/>
                  <a:pt x="262647" y="2043881"/>
                  <a:pt x="262647" y="2014684"/>
                </a:cubicBezTo>
                <a:lnTo>
                  <a:pt x="243191" y="1231197"/>
                </a:lnTo>
                <a:cubicBezTo>
                  <a:pt x="243191" y="1221464"/>
                  <a:pt x="243191" y="1211731"/>
                  <a:pt x="243191" y="1206865"/>
                </a:cubicBezTo>
                <a:lnTo>
                  <a:pt x="243191" y="695895"/>
                </a:lnTo>
                <a:cubicBezTo>
                  <a:pt x="243191" y="691027"/>
                  <a:pt x="238327" y="686162"/>
                  <a:pt x="233465" y="686162"/>
                </a:cubicBezTo>
                <a:cubicBezTo>
                  <a:pt x="228601" y="686162"/>
                  <a:pt x="218872" y="691027"/>
                  <a:pt x="218872" y="695895"/>
                </a:cubicBezTo>
                <a:lnTo>
                  <a:pt x="155643" y="1143600"/>
                </a:lnTo>
                <a:cubicBezTo>
                  <a:pt x="150779" y="1167932"/>
                  <a:pt x="131324" y="1187399"/>
                  <a:pt x="107005" y="1187399"/>
                </a:cubicBezTo>
                <a:cubicBezTo>
                  <a:pt x="92412" y="1187399"/>
                  <a:pt x="82686" y="1182533"/>
                  <a:pt x="72957" y="1172800"/>
                </a:cubicBezTo>
                <a:cubicBezTo>
                  <a:pt x="63231" y="1163067"/>
                  <a:pt x="58367" y="1153333"/>
                  <a:pt x="58367" y="1138735"/>
                </a:cubicBezTo>
                <a:lnTo>
                  <a:pt x="107005" y="656962"/>
                </a:lnTo>
                <a:cubicBezTo>
                  <a:pt x="111869" y="559634"/>
                  <a:pt x="194553" y="481773"/>
                  <a:pt x="291830" y="481773"/>
                </a:cubicBezTo>
                <a:lnTo>
                  <a:pt x="593388" y="481773"/>
                </a:lnTo>
                <a:cubicBezTo>
                  <a:pt x="690664" y="481773"/>
                  <a:pt x="773349" y="559634"/>
                  <a:pt x="778213" y="656962"/>
                </a:cubicBezTo>
                <a:lnTo>
                  <a:pt x="826851" y="1138735"/>
                </a:lnTo>
                <a:cubicBezTo>
                  <a:pt x="836579" y="1148468"/>
                  <a:pt x="831715" y="1158202"/>
                  <a:pt x="826851" y="1167932"/>
                </a:cubicBezTo>
                <a:close/>
                <a:moveTo>
                  <a:pt x="890082" y="1187399"/>
                </a:moveTo>
                <a:cubicBezTo>
                  <a:pt x="885218" y="1192264"/>
                  <a:pt x="885218" y="1197132"/>
                  <a:pt x="880353" y="1201997"/>
                </a:cubicBezTo>
                <a:cubicBezTo>
                  <a:pt x="885218" y="1197132"/>
                  <a:pt x="885218" y="1192264"/>
                  <a:pt x="890082" y="1187399"/>
                </a:cubicBezTo>
                <a:cubicBezTo>
                  <a:pt x="894944" y="1177665"/>
                  <a:pt x="899808" y="1167932"/>
                  <a:pt x="899808" y="1158202"/>
                </a:cubicBezTo>
                <a:cubicBezTo>
                  <a:pt x="899808" y="1167932"/>
                  <a:pt x="894944" y="1177665"/>
                  <a:pt x="890082" y="1187399"/>
                </a:cubicBezTo>
                <a:close/>
                <a:moveTo>
                  <a:pt x="851170" y="647231"/>
                </a:moveTo>
                <a:cubicBezTo>
                  <a:pt x="851170" y="642363"/>
                  <a:pt x="851170" y="632630"/>
                  <a:pt x="851170" y="627765"/>
                </a:cubicBezTo>
                <a:cubicBezTo>
                  <a:pt x="851170" y="632630"/>
                  <a:pt x="851170" y="642363"/>
                  <a:pt x="851170" y="647231"/>
                </a:cubicBezTo>
                <a:lnTo>
                  <a:pt x="899808" y="1124136"/>
                </a:lnTo>
                <a:lnTo>
                  <a:pt x="851170" y="647231"/>
                </a:lnTo>
                <a:close/>
              </a:path>
            </a:pathLst>
          </a:custGeom>
          <a:solidFill>
            <a:srgbClr val="58A1CD"/>
          </a:solidFill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69" name="フリーフォーム: 図形 68">
            <a:extLst>
              <a:ext uri="{FF2B5EF4-FFF2-40B4-BE49-F238E27FC236}">
                <a16:creationId xmlns:a16="http://schemas.microsoft.com/office/drawing/2014/main" id="{D03A5EAA-92E4-45FF-A532-E518B72A4A4C}"/>
              </a:ext>
            </a:extLst>
          </p:cNvPr>
          <p:cNvSpPr/>
          <p:nvPr/>
        </p:nvSpPr>
        <p:spPr>
          <a:xfrm rot="5400000">
            <a:off x="6427346" y="15151307"/>
            <a:ext cx="2101173" cy="632629"/>
          </a:xfrm>
          <a:custGeom>
            <a:avLst/>
            <a:gdLst>
              <a:gd name="connsiteX0" fmla="*/ 2101174 w 2101173"/>
              <a:gd name="connsiteY0" fmla="*/ 316315 h 632629"/>
              <a:gd name="connsiteX1" fmla="*/ 1736386 w 2101173"/>
              <a:gd name="connsiteY1" fmla="*/ 0 h 632629"/>
              <a:gd name="connsiteX2" fmla="*/ 1736386 w 2101173"/>
              <a:gd name="connsiteY2" fmla="*/ 155725 h 632629"/>
              <a:gd name="connsiteX3" fmla="*/ 364787 w 2101173"/>
              <a:gd name="connsiteY3" fmla="*/ 155725 h 632629"/>
              <a:gd name="connsiteX4" fmla="*/ 364787 w 2101173"/>
              <a:gd name="connsiteY4" fmla="*/ 0 h 632629"/>
              <a:gd name="connsiteX5" fmla="*/ 0 w 2101173"/>
              <a:gd name="connsiteY5" fmla="*/ 316315 h 632629"/>
              <a:gd name="connsiteX6" fmla="*/ 364787 w 2101173"/>
              <a:gd name="connsiteY6" fmla="*/ 632630 h 632629"/>
              <a:gd name="connsiteX7" fmla="*/ 364787 w 2101173"/>
              <a:gd name="connsiteY7" fmla="*/ 481773 h 632629"/>
              <a:gd name="connsiteX8" fmla="*/ 1736386 w 2101173"/>
              <a:gd name="connsiteY8" fmla="*/ 481773 h 632629"/>
              <a:gd name="connsiteX9" fmla="*/ 1736386 w 2101173"/>
              <a:gd name="connsiteY9" fmla="*/ 632630 h 632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01173" h="632629">
                <a:moveTo>
                  <a:pt x="2101174" y="316315"/>
                </a:moveTo>
                <a:lnTo>
                  <a:pt x="1736386" y="0"/>
                </a:lnTo>
                <a:lnTo>
                  <a:pt x="1736386" y="155725"/>
                </a:lnTo>
                <a:lnTo>
                  <a:pt x="364787" y="155725"/>
                </a:lnTo>
                <a:lnTo>
                  <a:pt x="364787" y="0"/>
                </a:lnTo>
                <a:lnTo>
                  <a:pt x="0" y="316315"/>
                </a:lnTo>
                <a:lnTo>
                  <a:pt x="364787" y="632630"/>
                </a:lnTo>
                <a:lnTo>
                  <a:pt x="364787" y="481773"/>
                </a:lnTo>
                <a:lnTo>
                  <a:pt x="1736386" y="481773"/>
                </a:lnTo>
                <a:lnTo>
                  <a:pt x="1736386" y="632630"/>
                </a:lnTo>
                <a:close/>
              </a:path>
            </a:pathLst>
          </a:custGeom>
          <a:solidFill>
            <a:srgbClr val="C5D9EC"/>
          </a:solidFill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70" name="フリーフォーム: 図形 69">
            <a:extLst>
              <a:ext uri="{FF2B5EF4-FFF2-40B4-BE49-F238E27FC236}">
                <a16:creationId xmlns:a16="http://schemas.microsoft.com/office/drawing/2014/main" id="{66750C47-DD01-4ED8-95FE-B627544973AB}"/>
              </a:ext>
            </a:extLst>
          </p:cNvPr>
          <p:cNvSpPr/>
          <p:nvPr/>
        </p:nvSpPr>
        <p:spPr>
          <a:xfrm rot="5400000">
            <a:off x="5537471" y="13876316"/>
            <a:ext cx="4674140" cy="3177747"/>
          </a:xfrm>
          <a:custGeom>
            <a:avLst/>
            <a:gdLst>
              <a:gd name="connsiteX0" fmla="*/ 1357008 w 4674140"/>
              <a:gd name="connsiteY0" fmla="*/ 1678902 h 3177747"/>
              <a:gd name="connsiteX1" fmla="*/ 1284051 w 4674140"/>
              <a:gd name="connsiteY1" fmla="*/ 968411 h 3177747"/>
              <a:gd name="connsiteX2" fmla="*/ 904673 w 4674140"/>
              <a:gd name="connsiteY2" fmla="*/ 613166 h 3177747"/>
              <a:gd name="connsiteX3" fmla="*/ 821987 w 4674140"/>
              <a:gd name="connsiteY3" fmla="*/ 613166 h 3177747"/>
              <a:gd name="connsiteX4" fmla="*/ 821987 w 4674140"/>
              <a:gd name="connsiteY4" fmla="*/ 613166 h 3177747"/>
              <a:gd name="connsiteX5" fmla="*/ 1001949 w 4674140"/>
              <a:gd name="connsiteY5" fmla="*/ 306582 h 3177747"/>
              <a:gd name="connsiteX6" fmla="*/ 690663 w 4674140"/>
              <a:gd name="connsiteY6" fmla="*/ 0 h 3177747"/>
              <a:gd name="connsiteX7" fmla="*/ 676072 w 4674140"/>
              <a:gd name="connsiteY7" fmla="*/ 0 h 3177747"/>
              <a:gd name="connsiteX8" fmla="*/ 676072 w 4674140"/>
              <a:gd name="connsiteY8" fmla="*/ 0 h 3177747"/>
              <a:gd name="connsiteX9" fmla="*/ 447471 w 4674140"/>
              <a:gd name="connsiteY9" fmla="*/ 92462 h 3177747"/>
              <a:gd name="connsiteX10" fmla="*/ 355059 w 4674140"/>
              <a:gd name="connsiteY10" fmla="*/ 321183 h 3177747"/>
              <a:gd name="connsiteX11" fmla="*/ 535021 w 4674140"/>
              <a:gd name="connsiteY11" fmla="*/ 613166 h 3177747"/>
              <a:gd name="connsiteX12" fmla="*/ 535021 w 4674140"/>
              <a:gd name="connsiteY12" fmla="*/ 618031 h 3177747"/>
              <a:gd name="connsiteX13" fmla="*/ 452336 w 4674140"/>
              <a:gd name="connsiteY13" fmla="*/ 618031 h 3177747"/>
              <a:gd name="connsiteX14" fmla="*/ 72957 w 4674140"/>
              <a:gd name="connsiteY14" fmla="*/ 973277 h 3177747"/>
              <a:gd name="connsiteX15" fmla="*/ 0 w 4674140"/>
              <a:gd name="connsiteY15" fmla="*/ 1683770 h 3177747"/>
              <a:gd name="connsiteX16" fmla="*/ 0 w 4674140"/>
              <a:gd name="connsiteY16" fmla="*/ 1688636 h 3177747"/>
              <a:gd name="connsiteX17" fmla="*/ 0 w 4674140"/>
              <a:gd name="connsiteY17" fmla="*/ 1693501 h 3177747"/>
              <a:gd name="connsiteX18" fmla="*/ 19455 w 4674140"/>
              <a:gd name="connsiteY18" fmla="*/ 1776230 h 3177747"/>
              <a:gd name="connsiteX19" fmla="*/ 175098 w 4674140"/>
              <a:gd name="connsiteY19" fmla="*/ 1868692 h 3177747"/>
              <a:gd name="connsiteX20" fmla="*/ 272375 w 4674140"/>
              <a:gd name="connsiteY20" fmla="*/ 1839492 h 3177747"/>
              <a:gd name="connsiteX21" fmla="*/ 277237 w 4674140"/>
              <a:gd name="connsiteY21" fmla="*/ 1839492 h 3177747"/>
              <a:gd name="connsiteX22" fmla="*/ 306421 w 4674140"/>
              <a:gd name="connsiteY22" fmla="*/ 2992826 h 3177747"/>
              <a:gd name="connsiteX23" fmla="*/ 306421 w 4674140"/>
              <a:gd name="connsiteY23" fmla="*/ 2992826 h 3177747"/>
              <a:gd name="connsiteX24" fmla="*/ 306421 w 4674140"/>
              <a:gd name="connsiteY24" fmla="*/ 2997694 h 3177747"/>
              <a:gd name="connsiteX25" fmla="*/ 481519 w 4674140"/>
              <a:gd name="connsiteY25" fmla="*/ 3177748 h 3177747"/>
              <a:gd name="connsiteX26" fmla="*/ 496110 w 4674140"/>
              <a:gd name="connsiteY26" fmla="*/ 3177748 h 3177747"/>
              <a:gd name="connsiteX27" fmla="*/ 680936 w 4674140"/>
              <a:gd name="connsiteY27" fmla="*/ 3031756 h 3177747"/>
              <a:gd name="connsiteX28" fmla="*/ 841442 w 4674140"/>
              <a:gd name="connsiteY28" fmla="*/ 3177748 h 3177747"/>
              <a:gd name="connsiteX29" fmla="*/ 865761 w 4674140"/>
              <a:gd name="connsiteY29" fmla="*/ 3177748 h 3177747"/>
              <a:gd name="connsiteX30" fmla="*/ 1055450 w 4674140"/>
              <a:gd name="connsiteY30" fmla="*/ 3002559 h 3177747"/>
              <a:gd name="connsiteX31" fmla="*/ 1055450 w 4674140"/>
              <a:gd name="connsiteY31" fmla="*/ 3002559 h 3177747"/>
              <a:gd name="connsiteX32" fmla="*/ 1055450 w 4674140"/>
              <a:gd name="connsiteY32" fmla="*/ 2997694 h 3177747"/>
              <a:gd name="connsiteX33" fmla="*/ 1084633 w 4674140"/>
              <a:gd name="connsiteY33" fmla="*/ 1834627 h 3177747"/>
              <a:gd name="connsiteX34" fmla="*/ 1084633 w 4674140"/>
              <a:gd name="connsiteY34" fmla="*/ 1834627 h 3177747"/>
              <a:gd name="connsiteX35" fmla="*/ 1084633 w 4674140"/>
              <a:gd name="connsiteY35" fmla="*/ 1834627 h 3177747"/>
              <a:gd name="connsiteX36" fmla="*/ 1181910 w 4674140"/>
              <a:gd name="connsiteY36" fmla="*/ 1863824 h 3177747"/>
              <a:gd name="connsiteX37" fmla="*/ 1337553 w 4674140"/>
              <a:gd name="connsiteY37" fmla="*/ 1771365 h 3177747"/>
              <a:gd name="connsiteX38" fmla="*/ 1357008 w 4674140"/>
              <a:gd name="connsiteY38" fmla="*/ 1688636 h 3177747"/>
              <a:gd name="connsiteX39" fmla="*/ 1357008 w 4674140"/>
              <a:gd name="connsiteY39" fmla="*/ 1678902 h 3177747"/>
              <a:gd name="connsiteX40" fmla="*/ 1357008 w 4674140"/>
              <a:gd name="connsiteY40" fmla="*/ 1678902 h 3177747"/>
              <a:gd name="connsiteX41" fmla="*/ 1186774 w 4674140"/>
              <a:gd name="connsiteY41" fmla="*/ 744556 h 3177747"/>
              <a:gd name="connsiteX42" fmla="*/ 1138136 w 4674140"/>
              <a:gd name="connsiteY42" fmla="*/ 695892 h 3177747"/>
              <a:gd name="connsiteX43" fmla="*/ 1186774 w 4674140"/>
              <a:gd name="connsiteY43" fmla="*/ 744556 h 3177747"/>
              <a:gd name="connsiteX44" fmla="*/ 1181910 w 4674140"/>
              <a:gd name="connsiteY44" fmla="*/ 919748 h 3177747"/>
              <a:gd name="connsiteX45" fmla="*/ 1162455 w 4674140"/>
              <a:gd name="connsiteY45" fmla="*/ 871084 h 3177747"/>
              <a:gd name="connsiteX46" fmla="*/ 1181910 w 4674140"/>
              <a:gd name="connsiteY46" fmla="*/ 919748 h 3177747"/>
              <a:gd name="connsiteX47" fmla="*/ 680936 w 4674140"/>
              <a:gd name="connsiteY47" fmla="*/ 0 h 3177747"/>
              <a:gd name="connsiteX48" fmla="*/ 695527 w 4674140"/>
              <a:gd name="connsiteY48" fmla="*/ 0 h 3177747"/>
              <a:gd name="connsiteX49" fmla="*/ 739301 w 4674140"/>
              <a:gd name="connsiteY49" fmla="*/ 4868 h 3177747"/>
              <a:gd name="connsiteX50" fmla="*/ 695527 w 4674140"/>
              <a:gd name="connsiteY50" fmla="*/ 0 h 3177747"/>
              <a:gd name="connsiteX51" fmla="*/ 671208 w 4674140"/>
              <a:gd name="connsiteY51" fmla="*/ 0 h 3177747"/>
              <a:gd name="connsiteX52" fmla="*/ 680936 w 4674140"/>
              <a:gd name="connsiteY52" fmla="*/ 0 h 3177747"/>
              <a:gd name="connsiteX53" fmla="*/ 462064 w 4674140"/>
              <a:gd name="connsiteY53" fmla="*/ 316315 h 3177747"/>
              <a:gd name="connsiteX54" fmla="*/ 680936 w 4674140"/>
              <a:gd name="connsiteY54" fmla="*/ 97328 h 3177747"/>
              <a:gd name="connsiteX55" fmla="*/ 899808 w 4674140"/>
              <a:gd name="connsiteY55" fmla="*/ 316315 h 3177747"/>
              <a:gd name="connsiteX56" fmla="*/ 680936 w 4674140"/>
              <a:gd name="connsiteY56" fmla="*/ 535302 h 3177747"/>
              <a:gd name="connsiteX57" fmla="*/ 462064 w 4674140"/>
              <a:gd name="connsiteY57" fmla="*/ 316315 h 3177747"/>
              <a:gd name="connsiteX58" fmla="*/ 457200 w 4674140"/>
              <a:gd name="connsiteY58" fmla="*/ 705626 h 3177747"/>
              <a:gd name="connsiteX59" fmla="*/ 904673 w 4674140"/>
              <a:gd name="connsiteY59" fmla="*/ 705626 h 3177747"/>
              <a:gd name="connsiteX60" fmla="*/ 987357 w 4674140"/>
              <a:gd name="connsiteY60" fmla="*/ 715359 h 3177747"/>
              <a:gd name="connsiteX61" fmla="*/ 904673 w 4674140"/>
              <a:gd name="connsiteY61" fmla="*/ 705626 h 3177747"/>
              <a:gd name="connsiteX62" fmla="*/ 457200 w 4674140"/>
              <a:gd name="connsiteY62" fmla="*/ 705626 h 3177747"/>
              <a:gd name="connsiteX63" fmla="*/ 374514 w 4674140"/>
              <a:gd name="connsiteY63" fmla="*/ 715359 h 3177747"/>
              <a:gd name="connsiteX64" fmla="*/ 457200 w 4674140"/>
              <a:gd name="connsiteY64" fmla="*/ 705626 h 3177747"/>
              <a:gd name="connsiteX65" fmla="*/ 199417 w 4674140"/>
              <a:gd name="connsiteY65" fmla="*/ 866216 h 3177747"/>
              <a:gd name="connsiteX66" fmla="*/ 179961 w 4674140"/>
              <a:gd name="connsiteY66" fmla="*/ 914879 h 3177747"/>
              <a:gd name="connsiteX67" fmla="*/ 199417 w 4674140"/>
              <a:gd name="connsiteY67" fmla="*/ 866216 h 3177747"/>
              <a:gd name="connsiteX68" fmla="*/ 97277 w 4674140"/>
              <a:gd name="connsiteY68" fmla="*/ 1688636 h 3177747"/>
              <a:gd name="connsiteX69" fmla="*/ 170234 w 4674140"/>
              <a:gd name="connsiteY69" fmla="*/ 973277 h 3177747"/>
              <a:gd name="connsiteX70" fmla="*/ 97277 w 4674140"/>
              <a:gd name="connsiteY70" fmla="*/ 1688636 h 3177747"/>
              <a:gd name="connsiteX71" fmla="*/ 102141 w 4674140"/>
              <a:gd name="connsiteY71" fmla="*/ 1717833 h 3177747"/>
              <a:gd name="connsiteX72" fmla="*/ 97277 w 4674140"/>
              <a:gd name="connsiteY72" fmla="*/ 1688636 h 3177747"/>
              <a:gd name="connsiteX73" fmla="*/ 286966 w 4674140"/>
              <a:gd name="connsiteY73" fmla="*/ 1834627 h 3177747"/>
              <a:gd name="connsiteX74" fmla="*/ 282102 w 4674140"/>
              <a:gd name="connsiteY74" fmla="*/ 1829762 h 3177747"/>
              <a:gd name="connsiteX75" fmla="*/ 286966 w 4674140"/>
              <a:gd name="connsiteY75" fmla="*/ 1834627 h 3177747"/>
              <a:gd name="connsiteX76" fmla="*/ 316149 w 4674140"/>
              <a:gd name="connsiteY76" fmla="*/ 2992826 h 3177747"/>
              <a:gd name="connsiteX77" fmla="*/ 286966 w 4674140"/>
              <a:gd name="connsiteY77" fmla="*/ 1834627 h 3177747"/>
              <a:gd name="connsiteX78" fmla="*/ 398833 w 4674140"/>
              <a:gd name="connsiteY78" fmla="*/ 2987960 h 3177747"/>
              <a:gd name="connsiteX79" fmla="*/ 369651 w 4674140"/>
              <a:gd name="connsiteY79" fmla="*/ 1854094 h 3177747"/>
              <a:gd name="connsiteX80" fmla="*/ 398833 w 4674140"/>
              <a:gd name="connsiteY80" fmla="*/ 2987960 h 3177747"/>
              <a:gd name="connsiteX81" fmla="*/ 403697 w 4674140"/>
              <a:gd name="connsiteY81" fmla="*/ 3007424 h 3177747"/>
              <a:gd name="connsiteX82" fmla="*/ 398833 w 4674140"/>
              <a:gd name="connsiteY82" fmla="*/ 2987960 h 3177747"/>
              <a:gd name="connsiteX83" fmla="*/ 680936 w 4674140"/>
              <a:gd name="connsiteY83" fmla="*/ 2992826 h 3177747"/>
              <a:gd name="connsiteX84" fmla="*/ 676072 w 4674140"/>
              <a:gd name="connsiteY84" fmla="*/ 3022026 h 3177747"/>
              <a:gd name="connsiteX85" fmla="*/ 680936 w 4674140"/>
              <a:gd name="connsiteY85" fmla="*/ 2992826 h 3177747"/>
              <a:gd name="connsiteX86" fmla="*/ 680936 w 4674140"/>
              <a:gd name="connsiteY86" fmla="*/ 2963629 h 3177747"/>
              <a:gd name="connsiteX87" fmla="*/ 680936 w 4674140"/>
              <a:gd name="connsiteY87" fmla="*/ 2992826 h 3177747"/>
              <a:gd name="connsiteX88" fmla="*/ 856034 w 4674140"/>
              <a:gd name="connsiteY88" fmla="*/ 3080420 h 3177747"/>
              <a:gd name="connsiteX89" fmla="*/ 807396 w 4674140"/>
              <a:gd name="connsiteY89" fmla="*/ 3060956 h 3177747"/>
              <a:gd name="connsiteX90" fmla="*/ 783077 w 4674140"/>
              <a:gd name="connsiteY90" fmla="*/ 3036624 h 3177747"/>
              <a:gd name="connsiteX91" fmla="*/ 807396 w 4674140"/>
              <a:gd name="connsiteY91" fmla="*/ 3060956 h 3177747"/>
              <a:gd name="connsiteX92" fmla="*/ 856034 w 4674140"/>
              <a:gd name="connsiteY92" fmla="*/ 3080420 h 3177747"/>
              <a:gd name="connsiteX93" fmla="*/ 870625 w 4674140"/>
              <a:gd name="connsiteY93" fmla="*/ 3080420 h 3177747"/>
              <a:gd name="connsiteX94" fmla="*/ 856034 w 4674140"/>
              <a:gd name="connsiteY94" fmla="*/ 3080420 h 3177747"/>
              <a:gd name="connsiteX95" fmla="*/ 1089498 w 4674140"/>
              <a:gd name="connsiteY95" fmla="*/ 1824894 h 3177747"/>
              <a:gd name="connsiteX96" fmla="*/ 1084633 w 4674140"/>
              <a:gd name="connsiteY96" fmla="*/ 1829762 h 3177747"/>
              <a:gd name="connsiteX97" fmla="*/ 1089498 w 4674140"/>
              <a:gd name="connsiteY97" fmla="*/ 1824894 h 3177747"/>
              <a:gd name="connsiteX98" fmla="*/ 1133272 w 4674140"/>
              <a:gd name="connsiteY98" fmla="*/ 1849226 h 3177747"/>
              <a:gd name="connsiteX99" fmla="*/ 1089498 w 4674140"/>
              <a:gd name="connsiteY99" fmla="*/ 1824894 h 3177747"/>
              <a:gd name="connsiteX100" fmla="*/ 1235412 w 4674140"/>
              <a:gd name="connsiteY100" fmla="*/ 1742165 h 3177747"/>
              <a:gd name="connsiteX101" fmla="*/ 1181910 w 4674140"/>
              <a:gd name="connsiteY101" fmla="*/ 1761631 h 3177747"/>
              <a:gd name="connsiteX102" fmla="*/ 1108953 w 4674140"/>
              <a:gd name="connsiteY102" fmla="*/ 1698369 h 3177747"/>
              <a:gd name="connsiteX103" fmla="*/ 1016540 w 4674140"/>
              <a:gd name="connsiteY103" fmla="*/ 1031674 h 3177747"/>
              <a:gd name="connsiteX104" fmla="*/ 997085 w 4674140"/>
              <a:gd name="connsiteY104" fmla="*/ 1017075 h 3177747"/>
              <a:gd name="connsiteX105" fmla="*/ 982493 w 4674140"/>
              <a:gd name="connsiteY105" fmla="*/ 1031674 h 3177747"/>
              <a:gd name="connsiteX106" fmla="*/ 982493 w 4674140"/>
              <a:gd name="connsiteY106" fmla="*/ 1790828 h 3177747"/>
              <a:gd name="connsiteX107" fmla="*/ 982493 w 4674140"/>
              <a:gd name="connsiteY107" fmla="*/ 1824894 h 3177747"/>
              <a:gd name="connsiteX108" fmla="*/ 953311 w 4674140"/>
              <a:gd name="connsiteY108" fmla="*/ 2992826 h 3177747"/>
              <a:gd name="connsiteX109" fmla="*/ 865761 w 4674140"/>
              <a:gd name="connsiteY109" fmla="*/ 3075555 h 3177747"/>
              <a:gd name="connsiteX110" fmla="*/ 856034 w 4674140"/>
              <a:gd name="connsiteY110" fmla="*/ 3075555 h 3177747"/>
              <a:gd name="connsiteX111" fmla="*/ 778213 w 4674140"/>
              <a:gd name="connsiteY111" fmla="*/ 2987960 h 3177747"/>
              <a:gd name="connsiteX112" fmla="*/ 710119 w 4674140"/>
              <a:gd name="connsiteY112" fmla="*/ 1829762 h 3177747"/>
              <a:gd name="connsiteX113" fmla="*/ 685800 w 4674140"/>
              <a:gd name="connsiteY113" fmla="*/ 1805430 h 3177747"/>
              <a:gd name="connsiteX114" fmla="*/ 661481 w 4674140"/>
              <a:gd name="connsiteY114" fmla="*/ 1829762 h 3177747"/>
              <a:gd name="connsiteX115" fmla="*/ 593386 w 4674140"/>
              <a:gd name="connsiteY115" fmla="*/ 2992826 h 3177747"/>
              <a:gd name="connsiteX116" fmla="*/ 505838 w 4674140"/>
              <a:gd name="connsiteY116" fmla="*/ 3080420 h 3177747"/>
              <a:gd name="connsiteX117" fmla="*/ 496110 w 4674140"/>
              <a:gd name="connsiteY117" fmla="*/ 3080420 h 3177747"/>
              <a:gd name="connsiteX118" fmla="*/ 413426 w 4674140"/>
              <a:gd name="connsiteY118" fmla="*/ 2992826 h 3177747"/>
              <a:gd name="connsiteX119" fmla="*/ 384242 w 4674140"/>
              <a:gd name="connsiteY119" fmla="*/ 1829762 h 3177747"/>
              <a:gd name="connsiteX120" fmla="*/ 384242 w 4674140"/>
              <a:gd name="connsiteY120" fmla="*/ 1790828 h 3177747"/>
              <a:gd name="connsiteX121" fmla="*/ 384242 w 4674140"/>
              <a:gd name="connsiteY121" fmla="*/ 1031674 h 3177747"/>
              <a:gd name="connsiteX122" fmla="*/ 369651 w 4674140"/>
              <a:gd name="connsiteY122" fmla="*/ 1017075 h 3177747"/>
              <a:gd name="connsiteX123" fmla="*/ 350195 w 4674140"/>
              <a:gd name="connsiteY123" fmla="*/ 1031674 h 3177747"/>
              <a:gd name="connsiteX124" fmla="*/ 257782 w 4674140"/>
              <a:gd name="connsiteY124" fmla="*/ 1698369 h 3177747"/>
              <a:gd name="connsiteX125" fmla="*/ 184825 w 4674140"/>
              <a:gd name="connsiteY125" fmla="*/ 1761631 h 3177747"/>
              <a:gd name="connsiteX126" fmla="*/ 131323 w 4674140"/>
              <a:gd name="connsiteY126" fmla="*/ 1742165 h 3177747"/>
              <a:gd name="connsiteX127" fmla="*/ 111867 w 4674140"/>
              <a:gd name="connsiteY127" fmla="*/ 1688636 h 3177747"/>
              <a:gd name="connsiteX128" fmla="*/ 184825 w 4674140"/>
              <a:gd name="connsiteY128" fmla="*/ 973277 h 3177747"/>
              <a:gd name="connsiteX129" fmla="*/ 462064 w 4674140"/>
              <a:gd name="connsiteY129" fmla="*/ 710494 h 3177747"/>
              <a:gd name="connsiteX130" fmla="*/ 909535 w 4674140"/>
              <a:gd name="connsiteY130" fmla="*/ 710494 h 3177747"/>
              <a:gd name="connsiteX131" fmla="*/ 1186774 w 4674140"/>
              <a:gd name="connsiteY131" fmla="*/ 973277 h 3177747"/>
              <a:gd name="connsiteX132" fmla="*/ 1259732 w 4674140"/>
              <a:gd name="connsiteY132" fmla="*/ 1688636 h 3177747"/>
              <a:gd name="connsiteX133" fmla="*/ 1235412 w 4674140"/>
              <a:gd name="connsiteY133" fmla="*/ 1742165 h 3177747"/>
              <a:gd name="connsiteX134" fmla="*/ 1332689 w 4674140"/>
              <a:gd name="connsiteY134" fmla="*/ 1766496 h 3177747"/>
              <a:gd name="connsiteX135" fmla="*/ 1318098 w 4674140"/>
              <a:gd name="connsiteY135" fmla="*/ 1785963 h 3177747"/>
              <a:gd name="connsiteX136" fmla="*/ 1332689 w 4674140"/>
              <a:gd name="connsiteY136" fmla="*/ 1766496 h 3177747"/>
              <a:gd name="connsiteX137" fmla="*/ 1342417 w 4674140"/>
              <a:gd name="connsiteY137" fmla="*/ 1747033 h 3177747"/>
              <a:gd name="connsiteX138" fmla="*/ 1332689 w 4674140"/>
              <a:gd name="connsiteY138" fmla="*/ 1766496 h 3177747"/>
              <a:gd name="connsiteX139" fmla="*/ 1279187 w 4674140"/>
              <a:gd name="connsiteY139" fmla="*/ 968411 h 3177747"/>
              <a:gd name="connsiteX140" fmla="*/ 1274323 w 4674140"/>
              <a:gd name="connsiteY140" fmla="*/ 939211 h 3177747"/>
              <a:gd name="connsiteX141" fmla="*/ 1279187 w 4674140"/>
              <a:gd name="connsiteY141" fmla="*/ 968411 h 3177747"/>
              <a:gd name="connsiteX142" fmla="*/ 1352144 w 4674140"/>
              <a:gd name="connsiteY142" fmla="*/ 1678902 h 3177747"/>
              <a:gd name="connsiteX143" fmla="*/ 1279187 w 4674140"/>
              <a:gd name="connsiteY143" fmla="*/ 968411 h 3177747"/>
              <a:gd name="connsiteX144" fmla="*/ 4674141 w 4674140"/>
              <a:gd name="connsiteY144" fmla="*/ 1683770 h 3177747"/>
              <a:gd name="connsiteX145" fmla="*/ 4674141 w 4674140"/>
              <a:gd name="connsiteY145" fmla="*/ 1683770 h 3177747"/>
              <a:gd name="connsiteX146" fmla="*/ 4601183 w 4674140"/>
              <a:gd name="connsiteY146" fmla="*/ 968411 h 3177747"/>
              <a:gd name="connsiteX147" fmla="*/ 4221804 w 4674140"/>
              <a:gd name="connsiteY147" fmla="*/ 613166 h 3177747"/>
              <a:gd name="connsiteX148" fmla="*/ 4139119 w 4674140"/>
              <a:gd name="connsiteY148" fmla="*/ 613166 h 3177747"/>
              <a:gd name="connsiteX149" fmla="*/ 4139119 w 4674140"/>
              <a:gd name="connsiteY149" fmla="*/ 613166 h 3177747"/>
              <a:gd name="connsiteX150" fmla="*/ 4319080 w 4674140"/>
              <a:gd name="connsiteY150" fmla="*/ 306582 h 3177747"/>
              <a:gd name="connsiteX151" fmla="*/ 4007795 w 4674140"/>
              <a:gd name="connsiteY151" fmla="*/ 0 h 3177747"/>
              <a:gd name="connsiteX152" fmla="*/ 3993204 w 4674140"/>
              <a:gd name="connsiteY152" fmla="*/ 0 h 3177747"/>
              <a:gd name="connsiteX153" fmla="*/ 3993204 w 4674140"/>
              <a:gd name="connsiteY153" fmla="*/ 0 h 3177747"/>
              <a:gd name="connsiteX154" fmla="*/ 3764604 w 4674140"/>
              <a:gd name="connsiteY154" fmla="*/ 92462 h 3177747"/>
              <a:gd name="connsiteX155" fmla="*/ 3672191 w 4674140"/>
              <a:gd name="connsiteY155" fmla="*/ 321183 h 3177747"/>
              <a:gd name="connsiteX156" fmla="*/ 3852152 w 4674140"/>
              <a:gd name="connsiteY156" fmla="*/ 613166 h 3177747"/>
              <a:gd name="connsiteX157" fmla="*/ 3852152 w 4674140"/>
              <a:gd name="connsiteY157" fmla="*/ 618031 h 3177747"/>
              <a:gd name="connsiteX158" fmla="*/ 3769468 w 4674140"/>
              <a:gd name="connsiteY158" fmla="*/ 618031 h 3177747"/>
              <a:gd name="connsiteX159" fmla="*/ 3390088 w 4674140"/>
              <a:gd name="connsiteY159" fmla="*/ 973277 h 3177747"/>
              <a:gd name="connsiteX160" fmla="*/ 3317131 w 4674140"/>
              <a:gd name="connsiteY160" fmla="*/ 1683770 h 3177747"/>
              <a:gd name="connsiteX161" fmla="*/ 3317131 w 4674140"/>
              <a:gd name="connsiteY161" fmla="*/ 1688636 h 3177747"/>
              <a:gd name="connsiteX162" fmla="*/ 3317131 w 4674140"/>
              <a:gd name="connsiteY162" fmla="*/ 1693501 h 3177747"/>
              <a:gd name="connsiteX163" fmla="*/ 3336587 w 4674140"/>
              <a:gd name="connsiteY163" fmla="*/ 1776230 h 3177747"/>
              <a:gd name="connsiteX164" fmla="*/ 3492229 w 4674140"/>
              <a:gd name="connsiteY164" fmla="*/ 1868692 h 3177747"/>
              <a:gd name="connsiteX165" fmla="*/ 3589506 w 4674140"/>
              <a:gd name="connsiteY165" fmla="*/ 1839492 h 3177747"/>
              <a:gd name="connsiteX166" fmla="*/ 3594370 w 4674140"/>
              <a:gd name="connsiteY166" fmla="*/ 1839492 h 3177747"/>
              <a:gd name="connsiteX167" fmla="*/ 3623553 w 4674140"/>
              <a:gd name="connsiteY167" fmla="*/ 2992826 h 3177747"/>
              <a:gd name="connsiteX168" fmla="*/ 3623553 w 4674140"/>
              <a:gd name="connsiteY168" fmla="*/ 2992826 h 3177747"/>
              <a:gd name="connsiteX169" fmla="*/ 3623553 w 4674140"/>
              <a:gd name="connsiteY169" fmla="*/ 2997694 h 3177747"/>
              <a:gd name="connsiteX170" fmla="*/ 3798651 w 4674140"/>
              <a:gd name="connsiteY170" fmla="*/ 3177748 h 3177747"/>
              <a:gd name="connsiteX171" fmla="*/ 3813242 w 4674140"/>
              <a:gd name="connsiteY171" fmla="*/ 3177748 h 3177747"/>
              <a:gd name="connsiteX172" fmla="*/ 3998067 w 4674140"/>
              <a:gd name="connsiteY172" fmla="*/ 3031756 h 3177747"/>
              <a:gd name="connsiteX173" fmla="*/ 4158574 w 4674140"/>
              <a:gd name="connsiteY173" fmla="*/ 3177748 h 3177747"/>
              <a:gd name="connsiteX174" fmla="*/ 4182894 w 4674140"/>
              <a:gd name="connsiteY174" fmla="*/ 3177748 h 3177747"/>
              <a:gd name="connsiteX175" fmla="*/ 4372583 w 4674140"/>
              <a:gd name="connsiteY175" fmla="*/ 3002559 h 3177747"/>
              <a:gd name="connsiteX176" fmla="*/ 4372583 w 4674140"/>
              <a:gd name="connsiteY176" fmla="*/ 3002559 h 3177747"/>
              <a:gd name="connsiteX177" fmla="*/ 4372583 w 4674140"/>
              <a:gd name="connsiteY177" fmla="*/ 2997694 h 3177747"/>
              <a:gd name="connsiteX178" fmla="*/ 4401766 w 4674140"/>
              <a:gd name="connsiteY178" fmla="*/ 1834627 h 3177747"/>
              <a:gd name="connsiteX179" fmla="*/ 4401766 w 4674140"/>
              <a:gd name="connsiteY179" fmla="*/ 1834627 h 3177747"/>
              <a:gd name="connsiteX180" fmla="*/ 4401766 w 4674140"/>
              <a:gd name="connsiteY180" fmla="*/ 1834627 h 3177747"/>
              <a:gd name="connsiteX181" fmla="*/ 4499043 w 4674140"/>
              <a:gd name="connsiteY181" fmla="*/ 1863824 h 3177747"/>
              <a:gd name="connsiteX182" fmla="*/ 4654684 w 4674140"/>
              <a:gd name="connsiteY182" fmla="*/ 1771365 h 3177747"/>
              <a:gd name="connsiteX183" fmla="*/ 4674141 w 4674140"/>
              <a:gd name="connsiteY183" fmla="*/ 1683770 h 3177747"/>
              <a:gd name="connsiteX184" fmla="*/ 4674141 w 4674140"/>
              <a:gd name="connsiteY184" fmla="*/ 1683770 h 3177747"/>
              <a:gd name="connsiteX185" fmla="*/ 4499043 w 4674140"/>
              <a:gd name="connsiteY185" fmla="*/ 744556 h 3177747"/>
              <a:gd name="connsiteX186" fmla="*/ 4450404 w 4674140"/>
              <a:gd name="connsiteY186" fmla="*/ 695892 h 3177747"/>
              <a:gd name="connsiteX187" fmla="*/ 4499043 w 4674140"/>
              <a:gd name="connsiteY187" fmla="*/ 744556 h 3177747"/>
              <a:gd name="connsiteX188" fmla="*/ 4396902 w 4674140"/>
              <a:gd name="connsiteY188" fmla="*/ 768888 h 3177747"/>
              <a:gd name="connsiteX189" fmla="*/ 4333673 w 4674140"/>
              <a:gd name="connsiteY189" fmla="*/ 729957 h 3177747"/>
              <a:gd name="connsiteX190" fmla="*/ 4396902 w 4674140"/>
              <a:gd name="connsiteY190" fmla="*/ 768888 h 3177747"/>
              <a:gd name="connsiteX191" fmla="*/ 3993204 w 4674140"/>
              <a:gd name="connsiteY191" fmla="*/ 0 h 3177747"/>
              <a:gd name="connsiteX192" fmla="*/ 4007795 w 4674140"/>
              <a:gd name="connsiteY192" fmla="*/ 0 h 3177747"/>
              <a:gd name="connsiteX193" fmla="*/ 3983476 w 4674140"/>
              <a:gd name="connsiteY193" fmla="*/ 0 h 3177747"/>
              <a:gd name="connsiteX194" fmla="*/ 3993204 w 4674140"/>
              <a:gd name="connsiteY194" fmla="*/ 0 h 3177747"/>
              <a:gd name="connsiteX195" fmla="*/ 3774332 w 4674140"/>
              <a:gd name="connsiteY195" fmla="*/ 316315 h 3177747"/>
              <a:gd name="connsiteX196" fmla="*/ 3993204 w 4674140"/>
              <a:gd name="connsiteY196" fmla="*/ 97328 h 3177747"/>
              <a:gd name="connsiteX197" fmla="*/ 4212077 w 4674140"/>
              <a:gd name="connsiteY197" fmla="*/ 316315 h 3177747"/>
              <a:gd name="connsiteX198" fmla="*/ 3993204 w 4674140"/>
              <a:gd name="connsiteY198" fmla="*/ 535302 h 3177747"/>
              <a:gd name="connsiteX199" fmla="*/ 3774332 w 4674140"/>
              <a:gd name="connsiteY199" fmla="*/ 316315 h 3177747"/>
              <a:gd name="connsiteX200" fmla="*/ 3769468 w 4674140"/>
              <a:gd name="connsiteY200" fmla="*/ 705626 h 3177747"/>
              <a:gd name="connsiteX201" fmla="*/ 4216940 w 4674140"/>
              <a:gd name="connsiteY201" fmla="*/ 705626 h 3177747"/>
              <a:gd name="connsiteX202" fmla="*/ 4294761 w 4674140"/>
              <a:gd name="connsiteY202" fmla="*/ 715359 h 3177747"/>
              <a:gd name="connsiteX203" fmla="*/ 4216940 w 4674140"/>
              <a:gd name="connsiteY203" fmla="*/ 705626 h 3177747"/>
              <a:gd name="connsiteX204" fmla="*/ 3769468 w 4674140"/>
              <a:gd name="connsiteY204" fmla="*/ 705626 h 3177747"/>
              <a:gd name="connsiteX205" fmla="*/ 3686782 w 4674140"/>
              <a:gd name="connsiteY205" fmla="*/ 715359 h 3177747"/>
              <a:gd name="connsiteX206" fmla="*/ 3769468 w 4674140"/>
              <a:gd name="connsiteY206" fmla="*/ 705626 h 3177747"/>
              <a:gd name="connsiteX207" fmla="*/ 3511684 w 4674140"/>
              <a:gd name="connsiteY207" fmla="*/ 866216 h 3177747"/>
              <a:gd name="connsiteX208" fmla="*/ 3492229 w 4674140"/>
              <a:gd name="connsiteY208" fmla="*/ 914879 h 3177747"/>
              <a:gd name="connsiteX209" fmla="*/ 3511684 w 4674140"/>
              <a:gd name="connsiteY209" fmla="*/ 866216 h 3177747"/>
              <a:gd name="connsiteX210" fmla="*/ 3414408 w 4674140"/>
              <a:gd name="connsiteY210" fmla="*/ 1688636 h 3177747"/>
              <a:gd name="connsiteX211" fmla="*/ 3487365 w 4674140"/>
              <a:gd name="connsiteY211" fmla="*/ 973277 h 3177747"/>
              <a:gd name="connsiteX212" fmla="*/ 3414408 w 4674140"/>
              <a:gd name="connsiteY212" fmla="*/ 1688636 h 3177747"/>
              <a:gd name="connsiteX213" fmla="*/ 3419272 w 4674140"/>
              <a:gd name="connsiteY213" fmla="*/ 1717833 h 3177747"/>
              <a:gd name="connsiteX214" fmla="*/ 3414408 w 4674140"/>
              <a:gd name="connsiteY214" fmla="*/ 1688636 h 3177747"/>
              <a:gd name="connsiteX215" fmla="*/ 3599234 w 4674140"/>
              <a:gd name="connsiteY215" fmla="*/ 1834627 h 3177747"/>
              <a:gd name="connsiteX216" fmla="*/ 3594370 w 4674140"/>
              <a:gd name="connsiteY216" fmla="*/ 1829762 h 3177747"/>
              <a:gd name="connsiteX217" fmla="*/ 3599234 w 4674140"/>
              <a:gd name="connsiteY217" fmla="*/ 1834627 h 3177747"/>
              <a:gd name="connsiteX218" fmla="*/ 3628417 w 4674140"/>
              <a:gd name="connsiteY218" fmla="*/ 2992826 h 3177747"/>
              <a:gd name="connsiteX219" fmla="*/ 3599234 w 4674140"/>
              <a:gd name="connsiteY219" fmla="*/ 1834627 h 3177747"/>
              <a:gd name="connsiteX220" fmla="*/ 3677056 w 4674140"/>
              <a:gd name="connsiteY220" fmla="*/ 1021940 h 3177747"/>
              <a:gd name="connsiteX221" fmla="*/ 3677056 w 4674140"/>
              <a:gd name="connsiteY221" fmla="*/ 1021940 h 3177747"/>
              <a:gd name="connsiteX222" fmla="*/ 3677056 w 4674140"/>
              <a:gd name="connsiteY222" fmla="*/ 1021940 h 3177747"/>
              <a:gd name="connsiteX223" fmla="*/ 3677056 w 4674140"/>
              <a:gd name="connsiteY223" fmla="*/ 1021940 h 3177747"/>
              <a:gd name="connsiteX224" fmla="*/ 4362854 w 4674140"/>
              <a:gd name="connsiteY224" fmla="*/ 2997694 h 3177747"/>
              <a:gd name="connsiteX225" fmla="*/ 4362854 w 4674140"/>
              <a:gd name="connsiteY225" fmla="*/ 2997694 h 3177747"/>
              <a:gd name="connsiteX226" fmla="*/ 4362854 w 4674140"/>
              <a:gd name="connsiteY226" fmla="*/ 2997694 h 3177747"/>
              <a:gd name="connsiteX227" fmla="*/ 4392038 w 4674140"/>
              <a:gd name="connsiteY227" fmla="*/ 1829762 h 3177747"/>
              <a:gd name="connsiteX228" fmla="*/ 4362854 w 4674140"/>
              <a:gd name="connsiteY228" fmla="*/ 2997694 h 3177747"/>
              <a:gd name="connsiteX229" fmla="*/ 4401766 w 4674140"/>
              <a:gd name="connsiteY229" fmla="*/ 1824894 h 3177747"/>
              <a:gd name="connsiteX230" fmla="*/ 4396902 w 4674140"/>
              <a:gd name="connsiteY230" fmla="*/ 1829762 h 3177747"/>
              <a:gd name="connsiteX231" fmla="*/ 4401766 w 4674140"/>
              <a:gd name="connsiteY231" fmla="*/ 1824894 h 3177747"/>
              <a:gd name="connsiteX232" fmla="*/ 4445540 w 4674140"/>
              <a:gd name="connsiteY232" fmla="*/ 1849226 h 3177747"/>
              <a:gd name="connsiteX233" fmla="*/ 4401766 w 4674140"/>
              <a:gd name="connsiteY233" fmla="*/ 1824894 h 3177747"/>
              <a:gd name="connsiteX234" fmla="*/ 4547681 w 4674140"/>
              <a:gd name="connsiteY234" fmla="*/ 1742165 h 3177747"/>
              <a:gd name="connsiteX235" fmla="*/ 4494178 w 4674140"/>
              <a:gd name="connsiteY235" fmla="*/ 1761631 h 3177747"/>
              <a:gd name="connsiteX236" fmla="*/ 4421221 w 4674140"/>
              <a:gd name="connsiteY236" fmla="*/ 1698369 h 3177747"/>
              <a:gd name="connsiteX237" fmla="*/ 4328809 w 4674140"/>
              <a:gd name="connsiteY237" fmla="*/ 1031674 h 3177747"/>
              <a:gd name="connsiteX238" fmla="*/ 4309354 w 4674140"/>
              <a:gd name="connsiteY238" fmla="*/ 1017075 h 3177747"/>
              <a:gd name="connsiteX239" fmla="*/ 4294761 w 4674140"/>
              <a:gd name="connsiteY239" fmla="*/ 1031674 h 3177747"/>
              <a:gd name="connsiteX240" fmla="*/ 4294761 w 4674140"/>
              <a:gd name="connsiteY240" fmla="*/ 1790828 h 3177747"/>
              <a:gd name="connsiteX241" fmla="*/ 4294761 w 4674140"/>
              <a:gd name="connsiteY241" fmla="*/ 1824894 h 3177747"/>
              <a:gd name="connsiteX242" fmla="*/ 4265578 w 4674140"/>
              <a:gd name="connsiteY242" fmla="*/ 2992826 h 3177747"/>
              <a:gd name="connsiteX243" fmla="*/ 4178029 w 4674140"/>
              <a:gd name="connsiteY243" fmla="*/ 3075555 h 3177747"/>
              <a:gd name="connsiteX244" fmla="*/ 4168301 w 4674140"/>
              <a:gd name="connsiteY244" fmla="*/ 3075555 h 3177747"/>
              <a:gd name="connsiteX245" fmla="*/ 4090481 w 4674140"/>
              <a:gd name="connsiteY245" fmla="*/ 2987960 h 3177747"/>
              <a:gd name="connsiteX246" fmla="*/ 4022386 w 4674140"/>
              <a:gd name="connsiteY246" fmla="*/ 1829762 h 3177747"/>
              <a:gd name="connsiteX247" fmla="*/ 3998067 w 4674140"/>
              <a:gd name="connsiteY247" fmla="*/ 1805430 h 3177747"/>
              <a:gd name="connsiteX248" fmla="*/ 3973748 w 4674140"/>
              <a:gd name="connsiteY248" fmla="*/ 1829762 h 3177747"/>
              <a:gd name="connsiteX249" fmla="*/ 3905655 w 4674140"/>
              <a:gd name="connsiteY249" fmla="*/ 2992826 h 3177747"/>
              <a:gd name="connsiteX250" fmla="*/ 3818106 w 4674140"/>
              <a:gd name="connsiteY250" fmla="*/ 3080420 h 3177747"/>
              <a:gd name="connsiteX251" fmla="*/ 3808378 w 4674140"/>
              <a:gd name="connsiteY251" fmla="*/ 3080420 h 3177747"/>
              <a:gd name="connsiteX252" fmla="*/ 3725694 w 4674140"/>
              <a:gd name="connsiteY252" fmla="*/ 2992826 h 3177747"/>
              <a:gd name="connsiteX253" fmla="*/ 3696511 w 4674140"/>
              <a:gd name="connsiteY253" fmla="*/ 1829762 h 3177747"/>
              <a:gd name="connsiteX254" fmla="*/ 3696511 w 4674140"/>
              <a:gd name="connsiteY254" fmla="*/ 1790828 h 3177747"/>
              <a:gd name="connsiteX255" fmla="*/ 3696511 w 4674140"/>
              <a:gd name="connsiteY255" fmla="*/ 1031674 h 3177747"/>
              <a:gd name="connsiteX256" fmla="*/ 3681918 w 4674140"/>
              <a:gd name="connsiteY256" fmla="*/ 1017075 h 3177747"/>
              <a:gd name="connsiteX257" fmla="*/ 3662463 w 4674140"/>
              <a:gd name="connsiteY257" fmla="*/ 1031674 h 3177747"/>
              <a:gd name="connsiteX258" fmla="*/ 3570051 w 4674140"/>
              <a:gd name="connsiteY258" fmla="*/ 1698369 h 3177747"/>
              <a:gd name="connsiteX259" fmla="*/ 3497093 w 4674140"/>
              <a:gd name="connsiteY259" fmla="*/ 1761631 h 3177747"/>
              <a:gd name="connsiteX260" fmla="*/ 3443591 w 4674140"/>
              <a:gd name="connsiteY260" fmla="*/ 1742165 h 3177747"/>
              <a:gd name="connsiteX261" fmla="*/ 3424136 w 4674140"/>
              <a:gd name="connsiteY261" fmla="*/ 1688636 h 3177747"/>
              <a:gd name="connsiteX262" fmla="*/ 3497093 w 4674140"/>
              <a:gd name="connsiteY262" fmla="*/ 973277 h 3177747"/>
              <a:gd name="connsiteX263" fmla="*/ 3774332 w 4674140"/>
              <a:gd name="connsiteY263" fmla="*/ 710494 h 3177747"/>
              <a:gd name="connsiteX264" fmla="*/ 4221804 w 4674140"/>
              <a:gd name="connsiteY264" fmla="*/ 710494 h 3177747"/>
              <a:gd name="connsiteX265" fmla="*/ 4499043 w 4674140"/>
              <a:gd name="connsiteY265" fmla="*/ 973277 h 3177747"/>
              <a:gd name="connsiteX266" fmla="*/ 4572000 w 4674140"/>
              <a:gd name="connsiteY266" fmla="*/ 1688636 h 3177747"/>
              <a:gd name="connsiteX267" fmla="*/ 4547681 w 4674140"/>
              <a:gd name="connsiteY267" fmla="*/ 1742165 h 3177747"/>
              <a:gd name="connsiteX268" fmla="*/ 4644957 w 4674140"/>
              <a:gd name="connsiteY268" fmla="*/ 1766496 h 3177747"/>
              <a:gd name="connsiteX269" fmla="*/ 4630365 w 4674140"/>
              <a:gd name="connsiteY269" fmla="*/ 1785963 h 3177747"/>
              <a:gd name="connsiteX270" fmla="*/ 4644957 w 4674140"/>
              <a:gd name="connsiteY270" fmla="*/ 1766496 h 3177747"/>
              <a:gd name="connsiteX271" fmla="*/ 4659548 w 4674140"/>
              <a:gd name="connsiteY271" fmla="*/ 1722701 h 3177747"/>
              <a:gd name="connsiteX272" fmla="*/ 4644957 w 4674140"/>
              <a:gd name="connsiteY272" fmla="*/ 1766496 h 3177747"/>
              <a:gd name="connsiteX273" fmla="*/ 4591455 w 4674140"/>
              <a:gd name="connsiteY273" fmla="*/ 968411 h 3177747"/>
              <a:gd name="connsiteX274" fmla="*/ 4586591 w 4674140"/>
              <a:gd name="connsiteY274" fmla="*/ 939211 h 3177747"/>
              <a:gd name="connsiteX275" fmla="*/ 4591455 w 4674140"/>
              <a:gd name="connsiteY275" fmla="*/ 968411 h 3177747"/>
              <a:gd name="connsiteX276" fmla="*/ 4664412 w 4674140"/>
              <a:gd name="connsiteY276" fmla="*/ 1678902 h 3177747"/>
              <a:gd name="connsiteX277" fmla="*/ 4591455 w 4674140"/>
              <a:gd name="connsiteY277" fmla="*/ 968411 h 3177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</a:cxnLst>
            <a:rect l="l" t="t" r="r" b="b"/>
            <a:pathLst>
              <a:path w="4674140" h="3177747">
                <a:moveTo>
                  <a:pt x="1357008" y="1678902"/>
                </a:moveTo>
                <a:lnTo>
                  <a:pt x="1284051" y="968411"/>
                </a:lnTo>
                <a:cubicBezTo>
                  <a:pt x="1274323" y="768888"/>
                  <a:pt x="1104088" y="613166"/>
                  <a:pt x="904673" y="613166"/>
                </a:cubicBezTo>
                <a:lnTo>
                  <a:pt x="821987" y="613166"/>
                </a:lnTo>
                <a:cubicBezTo>
                  <a:pt x="821987" y="613166"/>
                  <a:pt x="821987" y="613166"/>
                  <a:pt x="821987" y="613166"/>
                </a:cubicBezTo>
                <a:cubicBezTo>
                  <a:pt x="938719" y="554769"/>
                  <a:pt x="1006812" y="433109"/>
                  <a:pt x="1001949" y="306582"/>
                </a:cubicBezTo>
                <a:cubicBezTo>
                  <a:pt x="992221" y="141126"/>
                  <a:pt x="856034" y="4868"/>
                  <a:pt x="690663" y="0"/>
                </a:cubicBezTo>
                <a:cubicBezTo>
                  <a:pt x="685800" y="0"/>
                  <a:pt x="680936" y="0"/>
                  <a:pt x="676072" y="0"/>
                </a:cubicBezTo>
                <a:lnTo>
                  <a:pt x="676072" y="0"/>
                </a:lnTo>
                <a:cubicBezTo>
                  <a:pt x="588524" y="0"/>
                  <a:pt x="510702" y="34065"/>
                  <a:pt x="447471" y="92462"/>
                </a:cubicBezTo>
                <a:cubicBezTo>
                  <a:pt x="384242" y="155725"/>
                  <a:pt x="355059" y="233586"/>
                  <a:pt x="355059" y="321183"/>
                </a:cubicBezTo>
                <a:cubicBezTo>
                  <a:pt x="355059" y="442843"/>
                  <a:pt x="423152" y="554769"/>
                  <a:pt x="535021" y="613166"/>
                </a:cubicBezTo>
                <a:cubicBezTo>
                  <a:pt x="535021" y="618031"/>
                  <a:pt x="535021" y="618031"/>
                  <a:pt x="535021" y="618031"/>
                </a:cubicBezTo>
                <a:lnTo>
                  <a:pt x="452336" y="618031"/>
                </a:lnTo>
                <a:cubicBezTo>
                  <a:pt x="252918" y="618031"/>
                  <a:pt x="87548" y="773756"/>
                  <a:pt x="72957" y="973277"/>
                </a:cubicBezTo>
                <a:lnTo>
                  <a:pt x="0" y="1683770"/>
                </a:lnTo>
                <a:lnTo>
                  <a:pt x="0" y="1688636"/>
                </a:lnTo>
                <a:lnTo>
                  <a:pt x="0" y="1693501"/>
                </a:lnTo>
                <a:cubicBezTo>
                  <a:pt x="0" y="1722701"/>
                  <a:pt x="4864" y="1751898"/>
                  <a:pt x="19455" y="1776230"/>
                </a:cubicBezTo>
                <a:cubicBezTo>
                  <a:pt x="53502" y="1834627"/>
                  <a:pt x="107003" y="1868692"/>
                  <a:pt x="175098" y="1868692"/>
                </a:cubicBezTo>
                <a:cubicBezTo>
                  <a:pt x="209144" y="1868692"/>
                  <a:pt x="243191" y="1858959"/>
                  <a:pt x="272375" y="1839492"/>
                </a:cubicBezTo>
                <a:lnTo>
                  <a:pt x="277237" y="1839492"/>
                </a:lnTo>
                <a:lnTo>
                  <a:pt x="306421" y="2992826"/>
                </a:lnTo>
                <a:lnTo>
                  <a:pt x="306421" y="2992826"/>
                </a:lnTo>
                <a:lnTo>
                  <a:pt x="306421" y="2997694"/>
                </a:lnTo>
                <a:cubicBezTo>
                  <a:pt x="316149" y="3090153"/>
                  <a:pt x="389106" y="3168017"/>
                  <a:pt x="481519" y="3177748"/>
                </a:cubicBezTo>
                <a:cubicBezTo>
                  <a:pt x="486383" y="3177748"/>
                  <a:pt x="491247" y="3177748"/>
                  <a:pt x="496110" y="3177748"/>
                </a:cubicBezTo>
                <a:cubicBezTo>
                  <a:pt x="588524" y="3177748"/>
                  <a:pt x="661481" y="3114485"/>
                  <a:pt x="680936" y="3031756"/>
                </a:cubicBezTo>
                <a:cubicBezTo>
                  <a:pt x="700391" y="3104752"/>
                  <a:pt x="763620" y="3168017"/>
                  <a:pt x="841442" y="3177748"/>
                </a:cubicBezTo>
                <a:cubicBezTo>
                  <a:pt x="851170" y="3177748"/>
                  <a:pt x="856034" y="3177748"/>
                  <a:pt x="865761" y="3177748"/>
                </a:cubicBezTo>
                <a:cubicBezTo>
                  <a:pt x="963038" y="3177748"/>
                  <a:pt x="1050588" y="3099887"/>
                  <a:pt x="1055450" y="3002559"/>
                </a:cubicBezTo>
                <a:lnTo>
                  <a:pt x="1055450" y="3002559"/>
                </a:lnTo>
                <a:lnTo>
                  <a:pt x="1055450" y="2997694"/>
                </a:lnTo>
                <a:lnTo>
                  <a:pt x="1084633" y="1834627"/>
                </a:lnTo>
                <a:lnTo>
                  <a:pt x="1084633" y="1834627"/>
                </a:lnTo>
                <a:lnTo>
                  <a:pt x="1084633" y="1834627"/>
                </a:lnTo>
                <a:cubicBezTo>
                  <a:pt x="1113817" y="1854094"/>
                  <a:pt x="1147864" y="1863824"/>
                  <a:pt x="1181910" y="1863824"/>
                </a:cubicBezTo>
                <a:cubicBezTo>
                  <a:pt x="1245141" y="1863824"/>
                  <a:pt x="1303506" y="1829762"/>
                  <a:pt x="1337553" y="1771365"/>
                </a:cubicBezTo>
                <a:cubicBezTo>
                  <a:pt x="1352144" y="1747033"/>
                  <a:pt x="1357008" y="1717833"/>
                  <a:pt x="1357008" y="1688636"/>
                </a:cubicBezTo>
                <a:lnTo>
                  <a:pt x="1357008" y="1678902"/>
                </a:lnTo>
                <a:lnTo>
                  <a:pt x="1357008" y="1678902"/>
                </a:lnTo>
                <a:close/>
                <a:moveTo>
                  <a:pt x="1186774" y="744556"/>
                </a:moveTo>
                <a:cubicBezTo>
                  <a:pt x="1172183" y="725092"/>
                  <a:pt x="1152727" y="710494"/>
                  <a:pt x="1138136" y="695892"/>
                </a:cubicBezTo>
                <a:cubicBezTo>
                  <a:pt x="1152727" y="710494"/>
                  <a:pt x="1172183" y="725092"/>
                  <a:pt x="1186774" y="744556"/>
                </a:cubicBezTo>
                <a:close/>
                <a:moveTo>
                  <a:pt x="1181910" y="919748"/>
                </a:moveTo>
                <a:cubicBezTo>
                  <a:pt x="1177046" y="900281"/>
                  <a:pt x="1172183" y="885682"/>
                  <a:pt x="1162455" y="871084"/>
                </a:cubicBezTo>
                <a:cubicBezTo>
                  <a:pt x="1172183" y="885682"/>
                  <a:pt x="1177046" y="900281"/>
                  <a:pt x="1181910" y="919748"/>
                </a:cubicBezTo>
                <a:close/>
                <a:moveTo>
                  <a:pt x="680936" y="0"/>
                </a:moveTo>
                <a:cubicBezTo>
                  <a:pt x="685800" y="0"/>
                  <a:pt x="690663" y="0"/>
                  <a:pt x="695527" y="0"/>
                </a:cubicBezTo>
                <a:cubicBezTo>
                  <a:pt x="710119" y="0"/>
                  <a:pt x="724710" y="0"/>
                  <a:pt x="739301" y="4868"/>
                </a:cubicBezTo>
                <a:cubicBezTo>
                  <a:pt x="724710" y="0"/>
                  <a:pt x="710119" y="0"/>
                  <a:pt x="695527" y="0"/>
                </a:cubicBezTo>
                <a:cubicBezTo>
                  <a:pt x="685800" y="0"/>
                  <a:pt x="680936" y="0"/>
                  <a:pt x="671208" y="0"/>
                </a:cubicBezTo>
                <a:cubicBezTo>
                  <a:pt x="676072" y="0"/>
                  <a:pt x="676072" y="0"/>
                  <a:pt x="680936" y="0"/>
                </a:cubicBezTo>
                <a:close/>
                <a:moveTo>
                  <a:pt x="462064" y="316315"/>
                </a:moveTo>
                <a:cubicBezTo>
                  <a:pt x="462064" y="194655"/>
                  <a:pt x="559340" y="97328"/>
                  <a:pt x="680936" y="97328"/>
                </a:cubicBezTo>
                <a:cubicBezTo>
                  <a:pt x="802532" y="97328"/>
                  <a:pt x="899808" y="194655"/>
                  <a:pt x="899808" y="316315"/>
                </a:cubicBezTo>
                <a:cubicBezTo>
                  <a:pt x="899808" y="437974"/>
                  <a:pt x="802532" y="535302"/>
                  <a:pt x="680936" y="535302"/>
                </a:cubicBezTo>
                <a:cubicBezTo>
                  <a:pt x="559340" y="535302"/>
                  <a:pt x="462064" y="437974"/>
                  <a:pt x="462064" y="316315"/>
                </a:cubicBezTo>
                <a:close/>
                <a:moveTo>
                  <a:pt x="457200" y="705626"/>
                </a:moveTo>
                <a:lnTo>
                  <a:pt x="904673" y="705626"/>
                </a:lnTo>
                <a:cubicBezTo>
                  <a:pt x="933854" y="705626"/>
                  <a:pt x="958174" y="710494"/>
                  <a:pt x="987357" y="715359"/>
                </a:cubicBezTo>
                <a:cubicBezTo>
                  <a:pt x="963038" y="705626"/>
                  <a:pt x="933854" y="705626"/>
                  <a:pt x="904673" y="705626"/>
                </a:cubicBezTo>
                <a:lnTo>
                  <a:pt x="457200" y="705626"/>
                </a:lnTo>
                <a:cubicBezTo>
                  <a:pt x="428016" y="705626"/>
                  <a:pt x="403697" y="710494"/>
                  <a:pt x="374514" y="715359"/>
                </a:cubicBezTo>
                <a:cubicBezTo>
                  <a:pt x="403697" y="710494"/>
                  <a:pt x="428016" y="705626"/>
                  <a:pt x="457200" y="705626"/>
                </a:cubicBezTo>
                <a:close/>
                <a:moveTo>
                  <a:pt x="199417" y="866216"/>
                </a:moveTo>
                <a:cubicBezTo>
                  <a:pt x="189689" y="880817"/>
                  <a:pt x="184825" y="900281"/>
                  <a:pt x="179961" y="914879"/>
                </a:cubicBezTo>
                <a:cubicBezTo>
                  <a:pt x="184825" y="900281"/>
                  <a:pt x="194553" y="885682"/>
                  <a:pt x="199417" y="866216"/>
                </a:cubicBezTo>
                <a:close/>
                <a:moveTo>
                  <a:pt x="97277" y="1688636"/>
                </a:moveTo>
                <a:lnTo>
                  <a:pt x="170234" y="973277"/>
                </a:lnTo>
                <a:lnTo>
                  <a:pt x="97277" y="1688636"/>
                </a:lnTo>
                <a:cubicBezTo>
                  <a:pt x="97277" y="1698369"/>
                  <a:pt x="97277" y="1708102"/>
                  <a:pt x="102141" y="1717833"/>
                </a:cubicBezTo>
                <a:cubicBezTo>
                  <a:pt x="102141" y="1708102"/>
                  <a:pt x="97277" y="1698369"/>
                  <a:pt x="97277" y="1688636"/>
                </a:cubicBezTo>
                <a:close/>
                <a:moveTo>
                  <a:pt x="286966" y="1834627"/>
                </a:moveTo>
                <a:cubicBezTo>
                  <a:pt x="282102" y="1834627"/>
                  <a:pt x="282102" y="1834627"/>
                  <a:pt x="282102" y="1829762"/>
                </a:cubicBezTo>
                <a:cubicBezTo>
                  <a:pt x="282102" y="1829762"/>
                  <a:pt x="282102" y="1829762"/>
                  <a:pt x="286966" y="1834627"/>
                </a:cubicBezTo>
                <a:lnTo>
                  <a:pt x="316149" y="2992826"/>
                </a:lnTo>
                <a:lnTo>
                  <a:pt x="286966" y="1834627"/>
                </a:lnTo>
                <a:close/>
                <a:moveTo>
                  <a:pt x="398833" y="2987960"/>
                </a:moveTo>
                <a:lnTo>
                  <a:pt x="369651" y="1854094"/>
                </a:lnTo>
                <a:lnTo>
                  <a:pt x="398833" y="2987960"/>
                </a:lnTo>
                <a:cubicBezTo>
                  <a:pt x="398833" y="2992826"/>
                  <a:pt x="398833" y="2997694"/>
                  <a:pt x="403697" y="3007424"/>
                </a:cubicBezTo>
                <a:cubicBezTo>
                  <a:pt x="403697" y="3002559"/>
                  <a:pt x="398833" y="2997694"/>
                  <a:pt x="398833" y="2987960"/>
                </a:cubicBezTo>
                <a:close/>
                <a:moveTo>
                  <a:pt x="680936" y="2992826"/>
                </a:moveTo>
                <a:cubicBezTo>
                  <a:pt x="680936" y="3002559"/>
                  <a:pt x="680936" y="3012292"/>
                  <a:pt x="676072" y="3022026"/>
                </a:cubicBezTo>
                <a:cubicBezTo>
                  <a:pt x="680936" y="3012292"/>
                  <a:pt x="680936" y="3002559"/>
                  <a:pt x="680936" y="2992826"/>
                </a:cubicBezTo>
                <a:lnTo>
                  <a:pt x="680936" y="2963629"/>
                </a:lnTo>
                <a:lnTo>
                  <a:pt x="680936" y="2992826"/>
                </a:lnTo>
                <a:close/>
                <a:moveTo>
                  <a:pt x="856034" y="3080420"/>
                </a:moveTo>
                <a:cubicBezTo>
                  <a:pt x="836578" y="3080420"/>
                  <a:pt x="821987" y="3070690"/>
                  <a:pt x="807396" y="3060956"/>
                </a:cubicBezTo>
                <a:cubicBezTo>
                  <a:pt x="797668" y="3056088"/>
                  <a:pt x="792804" y="3046358"/>
                  <a:pt x="783077" y="3036624"/>
                </a:cubicBezTo>
                <a:cubicBezTo>
                  <a:pt x="787940" y="3046358"/>
                  <a:pt x="797668" y="3056088"/>
                  <a:pt x="807396" y="3060956"/>
                </a:cubicBezTo>
                <a:cubicBezTo>
                  <a:pt x="821987" y="3070690"/>
                  <a:pt x="836578" y="3080420"/>
                  <a:pt x="856034" y="3080420"/>
                </a:cubicBezTo>
                <a:cubicBezTo>
                  <a:pt x="860897" y="3080420"/>
                  <a:pt x="865761" y="3080420"/>
                  <a:pt x="870625" y="3080420"/>
                </a:cubicBezTo>
                <a:cubicBezTo>
                  <a:pt x="860897" y="3085288"/>
                  <a:pt x="860897" y="3080420"/>
                  <a:pt x="856034" y="3080420"/>
                </a:cubicBezTo>
                <a:close/>
                <a:moveTo>
                  <a:pt x="1089498" y="1824894"/>
                </a:moveTo>
                <a:cubicBezTo>
                  <a:pt x="1089498" y="1824894"/>
                  <a:pt x="1084633" y="1824894"/>
                  <a:pt x="1084633" y="1829762"/>
                </a:cubicBezTo>
                <a:cubicBezTo>
                  <a:pt x="1084633" y="1829762"/>
                  <a:pt x="1084633" y="1824894"/>
                  <a:pt x="1089498" y="1824894"/>
                </a:cubicBezTo>
                <a:cubicBezTo>
                  <a:pt x="1104088" y="1834627"/>
                  <a:pt x="1118681" y="1844360"/>
                  <a:pt x="1133272" y="1849226"/>
                </a:cubicBezTo>
                <a:cubicBezTo>
                  <a:pt x="1118681" y="1844360"/>
                  <a:pt x="1104088" y="1834627"/>
                  <a:pt x="1089498" y="1824894"/>
                </a:cubicBezTo>
                <a:close/>
                <a:moveTo>
                  <a:pt x="1235412" y="1742165"/>
                </a:moveTo>
                <a:cubicBezTo>
                  <a:pt x="1220822" y="1756766"/>
                  <a:pt x="1201365" y="1761631"/>
                  <a:pt x="1181910" y="1761631"/>
                </a:cubicBezTo>
                <a:cubicBezTo>
                  <a:pt x="1143000" y="1761631"/>
                  <a:pt x="1113817" y="1732434"/>
                  <a:pt x="1108953" y="1698369"/>
                </a:cubicBezTo>
                <a:lnTo>
                  <a:pt x="1016540" y="1031674"/>
                </a:lnTo>
                <a:cubicBezTo>
                  <a:pt x="1016540" y="1021940"/>
                  <a:pt x="1006812" y="1017075"/>
                  <a:pt x="997085" y="1017075"/>
                </a:cubicBezTo>
                <a:cubicBezTo>
                  <a:pt x="987357" y="1017075"/>
                  <a:pt x="982493" y="1021940"/>
                  <a:pt x="982493" y="1031674"/>
                </a:cubicBezTo>
                <a:lnTo>
                  <a:pt x="982493" y="1790828"/>
                </a:lnTo>
                <a:cubicBezTo>
                  <a:pt x="982493" y="1800562"/>
                  <a:pt x="982493" y="1815160"/>
                  <a:pt x="982493" y="1824894"/>
                </a:cubicBezTo>
                <a:lnTo>
                  <a:pt x="953311" y="2992826"/>
                </a:lnTo>
                <a:cubicBezTo>
                  <a:pt x="948447" y="3036624"/>
                  <a:pt x="909535" y="3075555"/>
                  <a:pt x="865761" y="3075555"/>
                </a:cubicBezTo>
                <a:cubicBezTo>
                  <a:pt x="860897" y="3075555"/>
                  <a:pt x="856034" y="3075555"/>
                  <a:pt x="856034" y="3075555"/>
                </a:cubicBezTo>
                <a:cubicBezTo>
                  <a:pt x="812259" y="3070690"/>
                  <a:pt x="778213" y="3031756"/>
                  <a:pt x="778213" y="2987960"/>
                </a:cubicBezTo>
                <a:lnTo>
                  <a:pt x="710119" y="1829762"/>
                </a:lnTo>
                <a:cubicBezTo>
                  <a:pt x="710119" y="1815160"/>
                  <a:pt x="700391" y="1805430"/>
                  <a:pt x="685800" y="1805430"/>
                </a:cubicBezTo>
                <a:cubicBezTo>
                  <a:pt x="671208" y="1805430"/>
                  <a:pt x="661481" y="1815160"/>
                  <a:pt x="661481" y="1829762"/>
                </a:cubicBezTo>
                <a:lnTo>
                  <a:pt x="593386" y="2992826"/>
                </a:lnTo>
                <a:cubicBezTo>
                  <a:pt x="593386" y="3041489"/>
                  <a:pt x="554476" y="3080420"/>
                  <a:pt x="505838" y="3080420"/>
                </a:cubicBezTo>
                <a:cubicBezTo>
                  <a:pt x="500974" y="3080420"/>
                  <a:pt x="500974" y="3080420"/>
                  <a:pt x="496110" y="3080420"/>
                </a:cubicBezTo>
                <a:cubicBezTo>
                  <a:pt x="452336" y="3075555"/>
                  <a:pt x="418290" y="3041489"/>
                  <a:pt x="413426" y="2992826"/>
                </a:cubicBezTo>
                <a:lnTo>
                  <a:pt x="384242" y="1829762"/>
                </a:lnTo>
                <a:cubicBezTo>
                  <a:pt x="384242" y="1815160"/>
                  <a:pt x="384242" y="1805430"/>
                  <a:pt x="384242" y="1790828"/>
                </a:cubicBezTo>
                <a:lnTo>
                  <a:pt x="384242" y="1031674"/>
                </a:lnTo>
                <a:cubicBezTo>
                  <a:pt x="384242" y="1021940"/>
                  <a:pt x="379378" y="1017075"/>
                  <a:pt x="369651" y="1017075"/>
                </a:cubicBezTo>
                <a:cubicBezTo>
                  <a:pt x="359923" y="1017075"/>
                  <a:pt x="350195" y="1021940"/>
                  <a:pt x="350195" y="1031674"/>
                </a:cubicBezTo>
                <a:lnTo>
                  <a:pt x="257782" y="1698369"/>
                </a:lnTo>
                <a:cubicBezTo>
                  <a:pt x="252918" y="1737299"/>
                  <a:pt x="223736" y="1761631"/>
                  <a:pt x="184825" y="1761631"/>
                </a:cubicBezTo>
                <a:cubicBezTo>
                  <a:pt x="165370" y="1761631"/>
                  <a:pt x="145915" y="1751898"/>
                  <a:pt x="131323" y="1742165"/>
                </a:cubicBezTo>
                <a:cubicBezTo>
                  <a:pt x="116732" y="1732434"/>
                  <a:pt x="111867" y="1708102"/>
                  <a:pt x="111867" y="1688636"/>
                </a:cubicBezTo>
                <a:lnTo>
                  <a:pt x="184825" y="973277"/>
                </a:lnTo>
                <a:cubicBezTo>
                  <a:pt x="194553" y="827285"/>
                  <a:pt x="311285" y="710494"/>
                  <a:pt x="462064" y="710494"/>
                </a:cubicBezTo>
                <a:lnTo>
                  <a:pt x="909535" y="710494"/>
                </a:lnTo>
                <a:cubicBezTo>
                  <a:pt x="1055450" y="710494"/>
                  <a:pt x="1177046" y="827285"/>
                  <a:pt x="1186774" y="973277"/>
                </a:cubicBezTo>
                <a:lnTo>
                  <a:pt x="1259732" y="1688636"/>
                </a:lnTo>
                <a:cubicBezTo>
                  <a:pt x="1259732" y="1708102"/>
                  <a:pt x="1250003" y="1727566"/>
                  <a:pt x="1235412" y="1742165"/>
                </a:cubicBezTo>
                <a:close/>
                <a:moveTo>
                  <a:pt x="1332689" y="1766496"/>
                </a:moveTo>
                <a:cubicBezTo>
                  <a:pt x="1327825" y="1771365"/>
                  <a:pt x="1322961" y="1781098"/>
                  <a:pt x="1318098" y="1785963"/>
                </a:cubicBezTo>
                <a:cubicBezTo>
                  <a:pt x="1327825" y="1781098"/>
                  <a:pt x="1327825" y="1771365"/>
                  <a:pt x="1332689" y="1766496"/>
                </a:cubicBezTo>
                <a:cubicBezTo>
                  <a:pt x="1337553" y="1761631"/>
                  <a:pt x="1337553" y="1751898"/>
                  <a:pt x="1342417" y="1747033"/>
                </a:cubicBezTo>
                <a:cubicBezTo>
                  <a:pt x="1342417" y="1751898"/>
                  <a:pt x="1337553" y="1761631"/>
                  <a:pt x="1332689" y="1766496"/>
                </a:cubicBezTo>
                <a:close/>
                <a:moveTo>
                  <a:pt x="1279187" y="968411"/>
                </a:moveTo>
                <a:cubicBezTo>
                  <a:pt x="1279187" y="958678"/>
                  <a:pt x="1279187" y="948945"/>
                  <a:pt x="1274323" y="939211"/>
                </a:cubicBezTo>
                <a:cubicBezTo>
                  <a:pt x="1274323" y="944080"/>
                  <a:pt x="1274323" y="953813"/>
                  <a:pt x="1279187" y="968411"/>
                </a:cubicBezTo>
                <a:lnTo>
                  <a:pt x="1352144" y="1678902"/>
                </a:lnTo>
                <a:lnTo>
                  <a:pt x="1279187" y="968411"/>
                </a:lnTo>
                <a:close/>
                <a:moveTo>
                  <a:pt x="4674141" y="1683770"/>
                </a:moveTo>
                <a:lnTo>
                  <a:pt x="4674141" y="1683770"/>
                </a:lnTo>
                <a:lnTo>
                  <a:pt x="4601183" y="968411"/>
                </a:lnTo>
                <a:cubicBezTo>
                  <a:pt x="4591455" y="768888"/>
                  <a:pt x="4421221" y="613166"/>
                  <a:pt x="4221804" y="613166"/>
                </a:cubicBezTo>
                <a:lnTo>
                  <a:pt x="4139119" y="613166"/>
                </a:lnTo>
                <a:cubicBezTo>
                  <a:pt x="4139119" y="613166"/>
                  <a:pt x="4139119" y="613166"/>
                  <a:pt x="4139119" y="613166"/>
                </a:cubicBezTo>
                <a:cubicBezTo>
                  <a:pt x="4255851" y="554769"/>
                  <a:pt x="4323944" y="433109"/>
                  <a:pt x="4319080" y="306582"/>
                </a:cubicBezTo>
                <a:cubicBezTo>
                  <a:pt x="4309354" y="141126"/>
                  <a:pt x="4173165" y="4868"/>
                  <a:pt x="4007795" y="0"/>
                </a:cubicBezTo>
                <a:cubicBezTo>
                  <a:pt x="4002931" y="0"/>
                  <a:pt x="3998067" y="0"/>
                  <a:pt x="3993204" y="0"/>
                </a:cubicBezTo>
                <a:lnTo>
                  <a:pt x="3993204" y="0"/>
                </a:lnTo>
                <a:cubicBezTo>
                  <a:pt x="3905655" y="0"/>
                  <a:pt x="3827833" y="34065"/>
                  <a:pt x="3764604" y="92462"/>
                </a:cubicBezTo>
                <a:cubicBezTo>
                  <a:pt x="3701375" y="155725"/>
                  <a:pt x="3672191" y="233586"/>
                  <a:pt x="3672191" y="321183"/>
                </a:cubicBezTo>
                <a:cubicBezTo>
                  <a:pt x="3672191" y="442843"/>
                  <a:pt x="3740285" y="554769"/>
                  <a:pt x="3852152" y="613166"/>
                </a:cubicBezTo>
                <a:cubicBezTo>
                  <a:pt x="3852152" y="618031"/>
                  <a:pt x="3852152" y="618031"/>
                  <a:pt x="3852152" y="618031"/>
                </a:cubicBezTo>
                <a:lnTo>
                  <a:pt x="3769468" y="618031"/>
                </a:lnTo>
                <a:cubicBezTo>
                  <a:pt x="3570051" y="618031"/>
                  <a:pt x="3404681" y="773756"/>
                  <a:pt x="3390088" y="973277"/>
                </a:cubicBezTo>
                <a:lnTo>
                  <a:pt x="3317131" y="1683770"/>
                </a:lnTo>
                <a:lnTo>
                  <a:pt x="3317131" y="1688636"/>
                </a:lnTo>
                <a:lnTo>
                  <a:pt x="3317131" y="1693501"/>
                </a:lnTo>
                <a:cubicBezTo>
                  <a:pt x="3317131" y="1722701"/>
                  <a:pt x="3321995" y="1751898"/>
                  <a:pt x="3336587" y="1776230"/>
                </a:cubicBezTo>
                <a:cubicBezTo>
                  <a:pt x="3370633" y="1834627"/>
                  <a:pt x="3424136" y="1868692"/>
                  <a:pt x="3492229" y="1868692"/>
                </a:cubicBezTo>
                <a:cubicBezTo>
                  <a:pt x="3526277" y="1868692"/>
                  <a:pt x="3560322" y="1858959"/>
                  <a:pt x="3589506" y="1839492"/>
                </a:cubicBezTo>
                <a:lnTo>
                  <a:pt x="3594370" y="1839492"/>
                </a:lnTo>
                <a:lnTo>
                  <a:pt x="3623553" y="2992826"/>
                </a:lnTo>
                <a:lnTo>
                  <a:pt x="3623553" y="2992826"/>
                </a:lnTo>
                <a:lnTo>
                  <a:pt x="3623553" y="2997694"/>
                </a:lnTo>
                <a:cubicBezTo>
                  <a:pt x="3633280" y="3090153"/>
                  <a:pt x="3706237" y="3168017"/>
                  <a:pt x="3798651" y="3177748"/>
                </a:cubicBezTo>
                <a:cubicBezTo>
                  <a:pt x="3803514" y="3177748"/>
                  <a:pt x="3808378" y="3177748"/>
                  <a:pt x="3813242" y="3177748"/>
                </a:cubicBezTo>
                <a:cubicBezTo>
                  <a:pt x="3905655" y="3177748"/>
                  <a:pt x="3978612" y="3114485"/>
                  <a:pt x="3998067" y="3031756"/>
                </a:cubicBezTo>
                <a:cubicBezTo>
                  <a:pt x="4017524" y="3104752"/>
                  <a:pt x="4080753" y="3168017"/>
                  <a:pt x="4158574" y="3177748"/>
                </a:cubicBezTo>
                <a:cubicBezTo>
                  <a:pt x="4168301" y="3177748"/>
                  <a:pt x="4173165" y="3177748"/>
                  <a:pt x="4182894" y="3177748"/>
                </a:cubicBezTo>
                <a:cubicBezTo>
                  <a:pt x="4280170" y="3177748"/>
                  <a:pt x="4367719" y="3099887"/>
                  <a:pt x="4372583" y="3002559"/>
                </a:cubicBezTo>
                <a:lnTo>
                  <a:pt x="4372583" y="3002559"/>
                </a:lnTo>
                <a:lnTo>
                  <a:pt x="4372583" y="2997694"/>
                </a:lnTo>
                <a:lnTo>
                  <a:pt x="4401766" y="1834627"/>
                </a:lnTo>
                <a:lnTo>
                  <a:pt x="4401766" y="1834627"/>
                </a:lnTo>
                <a:lnTo>
                  <a:pt x="4401766" y="1834627"/>
                </a:lnTo>
                <a:cubicBezTo>
                  <a:pt x="4430949" y="1854094"/>
                  <a:pt x="4464995" y="1863824"/>
                  <a:pt x="4499043" y="1863824"/>
                </a:cubicBezTo>
                <a:cubicBezTo>
                  <a:pt x="4562272" y="1863824"/>
                  <a:pt x="4620638" y="1829762"/>
                  <a:pt x="4654684" y="1771365"/>
                </a:cubicBezTo>
                <a:cubicBezTo>
                  <a:pt x="4664412" y="1747033"/>
                  <a:pt x="4674141" y="1717833"/>
                  <a:pt x="4674141" y="1683770"/>
                </a:cubicBezTo>
                <a:lnTo>
                  <a:pt x="4674141" y="1683770"/>
                </a:lnTo>
                <a:close/>
                <a:moveTo>
                  <a:pt x="4499043" y="744556"/>
                </a:moveTo>
                <a:cubicBezTo>
                  <a:pt x="4484450" y="725092"/>
                  <a:pt x="4464995" y="710494"/>
                  <a:pt x="4450404" y="695892"/>
                </a:cubicBezTo>
                <a:cubicBezTo>
                  <a:pt x="4464995" y="710494"/>
                  <a:pt x="4484450" y="725092"/>
                  <a:pt x="4499043" y="744556"/>
                </a:cubicBezTo>
                <a:close/>
                <a:moveTo>
                  <a:pt x="4396902" y="768888"/>
                </a:moveTo>
                <a:cubicBezTo>
                  <a:pt x="4377447" y="754289"/>
                  <a:pt x="4357992" y="739691"/>
                  <a:pt x="4333673" y="729957"/>
                </a:cubicBezTo>
                <a:cubicBezTo>
                  <a:pt x="4357992" y="739691"/>
                  <a:pt x="4377447" y="749424"/>
                  <a:pt x="4396902" y="768888"/>
                </a:cubicBezTo>
                <a:close/>
                <a:moveTo>
                  <a:pt x="3993204" y="0"/>
                </a:moveTo>
                <a:cubicBezTo>
                  <a:pt x="3998067" y="0"/>
                  <a:pt x="4002931" y="0"/>
                  <a:pt x="4007795" y="0"/>
                </a:cubicBezTo>
                <a:cubicBezTo>
                  <a:pt x="3998067" y="0"/>
                  <a:pt x="3993204" y="0"/>
                  <a:pt x="3983476" y="0"/>
                </a:cubicBezTo>
                <a:cubicBezTo>
                  <a:pt x="3988340" y="0"/>
                  <a:pt x="3993204" y="0"/>
                  <a:pt x="3993204" y="0"/>
                </a:cubicBezTo>
                <a:close/>
                <a:moveTo>
                  <a:pt x="3774332" y="316315"/>
                </a:moveTo>
                <a:cubicBezTo>
                  <a:pt x="3774332" y="194655"/>
                  <a:pt x="3871609" y="97328"/>
                  <a:pt x="3993204" y="97328"/>
                </a:cubicBezTo>
                <a:cubicBezTo>
                  <a:pt x="4114800" y="97328"/>
                  <a:pt x="4212077" y="194655"/>
                  <a:pt x="4212077" y="316315"/>
                </a:cubicBezTo>
                <a:cubicBezTo>
                  <a:pt x="4212077" y="437974"/>
                  <a:pt x="4114800" y="535302"/>
                  <a:pt x="3993204" y="535302"/>
                </a:cubicBezTo>
                <a:cubicBezTo>
                  <a:pt x="3871609" y="540170"/>
                  <a:pt x="3774332" y="437974"/>
                  <a:pt x="3774332" y="316315"/>
                </a:cubicBezTo>
                <a:close/>
                <a:moveTo>
                  <a:pt x="3769468" y="705626"/>
                </a:moveTo>
                <a:lnTo>
                  <a:pt x="4216940" y="705626"/>
                </a:lnTo>
                <a:cubicBezTo>
                  <a:pt x="4241259" y="705626"/>
                  <a:pt x="4270442" y="710494"/>
                  <a:pt x="4294761" y="715359"/>
                </a:cubicBezTo>
                <a:cubicBezTo>
                  <a:pt x="4270442" y="710494"/>
                  <a:pt x="4246123" y="705626"/>
                  <a:pt x="4216940" y="705626"/>
                </a:cubicBezTo>
                <a:lnTo>
                  <a:pt x="3769468" y="705626"/>
                </a:lnTo>
                <a:cubicBezTo>
                  <a:pt x="3740285" y="705626"/>
                  <a:pt x="3715966" y="710494"/>
                  <a:pt x="3686782" y="715359"/>
                </a:cubicBezTo>
                <a:cubicBezTo>
                  <a:pt x="3715966" y="710494"/>
                  <a:pt x="3740285" y="705626"/>
                  <a:pt x="3769468" y="705626"/>
                </a:cubicBezTo>
                <a:close/>
                <a:moveTo>
                  <a:pt x="3511684" y="866216"/>
                </a:moveTo>
                <a:cubicBezTo>
                  <a:pt x="3501957" y="880817"/>
                  <a:pt x="3497093" y="900281"/>
                  <a:pt x="3492229" y="914879"/>
                </a:cubicBezTo>
                <a:cubicBezTo>
                  <a:pt x="3501957" y="900281"/>
                  <a:pt x="3506822" y="885682"/>
                  <a:pt x="3511684" y="866216"/>
                </a:cubicBezTo>
                <a:close/>
                <a:moveTo>
                  <a:pt x="3414408" y="1688636"/>
                </a:moveTo>
                <a:lnTo>
                  <a:pt x="3487365" y="973277"/>
                </a:lnTo>
                <a:lnTo>
                  <a:pt x="3414408" y="1688636"/>
                </a:lnTo>
                <a:cubicBezTo>
                  <a:pt x="3414408" y="1698369"/>
                  <a:pt x="3414408" y="1708102"/>
                  <a:pt x="3419272" y="1717833"/>
                </a:cubicBezTo>
                <a:cubicBezTo>
                  <a:pt x="3414408" y="1708102"/>
                  <a:pt x="3414408" y="1698369"/>
                  <a:pt x="3414408" y="1688636"/>
                </a:cubicBezTo>
                <a:close/>
                <a:moveTo>
                  <a:pt x="3599234" y="1834627"/>
                </a:moveTo>
                <a:cubicBezTo>
                  <a:pt x="3594370" y="1834627"/>
                  <a:pt x="3594370" y="1834627"/>
                  <a:pt x="3594370" y="1829762"/>
                </a:cubicBezTo>
                <a:cubicBezTo>
                  <a:pt x="3594370" y="1829762"/>
                  <a:pt x="3594370" y="1829762"/>
                  <a:pt x="3599234" y="1834627"/>
                </a:cubicBezTo>
                <a:lnTo>
                  <a:pt x="3628417" y="2992826"/>
                </a:lnTo>
                <a:lnTo>
                  <a:pt x="3599234" y="1834627"/>
                </a:lnTo>
                <a:close/>
                <a:moveTo>
                  <a:pt x="3677056" y="1021940"/>
                </a:moveTo>
                <a:lnTo>
                  <a:pt x="3677056" y="1021940"/>
                </a:lnTo>
                <a:cubicBezTo>
                  <a:pt x="3677056" y="1021940"/>
                  <a:pt x="3677056" y="1021940"/>
                  <a:pt x="3677056" y="1021940"/>
                </a:cubicBezTo>
                <a:cubicBezTo>
                  <a:pt x="3677056" y="1021940"/>
                  <a:pt x="3677056" y="1021940"/>
                  <a:pt x="3677056" y="1021940"/>
                </a:cubicBezTo>
                <a:close/>
                <a:moveTo>
                  <a:pt x="4362854" y="2997694"/>
                </a:moveTo>
                <a:lnTo>
                  <a:pt x="4362854" y="2997694"/>
                </a:lnTo>
                <a:lnTo>
                  <a:pt x="4362854" y="2997694"/>
                </a:lnTo>
                <a:lnTo>
                  <a:pt x="4392038" y="1829762"/>
                </a:lnTo>
                <a:lnTo>
                  <a:pt x="4362854" y="2997694"/>
                </a:lnTo>
                <a:close/>
                <a:moveTo>
                  <a:pt x="4401766" y="1824894"/>
                </a:moveTo>
                <a:cubicBezTo>
                  <a:pt x="4401766" y="1824894"/>
                  <a:pt x="4396902" y="1824894"/>
                  <a:pt x="4396902" y="1829762"/>
                </a:cubicBezTo>
                <a:cubicBezTo>
                  <a:pt x="4396902" y="1829762"/>
                  <a:pt x="4401766" y="1824894"/>
                  <a:pt x="4401766" y="1824894"/>
                </a:cubicBezTo>
                <a:cubicBezTo>
                  <a:pt x="4416357" y="1834627"/>
                  <a:pt x="4430949" y="1844360"/>
                  <a:pt x="4445540" y="1849226"/>
                </a:cubicBezTo>
                <a:cubicBezTo>
                  <a:pt x="4430949" y="1844360"/>
                  <a:pt x="4416357" y="1834627"/>
                  <a:pt x="4401766" y="1824894"/>
                </a:cubicBezTo>
                <a:close/>
                <a:moveTo>
                  <a:pt x="4547681" y="1742165"/>
                </a:moveTo>
                <a:cubicBezTo>
                  <a:pt x="4533089" y="1756766"/>
                  <a:pt x="4513633" y="1761631"/>
                  <a:pt x="4494178" y="1761631"/>
                </a:cubicBezTo>
                <a:cubicBezTo>
                  <a:pt x="4455268" y="1761631"/>
                  <a:pt x="4426085" y="1732434"/>
                  <a:pt x="4421221" y="1698369"/>
                </a:cubicBezTo>
                <a:lnTo>
                  <a:pt x="4328809" y="1031674"/>
                </a:lnTo>
                <a:cubicBezTo>
                  <a:pt x="4328809" y="1021940"/>
                  <a:pt x="4319080" y="1017075"/>
                  <a:pt x="4309354" y="1017075"/>
                </a:cubicBezTo>
                <a:cubicBezTo>
                  <a:pt x="4299625" y="1017075"/>
                  <a:pt x="4294761" y="1021940"/>
                  <a:pt x="4294761" y="1031674"/>
                </a:cubicBezTo>
                <a:lnTo>
                  <a:pt x="4294761" y="1790828"/>
                </a:lnTo>
                <a:cubicBezTo>
                  <a:pt x="4294761" y="1800562"/>
                  <a:pt x="4294761" y="1815160"/>
                  <a:pt x="4294761" y="1824894"/>
                </a:cubicBezTo>
                <a:lnTo>
                  <a:pt x="4265578" y="2992826"/>
                </a:lnTo>
                <a:cubicBezTo>
                  <a:pt x="4260715" y="3036624"/>
                  <a:pt x="4221804" y="3075555"/>
                  <a:pt x="4178029" y="3075555"/>
                </a:cubicBezTo>
                <a:cubicBezTo>
                  <a:pt x="4173165" y="3075555"/>
                  <a:pt x="4168301" y="3075555"/>
                  <a:pt x="4168301" y="3075555"/>
                </a:cubicBezTo>
                <a:cubicBezTo>
                  <a:pt x="4124527" y="3070690"/>
                  <a:pt x="4090481" y="3031756"/>
                  <a:pt x="4090481" y="2987960"/>
                </a:cubicBezTo>
                <a:lnTo>
                  <a:pt x="4022386" y="1829762"/>
                </a:lnTo>
                <a:cubicBezTo>
                  <a:pt x="4022386" y="1815160"/>
                  <a:pt x="4012660" y="1805430"/>
                  <a:pt x="3998067" y="1805430"/>
                </a:cubicBezTo>
                <a:cubicBezTo>
                  <a:pt x="3983476" y="1805430"/>
                  <a:pt x="3973748" y="1815160"/>
                  <a:pt x="3973748" y="1829762"/>
                </a:cubicBezTo>
                <a:lnTo>
                  <a:pt x="3905655" y="2992826"/>
                </a:lnTo>
                <a:cubicBezTo>
                  <a:pt x="3905655" y="3041489"/>
                  <a:pt x="3866745" y="3080420"/>
                  <a:pt x="3818106" y="3080420"/>
                </a:cubicBezTo>
                <a:cubicBezTo>
                  <a:pt x="3813242" y="3080420"/>
                  <a:pt x="3813242" y="3080420"/>
                  <a:pt x="3808378" y="3080420"/>
                </a:cubicBezTo>
                <a:cubicBezTo>
                  <a:pt x="3764604" y="3075555"/>
                  <a:pt x="3730556" y="3041489"/>
                  <a:pt x="3725694" y="2992826"/>
                </a:cubicBezTo>
                <a:lnTo>
                  <a:pt x="3696511" y="1829762"/>
                </a:lnTo>
                <a:cubicBezTo>
                  <a:pt x="3696511" y="1815160"/>
                  <a:pt x="3696511" y="1805430"/>
                  <a:pt x="3696511" y="1790828"/>
                </a:cubicBezTo>
                <a:lnTo>
                  <a:pt x="3696511" y="1031674"/>
                </a:lnTo>
                <a:cubicBezTo>
                  <a:pt x="3696511" y="1021940"/>
                  <a:pt x="3691646" y="1017075"/>
                  <a:pt x="3681918" y="1017075"/>
                </a:cubicBezTo>
                <a:cubicBezTo>
                  <a:pt x="3672191" y="1017075"/>
                  <a:pt x="3662463" y="1021940"/>
                  <a:pt x="3662463" y="1031674"/>
                </a:cubicBezTo>
                <a:lnTo>
                  <a:pt x="3570051" y="1698369"/>
                </a:lnTo>
                <a:cubicBezTo>
                  <a:pt x="3565187" y="1737299"/>
                  <a:pt x="3536003" y="1761631"/>
                  <a:pt x="3497093" y="1761631"/>
                </a:cubicBezTo>
                <a:cubicBezTo>
                  <a:pt x="3477638" y="1761631"/>
                  <a:pt x="3458183" y="1751898"/>
                  <a:pt x="3443591" y="1742165"/>
                </a:cubicBezTo>
                <a:cubicBezTo>
                  <a:pt x="3429000" y="1732434"/>
                  <a:pt x="3424136" y="1708102"/>
                  <a:pt x="3424136" y="1688636"/>
                </a:cubicBezTo>
                <a:lnTo>
                  <a:pt x="3497093" y="973277"/>
                </a:lnTo>
                <a:cubicBezTo>
                  <a:pt x="3506822" y="827285"/>
                  <a:pt x="3623553" y="710494"/>
                  <a:pt x="3774332" y="710494"/>
                </a:cubicBezTo>
                <a:lnTo>
                  <a:pt x="4221804" y="710494"/>
                </a:lnTo>
                <a:cubicBezTo>
                  <a:pt x="4367719" y="710494"/>
                  <a:pt x="4489314" y="827285"/>
                  <a:pt x="4499043" y="973277"/>
                </a:cubicBezTo>
                <a:lnTo>
                  <a:pt x="4572000" y="1688636"/>
                </a:lnTo>
                <a:cubicBezTo>
                  <a:pt x="4572000" y="1708102"/>
                  <a:pt x="4562272" y="1727566"/>
                  <a:pt x="4547681" y="1742165"/>
                </a:cubicBezTo>
                <a:close/>
                <a:moveTo>
                  <a:pt x="4644957" y="1766496"/>
                </a:moveTo>
                <a:cubicBezTo>
                  <a:pt x="4640093" y="1771365"/>
                  <a:pt x="4635229" y="1781098"/>
                  <a:pt x="4630365" y="1785963"/>
                </a:cubicBezTo>
                <a:cubicBezTo>
                  <a:pt x="4640093" y="1781098"/>
                  <a:pt x="4644957" y="1771365"/>
                  <a:pt x="4644957" y="1766496"/>
                </a:cubicBezTo>
                <a:cubicBezTo>
                  <a:pt x="4654684" y="1751898"/>
                  <a:pt x="4659548" y="1737299"/>
                  <a:pt x="4659548" y="1722701"/>
                </a:cubicBezTo>
                <a:cubicBezTo>
                  <a:pt x="4659548" y="1737299"/>
                  <a:pt x="4654684" y="1751898"/>
                  <a:pt x="4644957" y="1766496"/>
                </a:cubicBezTo>
                <a:close/>
                <a:moveTo>
                  <a:pt x="4591455" y="968411"/>
                </a:moveTo>
                <a:cubicBezTo>
                  <a:pt x="4591455" y="958678"/>
                  <a:pt x="4591455" y="948945"/>
                  <a:pt x="4586591" y="939211"/>
                </a:cubicBezTo>
                <a:cubicBezTo>
                  <a:pt x="4586591" y="944080"/>
                  <a:pt x="4591455" y="953813"/>
                  <a:pt x="4591455" y="968411"/>
                </a:cubicBezTo>
                <a:lnTo>
                  <a:pt x="4664412" y="1678902"/>
                </a:lnTo>
                <a:lnTo>
                  <a:pt x="4591455" y="968411"/>
                </a:lnTo>
                <a:close/>
              </a:path>
            </a:pathLst>
          </a:custGeom>
          <a:solidFill>
            <a:srgbClr val="58A1CD"/>
          </a:solidFill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72" name="フリーフォーム: 図形 71">
            <a:extLst>
              <a:ext uri="{FF2B5EF4-FFF2-40B4-BE49-F238E27FC236}">
                <a16:creationId xmlns:a16="http://schemas.microsoft.com/office/drawing/2014/main" id="{E82E11AA-2096-4608-9129-32CC6B27CDC1}"/>
              </a:ext>
            </a:extLst>
          </p:cNvPr>
          <p:cNvSpPr/>
          <p:nvPr/>
        </p:nvSpPr>
        <p:spPr>
          <a:xfrm rot="5400000">
            <a:off x="6193375" y="15550184"/>
            <a:ext cx="642024" cy="467174"/>
          </a:xfrm>
          <a:custGeom>
            <a:avLst/>
            <a:gdLst>
              <a:gd name="connsiteX0" fmla="*/ 0 w 642024"/>
              <a:gd name="connsiteY0" fmla="*/ 467175 h 467174"/>
              <a:gd name="connsiteX1" fmla="*/ 0 w 642024"/>
              <a:gd name="connsiteY1" fmla="*/ 4868 h 467174"/>
              <a:gd name="connsiteX2" fmla="*/ 92412 w 642024"/>
              <a:gd name="connsiteY2" fmla="*/ 4868 h 467174"/>
              <a:gd name="connsiteX3" fmla="*/ 92412 w 642024"/>
              <a:gd name="connsiteY3" fmla="*/ 53532 h 467174"/>
              <a:gd name="connsiteX4" fmla="*/ 92412 w 642024"/>
              <a:gd name="connsiteY4" fmla="*/ 53532 h 467174"/>
              <a:gd name="connsiteX5" fmla="*/ 214008 w 642024"/>
              <a:gd name="connsiteY5" fmla="*/ 0 h 467174"/>
              <a:gd name="connsiteX6" fmla="*/ 291830 w 642024"/>
              <a:gd name="connsiteY6" fmla="*/ 19467 h 467174"/>
              <a:gd name="connsiteX7" fmla="*/ 345332 w 642024"/>
              <a:gd name="connsiteY7" fmla="*/ 63265 h 467174"/>
              <a:gd name="connsiteX8" fmla="*/ 491247 w 642024"/>
              <a:gd name="connsiteY8" fmla="*/ 4868 h 467174"/>
              <a:gd name="connsiteX9" fmla="*/ 593386 w 642024"/>
              <a:gd name="connsiteY9" fmla="*/ 43799 h 467174"/>
              <a:gd name="connsiteX10" fmla="*/ 642025 w 642024"/>
              <a:gd name="connsiteY10" fmla="*/ 160593 h 467174"/>
              <a:gd name="connsiteX11" fmla="*/ 642025 w 642024"/>
              <a:gd name="connsiteY11" fmla="*/ 467175 h 467174"/>
              <a:gd name="connsiteX12" fmla="*/ 549612 w 642024"/>
              <a:gd name="connsiteY12" fmla="*/ 467175 h 467174"/>
              <a:gd name="connsiteX13" fmla="*/ 549612 w 642024"/>
              <a:gd name="connsiteY13" fmla="*/ 194655 h 467174"/>
              <a:gd name="connsiteX14" fmla="*/ 525293 w 642024"/>
              <a:gd name="connsiteY14" fmla="*/ 121660 h 467174"/>
              <a:gd name="connsiteX15" fmla="*/ 462064 w 642024"/>
              <a:gd name="connsiteY15" fmla="*/ 97328 h 467174"/>
              <a:gd name="connsiteX16" fmla="*/ 393971 w 642024"/>
              <a:gd name="connsiteY16" fmla="*/ 121660 h 467174"/>
              <a:gd name="connsiteX17" fmla="*/ 369651 w 642024"/>
              <a:gd name="connsiteY17" fmla="*/ 194655 h 467174"/>
              <a:gd name="connsiteX18" fmla="*/ 369651 w 642024"/>
              <a:gd name="connsiteY18" fmla="*/ 467175 h 467174"/>
              <a:gd name="connsiteX19" fmla="*/ 277237 w 642024"/>
              <a:gd name="connsiteY19" fmla="*/ 467175 h 467174"/>
              <a:gd name="connsiteX20" fmla="*/ 277237 w 642024"/>
              <a:gd name="connsiteY20" fmla="*/ 194655 h 467174"/>
              <a:gd name="connsiteX21" fmla="*/ 252918 w 642024"/>
              <a:gd name="connsiteY21" fmla="*/ 121660 h 467174"/>
              <a:gd name="connsiteX22" fmla="*/ 189689 w 642024"/>
              <a:gd name="connsiteY22" fmla="*/ 97328 h 467174"/>
              <a:gd name="connsiteX23" fmla="*/ 121596 w 642024"/>
              <a:gd name="connsiteY23" fmla="*/ 121660 h 467174"/>
              <a:gd name="connsiteX24" fmla="*/ 97277 w 642024"/>
              <a:gd name="connsiteY24" fmla="*/ 194655 h 467174"/>
              <a:gd name="connsiteX25" fmla="*/ 97277 w 642024"/>
              <a:gd name="connsiteY25" fmla="*/ 467175 h 467174"/>
              <a:gd name="connsiteX26" fmla="*/ 0 w 642024"/>
              <a:gd name="connsiteY26" fmla="*/ 467175 h 467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642024" h="467174">
                <a:moveTo>
                  <a:pt x="0" y="467175"/>
                </a:moveTo>
                <a:lnTo>
                  <a:pt x="0" y="4868"/>
                </a:lnTo>
                <a:lnTo>
                  <a:pt x="92412" y="4868"/>
                </a:lnTo>
                <a:lnTo>
                  <a:pt x="92412" y="53532"/>
                </a:lnTo>
                <a:lnTo>
                  <a:pt x="92412" y="53532"/>
                </a:lnTo>
                <a:cubicBezTo>
                  <a:pt x="121596" y="19467"/>
                  <a:pt x="160506" y="0"/>
                  <a:pt x="214008" y="0"/>
                </a:cubicBezTo>
                <a:cubicBezTo>
                  <a:pt x="248056" y="0"/>
                  <a:pt x="272375" y="4868"/>
                  <a:pt x="291830" y="19467"/>
                </a:cubicBezTo>
                <a:cubicBezTo>
                  <a:pt x="311285" y="34065"/>
                  <a:pt x="330740" y="43799"/>
                  <a:pt x="345332" y="63265"/>
                </a:cubicBezTo>
                <a:cubicBezTo>
                  <a:pt x="379378" y="24332"/>
                  <a:pt x="428016" y="4868"/>
                  <a:pt x="491247" y="4868"/>
                </a:cubicBezTo>
                <a:cubicBezTo>
                  <a:pt x="525293" y="4868"/>
                  <a:pt x="559340" y="19467"/>
                  <a:pt x="593386" y="43799"/>
                </a:cubicBezTo>
                <a:cubicBezTo>
                  <a:pt x="627434" y="72996"/>
                  <a:pt x="642025" y="111929"/>
                  <a:pt x="642025" y="160593"/>
                </a:cubicBezTo>
                <a:lnTo>
                  <a:pt x="642025" y="467175"/>
                </a:lnTo>
                <a:lnTo>
                  <a:pt x="549612" y="467175"/>
                </a:lnTo>
                <a:lnTo>
                  <a:pt x="549612" y="194655"/>
                </a:lnTo>
                <a:cubicBezTo>
                  <a:pt x="549612" y="165458"/>
                  <a:pt x="539885" y="141126"/>
                  <a:pt x="525293" y="121660"/>
                </a:cubicBezTo>
                <a:cubicBezTo>
                  <a:pt x="505838" y="102196"/>
                  <a:pt x="486383" y="97328"/>
                  <a:pt x="462064" y="97328"/>
                </a:cubicBezTo>
                <a:cubicBezTo>
                  <a:pt x="437745" y="97328"/>
                  <a:pt x="413426" y="107061"/>
                  <a:pt x="393971" y="121660"/>
                </a:cubicBezTo>
                <a:cubicBezTo>
                  <a:pt x="374514" y="136261"/>
                  <a:pt x="369651" y="165458"/>
                  <a:pt x="369651" y="194655"/>
                </a:cubicBezTo>
                <a:lnTo>
                  <a:pt x="369651" y="467175"/>
                </a:lnTo>
                <a:lnTo>
                  <a:pt x="277237" y="467175"/>
                </a:lnTo>
                <a:lnTo>
                  <a:pt x="277237" y="194655"/>
                </a:lnTo>
                <a:cubicBezTo>
                  <a:pt x="277237" y="165458"/>
                  <a:pt x="267511" y="141126"/>
                  <a:pt x="252918" y="121660"/>
                </a:cubicBezTo>
                <a:cubicBezTo>
                  <a:pt x="238327" y="102196"/>
                  <a:pt x="214008" y="97328"/>
                  <a:pt x="189689" y="97328"/>
                </a:cubicBezTo>
                <a:cubicBezTo>
                  <a:pt x="165370" y="97328"/>
                  <a:pt x="141051" y="107061"/>
                  <a:pt x="121596" y="121660"/>
                </a:cubicBezTo>
                <a:cubicBezTo>
                  <a:pt x="102141" y="136261"/>
                  <a:pt x="97277" y="165458"/>
                  <a:pt x="97277" y="194655"/>
                </a:cubicBezTo>
                <a:lnTo>
                  <a:pt x="97277" y="467175"/>
                </a:lnTo>
                <a:lnTo>
                  <a:pt x="0" y="467175"/>
                </a:lnTo>
                <a:close/>
              </a:path>
            </a:pathLst>
          </a:custGeom>
          <a:solidFill>
            <a:srgbClr val="58A1CD"/>
          </a:solidFill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95" name="フリーフォーム: 図形 94">
            <a:extLst>
              <a:ext uri="{FF2B5EF4-FFF2-40B4-BE49-F238E27FC236}">
                <a16:creationId xmlns:a16="http://schemas.microsoft.com/office/drawing/2014/main" id="{0226BF18-71F2-434E-A7F5-C2650B267B13}"/>
              </a:ext>
            </a:extLst>
          </p:cNvPr>
          <p:cNvSpPr/>
          <p:nvPr/>
        </p:nvSpPr>
        <p:spPr>
          <a:xfrm rot="5400000">
            <a:off x="6297794" y="5075001"/>
            <a:ext cx="369650" cy="525568"/>
          </a:xfrm>
          <a:custGeom>
            <a:avLst/>
            <a:gdLst>
              <a:gd name="connsiteX0" fmla="*/ 286966 w 369650"/>
              <a:gd name="connsiteY0" fmla="*/ 374712 h 525568"/>
              <a:gd name="connsiteX1" fmla="*/ 369651 w 369650"/>
              <a:gd name="connsiteY1" fmla="*/ 374712 h 525568"/>
              <a:gd name="connsiteX2" fmla="*/ 301557 w 369650"/>
              <a:gd name="connsiteY2" fmla="*/ 486638 h 525568"/>
              <a:gd name="connsiteX3" fmla="*/ 184825 w 369650"/>
              <a:gd name="connsiteY3" fmla="*/ 525569 h 525568"/>
              <a:gd name="connsiteX4" fmla="*/ 82685 w 369650"/>
              <a:gd name="connsiteY4" fmla="*/ 496372 h 525568"/>
              <a:gd name="connsiteX5" fmla="*/ 24319 w 369650"/>
              <a:gd name="connsiteY5" fmla="*/ 433109 h 525568"/>
              <a:gd name="connsiteX6" fmla="*/ 4864 w 369650"/>
              <a:gd name="connsiteY6" fmla="*/ 384445 h 525568"/>
              <a:gd name="connsiteX7" fmla="*/ 0 w 369650"/>
              <a:gd name="connsiteY7" fmla="*/ 262786 h 525568"/>
              <a:gd name="connsiteX8" fmla="*/ 4864 w 369650"/>
              <a:gd name="connsiteY8" fmla="*/ 141126 h 525568"/>
              <a:gd name="connsiteX9" fmla="*/ 24319 w 369650"/>
              <a:gd name="connsiteY9" fmla="*/ 92462 h 525568"/>
              <a:gd name="connsiteX10" fmla="*/ 82685 w 369650"/>
              <a:gd name="connsiteY10" fmla="*/ 29197 h 525568"/>
              <a:gd name="connsiteX11" fmla="*/ 184825 w 369650"/>
              <a:gd name="connsiteY11" fmla="*/ 0 h 525568"/>
              <a:gd name="connsiteX12" fmla="*/ 306421 w 369650"/>
              <a:gd name="connsiteY12" fmla="*/ 43799 h 525568"/>
              <a:gd name="connsiteX13" fmla="*/ 369651 w 369650"/>
              <a:gd name="connsiteY13" fmla="*/ 155725 h 525568"/>
              <a:gd name="connsiteX14" fmla="*/ 286966 w 369650"/>
              <a:gd name="connsiteY14" fmla="*/ 155725 h 525568"/>
              <a:gd name="connsiteX15" fmla="*/ 252919 w 369650"/>
              <a:gd name="connsiteY15" fmla="*/ 102193 h 525568"/>
              <a:gd name="connsiteX16" fmla="*/ 189689 w 369650"/>
              <a:gd name="connsiteY16" fmla="*/ 77861 h 525568"/>
              <a:gd name="connsiteX17" fmla="*/ 141051 w 369650"/>
              <a:gd name="connsiteY17" fmla="*/ 87594 h 525568"/>
              <a:gd name="connsiteX18" fmla="*/ 107004 w 369650"/>
              <a:gd name="connsiteY18" fmla="*/ 111926 h 525568"/>
              <a:gd name="connsiteX19" fmla="*/ 87549 w 369650"/>
              <a:gd name="connsiteY19" fmla="*/ 155725 h 525568"/>
              <a:gd name="connsiteX20" fmla="*/ 82685 w 369650"/>
              <a:gd name="connsiteY20" fmla="*/ 262786 h 525568"/>
              <a:gd name="connsiteX21" fmla="*/ 87549 w 369650"/>
              <a:gd name="connsiteY21" fmla="*/ 369844 h 525568"/>
              <a:gd name="connsiteX22" fmla="*/ 107004 w 369650"/>
              <a:gd name="connsiteY22" fmla="*/ 413643 h 525568"/>
              <a:gd name="connsiteX23" fmla="*/ 141051 w 369650"/>
              <a:gd name="connsiteY23" fmla="*/ 442840 h 525568"/>
              <a:gd name="connsiteX24" fmla="*/ 189689 w 369650"/>
              <a:gd name="connsiteY24" fmla="*/ 452573 h 525568"/>
              <a:gd name="connsiteX25" fmla="*/ 286966 w 369650"/>
              <a:gd name="connsiteY25" fmla="*/ 374712 h 525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69650" h="525568">
                <a:moveTo>
                  <a:pt x="286966" y="374712"/>
                </a:moveTo>
                <a:lnTo>
                  <a:pt x="369651" y="374712"/>
                </a:lnTo>
                <a:cubicBezTo>
                  <a:pt x="359923" y="423376"/>
                  <a:pt x="335604" y="462306"/>
                  <a:pt x="301557" y="486638"/>
                </a:cubicBezTo>
                <a:cubicBezTo>
                  <a:pt x="267511" y="510970"/>
                  <a:pt x="228600" y="525569"/>
                  <a:pt x="184825" y="525569"/>
                </a:cubicBezTo>
                <a:cubicBezTo>
                  <a:pt x="145915" y="525569"/>
                  <a:pt x="107004" y="515835"/>
                  <a:pt x="82685" y="496372"/>
                </a:cubicBezTo>
                <a:cubicBezTo>
                  <a:pt x="53502" y="476905"/>
                  <a:pt x="34047" y="457441"/>
                  <a:pt x="24319" y="433109"/>
                </a:cubicBezTo>
                <a:cubicBezTo>
                  <a:pt x="14591" y="418508"/>
                  <a:pt x="9728" y="399044"/>
                  <a:pt x="4864" y="384445"/>
                </a:cubicBezTo>
                <a:cubicBezTo>
                  <a:pt x="0" y="364979"/>
                  <a:pt x="0" y="326048"/>
                  <a:pt x="0" y="262786"/>
                </a:cubicBezTo>
                <a:cubicBezTo>
                  <a:pt x="0" y="199521"/>
                  <a:pt x="0" y="160590"/>
                  <a:pt x="4864" y="141126"/>
                </a:cubicBezTo>
                <a:cubicBezTo>
                  <a:pt x="9728" y="121660"/>
                  <a:pt x="14591" y="107061"/>
                  <a:pt x="24319" y="92462"/>
                </a:cubicBezTo>
                <a:cubicBezTo>
                  <a:pt x="38910" y="68131"/>
                  <a:pt x="58366" y="48664"/>
                  <a:pt x="82685" y="29197"/>
                </a:cubicBezTo>
                <a:cubicBezTo>
                  <a:pt x="111868" y="9733"/>
                  <a:pt x="145915" y="0"/>
                  <a:pt x="184825" y="0"/>
                </a:cubicBezTo>
                <a:cubicBezTo>
                  <a:pt x="233464" y="0"/>
                  <a:pt x="277238" y="14599"/>
                  <a:pt x="306421" y="43799"/>
                </a:cubicBezTo>
                <a:cubicBezTo>
                  <a:pt x="340468" y="72996"/>
                  <a:pt x="359923" y="111926"/>
                  <a:pt x="369651" y="155725"/>
                </a:cubicBezTo>
                <a:lnTo>
                  <a:pt x="286966" y="155725"/>
                </a:lnTo>
                <a:cubicBezTo>
                  <a:pt x="282102" y="136258"/>
                  <a:pt x="267511" y="116794"/>
                  <a:pt x="252919" y="102193"/>
                </a:cubicBezTo>
                <a:cubicBezTo>
                  <a:pt x="233464" y="87594"/>
                  <a:pt x="214009" y="77861"/>
                  <a:pt x="189689" y="77861"/>
                </a:cubicBezTo>
                <a:cubicBezTo>
                  <a:pt x="170234" y="77861"/>
                  <a:pt x="155642" y="82729"/>
                  <a:pt x="141051" y="87594"/>
                </a:cubicBezTo>
                <a:cubicBezTo>
                  <a:pt x="126459" y="97328"/>
                  <a:pt x="116732" y="102193"/>
                  <a:pt x="107004" y="111926"/>
                </a:cubicBezTo>
                <a:cubicBezTo>
                  <a:pt x="97277" y="126525"/>
                  <a:pt x="87549" y="141126"/>
                  <a:pt x="87549" y="155725"/>
                </a:cubicBezTo>
                <a:cubicBezTo>
                  <a:pt x="82685" y="170323"/>
                  <a:pt x="82685" y="204389"/>
                  <a:pt x="82685" y="262786"/>
                </a:cubicBezTo>
                <a:cubicBezTo>
                  <a:pt x="82685" y="316315"/>
                  <a:pt x="82685" y="350380"/>
                  <a:pt x="87549" y="369844"/>
                </a:cubicBezTo>
                <a:cubicBezTo>
                  <a:pt x="92413" y="384445"/>
                  <a:pt x="97277" y="399044"/>
                  <a:pt x="107004" y="413643"/>
                </a:cubicBezTo>
                <a:cubicBezTo>
                  <a:pt x="116732" y="423376"/>
                  <a:pt x="126459" y="433109"/>
                  <a:pt x="141051" y="442840"/>
                </a:cubicBezTo>
                <a:cubicBezTo>
                  <a:pt x="155642" y="452573"/>
                  <a:pt x="170234" y="452573"/>
                  <a:pt x="189689" y="452573"/>
                </a:cubicBezTo>
                <a:cubicBezTo>
                  <a:pt x="233464" y="447708"/>
                  <a:pt x="267511" y="423376"/>
                  <a:pt x="286966" y="374712"/>
                </a:cubicBezTo>
                <a:close/>
              </a:path>
            </a:pathLst>
          </a:custGeom>
          <a:solidFill>
            <a:srgbClr val="58A1CD"/>
          </a:solidFill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97" name="フリーフォーム: 図形 96">
            <a:extLst>
              <a:ext uri="{FF2B5EF4-FFF2-40B4-BE49-F238E27FC236}">
                <a16:creationId xmlns:a16="http://schemas.microsoft.com/office/drawing/2014/main" id="{88981E70-94DB-4031-808E-A63D09A724E8}"/>
              </a:ext>
            </a:extLst>
          </p:cNvPr>
          <p:cNvSpPr/>
          <p:nvPr/>
        </p:nvSpPr>
        <p:spPr>
          <a:xfrm rot="5400000">
            <a:off x="6657858" y="4953495"/>
            <a:ext cx="184825" cy="184921"/>
          </a:xfrm>
          <a:custGeom>
            <a:avLst/>
            <a:gdLst>
              <a:gd name="connsiteX0" fmla="*/ 92412 w 184825"/>
              <a:gd name="connsiteY0" fmla="*/ 0 h 184921"/>
              <a:gd name="connsiteX1" fmla="*/ 0 w 184825"/>
              <a:gd name="connsiteY1" fmla="*/ 92462 h 184921"/>
              <a:gd name="connsiteX2" fmla="*/ 92412 w 184825"/>
              <a:gd name="connsiteY2" fmla="*/ 184922 h 184921"/>
              <a:gd name="connsiteX3" fmla="*/ 184825 w 184825"/>
              <a:gd name="connsiteY3" fmla="*/ 92462 h 184921"/>
              <a:gd name="connsiteX4" fmla="*/ 92412 w 184825"/>
              <a:gd name="connsiteY4" fmla="*/ 0 h 184921"/>
              <a:gd name="connsiteX5" fmla="*/ 92412 w 184825"/>
              <a:gd name="connsiteY5" fmla="*/ 141126 h 184921"/>
              <a:gd name="connsiteX6" fmla="*/ 43774 w 184825"/>
              <a:gd name="connsiteY6" fmla="*/ 92462 h 184921"/>
              <a:gd name="connsiteX7" fmla="*/ 92412 w 184825"/>
              <a:gd name="connsiteY7" fmla="*/ 43799 h 184921"/>
              <a:gd name="connsiteX8" fmla="*/ 141051 w 184825"/>
              <a:gd name="connsiteY8" fmla="*/ 92462 h 184921"/>
              <a:gd name="connsiteX9" fmla="*/ 92412 w 184825"/>
              <a:gd name="connsiteY9" fmla="*/ 141126 h 184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4825" h="184921">
                <a:moveTo>
                  <a:pt x="92412" y="0"/>
                </a:moveTo>
                <a:cubicBezTo>
                  <a:pt x="43774" y="0"/>
                  <a:pt x="0" y="38930"/>
                  <a:pt x="0" y="92462"/>
                </a:cubicBezTo>
                <a:cubicBezTo>
                  <a:pt x="0" y="145991"/>
                  <a:pt x="38910" y="184922"/>
                  <a:pt x="92412" y="184922"/>
                </a:cubicBezTo>
                <a:cubicBezTo>
                  <a:pt x="145915" y="184922"/>
                  <a:pt x="184825" y="145991"/>
                  <a:pt x="184825" y="92462"/>
                </a:cubicBezTo>
                <a:cubicBezTo>
                  <a:pt x="184825" y="38930"/>
                  <a:pt x="141051" y="0"/>
                  <a:pt x="92412" y="0"/>
                </a:cubicBezTo>
                <a:close/>
                <a:moveTo>
                  <a:pt x="92412" y="141126"/>
                </a:moveTo>
                <a:cubicBezTo>
                  <a:pt x="63230" y="141126"/>
                  <a:pt x="43774" y="121660"/>
                  <a:pt x="43774" y="92462"/>
                </a:cubicBezTo>
                <a:cubicBezTo>
                  <a:pt x="43774" y="63262"/>
                  <a:pt x="63230" y="43799"/>
                  <a:pt x="92412" y="43799"/>
                </a:cubicBezTo>
                <a:cubicBezTo>
                  <a:pt x="121596" y="43799"/>
                  <a:pt x="141051" y="63262"/>
                  <a:pt x="141051" y="92462"/>
                </a:cubicBezTo>
                <a:cubicBezTo>
                  <a:pt x="141051" y="121660"/>
                  <a:pt x="116732" y="141126"/>
                  <a:pt x="92412" y="141126"/>
                </a:cubicBezTo>
                <a:close/>
              </a:path>
            </a:pathLst>
          </a:custGeom>
          <a:solidFill>
            <a:srgbClr val="58A1CD"/>
          </a:solidFill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98" name="フリーフォーム: 図形 97">
            <a:extLst>
              <a:ext uri="{FF2B5EF4-FFF2-40B4-BE49-F238E27FC236}">
                <a16:creationId xmlns:a16="http://schemas.microsoft.com/office/drawing/2014/main" id="{4E86A074-7CBB-46AE-9C8C-557738E6B7EB}"/>
              </a:ext>
            </a:extLst>
          </p:cNvPr>
          <p:cNvSpPr/>
          <p:nvPr/>
        </p:nvSpPr>
        <p:spPr>
          <a:xfrm rot="5400000">
            <a:off x="9182162" y="5274886"/>
            <a:ext cx="288789" cy="453500"/>
          </a:xfrm>
          <a:custGeom>
            <a:avLst/>
            <a:gdLst>
              <a:gd name="connsiteX0" fmla="*/ 24319 w 288789"/>
              <a:gd name="connsiteY0" fmla="*/ 243318 h 453500"/>
              <a:gd name="connsiteX1" fmla="*/ 24319 w 288789"/>
              <a:gd name="connsiteY1" fmla="*/ 243318 h 453500"/>
              <a:gd name="connsiteX2" fmla="*/ 126459 w 288789"/>
              <a:gd name="connsiteY2" fmla="*/ 14598 h 453500"/>
              <a:gd name="connsiteX3" fmla="*/ 170234 w 288789"/>
              <a:gd name="connsiteY3" fmla="*/ 14598 h 453500"/>
              <a:gd name="connsiteX4" fmla="*/ 272374 w 288789"/>
              <a:gd name="connsiteY4" fmla="*/ 243318 h 453500"/>
              <a:gd name="connsiteX5" fmla="*/ 272374 w 288789"/>
              <a:gd name="connsiteY5" fmla="*/ 243318 h 453500"/>
              <a:gd name="connsiteX6" fmla="*/ 286966 w 288789"/>
              <a:gd name="connsiteY6" fmla="*/ 330913 h 453500"/>
              <a:gd name="connsiteX7" fmla="*/ 160507 w 288789"/>
              <a:gd name="connsiteY7" fmla="*/ 452572 h 453500"/>
              <a:gd name="connsiteX8" fmla="*/ 0 w 288789"/>
              <a:gd name="connsiteY8" fmla="*/ 311449 h 453500"/>
              <a:gd name="connsiteX9" fmla="*/ 24319 w 288789"/>
              <a:gd name="connsiteY9" fmla="*/ 243318 h 45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8789" h="453500">
                <a:moveTo>
                  <a:pt x="24319" y="243318"/>
                </a:moveTo>
                <a:lnTo>
                  <a:pt x="24319" y="243318"/>
                </a:lnTo>
                <a:lnTo>
                  <a:pt x="126459" y="14598"/>
                </a:lnTo>
                <a:cubicBezTo>
                  <a:pt x="136187" y="-4866"/>
                  <a:pt x="160507" y="-4866"/>
                  <a:pt x="170234" y="14598"/>
                </a:cubicBezTo>
                <a:lnTo>
                  <a:pt x="272374" y="243318"/>
                </a:lnTo>
                <a:lnTo>
                  <a:pt x="272374" y="243318"/>
                </a:lnTo>
                <a:cubicBezTo>
                  <a:pt x="286966" y="267650"/>
                  <a:pt x="291830" y="301716"/>
                  <a:pt x="286966" y="330913"/>
                </a:cubicBezTo>
                <a:cubicBezTo>
                  <a:pt x="277239" y="394178"/>
                  <a:pt x="223736" y="447707"/>
                  <a:pt x="160507" y="452572"/>
                </a:cubicBezTo>
                <a:cubicBezTo>
                  <a:pt x="72957" y="462306"/>
                  <a:pt x="0" y="394178"/>
                  <a:pt x="0" y="311449"/>
                </a:cubicBezTo>
                <a:cubicBezTo>
                  <a:pt x="4864" y="287117"/>
                  <a:pt x="9728" y="262785"/>
                  <a:pt x="24319" y="243318"/>
                </a:cubicBezTo>
                <a:close/>
              </a:path>
            </a:pathLst>
          </a:custGeom>
          <a:solidFill>
            <a:srgbClr val="C5D9EC"/>
          </a:solidFill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99" name="フリーフォーム: 図形 98">
            <a:extLst>
              <a:ext uri="{FF2B5EF4-FFF2-40B4-BE49-F238E27FC236}">
                <a16:creationId xmlns:a16="http://schemas.microsoft.com/office/drawing/2014/main" id="{648BB28A-AEB9-4440-BE4F-6DAA7D725268}"/>
              </a:ext>
            </a:extLst>
          </p:cNvPr>
          <p:cNvSpPr/>
          <p:nvPr/>
        </p:nvSpPr>
        <p:spPr>
          <a:xfrm rot="5400000">
            <a:off x="8759629" y="5793165"/>
            <a:ext cx="215916" cy="342200"/>
          </a:xfrm>
          <a:custGeom>
            <a:avLst/>
            <a:gdLst>
              <a:gd name="connsiteX0" fmla="*/ 11636 w 215916"/>
              <a:gd name="connsiteY0" fmla="*/ 181272 h 342200"/>
              <a:gd name="connsiteX1" fmla="*/ 11636 w 215916"/>
              <a:gd name="connsiteY1" fmla="*/ 181272 h 342200"/>
              <a:gd name="connsiteX2" fmla="*/ 89457 w 215916"/>
              <a:gd name="connsiteY2" fmla="*/ 10949 h 342200"/>
              <a:gd name="connsiteX3" fmla="*/ 123503 w 215916"/>
              <a:gd name="connsiteY3" fmla="*/ 10949 h 342200"/>
              <a:gd name="connsiteX4" fmla="*/ 201325 w 215916"/>
              <a:gd name="connsiteY4" fmla="*/ 181272 h 342200"/>
              <a:gd name="connsiteX5" fmla="*/ 201325 w 215916"/>
              <a:gd name="connsiteY5" fmla="*/ 181272 h 342200"/>
              <a:gd name="connsiteX6" fmla="*/ 215917 w 215916"/>
              <a:gd name="connsiteY6" fmla="*/ 249403 h 342200"/>
              <a:gd name="connsiteX7" fmla="*/ 123503 w 215916"/>
              <a:gd name="connsiteY7" fmla="*/ 341865 h 342200"/>
              <a:gd name="connsiteX8" fmla="*/ 1908 w 215916"/>
              <a:gd name="connsiteY8" fmla="*/ 234804 h 342200"/>
              <a:gd name="connsiteX9" fmla="*/ 11636 w 215916"/>
              <a:gd name="connsiteY9" fmla="*/ 181272 h 34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5916" h="342200">
                <a:moveTo>
                  <a:pt x="11636" y="181272"/>
                </a:moveTo>
                <a:lnTo>
                  <a:pt x="11636" y="181272"/>
                </a:lnTo>
                <a:lnTo>
                  <a:pt x="89457" y="10949"/>
                </a:lnTo>
                <a:cubicBezTo>
                  <a:pt x="94321" y="-3650"/>
                  <a:pt x="113776" y="-3650"/>
                  <a:pt x="123503" y="10949"/>
                </a:cubicBezTo>
                <a:lnTo>
                  <a:pt x="201325" y="181272"/>
                </a:lnTo>
                <a:lnTo>
                  <a:pt x="201325" y="181272"/>
                </a:lnTo>
                <a:cubicBezTo>
                  <a:pt x="211053" y="200739"/>
                  <a:pt x="215917" y="225071"/>
                  <a:pt x="215917" y="249403"/>
                </a:cubicBezTo>
                <a:cubicBezTo>
                  <a:pt x="211053" y="298067"/>
                  <a:pt x="172142" y="336997"/>
                  <a:pt x="123503" y="341865"/>
                </a:cubicBezTo>
                <a:cubicBezTo>
                  <a:pt x="60274" y="346731"/>
                  <a:pt x="1908" y="298067"/>
                  <a:pt x="1908" y="234804"/>
                </a:cubicBezTo>
                <a:cubicBezTo>
                  <a:pt x="-2956" y="215338"/>
                  <a:pt x="1908" y="195874"/>
                  <a:pt x="11636" y="181272"/>
                </a:cubicBezTo>
                <a:close/>
              </a:path>
            </a:pathLst>
          </a:custGeom>
          <a:solidFill>
            <a:srgbClr val="C5D9EC"/>
          </a:solidFill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00" name="フリーフォーム: 図形 99">
            <a:extLst>
              <a:ext uri="{FF2B5EF4-FFF2-40B4-BE49-F238E27FC236}">
                <a16:creationId xmlns:a16="http://schemas.microsoft.com/office/drawing/2014/main" id="{EA8F3760-5F21-4706-BEA6-026C386CB785}"/>
              </a:ext>
            </a:extLst>
          </p:cNvPr>
          <p:cNvSpPr/>
          <p:nvPr/>
        </p:nvSpPr>
        <p:spPr>
          <a:xfrm rot="5400000">
            <a:off x="8431650" y="5517684"/>
            <a:ext cx="157657" cy="251031"/>
          </a:xfrm>
          <a:custGeom>
            <a:avLst/>
            <a:gdLst>
              <a:gd name="connsiteX0" fmla="*/ 6878 w 157657"/>
              <a:gd name="connsiteY0" fmla="*/ 133828 h 251031"/>
              <a:gd name="connsiteX1" fmla="*/ 6878 w 157657"/>
              <a:gd name="connsiteY1" fmla="*/ 133828 h 251031"/>
              <a:gd name="connsiteX2" fmla="*/ 65244 w 157657"/>
              <a:gd name="connsiteY2" fmla="*/ 7300 h 251031"/>
              <a:gd name="connsiteX3" fmla="*/ 89563 w 157657"/>
              <a:gd name="connsiteY3" fmla="*/ 7300 h 251031"/>
              <a:gd name="connsiteX4" fmla="*/ 147930 w 157657"/>
              <a:gd name="connsiteY4" fmla="*/ 133828 h 251031"/>
              <a:gd name="connsiteX5" fmla="*/ 147930 w 157657"/>
              <a:gd name="connsiteY5" fmla="*/ 133828 h 251031"/>
              <a:gd name="connsiteX6" fmla="*/ 157657 w 157657"/>
              <a:gd name="connsiteY6" fmla="*/ 182492 h 251031"/>
              <a:gd name="connsiteX7" fmla="*/ 89563 w 157657"/>
              <a:gd name="connsiteY7" fmla="*/ 250619 h 251031"/>
              <a:gd name="connsiteX8" fmla="*/ 2015 w 157657"/>
              <a:gd name="connsiteY8" fmla="*/ 172758 h 251031"/>
              <a:gd name="connsiteX9" fmla="*/ 6878 w 157657"/>
              <a:gd name="connsiteY9" fmla="*/ 133828 h 251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7657" h="251031">
                <a:moveTo>
                  <a:pt x="6878" y="133828"/>
                </a:moveTo>
                <a:lnTo>
                  <a:pt x="6878" y="133828"/>
                </a:lnTo>
                <a:lnTo>
                  <a:pt x="65244" y="7300"/>
                </a:lnTo>
                <a:cubicBezTo>
                  <a:pt x="70108" y="-2433"/>
                  <a:pt x="84700" y="-2433"/>
                  <a:pt x="89563" y="7300"/>
                </a:cubicBezTo>
                <a:lnTo>
                  <a:pt x="147930" y="133828"/>
                </a:lnTo>
                <a:lnTo>
                  <a:pt x="147930" y="133828"/>
                </a:lnTo>
                <a:cubicBezTo>
                  <a:pt x="157657" y="148426"/>
                  <a:pt x="157657" y="167890"/>
                  <a:pt x="157657" y="182492"/>
                </a:cubicBezTo>
                <a:cubicBezTo>
                  <a:pt x="152793" y="216554"/>
                  <a:pt x="123610" y="245754"/>
                  <a:pt x="89563" y="250619"/>
                </a:cubicBezTo>
                <a:cubicBezTo>
                  <a:pt x="40925" y="255487"/>
                  <a:pt x="2015" y="216554"/>
                  <a:pt x="2015" y="172758"/>
                </a:cubicBezTo>
                <a:cubicBezTo>
                  <a:pt x="-2849" y="163025"/>
                  <a:pt x="2015" y="148426"/>
                  <a:pt x="6878" y="133828"/>
                </a:cubicBezTo>
                <a:close/>
              </a:path>
            </a:pathLst>
          </a:custGeom>
          <a:solidFill>
            <a:srgbClr val="C5D9EC"/>
          </a:solidFill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02" name="フリーフォーム: 図形 101">
            <a:extLst>
              <a:ext uri="{FF2B5EF4-FFF2-40B4-BE49-F238E27FC236}">
                <a16:creationId xmlns:a16="http://schemas.microsoft.com/office/drawing/2014/main" id="{C3DEF6DE-0BC2-414C-A1CE-04DD64DAB0E9}"/>
              </a:ext>
            </a:extLst>
          </p:cNvPr>
          <p:cNvSpPr/>
          <p:nvPr/>
        </p:nvSpPr>
        <p:spPr>
          <a:xfrm rot="18528072">
            <a:off x="7599802" y="4320188"/>
            <a:ext cx="997053" cy="335769"/>
          </a:xfrm>
          <a:custGeom>
            <a:avLst/>
            <a:gdLst>
              <a:gd name="connsiteX0" fmla="*/ 0 w 997053"/>
              <a:gd name="connsiteY0" fmla="*/ -1 h 335769"/>
              <a:gd name="connsiteX1" fmla="*/ 997053 w 997053"/>
              <a:gd name="connsiteY1" fmla="*/ -1 h 335769"/>
              <a:gd name="connsiteX2" fmla="*/ 997053 w 997053"/>
              <a:gd name="connsiteY2" fmla="*/ 335770 h 335769"/>
              <a:gd name="connsiteX3" fmla="*/ 0 w 997053"/>
              <a:gd name="connsiteY3" fmla="*/ 335770 h 335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7053" h="335769">
                <a:moveTo>
                  <a:pt x="0" y="-1"/>
                </a:moveTo>
                <a:lnTo>
                  <a:pt x="997053" y="-1"/>
                </a:lnTo>
                <a:lnTo>
                  <a:pt x="997053" y="335770"/>
                </a:lnTo>
                <a:lnTo>
                  <a:pt x="0" y="335770"/>
                </a:lnTo>
                <a:close/>
              </a:path>
            </a:pathLst>
          </a:custGeom>
          <a:solidFill>
            <a:srgbClr val="C5D9EC"/>
          </a:solidFill>
          <a:ln w="48614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03" name="フリーフォーム: 図形 102">
            <a:extLst>
              <a:ext uri="{FF2B5EF4-FFF2-40B4-BE49-F238E27FC236}">
                <a16:creationId xmlns:a16="http://schemas.microsoft.com/office/drawing/2014/main" id="{4DF2018D-89FB-4EB8-89A7-A4140AE65C6F}"/>
              </a:ext>
            </a:extLst>
          </p:cNvPr>
          <p:cNvSpPr/>
          <p:nvPr/>
        </p:nvSpPr>
        <p:spPr>
          <a:xfrm rot="5400000">
            <a:off x="6064894" y="3162018"/>
            <a:ext cx="4251925" cy="4000402"/>
          </a:xfrm>
          <a:custGeom>
            <a:avLst/>
            <a:gdLst>
              <a:gd name="connsiteX0" fmla="*/ 4242198 w 4251925"/>
              <a:gd name="connsiteY0" fmla="*/ 1951674 h 4000402"/>
              <a:gd name="connsiteX1" fmla="*/ 3984415 w 4251925"/>
              <a:gd name="connsiteY1" fmla="*/ 1508834 h 4000402"/>
              <a:gd name="connsiteX2" fmla="*/ 3950368 w 4251925"/>
              <a:gd name="connsiteY2" fmla="*/ 1372576 h 4000402"/>
              <a:gd name="connsiteX3" fmla="*/ 3950368 w 4251925"/>
              <a:gd name="connsiteY3" fmla="*/ 1367708 h 4000402"/>
              <a:gd name="connsiteX4" fmla="*/ 2525266 w 4251925"/>
              <a:gd name="connsiteY4" fmla="*/ 255 h 4000402"/>
              <a:gd name="connsiteX5" fmla="*/ 1168257 w 4251925"/>
              <a:gd name="connsiteY5" fmla="*/ 1226585 h 4000402"/>
              <a:gd name="connsiteX6" fmla="*/ 745104 w 4251925"/>
              <a:gd name="connsiteY6" fmla="*/ 885938 h 4000402"/>
              <a:gd name="connsiteX7" fmla="*/ 268449 w 4251925"/>
              <a:gd name="connsiteY7" fmla="*/ 939467 h 4000402"/>
              <a:gd name="connsiteX8" fmla="*/ 73895 w 4251925"/>
              <a:gd name="connsiteY8" fmla="*/ 1177921 h 4000402"/>
              <a:gd name="connsiteX9" fmla="*/ 127397 w 4251925"/>
              <a:gd name="connsiteY9" fmla="*/ 1654826 h 4000402"/>
              <a:gd name="connsiteX10" fmla="*/ 1654640 w 4251925"/>
              <a:gd name="connsiteY10" fmla="*/ 2881155 h 4000402"/>
              <a:gd name="connsiteX11" fmla="*/ 2116704 w 4251925"/>
              <a:gd name="connsiteY11" fmla="*/ 3085540 h 4000402"/>
              <a:gd name="connsiteX12" fmla="*/ 2194525 w 4251925"/>
              <a:gd name="connsiteY12" fmla="*/ 3095274 h 4000402"/>
              <a:gd name="connsiteX13" fmla="*/ 2496082 w 4251925"/>
              <a:gd name="connsiteY13" fmla="*/ 3226667 h 4000402"/>
              <a:gd name="connsiteX14" fmla="*/ 3381299 w 4251925"/>
              <a:gd name="connsiteY14" fmla="*/ 3946891 h 4000402"/>
              <a:gd name="connsiteX15" fmla="*/ 3716904 w 4251925"/>
              <a:gd name="connsiteY15" fmla="*/ 3912826 h 4000402"/>
              <a:gd name="connsiteX16" fmla="*/ 3682857 w 4251925"/>
              <a:gd name="connsiteY16" fmla="*/ 3577047 h 4000402"/>
              <a:gd name="connsiteX17" fmla="*/ 3235384 w 4251925"/>
              <a:gd name="connsiteY17" fmla="*/ 3212068 h 4000402"/>
              <a:gd name="connsiteX18" fmla="*/ 3128380 w 4251925"/>
              <a:gd name="connsiteY18" fmla="*/ 2988213 h 4000402"/>
              <a:gd name="connsiteX19" fmla="*/ 3128380 w 4251925"/>
              <a:gd name="connsiteY19" fmla="*/ 2895753 h 4000402"/>
              <a:gd name="connsiteX20" fmla="*/ 3147836 w 4251925"/>
              <a:gd name="connsiteY20" fmla="*/ 2832491 h 4000402"/>
              <a:gd name="connsiteX21" fmla="*/ 3225657 w 4251925"/>
              <a:gd name="connsiteY21" fmla="*/ 2793558 h 4000402"/>
              <a:gd name="connsiteX22" fmla="*/ 3225657 w 4251925"/>
              <a:gd name="connsiteY22" fmla="*/ 2793558 h 4000402"/>
              <a:gd name="connsiteX23" fmla="*/ 3410483 w 4251925"/>
              <a:gd name="connsiteY23" fmla="*/ 2769226 h 4000402"/>
              <a:gd name="connsiteX24" fmla="*/ 3955231 w 4251925"/>
              <a:gd name="connsiteY24" fmla="*/ 2058735 h 4000402"/>
              <a:gd name="connsiteX25" fmla="*/ 3955231 w 4251925"/>
              <a:gd name="connsiteY25" fmla="*/ 2039268 h 4000402"/>
              <a:gd name="connsiteX26" fmla="*/ 3955231 w 4251925"/>
              <a:gd name="connsiteY26" fmla="*/ 1985739 h 4000402"/>
              <a:gd name="connsiteX27" fmla="*/ 3960095 w 4251925"/>
              <a:gd name="connsiteY27" fmla="*/ 1980874 h 4000402"/>
              <a:gd name="connsiteX28" fmla="*/ 4227606 w 4251925"/>
              <a:gd name="connsiteY28" fmla="*/ 1980874 h 4000402"/>
              <a:gd name="connsiteX29" fmla="*/ 4251925 w 4251925"/>
              <a:gd name="connsiteY29" fmla="*/ 1966272 h 4000402"/>
              <a:gd name="connsiteX30" fmla="*/ 4242198 w 4251925"/>
              <a:gd name="connsiteY30" fmla="*/ 1951674 h 4000402"/>
              <a:gd name="connsiteX31" fmla="*/ 3945504 w 4251925"/>
              <a:gd name="connsiteY31" fmla="*/ 1367708 h 4000402"/>
              <a:gd name="connsiteX32" fmla="*/ 3945504 w 4251925"/>
              <a:gd name="connsiteY32" fmla="*/ 1367708 h 4000402"/>
              <a:gd name="connsiteX33" fmla="*/ 3945504 w 4251925"/>
              <a:gd name="connsiteY33" fmla="*/ 1367708 h 4000402"/>
              <a:gd name="connsiteX34" fmla="*/ 3945504 w 4251925"/>
              <a:gd name="connsiteY34" fmla="*/ 1367708 h 4000402"/>
              <a:gd name="connsiteX35" fmla="*/ 341406 w 4251925"/>
              <a:gd name="connsiteY35" fmla="*/ 1635359 h 4000402"/>
              <a:gd name="connsiteX36" fmla="*/ 219810 w 4251925"/>
              <a:gd name="connsiteY36" fmla="*/ 1538031 h 4000402"/>
              <a:gd name="connsiteX37" fmla="*/ 190627 w 4251925"/>
              <a:gd name="connsiteY37" fmla="*/ 1275248 h 4000402"/>
              <a:gd name="connsiteX38" fmla="*/ 385181 w 4251925"/>
              <a:gd name="connsiteY38" fmla="*/ 1036794 h 4000402"/>
              <a:gd name="connsiteX39" fmla="*/ 647827 w 4251925"/>
              <a:gd name="connsiteY39" fmla="*/ 1007597 h 4000402"/>
              <a:gd name="connsiteX40" fmla="*/ 769423 w 4251925"/>
              <a:gd name="connsiteY40" fmla="*/ 1104925 h 4000402"/>
              <a:gd name="connsiteX41" fmla="*/ 774287 w 4251925"/>
              <a:gd name="connsiteY41" fmla="*/ 1148721 h 4000402"/>
              <a:gd name="connsiteX42" fmla="*/ 385181 w 4251925"/>
              <a:gd name="connsiteY42" fmla="*/ 1635359 h 4000402"/>
              <a:gd name="connsiteX43" fmla="*/ 341406 w 4251925"/>
              <a:gd name="connsiteY43" fmla="*/ 1635359 h 4000402"/>
              <a:gd name="connsiteX44" fmla="*/ 3318070 w 4251925"/>
              <a:gd name="connsiteY44" fmla="*/ 3533248 h 4000402"/>
              <a:gd name="connsiteX45" fmla="*/ 3259704 w 4251925"/>
              <a:gd name="connsiteY45" fmla="*/ 3606244 h 4000402"/>
              <a:gd name="connsiteX46" fmla="*/ 3201338 w 4251925"/>
              <a:gd name="connsiteY46" fmla="*/ 3611112 h 4000402"/>
              <a:gd name="connsiteX47" fmla="*/ 2588495 w 4251925"/>
              <a:gd name="connsiteY47" fmla="*/ 3109872 h 4000402"/>
              <a:gd name="connsiteX48" fmla="*/ 2213981 w 4251925"/>
              <a:gd name="connsiteY48" fmla="*/ 2944417 h 4000402"/>
              <a:gd name="connsiteX49" fmla="*/ 2136159 w 4251925"/>
              <a:gd name="connsiteY49" fmla="*/ 2934684 h 4000402"/>
              <a:gd name="connsiteX50" fmla="*/ 1747053 w 4251925"/>
              <a:gd name="connsiteY50" fmla="*/ 2764360 h 4000402"/>
              <a:gd name="connsiteX51" fmla="*/ 506776 w 4251925"/>
              <a:gd name="connsiteY51" fmla="*/ 1766752 h 4000402"/>
              <a:gd name="connsiteX52" fmla="*/ 501912 w 4251925"/>
              <a:gd name="connsiteY52" fmla="*/ 1722953 h 4000402"/>
              <a:gd name="connsiteX53" fmla="*/ 891019 w 4251925"/>
              <a:gd name="connsiteY53" fmla="*/ 1236315 h 4000402"/>
              <a:gd name="connsiteX54" fmla="*/ 934793 w 4251925"/>
              <a:gd name="connsiteY54" fmla="*/ 1231450 h 4000402"/>
              <a:gd name="connsiteX55" fmla="*/ 1153665 w 4251925"/>
              <a:gd name="connsiteY55" fmla="*/ 1406638 h 4000402"/>
              <a:gd name="connsiteX56" fmla="*/ 1153665 w 4251925"/>
              <a:gd name="connsiteY56" fmla="*/ 1411506 h 4000402"/>
              <a:gd name="connsiteX57" fmla="*/ 1177985 w 4251925"/>
              <a:gd name="connsiteY57" fmla="*/ 1426105 h 4000402"/>
              <a:gd name="connsiteX58" fmla="*/ 2175070 w 4251925"/>
              <a:gd name="connsiteY58" fmla="*/ 2229058 h 4000402"/>
              <a:gd name="connsiteX59" fmla="*/ 2427989 w 4251925"/>
              <a:gd name="connsiteY59" fmla="*/ 2574570 h 4000402"/>
              <a:gd name="connsiteX60" fmla="*/ 2457172 w 4251925"/>
              <a:gd name="connsiteY60" fmla="*/ 2647566 h 4000402"/>
              <a:gd name="connsiteX61" fmla="*/ 2695500 w 4251925"/>
              <a:gd name="connsiteY61" fmla="*/ 2978482 h 4000402"/>
              <a:gd name="connsiteX62" fmla="*/ 3308342 w 4251925"/>
              <a:gd name="connsiteY62" fmla="*/ 3479719 h 4000402"/>
              <a:gd name="connsiteX63" fmla="*/ 3318070 w 4251925"/>
              <a:gd name="connsiteY63" fmla="*/ 3533248 h 4000402"/>
              <a:gd name="connsiteX64" fmla="*/ 3862819 w 4251925"/>
              <a:gd name="connsiteY64" fmla="*/ 1854346 h 4000402"/>
              <a:gd name="connsiteX65" fmla="*/ 3819044 w 4251925"/>
              <a:gd name="connsiteY65" fmla="*/ 1898145 h 4000402"/>
              <a:gd name="connsiteX66" fmla="*/ 3819044 w 4251925"/>
              <a:gd name="connsiteY66" fmla="*/ 2049001 h 4000402"/>
              <a:gd name="connsiteX67" fmla="*/ 3819044 w 4251925"/>
              <a:gd name="connsiteY67" fmla="*/ 2068468 h 4000402"/>
              <a:gd name="connsiteX68" fmla="*/ 3220793 w 4251925"/>
              <a:gd name="connsiteY68" fmla="*/ 2667033 h 4000402"/>
              <a:gd name="connsiteX69" fmla="*/ 3031104 w 4251925"/>
              <a:gd name="connsiteY69" fmla="*/ 2764360 h 4000402"/>
              <a:gd name="connsiteX70" fmla="*/ 2987330 w 4251925"/>
              <a:gd name="connsiteY70" fmla="*/ 2900619 h 4000402"/>
              <a:gd name="connsiteX71" fmla="*/ 2987330 w 4251925"/>
              <a:gd name="connsiteY71" fmla="*/ 2963881 h 4000402"/>
              <a:gd name="connsiteX72" fmla="*/ 2943555 w 4251925"/>
              <a:gd name="connsiteY72" fmla="*/ 2983348 h 4000402"/>
              <a:gd name="connsiteX73" fmla="*/ 2792776 w 4251925"/>
              <a:gd name="connsiteY73" fmla="*/ 2861688 h 4000402"/>
              <a:gd name="connsiteX74" fmla="*/ 2598223 w 4251925"/>
              <a:gd name="connsiteY74" fmla="*/ 2594037 h 4000402"/>
              <a:gd name="connsiteX75" fmla="*/ 2569040 w 4251925"/>
              <a:gd name="connsiteY75" fmla="*/ 2521041 h 4000402"/>
              <a:gd name="connsiteX76" fmla="*/ 2272346 w 4251925"/>
              <a:gd name="connsiteY76" fmla="*/ 2112264 h 4000402"/>
              <a:gd name="connsiteX77" fmla="*/ 1294717 w 4251925"/>
              <a:gd name="connsiteY77" fmla="*/ 1328777 h 4000402"/>
              <a:gd name="connsiteX78" fmla="*/ 2525266 w 4251925"/>
              <a:gd name="connsiteY78" fmla="*/ 136513 h 4000402"/>
              <a:gd name="connsiteX79" fmla="*/ 3814181 w 4251925"/>
              <a:gd name="connsiteY79" fmla="*/ 1372576 h 4000402"/>
              <a:gd name="connsiteX80" fmla="*/ 3814181 w 4251925"/>
              <a:gd name="connsiteY80" fmla="*/ 1377441 h 4000402"/>
              <a:gd name="connsiteX81" fmla="*/ 3814181 w 4251925"/>
              <a:gd name="connsiteY81" fmla="*/ 1377441 h 4000402"/>
              <a:gd name="connsiteX82" fmla="*/ 3814181 w 4251925"/>
              <a:gd name="connsiteY82" fmla="*/ 1396908 h 4000402"/>
              <a:gd name="connsiteX83" fmla="*/ 3814181 w 4251925"/>
              <a:gd name="connsiteY83" fmla="*/ 1430970 h 4000402"/>
              <a:gd name="connsiteX84" fmla="*/ 3814181 w 4251925"/>
              <a:gd name="connsiteY84" fmla="*/ 1430970 h 4000402"/>
              <a:gd name="connsiteX85" fmla="*/ 3838500 w 4251925"/>
              <a:gd name="connsiteY85" fmla="*/ 1518567 h 4000402"/>
              <a:gd name="connsiteX86" fmla="*/ 4028189 w 4251925"/>
              <a:gd name="connsiteY86" fmla="*/ 1849481 h 4000402"/>
              <a:gd name="connsiteX87" fmla="*/ 3862819 w 4251925"/>
              <a:gd name="connsiteY87" fmla="*/ 1849481 h 4000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4251925" h="4000402">
                <a:moveTo>
                  <a:pt x="4242198" y="1951674"/>
                </a:moveTo>
                <a:lnTo>
                  <a:pt x="3984415" y="1508834"/>
                </a:lnTo>
                <a:cubicBezTo>
                  <a:pt x="3969823" y="1479634"/>
                  <a:pt x="3950368" y="1435838"/>
                  <a:pt x="3950368" y="1372576"/>
                </a:cubicBezTo>
                <a:lnTo>
                  <a:pt x="3950368" y="1367708"/>
                </a:lnTo>
                <a:cubicBezTo>
                  <a:pt x="3930912" y="598820"/>
                  <a:pt x="3293751" y="-14343"/>
                  <a:pt x="2525266" y="255"/>
                </a:cubicBezTo>
                <a:cubicBezTo>
                  <a:pt x="1824874" y="14854"/>
                  <a:pt x="1250942" y="545291"/>
                  <a:pt x="1168257" y="1226585"/>
                </a:cubicBezTo>
                <a:lnTo>
                  <a:pt x="745104" y="885938"/>
                </a:lnTo>
                <a:cubicBezTo>
                  <a:pt x="599189" y="769143"/>
                  <a:pt x="385181" y="793475"/>
                  <a:pt x="268449" y="939467"/>
                </a:cubicBezTo>
                <a:lnTo>
                  <a:pt x="73895" y="1177921"/>
                </a:lnTo>
                <a:cubicBezTo>
                  <a:pt x="-42837" y="1323912"/>
                  <a:pt x="-18517" y="1538031"/>
                  <a:pt x="127397" y="1654826"/>
                </a:cubicBezTo>
                <a:lnTo>
                  <a:pt x="1654640" y="2881155"/>
                </a:lnTo>
                <a:cubicBezTo>
                  <a:pt x="1785963" y="2988213"/>
                  <a:pt x="1946470" y="3056343"/>
                  <a:pt x="2116704" y="3085540"/>
                </a:cubicBezTo>
                <a:lnTo>
                  <a:pt x="2194525" y="3095274"/>
                </a:lnTo>
                <a:cubicBezTo>
                  <a:pt x="2306393" y="3114741"/>
                  <a:pt x="2408534" y="3158536"/>
                  <a:pt x="2496082" y="3226667"/>
                </a:cubicBezTo>
                <a:lnTo>
                  <a:pt x="3381299" y="3946891"/>
                </a:lnTo>
                <a:cubicBezTo>
                  <a:pt x="3483440" y="4029620"/>
                  <a:pt x="3634219" y="4015021"/>
                  <a:pt x="3716904" y="3912826"/>
                </a:cubicBezTo>
                <a:cubicBezTo>
                  <a:pt x="3799589" y="3810633"/>
                  <a:pt x="3784997" y="3659776"/>
                  <a:pt x="3682857" y="3577047"/>
                </a:cubicBezTo>
                <a:lnTo>
                  <a:pt x="3235384" y="3212068"/>
                </a:lnTo>
                <a:cubicBezTo>
                  <a:pt x="3167291" y="3158536"/>
                  <a:pt x="3128380" y="3075810"/>
                  <a:pt x="3128380" y="2988213"/>
                </a:cubicBezTo>
                <a:lnTo>
                  <a:pt x="3128380" y="2895753"/>
                </a:lnTo>
                <a:cubicBezTo>
                  <a:pt x="3128380" y="2871421"/>
                  <a:pt x="3133244" y="2851955"/>
                  <a:pt x="3147836" y="2832491"/>
                </a:cubicBezTo>
                <a:cubicBezTo>
                  <a:pt x="3167291" y="2808159"/>
                  <a:pt x="3196474" y="2793558"/>
                  <a:pt x="3225657" y="2793558"/>
                </a:cubicBezTo>
                <a:cubicBezTo>
                  <a:pt x="3225657" y="2793558"/>
                  <a:pt x="3225657" y="2793558"/>
                  <a:pt x="3225657" y="2793558"/>
                </a:cubicBezTo>
                <a:cubicBezTo>
                  <a:pt x="3288887" y="2793558"/>
                  <a:pt x="3352117" y="2783827"/>
                  <a:pt x="3410483" y="2769226"/>
                </a:cubicBezTo>
                <a:cubicBezTo>
                  <a:pt x="3731496" y="2686499"/>
                  <a:pt x="3955231" y="2394516"/>
                  <a:pt x="3955231" y="2058735"/>
                </a:cubicBezTo>
                <a:cubicBezTo>
                  <a:pt x="3955231" y="2049001"/>
                  <a:pt x="3955231" y="2044136"/>
                  <a:pt x="3955231" y="2039268"/>
                </a:cubicBezTo>
                <a:lnTo>
                  <a:pt x="3955231" y="1985739"/>
                </a:lnTo>
                <a:cubicBezTo>
                  <a:pt x="3955231" y="1985739"/>
                  <a:pt x="3955231" y="1980874"/>
                  <a:pt x="3960095" y="1980874"/>
                </a:cubicBezTo>
                <a:lnTo>
                  <a:pt x="4227606" y="1980874"/>
                </a:lnTo>
                <a:cubicBezTo>
                  <a:pt x="4237334" y="1980874"/>
                  <a:pt x="4247061" y="1976006"/>
                  <a:pt x="4251925" y="1966272"/>
                </a:cubicBezTo>
                <a:cubicBezTo>
                  <a:pt x="4247061" y="1966272"/>
                  <a:pt x="4247061" y="1956542"/>
                  <a:pt x="4242198" y="1951674"/>
                </a:cubicBezTo>
                <a:close/>
                <a:moveTo>
                  <a:pt x="3945504" y="1367708"/>
                </a:moveTo>
                <a:lnTo>
                  <a:pt x="3945504" y="1367708"/>
                </a:lnTo>
                <a:lnTo>
                  <a:pt x="3945504" y="1367708"/>
                </a:lnTo>
                <a:lnTo>
                  <a:pt x="3945504" y="1367708"/>
                </a:lnTo>
                <a:close/>
                <a:moveTo>
                  <a:pt x="341406" y="1635359"/>
                </a:moveTo>
                <a:lnTo>
                  <a:pt x="219810" y="1538031"/>
                </a:lnTo>
                <a:cubicBezTo>
                  <a:pt x="137125" y="1474769"/>
                  <a:pt x="127397" y="1353109"/>
                  <a:pt x="190627" y="1275248"/>
                </a:cubicBezTo>
                <a:lnTo>
                  <a:pt x="385181" y="1036794"/>
                </a:lnTo>
                <a:cubicBezTo>
                  <a:pt x="448410" y="954065"/>
                  <a:pt x="570006" y="944332"/>
                  <a:pt x="647827" y="1007597"/>
                </a:cubicBezTo>
                <a:lnTo>
                  <a:pt x="769423" y="1104925"/>
                </a:lnTo>
                <a:cubicBezTo>
                  <a:pt x="784014" y="1114655"/>
                  <a:pt x="784014" y="1134122"/>
                  <a:pt x="774287" y="1148721"/>
                </a:cubicBezTo>
                <a:lnTo>
                  <a:pt x="385181" y="1635359"/>
                </a:lnTo>
                <a:cubicBezTo>
                  <a:pt x="375453" y="1640227"/>
                  <a:pt x="355997" y="1645092"/>
                  <a:pt x="341406" y="1635359"/>
                </a:cubicBezTo>
                <a:close/>
                <a:moveTo>
                  <a:pt x="3318070" y="3533248"/>
                </a:moveTo>
                <a:lnTo>
                  <a:pt x="3259704" y="3606244"/>
                </a:lnTo>
                <a:cubicBezTo>
                  <a:pt x="3245113" y="3625711"/>
                  <a:pt x="3220793" y="3625711"/>
                  <a:pt x="3201338" y="3611112"/>
                </a:cubicBezTo>
                <a:lnTo>
                  <a:pt x="2588495" y="3109872"/>
                </a:lnTo>
                <a:cubicBezTo>
                  <a:pt x="2481491" y="3022278"/>
                  <a:pt x="2350168" y="2968749"/>
                  <a:pt x="2213981" y="2944417"/>
                </a:cubicBezTo>
                <a:lnTo>
                  <a:pt x="2136159" y="2934684"/>
                </a:lnTo>
                <a:cubicBezTo>
                  <a:pt x="1995108" y="2910352"/>
                  <a:pt x="1858921" y="2851955"/>
                  <a:pt x="1747053" y="2764360"/>
                </a:cubicBezTo>
                <a:lnTo>
                  <a:pt x="506776" y="1766752"/>
                </a:lnTo>
                <a:cubicBezTo>
                  <a:pt x="492185" y="1757018"/>
                  <a:pt x="492185" y="1737555"/>
                  <a:pt x="501912" y="1722953"/>
                </a:cubicBezTo>
                <a:lnTo>
                  <a:pt x="891019" y="1236315"/>
                </a:lnTo>
                <a:cubicBezTo>
                  <a:pt x="900746" y="1221716"/>
                  <a:pt x="920202" y="1221716"/>
                  <a:pt x="934793" y="1231450"/>
                </a:cubicBezTo>
                <a:lnTo>
                  <a:pt x="1153665" y="1406638"/>
                </a:lnTo>
                <a:cubicBezTo>
                  <a:pt x="1153665" y="1406638"/>
                  <a:pt x="1153665" y="1406638"/>
                  <a:pt x="1153665" y="1411506"/>
                </a:cubicBezTo>
                <a:lnTo>
                  <a:pt x="1177985" y="1426105"/>
                </a:lnTo>
                <a:lnTo>
                  <a:pt x="2175070" y="2229058"/>
                </a:lnTo>
                <a:cubicBezTo>
                  <a:pt x="2286938" y="2321521"/>
                  <a:pt x="2374487" y="2438312"/>
                  <a:pt x="2427989" y="2574570"/>
                </a:cubicBezTo>
                <a:lnTo>
                  <a:pt x="2457172" y="2647566"/>
                </a:lnTo>
                <a:cubicBezTo>
                  <a:pt x="2505810" y="2774094"/>
                  <a:pt x="2588495" y="2890885"/>
                  <a:pt x="2695500" y="2978482"/>
                </a:cubicBezTo>
                <a:lnTo>
                  <a:pt x="3308342" y="3479719"/>
                </a:lnTo>
                <a:cubicBezTo>
                  <a:pt x="3327798" y="3494318"/>
                  <a:pt x="3327798" y="3518650"/>
                  <a:pt x="3318070" y="3533248"/>
                </a:cubicBezTo>
                <a:close/>
                <a:moveTo>
                  <a:pt x="3862819" y="1854346"/>
                </a:moveTo>
                <a:cubicBezTo>
                  <a:pt x="3838500" y="1854346"/>
                  <a:pt x="3819044" y="1873813"/>
                  <a:pt x="3819044" y="1898145"/>
                </a:cubicBezTo>
                <a:lnTo>
                  <a:pt x="3819044" y="2049001"/>
                </a:lnTo>
                <a:cubicBezTo>
                  <a:pt x="3819044" y="2053870"/>
                  <a:pt x="3819044" y="2063600"/>
                  <a:pt x="3819044" y="2068468"/>
                </a:cubicBezTo>
                <a:cubicBezTo>
                  <a:pt x="3819044" y="2399382"/>
                  <a:pt x="3551533" y="2667033"/>
                  <a:pt x="3220793" y="2667033"/>
                </a:cubicBezTo>
                <a:cubicBezTo>
                  <a:pt x="3142972" y="2667033"/>
                  <a:pt x="3074879" y="2705963"/>
                  <a:pt x="3031104" y="2764360"/>
                </a:cubicBezTo>
                <a:cubicBezTo>
                  <a:pt x="3001921" y="2803291"/>
                  <a:pt x="2987330" y="2851955"/>
                  <a:pt x="2987330" y="2900619"/>
                </a:cubicBezTo>
                <a:lnTo>
                  <a:pt x="2987330" y="2963881"/>
                </a:lnTo>
                <a:cubicBezTo>
                  <a:pt x="2987330" y="2988213"/>
                  <a:pt x="2963010" y="2997946"/>
                  <a:pt x="2943555" y="2983348"/>
                </a:cubicBezTo>
                <a:lnTo>
                  <a:pt x="2792776" y="2861688"/>
                </a:lnTo>
                <a:cubicBezTo>
                  <a:pt x="2705227" y="2793558"/>
                  <a:pt x="2637134" y="2701098"/>
                  <a:pt x="2598223" y="2594037"/>
                </a:cubicBezTo>
                <a:lnTo>
                  <a:pt x="2569040" y="2521041"/>
                </a:lnTo>
                <a:cubicBezTo>
                  <a:pt x="2505810" y="2360451"/>
                  <a:pt x="2403670" y="2219325"/>
                  <a:pt x="2272346" y="2112264"/>
                </a:cubicBezTo>
                <a:lnTo>
                  <a:pt x="1294717" y="1328777"/>
                </a:lnTo>
                <a:cubicBezTo>
                  <a:pt x="1333627" y="671816"/>
                  <a:pt x="1863785" y="151112"/>
                  <a:pt x="2525266" y="136513"/>
                </a:cubicBezTo>
                <a:cubicBezTo>
                  <a:pt x="3220793" y="121915"/>
                  <a:pt x="3799589" y="676681"/>
                  <a:pt x="3814181" y="1372576"/>
                </a:cubicBezTo>
                <a:cubicBezTo>
                  <a:pt x="3814181" y="1372576"/>
                  <a:pt x="3814181" y="1372576"/>
                  <a:pt x="3814181" y="1377441"/>
                </a:cubicBezTo>
                <a:lnTo>
                  <a:pt x="3814181" y="1377441"/>
                </a:lnTo>
                <a:cubicBezTo>
                  <a:pt x="3814181" y="1382306"/>
                  <a:pt x="3814181" y="1392040"/>
                  <a:pt x="3814181" y="1396908"/>
                </a:cubicBezTo>
                <a:cubicBezTo>
                  <a:pt x="3814181" y="1406638"/>
                  <a:pt x="3814181" y="1416372"/>
                  <a:pt x="3814181" y="1430970"/>
                </a:cubicBezTo>
                <a:lnTo>
                  <a:pt x="3814181" y="1430970"/>
                </a:lnTo>
                <a:cubicBezTo>
                  <a:pt x="3814181" y="1460170"/>
                  <a:pt x="3823908" y="1489367"/>
                  <a:pt x="3838500" y="1518567"/>
                </a:cubicBezTo>
                <a:lnTo>
                  <a:pt x="4028189" y="1849481"/>
                </a:lnTo>
                <a:lnTo>
                  <a:pt x="3862819" y="1849481"/>
                </a:lnTo>
                <a:close/>
              </a:path>
            </a:pathLst>
          </a:custGeom>
          <a:solidFill>
            <a:srgbClr val="58A1CD"/>
          </a:solidFill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grpSp>
        <p:nvGrpSpPr>
          <p:cNvPr id="104" name="グラフィックス 4">
            <a:extLst>
              <a:ext uri="{FF2B5EF4-FFF2-40B4-BE49-F238E27FC236}">
                <a16:creationId xmlns:a16="http://schemas.microsoft.com/office/drawing/2014/main" id="{3F7976EF-8796-4E47-9381-72311171F0CF}"/>
              </a:ext>
            </a:extLst>
          </p:cNvPr>
          <p:cNvGrpSpPr/>
          <p:nvPr/>
        </p:nvGrpSpPr>
        <p:grpSpPr>
          <a:xfrm rot="5400000">
            <a:off x="15985983" y="10364808"/>
            <a:ext cx="18210177" cy="48663"/>
            <a:chOff x="9099995" y="3274542"/>
            <a:chExt cx="18210177" cy="48663"/>
          </a:xfrm>
          <a:solidFill>
            <a:srgbClr val="D9DBE2"/>
          </a:solidFill>
        </p:grpSpPr>
        <p:sp>
          <p:nvSpPr>
            <p:cNvPr id="105" name="フリーフォーム: 図形 104">
              <a:extLst>
                <a:ext uri="{FF2B5EF4-FFF2-40B4-BE49-F238E27FC236}">
                  <a16:creationId xmlns:a16="http://schemas.microsoft.com/office/drawing/2014/main" id="{3F6512D4-05C5-4628-9172-0D5D285CF9B0}"/>
                </a:ext>
              </a:extLst>
            </p:cNvPr>
            <p:cNvSpPr/>
            <p:nvPr/>
          </p:nvSpPr>
          <p:spPr>
            <a:xfrm>
              <a:off x="9099995" y="3274542"/>
              <a:ext cx="97276" cy="48663"/>
            </a:xfrm>
            <a:custGeom>
              <a:avLst/>
              <a:gdLst>
                <a:gd name="connsiteX0" fmla="*/ 72957 w 97276"/>
                <a:gd name="connsiteY0" fmla="*/ 48664 h 48663"/>
                <a:gd name="connsiteX1" fmla="*/ 24319 w 97276"/>
                <a:gd name="connsiteY1" fmla="*/ 48664 h 48663"/>
                <a:gd name="connsiteX2" fmla="*/ 0 w 97276"/>
                <a:gd name="connsiteY2" fmla="*/ 24332 h 48663"/>
                <a:gd name="connsiteX3" fmla="*/ 24319 w 97276"/>
                <a:gd name="connsiteY3" fmla="*/ 0 h 48663"/>
                <a:gd name="connsiteX4" fmla="*/ 72957 w 97276"/>
                <a:gd name="connsiteY4" fmla="*/ 0 h 48663"/>
                <a:gd name="connsiteX5" fmla="*/ 97277 w 97276"/>
                <a:gd name="connsiteY5" fmla="*/ 24332 h 48663"/>
                <a:gd name="connsiteX6" fmla="*/ 72957 w 97276"/>
                <a:gd name="connsiteY6" fmla="*/ 48664 h 48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276" h="48663">
                  <a:moveTo>
                    <a:pt x="72957" y="48664"/>
                  </a:moveTo>
                  <a:lnTo>
                    <a:pt x="24319" y="48664"/>
                  </a:lnTo>
                  <a:cubicBezTo>
                    <a:pt x="9728" y="48664"/>
                    <a:pt x="0" y="38931"/>
                    <a:pt x="0" y="24332"/>
                  </a:cubicBezTo>
                  <a:cubicBezTo>
                    <a:pt x="0" y="9733"/>
                    <a:pt x="9728" y="0"/>
                    <a:pt x="24319" y="0"/>
                  </a:cubicBezTo>
                  <a:lnTo>
                    <a:pt x="72957" y="0"/>
                  </a:lnTo>
                  <a:cubicBezTo>
                    <a:pt x="87549" y="0"/>
                    <a:pt x="97277" y="9733"/>
                    <a:pt x="97277" y="24332"/>
                  </a:cubicBezTo>
                  <a:cubicBezTo>
                    <a:pt x="97277" y="38931"/>
                    <a:pt x="87549" y="48664"/>
                    <a:pt x="72957" y="48664"/>
                  </a:cubicBezTo>
                  <a:close/>
                </a:path>
              </a:pathLst>
            </a:custGeom>
            <a:solidFill>
              <a:srgbClr val="D9DBE2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06" name="フリーフォーム: 図形 105">
              <a:extLst>
                <a:ext uri="{FF2B5EF4-FFF2-40B4-BE49-F238E27FC236}">
                  <a16:creationId xmlns:a16="http://schemas.microsoft.com/office/drawing/2014/main" id="{AD60D11A-E567-415D-8676-7989135B78AD}"/>
                </a:ext>
              </a:extLst>
            </p:cNvPr>
            <p:cNvSpPr/>
            <p:nvPr/>
          </p:nvSpPr>
          <p:spPr>
            <a:xfrm>
              <a:off x="9343187" y="3274542"/>
              <a:ext cx="17718931" cy="48663"/>
            </a:xfrm>
            <a:custGeom>
              <a:avLst/>
              <a:gdLst>
                <a:gd name="connsiteX0" fmla="*/ 17694612 w 17718931"/>
                <a:gd name="connsiteY0" fmla="*/ 48664 h 48663"/>
                <a:gd name="connsiteX1" fmla="*/ 17597336 w 17718931"/>
                <a:gd name="connsiteY1" fmla="*/ 48664 h 48663"/>
                <a:gd name="connsiteX2" fmla="*/ 17573016 w 17718931"/>
                <a:gd name="connsiteY2" fmla="*/ 24332 h 48663"/>
                <a:gd name="connsiteX3" fmla="*/ 17597336 w 17718931"/>
                <a:gd name="connsiteY3" fmla="*/ 0 h 48663"/>
                <a:gd name="connsiteX4" fmla="*/ 17694612 w 17718931"/>
                <a:gd name="connsiteY4" fmla="*/ 0 h 48663"/>
                <a:gd name="connsiteX5" fmla="*/ 17718932 w 17718931"/>
                <a:gd name="connsiteY5" fmla="*/ 24332 h 48663"/>
                <a:gd name="connsiteX6" fmla="*/ 17694612 w 17718931"/>
                <a:gd name="connsiteY6" fmla="*/ 48664 h 48663"/>
                <a:gd name="connsiteX7" fmla="*/ 17402782 w 17718931"/>
                <a:gd name="connsiteY7" fmla="*/ 48664 h 48663"/>
                <a:gd name="connsiteX8" fmla="*/ 17305506 w 17718931"/>
                <a:gd name="connsiteY8" fmla="*/ 48664 h 48663"/>
                <a:gd name="connsiteX9" fmla="*/ 17281188 w 17718931"/>
                <a:gd name="connsiteY9" fmla="*/ 24332 h 48663"/>
                <a:gd name="connsiteX10" fmla="*/ 17305506 w 17718931"/>
                <a:gd name="connsiteY10" fmla="*/ 0 h 48663"/>
                <a:gd name="connsiteX11" fmla="*/ 17402782 w 17718931"/>
                <a:gd name="connsiteY11" fmla="*/ 0 h 48663"/>
                <a:gd name="connsiteX12" fmla="*/ 17427102 w 17718931"/>
                <a:gd name="connsiteY12" fmla="*/ 24332 h 48663"/>
                <a:gd name="connsiteX13" fmla="*/ 17402782 w 17718931"/>
                <a:gd name="connsiteY13" fmla="*/ 48664 h 48663"/>
                <a:gd name="connsiteX14" fmla="*/ 17110952 w 17718931"/>
                <a:gd name="connsiteY14" fmla="*/ 48664 h 48663"/>
                <a:gd name="connsiteX15" fmla="*/ 17013676 w 17718931"/>
                <a:gd name="connsiteY15" fmla="*/ 48664 h 48663"/>
                <a:gd name="connsiteX16" fmla="*/ 16989358 w 17718931"/>
                <a:gd name="connsiteY16" fmla="*/ 24332 h 48663"/>
                <a:gd name="connsiteX17" fmla="*/ 17013676 w 17718931"/>
                <a:gd name="connsiteY17" fmla="*/ 0 h 48663"/>
                <a:gd name="connsiteX18" fmla="*/ 17110952 w 17718931"/>
                <a:gd name="connsiteY18" fmla="*/ 0 h 48663"/>
                <a:gd name="connsiteX19" fmla="*/ 17135272 w 17718931"/>
                <a:gd name="connsiteY19" fmla="*/ 24332 h 48663"/>
                <a:gd name="connsiteX20" fmla="*/ 17110952 w 17718931"/>
                <a:gd name="connsiteY20" fmla="*/ 48664 h 48663"/>
                <a:gd name="connsiteX21" fmla="*/ 16819124 w 17718931"/>
                <a:gd name="connsiteY21" fmla="*/ 48664 h 48663"/>
                <a:gd name="connsiteX22" fmla="*/ 16721847 w 17718931"/>
                <a:gd name="connsiteY22" fmla="*/ 48664 h 48663"/>
                <a:gd name="connsiteX23" fmla="*/ 16697527 w 17718931"/>
                <a:gd name="connsiteY23" fmla="*/ 24332 h 48663"/>
                <a:gd name="connsiteX24" fmla="*/ 16721847 w 17718931"/>
                <a:gd name="connsiteY24" fmla="*/ 0 h 48663"/>
                <a:gd name="connsiteX25" fmla="*/ 16819124 w 17718931"/>
                <a:gd name="connsiteY25" fmla="*/ 0 h 48663"/>
                <a:gd name="connsiteX26" fmla="*/ 16843442 w 17718931"/>
                <a:gd name="connsiteY26" fmla="*/ 24332 h 48663"/>
                <a:gd name="connsiteX27" fmla="*/ 16819124 w 17718931"/>
                <a:gd name="connsiteY27" fmla="*/ 48664 h 48663"/>
                <a:gd name="connsiteX28" fmla="*/ 16527293 w 17718931"/>
                <a:gd name="connsiteY28" fmla="*/ 48664 h 48663"/>
                <a:gd name="connsiteX29" fmla="*/ 16430017 w 17718931"/>
                <a:gd name="connsiteY29" fmla="*/ 48664 h 48663"/>
                <a:gd name="connsiteX30" fmla="*/ 16405698 w 17718931"/>
                <a:gd name="connsiteY30" fmla="*/ 24332 h 48663"/>
                <a:gd name="connsiteX31" fmla="*/ 16430017 w 17718931"/>
                <a:gd name="connsiteY31" fmla="*/ 0 h 48663"/>
                <a:gd name="connsiteX32" fmla="*/ 16527293 w 17718931"/>
                <a:gd name="connsiteY32" fmla="*/ 0 h 48663"/>
                <a:gd name="connsiteX33" fmla="*/ 16551613 w 17718931"/>
                <a:gd name="connsiteY33" fmla="*/ 24332 h 48663"/>
                <a:gd name="connsiteX34" fmla="*/ 16527293 w 17718931"/>
                <a:gd name="connsiteY34" fmla="*/ 48664 h 48663"/>
                <a:gd name="connsiteX35" fmla="*/ 16230600 w 17718931"/>
                <a:gd name="connsiteY35" fmla="*/ 48664 h 48663"/>
                <a:gd name="connsiteX36" fmla="*/ 16133323 w 17718931"/>
                <a:gd name="connsiteY36" fmla="*/ 48664 h 48663"/>
                <a:gd name="connsiteX37" fmla="*/ 16109004 w 17718931"/>
                <a:gd name="connsiteY37" fmla="*/ 24332 h 48663"/>
                <a:gd name="connsiteX38" fmla="*/ 16133323 w 17718931"/>
                <a:gd name="connsiteY38" fmla="*/ 0 h 48663"/>
                <a:gd name="connsiteX39" fmla="*/ 16230600 w 17718931"/>
                <a:gd name="connsiteY39" fmla="*/ 0 h 48663"/>
                <a:gd name="connsiteX40" fmla="*/ 16254919 w 17718931"/>
                <a:gd name="connsiteY40" fmla="*/ 24332 h 48663"/>
                <a:gd name="connsiteX41" fmla="*/ 16230600 w 17718931"/>
                <a:gd name="connsiteY41" fmla="*/ 48664 h 48663"/>
                <a:gd name="connsiteX42" fmla="*/ 15938770 w 17718931"/>
                <a:gd name="connsiteY42" fmla="*/ 48664 h 48663"/>
                <a:gd name="connsiteX43" fmla="*/ 15841493 w 17718931"/>
                <a:gd name="connsiteY43" fmla="*/ 48664 h 48663"/>
                <a:gd name="connsiteX44" fmla="*/ 15817174 w 17718931"/>
                <a:gd name="connsiteY44" fmla="*/ 24332 h 48663"/>
                <a:gd name="connsiteX45" fmla="*/ 15841493 w 17718931"/>
                <a:gd name="connsiteY45" fmla="*/ 0 h 48663"/>
                <a:gd name="connsiteX46" fmla="*/ 15938770 w 17718931"/>
                <a:gd name="connsiteY46" fmla="*/ 0 h 48663"/>
                <a:gd name="connsiteX47" fmla="*/ 15963089 w 17718931"/>
                <a:gd name="connsiteY47" fmla="*/ 24332 h 48663"/>
                <a:gd name="connsiteX48" fmla="*/ 15938770 w 17718931"/>
                <a:gd name="connsiteY48" fmla="*/ 48664 h 48663"/>
                <a:gd name="connsiteX49" fmla="*/ 15646940 w 17718931"/>
                <a:gd name="connsiteY49" fmla="*/ 48664 h 48663"/>
                <a:gd name="connsiteX50" fmla="*/ 15549663 w 17718931"/>
                <a:gd name="connsiteY50" fmla="*/ 48664 h 48663"/>
                <a:gd name="connsiteX51" fmla="*/ 15525344 w 17718931"/>
                <a:gd name="connsiteY51" fmla="*/ 24332 h 48663"/>
                <a:gd name="connsiteX52" fmla="*/ 15549663 w 17718931"/>
                <a:gd name="connsiteY52" fmla="*/ 0 h 48663"/>
                <a:gd name="connsiteX53" fmla="*/ 15646940 w 17718931"/>
                <a:gd name="connsiteY53" fmla="*/ 0 h 48663"/>
                <a:gd name="connsiteX54" fmla="*/ 15671259 w 17718931"/>
                <a:gd name="connsiteY54" fmla="*/ 24332 h 48663"/>
                <a:gd name="connsiteX55" fmla="*/ 15646940 w 17718931"/>
                <a:gd name="connsiteY55" fmla="*/ 48664 h 48663"/>
                <a:gd name="connsiteX56" fmla="*/ 15355110 w 17718931"/>
                <a:gd name="connsiteY56" fmla="*/ 48664 h 48663"/>
                <a:gd name="connsiteX57" fmla="*/ 15257834 w 17718931"/>
                <a:gd name="connsiteY57" fmla="*/ 48664 h 48663"/>
                <a:gd name="connsiteX58" fmla="*/ 15233514 w 17718931"/>
                <a:gd name="connsiteY58" fmla="*/ 24332 h 48663"/>
                <a:gd name="connsiteX59" fmla="*/ 15257834 w 17718931"/>
                <a:gd name="connsiteY59" fmla="*/ 0 h 48663"/>
                <a:gd name="connsiteX60" fmla="*/ 15355110 w 17718931"/>
                <a:gd name="connsiteY60" fmla="*/ 0 h 48663"/>
                <a:gd name="connsiteX61" fmla="*/ 15379429 w 17718931"/>
                <a:gd name="connsiteY61" fmla="*/ 24332 h 48663"/>
                <a:gd name="connsiteX62" fmla="*/ 15355110 w 17718931"/>
                <a:gd name="connsiteY62" fmla="*/ 48664 h 48663"/>
                <a:gd name="connsiteX63" fmla="*/ 15058416 w 17718931"/>
                <a:gd name="connsiteY63" fmla="*/ 48664 h 48663"/>
                <a:gd name="connsiteX64" fmla="*/ 14961140 w 17718931"/>
                <a:gd name="connsiteY64" fmla="*/ 48664 h 48663"/>
                <a:gd name="connsiteX65" fmla="*/ 14936821 w 17718931"/>
                <a:gd name="connsiteY65" fmla="*/ 24332 h 48663"/>
                <a:gd name="connsiteX66" fmla="*/ 14961140 w 17718931"/>
                <a:gd name="connsiteY66" fmla="*/ 0 h 48663"/>
                <a:gd name="connsiteX67" fmla="*/ 15058416 w 17718931"/>
                <a:gd name="connsiteY67" fmla="*/ 0 h 48663"/>
                <a:gd name="connsiteX68" fmla="*/ 15082735 w 17718931"/>
                <a:gd name="connsiteY68" fmla="*/ 24332 h 48663"/>
                <a:gd name="connsiteX69" fmla="*/ 15058416 w 17718931"/>
                <a:gd name="connsiteY69" fmla="*/ 48664 h 48663"/>
                <a:gd name="connsiteX70" fmla="*/ 14766587 w 17718931"/>
                <a:gd name="connsiteY70" fmla="*/ 48664 h 48663"/>
                <a:gd name="connsiteX71" fmla="*/ 14669310 w 17718931"/>
                <a:gd name="connsiteY71" fmla="*/ 48664 h 48663"/>
                <a:gd name="connsiteX72" fmla="*/ 14644991 w 17718931"/>
                <a:gd name="connsiteY72" fmla="*/ 24332 h 48663"/>
                <a:gd name="connsiteX73" fmla="*/ 14669310 w 17718931"/>
                <a:gd name="connsiteY73" fmla="*/ 0 h 48663"/>
                <a:gd name="connsiteX74" fmla="*/ 14766587 w 17718931"/>
                <a:gd name="connsiteY74" fmla="*/ 0 h 48663"/>
                <a:gd name="connsiteX75" fmla="*/ 14790906 w 17718931"/>
                <a:gd name="connsiteY75" fmla="*/ 24332 h 48663"/>
                <a:gd name="connsiteX76" fmla="*/ 14766587 w 17718931"/>
                <a:gd name="connsiteY76" fmla="*/ 48664 h 48663"/>
                <a:gd name="connsiteX77" fmla="*/ 14474757 w 17718931"/>
                <a:gd name="connsiteY77" fmla="*/ 48664 h 48663"/>
                <a:gd name="connsiteX78" fmla="*/ 14377480 w 17718931"/>
                <a:gd name="connsiteY78" fmla="*/ 48664 h 48663"/>
                <a:gd name="connsiteX79" fmla="*/ 14353161 w 17718931"/>
                <a:gd name="connsiteY79" fmla="*/ 24332 h 48663"/>
                <a:gd name="connsiteX80" fmla="*/ 14377480 w 17718931"/>
                <a:gd name="connsiteY80" fmla="*/ 0 h 48663"/>
                <a:gd name="connsiteX81" fmla="*/ 14474757 w 17718931"/>
                <a:gd name="connsiteY81" fmla="*/ 0 h 48663"/>
                <a:gd name="connsiteX82" fmla="*/ 14499076 w 17718931"/>
                <a:gd name="connsiteY82" fmla="*/ 24332 h 48663"/>
                <a:gd name="connsiteX83" fmla="*/ 14474757 w 17718931"/>
                <a:gd name="connsiteY83" fmla="*/ 48664 h 48663"/>
                <a:gd name="connsiteX84" fmla="*/ 14182927 w 17718931"/>
                <a:gd name="connsiteY84" fmla="*/ 48664 h 48663"/>
                <a:gd name="connsiteX85" fmla="*/ 14085650 w 17718931"/>
                <a:gd name="connsiteY85" fmla="*/ 48664 h 48663"/>
                <a:gd name="connsiteX86" fmla="*/ 14061331 w 17718931"/>
                <a:gd name="connsiteY86" fmla="*/ 24332 h 48663"/>
                <a:gd name="connsiteX87" fmla="*/ 14085650 w 17718931"/>
                <a:gd name="connsiteY87" fmla="*/ 0 h 48663"/>
                <a:gd name="connsiteX88" fmla="*/ 14182927 w 17718931"/>
                <a:gd name="connsiteY88" fmla="*/ 0 h 48663"/>
                <a:gd name="connsiteX89" fmla="*/ 14207246 w 17718931"/>
                <a:gd name="connsiteY89" fmla="*/ 24332 h 48663"/>
                <a:gd name="connsiteX90" fmla="*/ 14182927 w 17718931"/>
                <a:gd name="connsiteY90" fmla="*/ 48664 h 48663"/>
                <a:gd name="connsiteX91" fmla="*/ 13891097 w 17718931"/>
                <a:gd name="connsiteY91" fmla="*/ 48664 h 48663"/>
                <a:gd name="connsiteX92" fmla="*/ 13793821 w 17718931"/>
                <a:gd name="connsiteY92" fmla="*/ 48664 h 48663"/>
                <a:gd name="connsiteX93" fmla="*/ 13769501 w 17718931"/>
                <a:gd name="connsiteY93" fmla="*/ 24332 h 48663"/>
                <a:gd name="connsiteX94" fmla="*/ 13793821 w 17718931"/>
                <a:gd name="connsiteY94" fmla="*/ 0 h 48663"/>
                <a:gd name="connsiteX95" fmla="*/ 13891097 w 17718931"/>
                <a:gd name="connsiteY95" fmla="*/ 0 h 48663"/>
                <a:gd name="connsiteX96" fmla="*/ 13915416 w 17718931"/>
                <a:gd name="connsiteY96" fmla="*/ 24332 h 48663"/>
                <a:gd name="connsiteX97" fmla="*/ 13891097 w 17718931"/>
                <a:gd name="connsiteY97" fmla="*/ 48664 h 48663"/>
                <a:gd name="connsiteX98" fmla="*/ 13594403 w 17718931"/>
                <a:gd name="connsiteY98" fmla="*/ 48664 h 48663"/>
                <a:gd name="connsiteX99" fmla="*/ 13497127 w 17718931"/>
                <a:gd name="connsiteY99" fmla="*/ 48664 h 48663"/>
                <a:gd name="connsiteX100" fmla="*/ 13472808 w 17718931"/>
                <a:gd name="connsiteY100" fmla="*/ 24332 h 48663"/>
                <a:gd name="connsiteX101" fmla="*/ 13497127 w 17718931"/>
                <a:gd name="connsiteY101" fmla="*/ 0 h 48663"/>
                <a:gd name="connsiteX102" fmla="*/ 13594403 w 17718931"/>
                <a:gd name="connsiteY102" fmla="*/ 0 h 48663"/>
                <a:gd name="connsiteX103" fmla="*/ 13618722 w 17718931"/>
                <a:gd name="connsiteY103" fmla="*/ 24332 h 48663"/>
                <a:gd name="connsiteX104" fmla="*/ 13594403 w 17718931"/>
                <a:gd name="connsiteY104" fmla="*/ 48664 h 48663"/>
                <a:gd name="connsiteX105" fmla="*/ 13302574 w 17718931"/>
                <a:gd name="connsiteY105" fmla="*/ 48664 h 48663"/>
                <a:gd name="connsiteX106" fmla="*/ 13205297 w 17718931"/>
                <a:gd name="connsiteY106" fmla="*/ 48664 h 48663"/>
                <a:gd name="connsiteX107" fmla="*/ 13180978 w 17718931"/>
                <a:gd name="connsiteY107" fmla="*/ 24332 h 48663"/>
                <a:gd name="connsiteX108" fmla="*/ 13205297 w 17718931"/>
                <a:gd name="connsiteY108" fmla="*/ 0 h 48663"/>
                <a:gd name="connsiteX109" fmla="*/ 13302574 w 17718931"/>
                <a:gd name="connsiteY109" fmla="*/ 0 h 48663"/>
                <a:gd name="connsiteX110" fmla="*/ 13326893 w 17718931"/>
                <a:gd name="connsiteY110" fmla="*/ 24332 h 48663"/>
                <a:gd name="connsiteX111" fmla="*/ 13302574 w 17718931"/>
                <a:gd name="connsiteY111" fmla="*/ 48664 h 48663"/>
                <a:gd name="connsiteX112" fmla="*/ 13010744 w 17718931"/>
                <a:gd name="connsiteY112" fmla="*/ 48664 h 48663"/>
                <a:gd name="connsiteX113" fmla="*/ 12913467 w 17718931"/>
                <a:gd name="connsiteY113" fmla="*/ 48664 h 48663"/>
                <a:gd name="connsiteX114" fmla="*/ 12889148 w 17718931"/>
                <a:gd name="connsiteY114" fmla="*/ 24332 h 48663"/>
                <a:gd name="connsiteX115" fmla="*/ 12913467 w 17718931"/>
                <a:gd name="connsiteY115" fmla="*/ 0 h 48663"/>
                <a:gd name="connsiteX116" fmla="*/ 13010744 w 17718931"/>
                <a:gd name="connsiteY116" fmla="*/ 0 h 48663"/>
                <a:gd name="connsiteX117" fmla="*/ 13035063 w 17718931"/>
                <a:gd name="connsiteY117" fmla="*/ 24332 h 48663"/>
                <a:gd name="connsiteX118" fmla="*/ 13010744 w 17718931"/>
                <a:gd name="connsiteY118" fmla="*/ 48664 h 48663"/>
                <a:gd name="connsiteX119" fmla="*/ 12718914 w 17718931"/>
                <a:gd name="connsiteY119" fmla="*/ 48664 h 48663"/>
                <a:gd name="connsiteX120" fmla="*/ 12621637 w 17718931"/>
                <a:gd name="connsiteY120" fmla="*/ 48664 h 48663"/>
                <a:gd name="connsiteX121" fmla="*/ 12597318 w 17718931"/>
                <a:gd name="connsiteY121" fmla="*/ 24332 h 48663"/>
                <a:gd name="connsiteX122" fmla="*/ 12621637 w 17718931"/>
                <a:gd name="connsiteY122" fmla="*/ 0 h 48663"/>
                <a:gd name="connsiteX123" fmla="*/ 12718914 w 17718931"/>
                <a:gd name="connsiteY123" fmla="*/ 0 h 48663"/>
                <a:gd name="connsiteX124" fmla="*/ 12743233 w 17718931"/>
                <a:gd name="connsiteY124" fmla="*/ 24332 h 48663"/>
                <a:gd name="connsiteX125" fmla="*/ 12718914 w 17718931"/>
                <a:gd name="connsiteY125" fmla="*/ 48664 h 48663"/>
                <a:gd name="connsiteX126" fmla="*/ 12427084 w 17718931"/>
                <a:gd name="connsiteY126" fmla="*/ 48664 h 48663"/>
                <a:gd name="connsiteX127" fmla="*/ 12329808 w 17718931"/>
                <a:gd name="connsiteY127" fmla="*/ 48664 h 48663"/>
                <a:gd name="connsiteX128" fmla="*/ 12305488 w 17718931"/>
                <a:gd name="connsiteY128" fmla="*/ 24332 h 48663"/>
                <a:gd name="connsiteX129" fmla="*/ 12329808 w 17718931"/>
                <a:gd name="connsiteY129" fmla="*/ 0 h 48663"/>
                <a:gd name="connsiteX130" fmla="*/ 12427084 w 17718931"/>
                <a:gd name="connsiteY130" fmla="*/ 0 h 48663"/>
                <a:gd name="connsiteX131" fmla="*/ 12451403 w 17718931"/>
                <a:gd name="connsiteY131" fmla="*/ 24332 h 48663"/>
                <a:gd name="connsiteX132" fmla="*/ 12427084 w 17718931"/>
                <a:gd name="connsiteY132" fmla="*/ 48664 h 48663"/>
                <a:gd name="connsiteX133" fmla="*/ 12130390 w 17718931"/>
                <a:gd name="connsiteY133" fmla="*/ 48664 h 48663"/>
                <a:gd name="connsiteX134" fmla="*/ 12033114 w 17718931"/>
                <a:gd name="connsiteY134" fmla="*/ 48664 h 48663"/>
                <a:gd name="connsiteX135" fmla="*/ 12008795 w 17718931"/>
                <a:gd name="connsiteY135" fmla="*/ 24332 h 48663"/>
                <a:gd name="connsiteX136" fmla="*/ 12033114 w 17718931"/>
                <a:gd name="connsiteY136" fmla="*/ 0 h 48663"/>
                <a:gd name="connsiteX137" fmla="*/ 12130390 w 17718931"/>
                <a:gd name="connsiteY137" fmla="*/ 0 h 48663"/>
                <a:gd name="connsiteX138" fmla="*/ 12154709 w 17718931"/>
                <a:gd name="connsiteY138" fmla="*/ 24332 h 48663"/>
                <a:gd name="connsiteX139" fmla="*/ 12130390 w 17718931"/>
                <a:gd name="connsiteY139" fmla="*/ 48664 h 48663"/>
                <a:gd name="connsiteX140" fmla="*/ 11838561 w 17718931"/>
                <a:gd name="connsiteY140" fmla="*/ 48664 h 48663"/>
                <a:gd name="connsiteX141" fmla="*/ 11741284 w 17718931"/>
                <a:gd name="connsiteY141" fmla="*/ 48664 h 48663"/>
                <a:gd name="connsiteX142" fmla="*/ 11716965 w 17718931"/>
                <a:gd name="connsiteY142" fmla="*/ 24332 h 48663"/>
                <a:gd name="connsiteX143" fmla="*/ 11741284 w 17718931"/>
                <a:gd name="connsiteY143" fmla="*/ 0 h 48663"/>
                <a:gd name="connsiteX144" fmla="*/ 11838561 w 17718931"/>
                <a:gd name="connsiteY144" fmla="*/ 0 h 48663"/>
                <a:gd name="connsiteX145" fmla="*/ 11862880 w 17718931"/>
                <a:gd name="connsiteY145" fmla="*/ 24332 h 48663"/>
                <a:gd name="connsiteX146" fmla="*/ 11838561 w 17718931"/>
                <a:gd name="connsiteY146" fmla="*/ 48664 h 48663"/>
                <a:gd name="connsiteX147" fmla="*/ 11546731 w 17718931"/>
                <a:gd name="connsiteY147" fmla="*/ 48664 h 48663"/>
                <a:gd name="connsiteX148" fmla="*/ 11449454 w 17718931"/>
                <a:gd name="connsiteY148" fmla="*/ 48664 h 48663"/>
                <a:gd name="connsiteX149" fmla="*/ 11425135 w 17718931"/>
                <a:gd name="connsiteY149" fmla="*/ 24332 h 48663"/>
                <a:gd name="connsiteX150" fmla="*/ 11449454 w 17718931"/>
                <a:gd name="connsiteY150" fmla="*/ 0 h 48663"/>
                <a:gd name="connsiteX151" fmla="*/ 11546731 w 17718931"/>
                <a:gd name="connsiteY151" fmla="*/ 0 h 48663"/>
                <a:gd name="connsiteX152" fmla="*/ 11571050 w 17718931"/>
                <a:gd name="connsiteY152" fmla="*/ 24332 h 48663"/>
                <a:gd name="connsiteX153" fmla="*/ 11546731 w 17718931"/>
                <a:gd name="connsiteY153" fmla="*/ 48664 h 48663"/>
                <a:gd name="connsiteX154" fmla="*/ 11254901 w 17718931"/>
                <a:gd name="connsiteY154" fmla="*/ 48664 h 48663"/>
                <a:gd name="connsiteX155" fmla="*/ 11157624 w 17718931"/>
                <a:gd name="connsiteY155" fmla="*/ 48664 h 48663"/>
                <a:gd name="connsiteX156" fmla="*/ 11133305 w 17718931"/>
                <a:gd name="connsiteY156" fmla="*/ 24332 h 48663"/>
                <a:gd name="connsiteX157" fmla="*/ 11157624 w 17718931"/>
                <a:gd name="connsiteY157" fmla="*/ 0 h 48663"/>
                <a:gd name="connsiteX158" fmla="*/ 11254901 w 17718931"/>
                <a:gd name="connsiteY158" fmla="*/ 0 h 48663"/>
                <a:gd name="connsiteX159" fmla="*/ 11279220 w 17718931"/>
                <a:gd name="connsiteY159" fmla="*/ 24332 h 48663"/>
                <a:gd name="connsiteX160" fmla="*/ 11254901 w 17718931"/>
                <a:gd name="connsiteY160" fmla="*/ 48664 h 48663"/>
                <a:gd name="connsiteX161" fmla="*/ 10958209 w 17718931"/>
                <a:gd name="connsiteY161" fmla="*/ 48664 h 48663"/>
                <a:gd name="connsiteX162" fmla="*/ 10860931 w 17718931"/>
                <a:gd name="connsiteY162" fmla="*/ 48664 h 48663"/>
                <a:gd name="connsiteX163" fmla="*/ 10836612 w 17718931"/>
                <a:gd name="connsiteY163" fmla="*/ 24332 h 48663"/>
                <a:gd name="connsiteX164" fmla="*/ 10860931 w 17718931"/>
                <a:gd name="connsiteY164" fmla="*/ 0 h 48663"/>
                <a:gd name="connsiteX165" fmla="*/ 10958209 w 17718931"/>
                <a:gd name="connsiteY165" fmla="*/ 0 h 48663"/>
                <a:gd name="connsiteX166" fmla="*/ 10982528 w 17718931"/>
                <a:gd name="connsiteY166" fmla="*/ 24332 h 48663"/>
                <a:gd name="connsiteX167" fmla="*/ 10958209 w 17718931"/>
                <a:gd name="connsiteY167" fmla="*/ 48664 h 48663"/>
                <a:gd name="connsiteX168" fmla="*/ 10666378 w 17718931"/>
                <a:gd name="connsiteY168" fmla="*/ 48664 h 48663"/>
                <a:gd name="connsiteX169" fmla="*/ 10569101 w 17718931"/>
                <a:gd name="connsiteY169" fmla="*/ 48664 h 48663"/>
                <a:gd name="connsiteX170" fmla="*/ 10544782 w 17718931"/>
                <a:gd name="connsiteY170" fmla="*/ 24332 h 48663"/>
                <a:gd name="connsiteX171" fmla="*/ 10569101 w 17718931"/>
                <a:gd name="connsiteY171" fmla="*/ 0 h 48663"/>
                <a:gd name="connsiteX172" fmla="*/ 10666378 w 17718931"/>
                <a:gd name="connsiteY172" fmla="*/ 0 h 48663"/>
                <a:gd name="connsiteX173" fmla="*/ 10690697 w 17718931"/>
                <a:gd name="connsiteY173" fmla="*/ 24332 h 48663"/>
                <a:gd name="connsiteX174" fmla="*/ 10666378 w 17718931"/>
                <a:gd name="connsiteY174" fmla="*/ 48664 h 48663"/>
                <a:gd name="connsiteX175" fmla="*/ 10374548 w 17718931"/>
                <a:gd name="connsiteY175" fmla="*/ 48664 h 48663"/>
                <a:gd name="connsiteX176" fmla="*/ 10277272 w 17718931"/>
                <a:gd name="connsiteY176" fmla="*/ 48664 h 48663"/>
                <a:gd name="connsiteX177" fmla="*/ 10252953 w 17718931"/>
                <a:gd name="connsiteY177" fmla="*/ 24332 h 48663"/>
                <a:gd name="connsiteX178" fmla="*/ 10277272 w 17718931"/>
                <a:gd name="connsiteY178" fmla="*/ 0 h 48663"/>
                <a:gd name="connsiteX179" fmla="*/ 10374548 w 17718931"/>
                <a:gd name="connsiteY179" fmla="*/ 0 h 48663"/>
                <a:gd name="connsiteX180" fmla="*/ 10398867 w 17718931"/>
                <a:gd name="connsiteY180" fmla="*/ 24332 h 48663"/>
                <a:gd name="connsiteX181" fmla="*/ 10374548 w 17718931"/>
                <a:gd name="connsiteY181" fmla="*/ 48664 h 48663"/>
                <a:gd name="connsiteX182" fmla="*/ 10082719 w 17718931"/>
                <a:gd name="connsiteY182" fmla="*/ 48664 h 48663"/>
                <a:gd name="connsiteX183" fmla="*/ 9985442 w 17718931"/>
                <a:gd name="connsiteY183" fmla="*/ 48664 h 48663"/>
                <a:gd name="connsiteX184" fmla="*/ 9961123 w 17718931"/>
                <a:gd name="connsiteY184" fmla="*/ 24332 h 48663"/>
                <a:gd name="connsiteX185" fmla="*/ 9985442 w 17718931"/>
                <a:gd name="connsiteY185" fmla="*/ 0 h 48663"/>
                <a:gd name="connsiteX186" fmla="*/ 10082719 w 17718931"/>
                <a:gd name="connsiteY186" fmla="*/ 0 h 48663"/>
                <a:gd name="connsiteX187" fmla="*/ 10107038 w 17718931"/>
                <a:gd name="connsiteY187" fmla="*/ 24332 h 48663"/>
                <a:gd name="connsiteX188" fmla="*/ 10082719 w 17718931"/>
                <a:gd name="connsiteY188" fmla="*/ 48664 h 48663"/>
                <a:gd name="connsiteX189" fmla="*/ 9790889 w 17718931"/>
                <a:gd name="connsiteY189" fmla="*/ 48664 h 48663"/>
                <a:gd name="connsiteX190" fmla="*/ 9693612 w 17718931"/>
                <a:gd name="connsiteY190" fmla="*/ 48664 h 48663"/>
                <a:gd name="connsiteX191" fmla="*/ 9669293 w 17718931"/>
                <a:gd name="connsiteY191" fmla="*/ 24332 h 48663"/>
                <a:gd name="connsiteX192" fmla="*/ 9693612 w 17718931"/>
                <a:gd name="connsiteY192" fmla="*/ 0 h 48663"/>
                <a:gd name="connsiteX193" fmla="*/ 9790889 w 17718931"/>
                <a:gd name="connsiteY193" fmla="*/ 0 h 48663"/>
                <a:gd name="connsiteX194" fmla="*/ 9815208 w 17718931"/>
                <a:gd name="connsiteY194" fmla="*/ 24332 h 48663"/>
                <a:gd name="connsiteX195" fmla="*/ 9790889 w 17718931"/>
                <a:gd name="connsiteY195" fmla="*/ 48664 h 48663"/>
                <a:gd name="connsiteX196" fmla="*/ 9494196 w 17718931"/>
                <a:gd name="connsiteY196" fmla="*/ 48664 h 48663"/>
                <a:gd name="connsiteX197" fmla="*/ 9396919 w 17718931"/>
                <a:gd name="connsiteY197" fmla="*/ 48664 h 48663"/>
                <a:gd name="connsiteX198" fmla="*/ 9372600 w 17718931"/>
                <a:gd name="connsiteY198" fmla="*/ 24332 h 48663"/>
                <a:gd name="connsiteX199" fmla="*/ 9396919 w 17718931"/>
                <a:gd name="connsiteY199" fmla="*/ 0 h 48663"/>
                <a:gd name="connsiteX200" fmla="*/ 9494196 w 17718931"/>
                <a:gd name="connsiteY200" fmla="*/ 0 h 48663"/>
                <a:gd name="connsiteX201" fmla="*/ 9518515 w 17718931"/>
                <a:gd name="connsiteY201" fmla="*/ 24332 h 48663"/>
                <a:gd name="connsiteX202" fmla="*/ 9494196 w 17718931"/>
                <a:gd name="connsiteY202" fmla="*/ 48664 h 48663"/>
                <a:gd name="connsiteX203" fmla="*/ 9202366 w 17718931"/>
                <a:gd name="connsiteY203" fmla="*/ 48664 h 48663"/>
                <a:gd name="connsiteX204" fmla="*/ 9105089 w 17718931"/>
                <a:gd name="connsiteY204" fmla="*/ 48664 h 48663"/>
                <a:gd name="connsiteX205" fmla="*/ 9080770 w 17718931"/>
                <a:gd name="connsiteY205" fmla="*/ 24332 h 48663"/>
                <a:gd name="connsiteX206" fmla="*/ 9105089 w 17718931"/>
                <a:gd name="connsiteY206" fmla="*/ 0 h 48663"/>
                <a:gd name="connsiteX207" fmla="*/ 9202366 w 17718931"/>
                <a:gd name="connsiteY207" fmla="*/ 0 h 48663"/>
                <a:gd name="connsiteX208" fmla="*/ 9226685 w 17718931"/>
                <a:gd name="connsiteY208" fmla="*/ 24332 h 48663"/>
                <a:gd name="connsiteX209" fmla="*/ 9202366 w 17718931"/>
                <a:gd name="connsiteY209" fmla="*/ 48664 h 48663"/>
                <a:gd name="connsiteX210" fmla="*/ 8910536 w 17718931"/>
                <a:gd name="connsiteY210" fmla="*/ 48664 h 48663"/>
                <a:gd name="connsiteX211" fmla="*/ 8813259 w 17718931"/>
                <a:gd name="connsiteY211" fmla="*/ 48664 h 48663"/>
                <a:gd name="connsiteX212" fmla="*/ 8788940 w 17718931"/>
                <a:gd name="connsiteY212" fmla="*/ 24332 h 48663"/>
                <a:gd name="connsiteX213" fmla="*/ 8813259 w 17718931"/>
                <a:gd name="connsiteY213" fmla="*/ 0 h 48663"/>
                <a:gd name="connsiteX214" fmla="*/ 8910536 w 17718931"/>
                <a:gd name="connsiteY214" fmla="*/ 0 h 48663"/>
                <a:gd name="connsiteX215" fmla="*/ 8934855 w 17718931"/>
                <a:gd name="connsiteY215" fmla="*/ 24332 h 48663"/>
                <a:gd name="connsiteX216" fmla="*/ 8910536 w 17718931"/>
                <a:gd name="connsiteY216" fmla="*/ 48664 h 48663"/>
                <a:gd name="connsiteX217" fmla="*/ 8618706 w 17718931"/>
                <a:gd name="connsiteY217" fmla="*/ 48664 h 48663"/>
                <a:gd name="connsiteX218" fmla="*/ 8521430 w 17718931"/>
                <a:gd name="connsiteY218" fmla="*/ 48664 h 48663"/>
                <a:gd name="connsiteX219" fmla="*/ 8497111 w 17718931"/>
                <a:gd name="connsiteY219" fmla="*/ 24332 h 48663"/>
                <a:gd name="connsiteX220" fmla="*/ 8521430 w 17718931"/>
                <a:gd name="connsiteY220" fmla="*/ 0 h 48663"/>
                <a:gd name="connsiteX221" fmla="*/ 8618706 w 17718931"/>
                <a:gd name="connsiteY221" fmla="*/ 0 h 48663"/>
                <a:gd name="connsiteX222" fmla="*/ 8643025 w 17718931"/>
                <a:gd name="connsiteY222" fmla="*/ 24332 h 48663"/>
                <a:gd name="connsiteX223" fmla="*/ 8618706 w 17718931"/>
                <a:gd name="connsiteY223" fmla="*/ 48664 h 48663"/>
                <a:gd name="connsiteX224" fmla="*/ 8322013 w 17718931"/>
                <a:gd name="connsiteY224" fmla="*/ 48664 h 48663"/>
                <a:gd name="connsiteX225" fmla="*/ 8224736 w 17718931"/>
                <a:gd name="connsiteY225" fmla="*/ 48664 h 48663"/>
                <a:gd name="connsiteX226" fmla="*/ 8200417 w 17718931"/>
                <a:gd name="connsiteY226" fmla="*/ 24332 h 48663"/>
                <a:gd name="connsiteX227" fmla="*/ 8224736 w 17718931"/>
                <a:gd name="connsiteY227" fmla="*/ 0 h 48663"/>
                <a:gd name="connsiteX228" fmla="*/ 8322013 w 17718931"/>
                <a:gd name="connsiteY228" fmla="*/ 0 h 48663"/>
                <a:gd name="connsiteX229" fmla="*/ 8346332 w 17718931"/>
                <a:gd name="connsiteY229" fmla="*/ 24332 h 48663"/>
                <a:gd name="connsiteX230" fmla="*/ 8322013 w 17718931"/>
                <a:gd name="connsiteY230" fmla="*/ 48664 h 48663"/>
                <a:gd name="connsiteX231" fmla="*/ 8030183 w 17718931"/>
                <a:gd name="connsiteY231" fmla="*/ 48664 h 48663"/>
                <a:gd name="connsiteX232" fmla="*/ 7932906 w 17718931"/>
                <a:gd name="connsiteY232" fmla="*/ 48664 h 48663"/>
                <a:gd name="connsiteX233" fmla="*/ 7908587 w 17718931"/>
                <a:gd name="connsiteY233" fmla="*/ 24332 h 48663"/>
                <a:gd name="connsiteX234" fmla="*/ 7932906 w 17718931"/>
                <a:gd name="connsiteY234" fmla="*/ 0 h 48663"/>
                <a:gd name="connsiteX235" fmla="*/ 8030183 w 17718931"/>
                <a:gd name="connsiteY235" fmla="*/ 0 h 48663"/>
                <a:gd name="connsiteX236" fmla="*/ 8054502 w 17718931"/>
                <a:gd name="connsiteY236" fmla="*/ 24332 h 48663"/>
                <a:gd name="connsiteX237" fmla="*/ 8030183 w 17718931"/>
                <a:gd name="connsiteY237" fmla="*/ 48664 h 48663"/>
                <a:gd name="connsiteX238" fmla="*/ 7738353 w 17718931"/>
                <a:gd name="connsiteY238" fmla="*/ 48664 h 48663"/>
                <a:gd name="connsiteX239" fmla="*/ 7641076 w 17718931"/>
                <a:gd name="connsiteY239" fmla="*/ 48664 h 48663"/>
                <a:gd name="connsiteX240" fmla="*/ 7616757 w 17718931"/>
                <a:gd name="connsiteY240" fmla="*/ 24332 h 48663"/>
                <a:gd name="connsiteX241" fmla="*/ 7641076 w 17718931"/>
                <a:gd name="connsiteY241" fmla="*/ 0 h 48663"/>
                <a:gd name="connsiteX242" fmla="*/ 7738353 w 17718931"/>
                <a:gd name="connsiteY242" fmla="*/ 0 h 48663"/>
                <a:gd name="connsiteX243" fmla="*/ 7762672 w 17718931"/>
                <a:gd name="connsiteY243" fmla="*/ 24332 h 48663"/>
                <a:gd name="connsiteX244" fmla="*/ 7738353 w 17718931"/>
                <a:gd name="connsiteY244" fmla="*/ 48664 h 48663"/>
                <a:gd name="connsiteX245" fmla="*/ 7446523 w 17718931"/>
                <a:gd name="connsiteY245" fmla="*/ 48664 h 48663"/>
                <a:gd name="connsiteX246" fmla="*/ 7349247 w 17718931"/>
                <a:gd name="connsiteY246" fmla="*/ 48664 h 48663"/>
                <a:gd name="connsiteX247" fmla="*/ 7324928 w 17718931"/>
                <a:gd name="connsiteY247" fmla="*/ 24332 h 48663"/>
                <a:gd name="connsiteX248" fmla="*/ 7349247 w 17718931"/>
                <a:gd name="connsiteY248" fmla="*/ 0 h 48663"/>
                <a:gd name="connsiteX249" fmla="*/ 7446523 w 17718931"/>
                <a:gd name="connsiteY249" fmla="*/ 0 h 48663"/>
                <a:gd name="connsiteX250" fmla="*/ 7470842 w 17718931"/>
                <a:gd name="connsiteY250" fmla="*/ 24332 h 48663"/>
                <a:gd name="connsiteX251" fmla="*/ 7446523 w 17718931"/>
                <a:gd name="connsiteY251" fmla="*/ 48664 h 48663"/>
                <a:gd name="connsiteX252" fmla="*/ 7154694 w 17718931"/>
                <a:gd name="connsiteY252" fmla="*/ 48664 h 48663"/>
                <a:gd name="connsiteX253" fmla="*/ 7057417 w 17718931"/>
                <a:gd name="connsiteY253" fmla="*/ 48664 h 48663"/>
                <a:gd name="connsiteX254" fmla="*/ 7033098 w 17718931"/>
                <a:gd name="connsiteY254" fmla="*/ 24332 h 48663"/>
                <a:gd name="connsiteX255" fmla="*/ 7057417 w 17718931"/>
                <a:gd name="connsiteY255" fmla="*/ 0 h 48663"/>
                <a:gd name="connsiteX256" fmla="*/ 7154694 w 17718931"/>
                <a:gd name="connsiteY256" fmla="*/ 0 h 48663"/>
                <a:gd name="connsiteX257" fmla="*/ 7179013 w 17718931"/>
                <a:gd name="connsiteY257" fmla="*/ 24332 h 48663"/>
                <a:gd name="connsiteX258" fmla="*/ 7154694 w 17718931"/>
                <a:gd name="connsiteY258" fmla="*/ 48664 h 48663"/>
                <a:gd name="connsiteX259" fmla="*/ 6858000 w 17718931"/>
                <a:gd name="connsiteY259" fmla="*/ 48664 h 48663"/>
                <a:gd name="connsiteX260" fmla="*/ 6760723 w 17718931"/>
                <a:gd name="connsiteY260" fmla="*/ 48664 h 48663"/>
                <a:gd name="connsiteX261" fmla="*/ 6736404 w 17718931"/>
                <a:gd name="connsiteY261" fmla="*/ 24332 h 48663"/>
                <a:gd name="connsiteX262" fmla="*/ 6760723 w 17718931"/>
                <a:gd name="connsiteY262" fmla="*/ 0 h 48663"/>
                <a:gd name="connsiteX263" fmla="*/ 6858000 w 17718931"/>
                <a:gd name="connsiteY263" fmla="*/ 0 h 48663"/>
                <a:gd name="connsiteX264" fmla="*/ 6882319 w 17718931"/>
                <a:gd name="connsiteY264" fmla="*/ 24332 h 48663"/>
                <a:gd name="connsiteX265" fmla="*/ 6858000 w 17718931"/>
                <a:gd name="connsiteY265" fmla="*/ 48664 h 48663"/>
                <a:gd name="connsiteX266" fmla="*/ 6566170 w 17718931"/>
                <a:gd name="connsiteY266" fmla="*/ 48664 h 48663"/>
                <a:gd name="connsiteX267" fmla="*/ 6468893 w 17718931"/>
                <a:gd name="connsiteY267" fmla="*/ 48664 h 48663"/>
                <a:gd name="connsiteX268" fmla="*/ 6444574 w 17718931"/>
                <a:gd name="connsiteY268" fmla="*/ 24332 h 48663"/>
                <a:gd name="connsiteX269" fmla="*/ 6468893 w 17718931"/>
                <a:gd name="connsiteY269" fmla="*/ 0 h 48663"/>
                <a:gd name="connsiteX270" fmla="*/ 6566170 w 17718931"/>
                <a:gd name="connsiteY270" fmla="*/ 0 h 48663"/>
                <a:gd name="connsiteX271" fmla="*/ 6590489 w 17718931"/>
                <a:gd name="connsiteY271" fmla="*/ 24332 h 48663"/>
                <a:gd name="connsiteX272" fmla="*/ 6566170 w 17718931"/>
                <a:gd name="connsiteY272" fmla="*/ 48664 h 48663"/>
                <a:gd name="connsiteX273" fmla="*/ 6274340 w 17718931"/>
                <a:gd name="connsiteY273" fmla="*/ 48664 h 48663"/>
                <a:gd name="connsiteX274" fmla="*/ 6177064 w 17718931"/>
                <a:gd name="connsiteY274" fmla="*/ 48664 h 48663"/>
                <a:gd name="connsiteX275" fmla="*/ 6152744 w 17718931"/>
                <a:gd name="connsiteY275" fmla="*/ 24332 h 48663"/>
                <a:gd name="connsiteX276" fmla="*/ 6177064 w 17718931"/>
                <a:gd name="connsiteY276" fmla="*/ 0 h 48663"/>
                <a:gd name="connsiteX277" fmla="*/ 6274340 w 17718931"/>
                <a:gd name="connsiteY277" fmla="*/ 0 h 48663"/>
                <a:gd name="connsiteX278" fmla="*/ 6298659 w 17718931"/>
                <a:gd name="connsiteY278" fmla="*/ 24332 h 48663"/>
                <a:gd name="connsiteX279" fmla="*/ 6274340 w 17718931"/>
                <a:gd name="connsiteY279" fmla="*/ 48664 h 48663"/>
                <a:gd name="connsiteX280" fmla="*/ 5982510 w 17718931"/>
                <a:gd name="connsiteY280" fmla="*/ 48664 h 48663"/>
                <a:gd name="connsiteX281" fmla="*/ 5885234 w 17718931"/>
                <a:gd name="connsiteY281" fmla="*/ 48664 h 48663"/>
                <a:gd name="connsiteX282" fmla="*/ 5860915 w 17718931"/>
                <a:gd name="connsiteY282" fmla="*/ 24332 h 48663"/>
                <a:gd name="connsiteX283" fmla="*/ 5885234 w 17718931"/>
                <a:gd name="connsiteY283" fmla="*/ 0 h 48663"/>
                <a:gd name="connsiteX284" fmla="*/ 5982510 w 17718931"/>
                <a:gd name="connsiteY284" fmla="*/ 0 h 48663"/>
                <a:gd name="connsiteX285" fmla="*/ 6006829 w 17718931"/>
                <a:gd name="connsiteY285" fmla="*/ 24332 h 48663"/>
                <a:gd name="connsiteX286" fmla="*/ 5982510 w 17718931"/>
                <a:gd name="connsiteY286" fmla="*/ 48664 h 48663"/>
                <a:gd name="connsiteX287" fmla="*/ 5690681 w 17718931"/>
                <a:gd name="connsiteY287" fmla="*/ 48664 h 48663"/>
                <a:gd name="connsiteX288" fmla="*/ 5593404 w 17718931"/>
                <a:gd name="connsiteY288" fmla="*/ 48664 h 48663"/>
                <a:gd name="connsiteX289" fmla="*/ 5569085 w 17718931"/>
                <a:gd name="connsiteY289" fmla="*/ 24332 h 48663"/>
                <a:gd name="connsiteX290" fmla="*/ 5593404 w 17718931"/>
                <a:gd name="connsiteY290" fmla="*/ 0 h 48663"/>
                <a:gd name="connsiteX291" fmla="*/ 5690681 w 17718931"/>
                <a:gd name="connsiteY291" fmla="*/ 0 h 48663"/>
                <a:gd name="connsiteX292" fmla="*/ 5715000 w 17718931"/>
                <a:gd name="connsiteY292" fmla="*/ 24332 h 48663"/>
                <a:gd name="connsiteX293" fmla="*/ 5690681 w 17718931"/>
                <a:gd name="connsiteY293" fmla="*/ 48664 h 48663"/>
                <a:gd name="connsiteX294" fmla="*/ 5393987 w 17718931"/>
                <a:gd name="connsiteY294" fmla="*/ 48664 h 48663"/>
                <a:gd name="connsiteX295" fmla="*/ 5296711 w 17718931"/>
                <a:gd name="connsiteY295" fmla="*/ 48664 h 48663"/>
                <a:gd name="connsiteX296" fmla="*/ 5272392 w 17718931"/>
                <a:gd name="connsiteY296" fmla="*/ 24332 h 48663"/>
                <a:gd name="connsiteX297" fmla="*/ 5296711 w 17718931"/>
                <a:gd name="connsiteY297" fmla="*/ 0 h 48663"/>
                <a:gd name="connsiteX298" fmla="*/ 5393987 w 17718931"/>
                <a:gd name="connsiteY298" fmla="*/ 0 h 48663"/>
                <a:gd name="connsiteX299" fmla="*/ 5418307 w 17718931"/>
                <a:gd name="connsiteY299" fmla="*/ 24332 h 48663"/>
                <a:gd name="connsiteX300" fmla="*/ 5393987 w 17718931"/>
                <a:gd name="connsiteY300" fmla="*/ 48664 h 48663"/>
                <a:gd name="connsiteX301" fmla="*/ 5102158 w 17718931"/>
                <a:gd name="connsiteY301" fmla="*/ 48664 h 48663"/>
                <a:gd name="connsiteX302" fmla="*/ 5004881 w 17718931"/>
                <a:gd name="connsiteY302" fmla="*/ 48664 h 48663"/>
                <a:gd name="connsiteX303" fmla="*/ 4980562 w 17718931"/>
                <a:gd name="connsiteY303" fmla="*/ 24332 h 48663"/>
                <a:gd name="connsiteX304" fmla="*/ 5004881 w 17718931"/>
                <a:gd name="connsiteY304" fmla="*/ 0 h 48663"/>
                <a:gd name="connsiteX305" fmla="*/ 5102158 w 17718931"/>
                <a:gd name="connsiteY305" fmla="*/ 0 h 48663"/>
                <a:gd name="connsiteX306" fmla="*/ 5126477 w 17718931"/>
                <a:gd name="connsiteY306" fmla="*/ 24332 h 48663"/>
                <a:gd name="connsiteX307" fmla="*/ 5102158 w 17718931"/>
                <a:gd name="connsiteY307" fmla="*/ 48664 h 48663"/>
                <a:gd name="connsiteX308" fmla="*/ 4810328 w 17718931"/>
                <a:gd name="connsiteY308" fmla="*/ 48664 h 48663"/>
                <a:gd name="connsiteX309" fmla="*/ 4713051 w 17718931"/>
                <a:gd name="connsiteY309" fmla="*/ 48664 h 48663"/>
                <a:gd name="connsiteX310" fmla="*/ 4688732 w 17718931"/>
                <a:gd name="connsiteY310" fmla="*/ 24332 h 48663"/>
                <a:gd name="connsiteX311" fmla="*/ 4713051 w 17718931"/>
                <a:gd name="connsiteY311" fmla="*/ 0 h 48663"/>
                <a:gd name="connsiteX312" fmla="*/ 4810328 w 17718931"/>
                <a:gd name="connsiteY312" fmla="*/ 0 h 48663"/>
                <a:gd name="connsiteX313" fmla="*/ 4834647 w 17718931"/>
                <a:gd name="connsiteY313" fmla="*/ 24332 h 48663"/>
                <a:gd name="connsiteX314" fmla="*/ 4810328 w 17718931"/>
                <a:gd name="connsiteY314" fmla="*/ 48664 h 48663"/>
                <a:gd name="connsiteX315" fmla="*/ 4518498 w 17718931"/>
                <a:gd name="connsiteY315" fmla="*/ 48664 h 48663"/>
                <a:gd name="connsiteX316" fmla="*/ 4421221 w 17718931"/>
                <a:gd name="connsiteY316" fmla="*/ 48664 h 48663"/>
                <a:gd name="connsiteX317" fmla="*/ 4396902 w 17718931"/>
                <a:gd name="connsiteY317" fmla="*/ 24332 h 48663"/>
                <a:gd name="connsiteX318" fmla="*/ 4421221 w 17718931"/>
                <a:gd name="connsiteY318" fmla="*/ 0 h 48663"/>
                <a:gd name="connsiteX319" fmla="*/ 4518498 w 17718931"/>
                <a:gd name="connsiteY319" fmla="*/ 0 h 48663"/>
                <a:gd name="connsiteX320" fmla="*/ 4542817 w 17718931"/>
                <a:gd name="connsiteY320" fmla="*/ 24332 h 48663"/>
                <a:gd name="connsiteX321" fmla="*/ 4518498 w 17718931"/>
                <a:gd name="connsiteY321" fmla="*/ 48664 h 48663"/>
                <a:gd name="connsiteX322" fmla="*/ 4221804 w 17718931"/>
                <a:gd name="connsiteY322" fmla="*/ 48664 h 48663"/>
                <a:gd name="connsiteX323" fmla="*/ 4124527 w 17718931"/>
                <a:gd name="connsiteY323" fmla="*/ 48664 h 48663"/>
                <a:gd name="connsiteX324" fmla="*/ 4100208 w 17718931"/>
                <a:gd name="connsiteY324" fmla="*/ 24332 h 48663"/>
                <a:gd name="connsiteX325" fmla="*/ 4124527 w 17718931"/>
                <a:gd name="connsiteY325" fmla="*/ 0 h 48663"/>
                <a:gd name="connsiteX326" fmla="*/ 4221804 w 17718931"/>
                <a:gd name="connsiteY326" fmla="*/ 0 h 48663"/>
                <a:gd name="connsiteX327" fmla="*/ 4246123 w 17718931"/>
                <a:gd name="connsiteY327" fmla="*/ 24332 h 48663"/>
                <a:gd name="connsiteX328" fmla="*/ 4221804 w 17718931"/>
                <a:gd name="connsiteY328" fmla="*/ 48664 h 48663"/>
                <a:gd name="connsiteX329" fmla="*/ 3929974 w 17718931"/>
                <a:gd name="connsiteY329" fmla="*/ 48664 h 48663"/>
                <a:gd name="connsiteX330" fmla="*/ 3832698 w 17718931"/>
                <a:gd name="connsiteY330" fmla="*/ 48664 h 48663"/>
                <a:gd name="connsiteX331" fmla="*/ 3808379 w 17718931"/>
                <a:gd name="connsiteY331" fmla="*/ 24332 h 48663"/>
                <a:gd name="connsiteX332" fmla="*/ 3832698 w 17718931"/>
                <a:gd name="connsiteY332" fmla="*/ 0 h 48663"/>
                <a:gd name="connsiteX333" fmla="*/ 3929974 w 17718931"/>
                <a:gd name="connsiteY333" fmla="*/ 0 h 48663"/>
                <a:gd name="connsiteX334" fmla="*/ 3954293 w 17718931"/>
                <a:gd name="connsiteY334" fmla="*/ 24332 h 48663"/>
                <a:gd name="connsiteX335" fmla="*/ 3929974 w 17718931"/>
                <a:gd name="connsiteY335" fmla="*/ 48664 h 48663"/>
                <a:gd name="connsiteX336" fmla="*/ 3638144 w 17718931"/>
                <a:gd name="connsiteY336" fmla="*/ 48664 h 48663"/>
                <a:gd name="connsiteX337" fmla="*/ 3540868 w 17718931"/>
                <a:gd name="connsiteY337" fmla="*/ 48664 h 48663"/>
                <a:gd name="connsiteX338" fmla="*/ 3516549 w 17718931"/>
                <a:gd name="connsiteY338" fmla="*/ 24332 h 48663"/>
                <a:gd name="connsiteX339" fmla="*/ 3540868 w 17718931"/>
                <a:gd name="connsiteY339" fmla="*/ 0 h 48663"/>
                <a:gd name="connsiteX340" fmla="*/ 3638144 w 17718931"/>
                <a:gd name="connsiteY340" fmla="*/ 0 h 48663"/>
                <a:gd name="connsiteX341" fmla="*/ 3662464 w 17718931"/>
                <a:gd name="connsiteY341" fmla="*/ 24332 h 48663"/>
                <a:gd name="connsiteX342" fmla="*/ 3638144 w 17718931"/>
                <a:gd name="connsiteY342" fmla="*/ 48664 h 48663"/>
                <a:gd name="connsiteX343" fmla="*/ 3346315 w 17718931"/>
                <a:gd name="connsiteY343" fmla="*/ 48664 h 48663"/>
                <a:gd name="connsiteX344" fmla="*/ 3249038 w 17718931"/>
                <a:gd name="connsiteY344" fmla="*/ 48664 h 48663"/>
                <a:gd name="connsiteX345" fmla="*/ 3224719 w 17718931"/>
                <a:gd name="connsiteY345" fmla="*/ 24332 h 48663"/>
                <a:gd name="connsiteX346" fmla="*/ 3249038 w 17718931"/>
                <a:gd name="connsiteY346" fmla="*/ 0 h 48663"/>
                <a:gd name="connsiteX347" fmla="*/ 3346315 w 17718931"/>
                <a:gd name="connsiteY347" fmla="*/ 0 h 48663"/>
                <a:gd name="connsiteX348" fmla="*/ 3370634 w 17718931"/>
                <a:gd name="connsiteY348" fmla="*/ 24332 h 48663"/>
                <a:gd name="connsiteX349" fmla="*/ 3346315 w 17718931"/>
                <a:gd name="connsiteY349" fmla="*/ 48664 h 48663"/>
                <a:gd name="connsiteX350" fmla="*/ 3054485 w 17718931"/>
                <a:gd name="connsiteY350" fmla="*/ 48664 h 48663"/>
                <a:gd name="connsiteX351" fmla="*/ 2957208 w 17718931"/>
                <a:gd name="connsiteY351" fmla="*/ 48664 h 48663"/>
                <a:gd name="connsiteX352" fmla="*/ 2932889 w 17718931"/>
                <a:gd name="connsiteY352" fmla="*/ 24332 h 48663"/>
                <a:gd name="connsiteX353" fmla="*/ 2957208 w 17718931"/>
                <a:gd name="connsiteY353" fmla="*/ 0 h 48663"/>
                <a:gd name="connsiteX354" fmla="*/ 3054485 w 17718931"/>
                <a:gd name="connsiteY354" fmla="*/ 0 h 48663"/>
                <a:gd name="connsiteX355" fmla="*/ 3078804 w 17718931"/>
                <a:gd name="connsiteY355" fmla="*/ 24332 h 48663"/>
                <a:gd name="connsiteX356" fmla="*/ 3054485 w 17718931"/>
                <a:gd name="connsiteY356" fmla="*/ 48664 h 48663"/>
                <a:gd name="connsiteX357" fmla="*/ 2757791 w 17718931"/>
                <a:gd name="connsiteY357" fmla="*/ 48664 h 48663"/>
                <a:gd name="connsiteX358" fmla="*/ 2660515 w 17718931"/>
                <a:gd name="connsiteY358" fmla="*/ 48664 h 48663"/>
                <a:gd name="connsiteX359" fmla="*/ 2636196 w 17718931"/>
                <a:gd name="connsiteY359" fmla="*/ 24332 h 48663"/>
                <a:gd name="connsiteX360" fmla="*/ 2660515 w 17718931"/>
                <a:gd name="connsiteY360" fmla="*/ 0 h 48663"/>
                <a:gd name="connsiteX361" fmla="*/ 2757791 w 17718931"/>
                <a:gd name="connsiteY361" fmla="*/ 0 h 48663"/>
                <a:gd name="connsiteX362" fmla="*/ 2782111 w 17718931"/>
                <a:gd name="connsiteY362" fmla="*/ 24332 h 48663"/>
                <a:gd name="connsiteX363" fmla="*/ 2757791 w 17718931"/>
                <a:gd name="connsiteY363" fmla="*/ 48664 h 48663"/>
                <a:gd name="connsiteX364" fmla="*/ 2465962 w 17718931"/>
                <a:gd name="connsiteY364" fmla="*/ 48664 h 48663"/>
                <a:gd name="connsiteX365" fmla="*/ 2368685 w 17718931"/>
                <a:gd name="connsiteY365" fmla="*/ 48664 h 48663"/>
                <a:gd name="connsiteX366" fmla="*/ 2344366 w 17718931"/>
                <a:gd name="connsiteY366" fmla="*/ 24332 h 48663"/>
                <a:gd name="connsiteX367" fmla="*/ 2368685 w 17718931"/>
                <a:gd name="connsiteY367" fmla="*/ 0 h 48663"/>
                <a:gd name="connsiteX368" fmla="*/ 2465962 w 17718931"/>
                <a:gd name="connsiteY368" fmla="*/ 0 h 48663"/>
                <a:gd name="connsiteX369" fmla="*/ 2490281 w 17718931"/>
                <a:gd name="connsiteY369" fmla="*/ 24332 h 48663"/>
                <a:gd name="connsiteX370" fmla="*/ 2465962 w 17718931"/>
                <a:gd name="connsiteY370" fmla="*/ 48664 h 48663"/>
                <a:gd name="connsiteX371" fmla="*/ 2174132 w 17718931"/>
                <a:gd name="connsiteY371" fmla="*/ 48664 h 48663"/>
                <a:gd name="connsiteX372" fmla="*/ 2076855 w 17718931"/>
                <a:gd name="connsiteY372" fmla="*/ 48664 h 48663"/>
                <a:gd name="connsiteX373" fmla="*/ 2052536 w 17718931"/>
                <a:gd name="connsiteY373" fmla="*/ 24332 h 48663"/>
                <a:gd name="connsiteX374" fmla="*/ 2076855 w 17718931"/>
                <a:gd name="connsiteY374" fmla="*/ 0 h 48663"/>
                <a:gd name="connsiteX375" fmla="*/ 2174132 w 17718931"/>
                <a:gd name="connsiteY375" fmla="*/ 0 h 48663"/>
                <a:gd name="connsiteX376" fmla="*/ 2198451 w 17718931"/>
                <a:gd name="connsiteY376" fmla="*/ 24332 h 48663"/>
                <a:gd name="connsiteX377" fmla="*/ 2174132 w 17718931"/>
                <a:gd name="connsiteY377" fmla="*/ 48664 h 48663"/>
                <a:gd name="connsiteX378" fmla="*/ 1882302 w 17718931"/>
                <a:gd name="connsiteY378" fmla="*/ 48664 h 48663"/>
                <a:gd name="connsiteX379" fmla="*/ 1785025 w 17718931"/>
                <a:gd name="connsiteY379" fmla="*/ 48664 h 48663"/>
                <a:gd name="connsiteX380" fmla="*/ 1760706 w 17718931"/>
                <a:gd name="connsiteY380" fmla="*/ 24332 h 48663"/>
                <a:gd name="connsiteX381" fmla="*/ 1785025 w 17718931"/>
                <a:gd name="connsiteY381" fmla="*/ 0 h 48663"/>
                <a:gd name="connsiteX382" fmla="*/ 1882302 w 17718931"/>
                <a:gd name="connsiteY382" fmla="*/ 0 h 48663"/>
                <a:gd name="connsiteX383" fmla="*/ 1906621 w 17718931"/>
                <a:gd name="connsiteY383" fmla="*/ 24332 h 48663"/>
                <a:gd name="connsiteX384" fmla="*/ 1882302 w 17718931"/>
                <a:gd name="connsiteY384" fmla="*/ 48664 h 48663"/>
                <a:gd name="connsiteX385" fmla="*/ 1590472 w 17718931"/>
                <a:gd name="connsiteY385" fmla="*/ 48664 h 48663"/>
                <a:gd name="connsiteX386" fmla="*/ 1493196 w 17718931"/>
                <a:gd name="connsiteY386" fmla="*/ 48664 h 48663"/>
                <a:gd name="connsiteX387" fmla="*/ 1468877 w 17718931"/>
                <a:gd name="connsiteY387" fmla="*/ 24332 h 48663"/>
                <a:gd name="connsiteX388" fmla="*/ 1493196 w 17718931"/>
                <a:gd name="connsiteY388" fmla="*/ 0 h 48663"/>
                <a:gd name="connsiteX389" fmla="*/ 1590472 w 17718931"/>
                <a:gd name="connsiteY389" fmla="*/ 0 h 48663"/>
                <a:gd name="connsiteX390" fmla="*/ 1614791 w 17718931"/>
                <a:gd name="connsiteY390" fmla="*/ 24332 h 48663"/>
                <a:gd name="connsiteX391" fmla="*/ 1590472 w 17718931"/>
                <a:gd name="connsiteY391" fmla="*/ 48664 h 48663"/>
                <a:gd name="connsiteX392" fmla="*/ 1293779 w 17718931"/>
                <a:gd name="connsiteY392" fmla="*/ 48664 h 48663"/>
                <a:gd name="connsiteX393" fmla="*/ 1196502 w 17718931"/>
                <a:gd name="connsiteY393" fmla="*/ 48664 h 48663"/>
                <a:gd name="connsiteX394" fmla="*/ 1172183 w 17718931"/>
                <a:gd name="connsiteY394" fmla="*/ 24332 h 48663"/>
                <a:gd name="connsiteX395" fmla="*/ 1196502 w 17718931"/>
                <a:gd name="connsiteY395" fmla="*/ 0 h 48663"/>
                <a:gd name="connsiteX396" fmla="*/ 1293779 w 17718931"/>
                <a:gd name="connsiteY396" fmla="*/ 0 h 48663"/>
                <a:gd name="connsiteX397" fmla="*/ 1318098 w 17718931"/>
                <a:gd name="connsiteY397" fmla="*/ 24332 h 48663"/>
                <a:gd name="connsiteX398" fmla="*/ 1293779 w 17718931"/>
                <a:gd name="connsiteY398" fmla="*/ 48664 h 48663"/>
                <a:gd name="connsiteX399" fmla="*/ 1001949 w 17718931"/>
                <a:gd name="connsiteY399" fmla="*/ 48664 h 48663"/>
                <a:gd name="connsiteX400" fmla="*/ 904672 w 17718931"/>
                <a:gd name="connsiteY400" fmla="*/ 48664 h 48663"/>
                <a:gd name="connsiteX401" fmla="*/ 880353 w 17718931"/>
                <a:gd name="connsiteY401" fmla="*/ 24332 h 48663"/>
                <a:gd name="connsiteX402" fmla="*/ 904672 w 17718931"/>
                <a:gd name="connsiteY402" fmla="*/ 0 h 48663"/>
                <a:gd name="connsiteX403" fmla="*/ 1001949 w 17718931"/>
                <a:gd name="connsiteY403" fmla="*/ 0 h 48663"/>
                <a:gd name="connsiteX404" fmla="*/ 1026268 w 17718931"/>
                <a:gd name="connsiteY404" fmla="*/ 24332 h 48663"/>
                <a:gd name="connsiteX405" fmla="*/ 1001949 w 17718931"/>
                <a:gd name="connsiteY405" fmla="*/ 48664 h 48663"/>
                <a:gd name="connsiteX406" fmla="*/ 710119 w 17718931"/>
                <a:gd name="connsiteY406" fmla="*/ 48664 h 48663"/>
                <a:gd name="connsiteX407" fmla="*/ 612843 w 17718931"/>
                <a:gd name="connsiteY407" fmla="*/ 48664 h 48663"/>
                <a:gd name="connsiteX408" fmla="*/ 588523 w 17718931"/>
                <a:gd name="connsiteY408" fmla="*/ 24332 h 48663"/>
                <a:gd name="connsiteX409" fmla="*/ 612843 w 17718931"/>
                <a:gd name="connsiteY409" fmla="*/ 0 h 48663"/>
                <a:gd name="connsiteX410" fmla="*/ 710119 w 17718931"/>
                <a:gd name="connsiteY410" fmla="*/ 0 h 48663"/>
                <a:gd name="connsiteX411" fmla="*/ 734438 w 17718931"/>
                <a:gd name="connsiteY411" fmla="*/ 24332 h 48663"/>
                <a:gd name="connsiteX412" fmla="*/ 710119 w 17718931"/>
                <a:gd name="connsiteY412" fmla="*/ 48664 h 48663"/>
                <a:gd name="connsiteX413" fmla="*/ 418289 w 17718931"/>
                <a:gd name="connsiteY413" fmla="*/ 48664 h 48663"/>
                <a:gd name="connsiteX414" fmla="*/ 321013 w 17718931"/>
                <a:gd name="connsiteY414" fmla="*/ 48664 h 48663"/>
                <a:gd name="connsiteX415" fmla="*/ 296694 w 17718931"/>
                <a:gd name="connsiteY415" fmla="*/ 24332 h 48663"/>
                <a:gd name="connsiteX416" fmla="*/ 321013 w 17718931"/>
                <a:gd name="connsiteY416" fmla="*/ 0 h 48663"/>
                <a:gd name="connsiteX417" fmla="*/ 418289 w 17718931"/>
                <a:gd name="connsiteY417" fmla="*/ 0 h 48663"/>
                <a:gd name="connsiteX418" fmla="*/ 442609 w 17718931"/>
                <a:gd name="connsiteY418" fmla="*/ 24332 h 48663"/>
                <a:gd name="connsiteX419" fmla="*/ 418289 w 17718931"/>
                <a:gd name="connsiteY419" fmla="*/ 48664 h 48663"/>
                <a:gd name="connsiteX420" fmla="*/ 121596 w 17718931"/>
                <a:gd name="connsiteY420" fmla="*/ 48664 h 48663"/>
                <a:gd name="connsiteX421" fmla="*/ 24319 w 17718931"/>
                <a:gd name="connsiteY421" fmla="*/ 48664 h 48663"/>
                <a:gd name="connsiteX422" fmla="*/ 0 w 17718931"/>
                <a:gd name="connsiteY422" fmla="*/ 24332 h 48663"/>
                <a:gd name="connsiteX423" fmla="*/ 24319 w 17718931"/>
                <a:gd name="connsiteY423" fmla="*/ 0 h 48663"/>
                <a:gd name="connsiteX424" fmla="*/ 121596 w 17718931"/>
                <a:gd name="connsiteY424" fmla="*/ 0 h 48663"/>
                <a:gd name="connsiteX425" fmla="*/ 145915 w 17718931"/>
                <a:gd name="connsiteY425" fmla="*/ 24332 h 48663"/>
                <a:gd name="connsiteX426" fmla="*/ 121596 w 17718931"/>
                <a:gd name="connsiteY426" fmla="*/ 48664 h 48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</a:cxnLst>
              <a:rect l="l" t="t" r="r" b="b"/>
              <a:pathLst>
                <a:path w="17718931" h="48663">
                  <a:moveTo>
                    <a:pt x="17694612" y="48664"/>
                  </a:moveTo>
                  <a:lnTo>
                    <a:pt x="17597336" y="48664"/>
                  </a:lnTo>
                  <a:cubicBezTo>
                    <a:pt x="17582744" y="48664"/>
                    <a:pt x="17573016" y="38931"/>
                    <a:pt x="17573016" y="24332"/>
                  </a:cubicBezTo>
                  <a:cubicBezTo>
                    <a:pt x="17573016" y="9733"/>
                    <a:pt x="17582744" y="0"/>
                    <a:pt x="17597336" y="0"/>
                  </a:cubicBezTo>
                  <a:lnTo>
                    <a:pt x="17694612" y="0"/>
                  </a:lnTo>
                  <a:cubicBezTo>
                    <a:pt x="17709204" y="0"/>
                    <a:pt x="17718932" y="9733"/>
                    <a:pt x="17718932" y="24332"/>
                  </a:cubicBezTo>
                  <a:cubicBezTo>
                    <a:pt x="17718932" y="38931"/>
                    <a:pt x="17709204" y="48664"/>
                    <a:pt x="17694612" y="48664"/>
                  </a:cubicBezTo>
                  <a:close/>
                  <a:moveTo>
                    <a:pt x="17402782" y="48664"/>
                  </a:moveTo>
                  <a:lnTo>
                    <a:pt x="17305506" y="48664"/>
                  </a:lnTo>
                  <a:cubicBezTo>
                    <a:pt x="17290914" y="48664"/>
                    <a:pt x="17281188" y="38931"/>
                    <a:pt x="17281188" y="24332"/>
                  </a:cubicBezTo>
                  <a:cubicBezTo>
                    <a:pt x="17281188" y="9733"/>
                    <a:pt x="17290914" y="0"/>
                    <a:pt x="17305506" y="0"/>
                  </a:cubicBezTo>
                  <a:lnTo>
                    <a:pt x="17402782" y="0"/>
                  </a:lnTo>
                  <a:cubicBezTo>
                    <a:pt x="17417374" y="0"/>
                    <a:pt x="17427102" y="9733"/>
                    <a:pt x="17427102" y="24332"/>
                  </a:cubicBezTo>
                  <a:cubicBezTo>
                    <a:pt x="17427102" y="38931"/>
                    <a:pt x="17417374" y="48664"/>
                    <a:pt x="17402782" y="48664"/>
                  </a:cubicBezTo>
                  <a:close/>
                  <a:moveTo>
                    <a:pt x="17110952" y="48664"/>
                  </a:moveTo>
                  <a:lnTo>
                    <a:pt x="17013676" y="48664"/>
                  </a:lnTo>
                  <a:cubicBezTo>
                    <a:pt x="16999084" y="48664"/>
                    <a:pt x="16989358" y="38931"/>
                    <a:pt x="16989358" y="24332"/>
                  </a:cubicBezTo>
                  <a:cubicBezTo>
                    <a:pt x="16989358" y="9733"/>
                    <a:pt x="16999084" y="0"/>
                    <a:pt x="17013676" y="0"/>
                  </a:cubicBezTo>
                  <a:lnTo>
                    <a:pt x="17110952" y="0"/>
                  </a:lnTo>
                  <a:cubicBezTo>
                    <a:pt x="17125544" y="0"/>
                    <a:pt x="17135272" y="9733"/>
                    <a:pt x="17135272" y="24332"/>
                  </a:cubicBezTo>
                  <a:cubicBezTo>
                    <a:pt x="17135272" y="38931"/>
                    <a:pt x="17125544" y="48664"/>
                    <a:pt x="17110952" y="48664"/>
                  </a:cubicBezTo>
                  <a:close/>
                  <a:moveTo>
                    <a:pt x="16819124" y="48664"/>
                  </a:moveTo>
                  <a:lnTo>
                    <a:pt x="16721847" y="48664"/>
                  </a:lnTo>
                  <a:cubicBezTo>
                    <a:pt x="16707254" y="48664"/>
                    <a:pt x="16697527" y="38931"/>
                    <a:pt x="16697527" y="24332"/>
                  </a:cubicBezTo>
                  <a:cubicBezTo>
                    <a:pt x="16697527" y="9733"/>
                    <a:pt x="16707254" y="0"/>
                    <a:pt x="16721847" y="0"/>
                  </a:cubicBezTo>
                  <a:lnTo>
                    <a:pt x="16819124" y="0"/>
                  </a:lnTo>
                  <a:cubicBezTo>
                    <a:pt x="16833714" y="0"/>
                    <a:pt x="16843442" y="9733"/>
                    <a:pt x="16843442" y="24332"/>
                  </a:cubicBezTo>
                  <a:cubicBezTo>
                    <a:pt x="16843442" y="38931"/>
                    <a:pt x="16833714" y="48664"/>
                    <a:pt x="16819124" y="48664"/>
                  </a:cubicBezTo>
                  <a:close/>
                  <a:moveTo>
                    <a:pt x="16527293" y="48664"/>
                  </a:moveTo>
                  <a:lnTo>
                    <a:pt x="16430017" y="48664"/>
                  </a:lnTo>
                  <a:cubicBezTo>
                    <a:pt x="16415424" y="48664"/>
                    <a:pt x="16405698" y="38931"/>
                    <a:pt x="16405698" y="24332"/>
                  </a:cubicBezTo>
                  <a:cubicBezTo>
                    <a:pt x="16405698" y="9733"/>
                    <a:pt x="16415424" y="0"/>
                    <a:pt x="16430017" y="0"/>
                  </a:cubicBezTo>
                  <a:lnTo>
                    <a:pt x="16527293" y="0"/>
                  </a:lnTo>
                  <a:cubicBezTo>
                    <a:pt x="16541884" y="0"/>
                    <a:pt x="16551613" y="9733"/>
                    <a:pt x="16551613" y="24332"/>
                  </a:cubicBezTo>
                  <a:cubicBezTo>
                    <a:pt x="16551613" y="38931"/>
                    <a:pt x="16537020" y="48664"/>
                    <a:pt x="16527293" y="48664"/>
                  </a:cubicBezTo>
                  <a:close/>
                  <a:moveTo>
                    <a:pt x="16230600" y="48664"/>
                  </a:moveTo>
                  <a:lnTo>
                    <a:pt x="16133323" y="48664"/>
                  </a:lnTo>
                  <a:cubicBezTo>
                    <a:pt x="16118731" y="48664"/>
                    <a:pt x="16109004" y="38931"/>
                    <a:pt x="16109004" y="24332"/>
                  </a:cubicBezTo>
                  <a:cubicBezTo>
                    <a:pt x="16109004" y="9733"/>
                    <a:pt x="16118731" y="0"/>
                    <a:pt x="16133323" y="0"/>
                  </a:cubicBezTo>
                  <a:lnTo>
                    <a:pt x="16230600" y="0"/>
                  </a:lnTo>
                  <a:cubicBezTo>
                    <a:pt x="16245190" y="0"/>
                    <a:pt x="16254919" y="9733"/>
                    <a:pt x="16254919" y="24332"/>
                  </a:cubicBezTo>
                  <a:cubicBezTo>
                    <a:pt x="16254919" y="38931"/>
                    <a:pt x="16245190" y="48664"/>
                    <a:pt x="16230600" y="48664"/>
                  </a:cubicBezTo>
                  <a:close/>
                  <a:moveTo>
                    <a:pt x="15938770" y="48664"/>
                  </a:moveTo>
                  <a:lnTo>
                    <a:pt x="15841493" y="48664"/>
                  </a:lnTo>
                  <a:cubicBezTo>
                    <a:pt x="15826901" y="48664"/>
                    <a:pt x="15817174" y="38931"/>
                    <a:pt x="15817174" y="24332"/>
                  </a:cubicBezTo>
                  <a:cubicBezTo>
                    <a:pt x="15817174" y="9733"/>
                    <a:pt x="15826901" y="0"/>
                    <a:pt x="15841493" y="0"/>
                  </a:cubicBezTo>
                  <a:lnTo>
                    <a:pt x="15938770" y="0"/>
                  </a:lnTo>
                  <a:cubicBezTo>
                    <a:pt x="15953361" y="0"/>
                    <a:pt x="15963089" y="9733"/>
                    <a:pt x="15963089" y="24332"/>
                  </a:cubicBezTo>
                  <a:cubicBezTo>
                    <a:pt x="15963089" y="38931"/>
                    <a:pt x="15953361" y="48664"/>
                    <a:pt x="15938770" y="48664"/>
                  </a:cubicBezTo>
                  <a:close/>
                  <a:moveTo>
                    <a:pt x="15646940" y="48664"/>
                  </a:moveTo>
                  <a:lnTo>
                    <a:pt x="15549663" y="48664"/>
                  </a:lnTo>
                  <a:cubicBezTo>
                    <a:pt x="15535071" y="48664"/>
                    <a:pt x="15525344" y="38931"/>
                    <a:pt x="15525344" y="24332"/>
                  </a:cubicBezTo>
                  <a:cubicBezTo>
                    <a:pt x="15525344" y="9733"/>
                    <a:pt x="15535071" y="0"/>
                    <a:pt x="15549663" y="0"/>
                  </a:cubicBezTo>
                  <a:lnTo>
                    <a:pt x="15646940" y="0"/>
                  </a:lnTo>
                  <a:cubicBezTo>
                    <a:pt x="15661531" y="0"/>
                    <a:pt x="15671259" y="9733"/>
                    <a:pt x="15671259" y="24332"/>
                  </a:cubicBezTo>
                  <a:cubicBezTo>
                    <a:pt x="15671259" y="38931"/>
                    <a:pt x="15661531" y="48664"/>
                    <a:pt x="15646940" y="48664"/>
                  </a:cubicBezTo>
                  <a:close/>
                  <a:moveTo>
                    <a:pt x="15355110" y="48664"/>
                  </a:moveTo>
                  <a:lnTo>
                    <a:pt x="15257834" y="48664"/>
                  </a:lnTo>
                  <a:cubicBezTo>
                    <a:pt x="15243241" y="48664"/>
                    <a:pt x="15233514" y="38931"/>
                    <a:pt x="15233514" y="24332"/>
                  </a:cubicBezTo>
                  <a:cubicBezTo>
                    <a:pt x="15233514" y="9733"/>
                    <a:pt x="15243241" y="0"/>
                    <a:pt x="15257834" y="0"/>
                  </a:cubicBezTo>
                  <a:lnTo>
                    <a:pt x="15355110" y="0"/>
                  </a:lnTo>
                  <a:cubicBezTo>
                    <a:pt x="15369701" y="0"/>
                    <a:pt x="15379429" y="9733"/>
                    <a:pt x="15379429" y="24332"/>
                  </a:cubicBezTo>
                  <a:cubicBezTo>
                    <a:pt x="15379429" y="38931"/>
                    <a:pt x="15364837" y="48664"/>
                    <a:pt x="15355110" y="48664"/>
                  </a:cubicBezTo>
                  <a:close/>
                  <a:moveTo>
                    <a:pt x="15058416" y="48664"/>
                  </a:moveTo>
                  <a:lnTo>
                    <a:pt x="14961140" y="48664"/>
                  </a:lnTo>
                  <a:cubicBezTo>
                    <a:pt x="14946549" y="48664"/>
                    <a:pt x="14936821" y="38931"/>
                    <a:pt x="14936821" y="24332"/>
                  </a:cubicBezTo>
                  <a:cubicBezTo>
                    <a:pt x="14936821" y="9733"/>
                    <a:pt x="14946549" y="0"/>
                    <a:pt x="14961140" y="0"/>
                  </a:cubicBezTo>
                  <a:lnTo>
                    <a:pt x="15058416" y="0"/>
                  </a:lnTo>
                  <a:cubicBezTo>
                    <a:pt x="15073007" y="0"/>
                    <a:pt x="15082735" y="9733"/>
                    <a:pt x="15082735" y="24332"/>
                  </a:cubicBezTo>
                  <a:cubicBezTo>
                    <a:pt x="15082735" y="38931"/>
                    <a:pt x="15073007" y="48664"/>
                    <a:pt x="15058416" y="48664"/>
                  </a:cubicBezTo>
                  <a:close/>
                  <a:moveTo>
                    <a:pt x="14766587" y="48664"/>
                  </a:moveTo>
                  <a:lnTo>
                    <a:pt x="14669310" y="48664"/>
                  </a:lnTo>
                  <a:cubicBezTo>
                    <a:pt x="14654719" y="48664"/>
                    <a:pt x="14644991" y="38931"/>
                    <a:pt x="14644991" y="24332"/>
                  </a:cubicBezTo>
                  <a:cubicBezTo>
                    <a:pt x="14644991" y="9733"/>
                    <a:pt x="14654719" y="0"/>
                    <a:pt x="14669310" y="0"/>
                  </a:cubicBezTo>
                  <a:lnTo>
                    <a:pt x="14766587" y="0"/>
                  </a:lnTo>
                  <a:cubicBezTo>
                    <a:pt x="14781177" y="0"/>
                    <a:pt x="14790906" y="9733"/>
                    <a:pt x="14790906" y="24332"/>
                  </a:cubicBezTo>
                  <a:cubicBezTo>
                    <a:pt x="14790906" y="38931"/>
                    <a:pt x="14781177" y="48664"/>
                    <a:pt x="14766587" y="48664"/>
                  </a:cubicBezTo>
                  <a:close/>
                  <a:moveTo>
                    <a:pt x="14474757" y="48664"/>
                  </a:moveTo>
                  <a:lnTo>
                    <a:pt x="14377480" y="48664"/>
                  </a:lnTo>
                  <a:cubicBezTo>
                    <a:pt x="14362889" y="48664"/>
                    <a:pt x="14353161" y="38931"/>
                    <a:pt x="14353161" y="24332"/>
                  </a:cubicBezTo>
                  <a:cubicBezTo>
                    <a:pt x="14353161" y="9733"/>
                    <a:pt x="14362889" y="0"/>
                    <a:pt x="14377480" y="0"/>
                  </a:cubicBezTo>
                  <a:lnTo>
                    <a:pt x="14474757" y="0"/>
                  </a:lnTo>
                  <a:cubicBezTo>
                    <a:pt x="14489348" y="0"/>
                    <a:pt x="14499076" y="9733"/>
                    <a:pt x="14499076" y="24332"/>
                  </a:cubicBezTo>
                  <a:cubicBezTo>
                    <a:pt x="14499076" y="38931"/>
                    <a:pt x="14489348" y="48664"/>
                    <a:pt x="14474757" y="48664"/>
                  </a:cubicBezTo>
                  <a:close/>
                  <a:moveTo>
                    <a:pt x="14182927" y="48664"/>
                  </a:moveTo>
                  <a:lnTo>
                    <a:pt x="14085650" y="48664"/>
                  </a:lnTo>
                  <a:cubicBezTo>
                    <a:pt x="14071060" y="48664"/>
                    <a:pt x="14061331" y="38931"/>
                    <a:pt x="14061331" y="24332"/>
                  </a:cubicBezTo>
                  <a:cubicBezTo>
                    <a:pt x="14061331" y="9733"/>
                    <a:pt x="14071060" y="0"/>
                    <a:pt x="14085650" y="0"/>
                  </a:cubicBezTo>
                  <a:lnTo>
                    <a:pt x="14182927" y="0"/>
                  </a:lnTo>
                  <a:cubicBezTo>
                    <a:pt x="14197518" y="0"/>
                    <a:pt x="14207246" y="9733"/>
                    <a:pt x="14207246" y="24332"/>
                  </a:cubicBezTo>
                  <a:cubicBezTo>
                    <a:pt x="14207246" y="38931"/>
                    <a:pt x="14197518" y="48664"/>
                    <a:pt x="14182927" y="48664"/>
                  </a:cubicBezTo>
                  <a:close/>
                  <a:moveTo>
                    <a:pt x="13891097" y="48664"/>
                  </a:moveTo>
                  <a:lnTo>
                    <a:pt x="13793821" y="48664"/>
                  </a:lnTo>
                  <a:cubicBezTo>
                    <a:pt x="13779230" y="48664"/>
                    <a:pt x="13769501" y="38931"/>
                    <a:pt x="13769501" y="24332"/>
                  </a:cubicBezTo>
                  <a:cubicBezTo>
                    <a:pt x="13769501" y="9733"/>
                    <a:pt x="13779230" y="0"/>
                    <a:pt x="13793821" y="0"/>
                  </a:cubicBezTo>
                  <a:lnTo>
                    <a:pt x="13891097" y="0"/>
                  </a:lnTo>
                  <a:cubicBezTo>
                    <a:pt x="13905688" y="0"/>
                    <a:pt x="13915416" y="9733"/>
                    <a:pt x="13915416" y="24332"/>
                  </a:cubicBezTo>
                  <a:cubicBezTo>
                    <a:pt x="13915416" y="38931"/>
                    <a:pt x="13900825" y="48664"/>
                    <a:pt x="13891097" y="48664"/>
                  </a:cubicBezTo>
                  <a:close/>
                  <a:moveTo>
                    <a:pt x="13594403" y="48664"/>
                  </a:moveTo>
                  <a:lnTo>
                    <a:pt x="13497127" y="48664"/>
                  </a:lnTo>
                  <a:cubicBezTo>
                    <a:pt x="13482536" y="48664"/>
                    <a:pt x="13472808" y="38931"/>
                    <a:pt x="13472808" y="24332"/>
                  </a:cubicBezTo>
                  <a:cubicBezTo>
                    <a:pt x="13472808" y="9733"/>
                    <a:pt x="13482536" y="0"/>
                    <a:pt x="13497127" y="0"/>
                  </a:cubicBezTo>
                  <a:lnTo>
                    <a:pt x="13594403" y="0"/>
                  </a:lnTo>
                  <a:cubicBezTo>
                    <a:pt x="13608996" y="0"/>
                    <a:pt x="13618722" y="9733"/>
                    <a:pt x="13618722" y="24332"/>
                  </a:cubicBezTo>
                  <a:cubicBezTo>
                    <a:pt x="13618722" y="38931"/>
                    <a:pt x="13608996" y="48664"/>
                    <a:pt x="13594403" y="48664"/>
                  </a:cubicBezTo>
                  <a:close/>
                  <a:moveTo>
                    <a:pt x="13302574" y="48664"/>
                  </a:moveTo>
                  <a:lnTo>
                    <a:pt x="13205297" y="48664"/>
                  </a:lnTo>
                  <a:cubicBezTo>
                    <a:pt x="13190706" y="48664"/>
                    <a:pt x="13180978" y="38931"/>
                    <a:pt x="13180978" y="24332"/>
                  </a:cubicBezTo>
                  <a:cubicBezTo>
                    <a:pt x="13180978" y="9733"/>
                    <a:pt x="13190706" y="0"/>
                    <a:pt x="13205297" y="0"/>
                  </a:cubicBezTo>
                  <a:lnTo>
                    <a:pt x="13302574" y="0"/>
                  </a:lnTo>
                  <a:cubicBezTo>
                    <a:pt x="13317166" y="0"/>
                    <a:pt x="13326893" y="9733"/>
                    <a:pt x="13326893" y="24332"/>
                  </a:cubicBezTo>
                  <a:cubicBezTo>
                    <a:pt x="13326893" y="38931"/>
                    <a:pt x="13317166" y="48664"/>
                    <a:pt x="13302574" y="48664"/>
                  </a:cubicBezTo>
                  <a:close/>
                  <a:moveTo>
                    <a:pt x="13010744" y="48664"/>
                  </a:moveTo>
                  <a:lnTo>
                    <a:pt x="12913467" y="48664"/>
                  </a:lnTo>
                  <a:cubicBezTo>
                    <a:pt x="12898876" y="48664"/>
                    <a:pt x="12889148" y="38931"/>
                    <a:pt x="12889148" y="24332"/>
                  </a:cubicBezTo>
                  <a:cubicBezTo>
                    <a:pt x="12889148" y="9733"/>
                    <a:pt x="12898876" y="0"/>
                    <a:pt x="12913467" y="0"/>
                  </a:cubicBezTo>
                  <a:lnTo>
                    <a:pt x="13010744" y="0"/>
                  </a:lnTo>
                  <a:cubicBezTo>
                    <a:pt x="13025336" y="0"/>
                    <a:pt x="13035063" y="9733"/>
                    <a:pt x="13035063" y="24332"/>
                  </a:cubicBezTo>
                  <a:cubicBezTo>
                    <a:pt x="13035063" y="38931"/>
                    <a:pt x="13025336" y="48664"/>
                    <a:pt x="13010744" y="48664"/>
                  </a:cubicBezTo>
                  <a:close/>
                  <a:moveTo>
                    <a:pt x="12718914" y="48664"/>
                  </a:moveTo>
                  <a:lnTo>
                    <a:pt x="12621637" y="48664"/>
                  </a:lnTo>
                  <a:cubicBezTo>
                    <a:pt x="12607047" y="48664"/>
                    <a:pt x="12597318" y="38931"/>
                    <a:pt x="12597318" y="24332"/>
                  </a:cubicBezTo>
                  <a:cubicBezTo>
                    <a:pt x="12597318" y="9733"/>
                    <a:pt x="12607047" y="0"/>
                    <a:pt x="12621637" y="0"/>
                  </a:cubicBezTo>
                  <a:lnTo>
                    <a:pt x="12718914" y="0"/>
                  </a:lnTo>
                  <a:cubicBezTo>
                    <a:pt x="12733506" y="0"/>
                    <a:pt x="12743233" y="9733"/>
                    <a:pt x="12743233" y="24332"/>
                  </a:cubicBezTo>
                  <a:cubicBezTo>
                    <a:pt x="12743233" y="38931"/>
                    <a:pt x="12728642" y="48664"/>
                    <a:pt x="12718914" y="48664"/>
                  </a:cubicBezTo>
                  <a:close/>
                  <a:moveTo>
                    <a:pt x="12427084" y="48664"/>
                  </a:moveTo>
                  <a:lnTo>
                    <a:pt x="12329808" y="48664"/>
                  </a:lnTo>
                  <a:cubicBezTo>
                    <a:pt x="12315217" y="48664"/>
                    <a:pt x="12305488" y="38931"/>
                    <a:pt x="12305488" y="24332"/>
                  </a:cubicBezTo>
                  <a:cubicBezTo>
                    <a:pt x="12305488" y="9733"/>
                    <a:pt x="12315217" y="0"/>
                    <a:pt x="12329808" y="0"/>
                  </a:cubicBezTo>
                  <a:lnTo>
                    <a:pt x="12427084" y="0"/>
                  </a:lnTo>
                  <a:cubicBezTo>
                    <a:pt x="12441677" y="0"/>
                    <a:pt x="12451403" y="9733"/>
                    <a:pt x="12451403" y="24332"/>
                  </a:cubicBezTo>
                  <a:cubicBezTo>
                    <a:pt x="12451403" y="38931"/>
                    <a:pt x="12436812" y="48664"/>
                    <a:pt x="12427084" y="48664"/>
                  </a:cubicBezTo>
                  <a:close/>
                  <a:moveTo>
                    <a:pt x="12130390" y="48664"/>
                  </a:moveTo>
                  <a:lnTo>
                    <a:pt x="12033114" y="48664"/>
                  </a:lnTo>
                  <a:cubicBezTo>
                    <a:pt x="12018523" y="48664"/>
                    <a:pt x="12008795" y="38931"/>
                    <a:pt x="12008795" y="24332"/>
                  </a:cubicBezTo>
                  <a:cubicBezTo>
                    <a:pt x="12008795" y="9733"/>
                    <a:pt x="12018523" y="0"/>
                    <a:pt x="12033114" y="0"/>
                  </a:cubicBezTo>
                  <a:lnTo>
                    <a:pt x="12130390" y="0"/>
                  </a:lnTo>
                  <a:cubicBezTo>
                    <a:pt x="12144983" y="0"/>
                    <a:pt x="12154709" y="9733"/>
                    <a:pt x="12154709" y="24332"/>
                  </a:cubicBezTo>
                  <a:cubicBezTo>
                    <a:pt x="12154709" y="38931"/>
                    <a:pt x="12144983" y="48664"/>
                    <a:pt x="12130390" y="48664"/>
                  </a:cubicBezTo>
                  <a:close/>
                  <a:moveTo>
                    <a:pt x="11838561" y="48664"/>
                  </a:moveTo>
                  <a:lnTo>
                    <a:pt x="11741284" y="48664"/>
                  </a:lnTo>
                  <a:cubicBezTo>
                    <a:pt x="11726693" y="48664"/>
                    <a:pt x="11716965" y="38931"/>
                    <a:pt x="11716965" y="24332"/>
                  </a:cubicBezTo>
                  <a:cubicBezTo>
                    <a:pt x="11716965" y="9733"/>
                    <a:pt x="11726693" y="0"/>
                    <a:pt x="11741284" y="0"/>
                  </a:cubicBezTo>
                  <a:lnTo>
                    <a:pt x="11838561" y="0"/>
                  </a:lnTo>
                  <a:cubicBezTo>
                    <a:pt x="11853153" y="0"/>
                    <a:pt x="11862880" y="9733"/>
                    <a:pt x="11862880" y="24332"/>
                  </a:cubicBezTo>
                  <a:cubicBezTo>
                    <a:pt x="11862880" y="38931"/>
                    <a:pt x="11853153" y="48664"/>
                    <a:pt x="11838561" y="48664"/>
                  </a:cubicBezTo>
                  <a:close/>
                  <a:moveTo>
                    <a:pt x="11546731" y="48664"/>
                  </a:moveTo>
                  <a:lnTo>
                    <a:pt x="11449454" y="48664"/>
                  </a:lnTo>
                  <a:cubicBezTo>
                    <a:pt x="11434863" y="48664"/>
                    <a:pt x="11425135" y="38931"/>
                    <a:pt x="11425135" y="24332"/>
                  </a:cubicBezTo>
                  <a:cubicBezTo>
                    <a:pt x="11425135" y="9733"/>
                    <a:pt x="11434863" y="0"/>
                    <a:pt x="11449454" y="0"/>
                  </a:cubicBezTo>
                  <a:lnTo>
                    <a:pt x="11546731" y="0"/>
                  </a:lnTo>
                  <a:cubicBezTo>
                    <a:pt x="11561323" y="0"/>
                    <a:pt x="11571050" y="9733"/>
                    <a:pt x="11571050" y="24332"/>
                  </a:cubicBezTo>
                  <a:cubicBezTo>
                    <a:pt x="11571050" y="38931"/>
                    <a:pt x="11561323" y="48664"/>
                    <a:pt x="11546731" y="48664"/>
                  </a:cubicBezTo>
                  <a:close/>
                  <a:moveTo>
                    <a:pt x="11254901" y="48664"/>
                  </a:moveTo>
                  <a:lnTo>
                    <a:pt x="11157624" y="48664"/>
                  </a:lnTo>
                  <a:cubicBezTo>
                    <a:pt x="11143034" y="48664"/>
                    <a:pt x="11133305" y="38931"/>
                    <a:pt x="11133305" y="24332"/>
                  </a:cubicBezTo>
                  <a:cubicBezTo>
                    <a:pt x="11133305" y="9733"/>
                    <a:pt x="11143034" y="0"/>
                    <a:pt x="11157624" y="0"/>
                  </a:cubicBezTo>
                  <a:lnTo>
                    <a:pt x="11254901" y="0"/>
                  </a:lnTo>
                  <a:cubicBezTo>
                    <a:pt x="11269493" y="0"/>
                    <a:pt x="11279220" y="9733"/>
                    <a:pt x="11279220" y="24332"/>
                  </a:cubicBezTo>
                  <a:cubicBezTo>
                    <a:pt x="11279220" y="38931"/>
                    <a:pt x="11264629" y="48664"/>
                    <a:pt x="11254901" y="48664"/>
                  </a:cubicBezTo>
                  <a:close/>
                  <a:moveTo>
                    <a:pt x="10958209" y="48664"/>
                  </a:moveTo>
                  <a:lnTo>
                    <a:pt x="10860931" y="48664"/>
                  </a:lnTo>
                  <a:cubicBezTo>
                    <a:pt x="10846340" y="48664"/>
                    <a:pt x="10836612" y="38931"/>
                    <a:pt x="10836612" y="24332"/>
                  </a:cubicBezTo>
                  <a:cubicBezTo>
                    <a:pt x="10836612" y="9733"/>
                    <a:pt x="10846340" y="0"/>
                    <a:pt x="10860931" y="0"/>
                  </a:cubicBezTo>
                  <a:lnTo>
                    <a:pt x="10958209" y="0"/>
                  </a:lnTo>
                  <a:cubicBezTo>
                    <a:pt x="10972799" y="0"/>
                    <a:pt x="10982528" y="9733"/>
                    <a:pt x="10982528" y="24332"/>
                  </a:cubicBezTo>
                  <a:cubicBezTo>
                    <a:pt x="10982528" y="38931"/>
                    <a:pt x="10972799" y="48664"/>
                    <a:pt x="10958209" y="48664"/>
                  </a:cubicBezTo>
                  <a:close/>
                  <a:moveTo>
                    <a:pt x="10666378" y="48664"/>
                  </a:moveTo>
                  <a:lnTo>
                    <a:pt x="10569101" y="48664"/>
                  </a:lnTo>
                  <a:cubicBezTo>
                    <a:pt x="10554510" y="48664"/>
                    <a:pt x="10544782" y="38931"/>
                    <a:pt x="10544782" y="24332"/>
                  </a:cubicBezTo>
                  <a:cubicBezTo>
                    <a:pt x="10544782" y="9733"/>
                    <a:pt x="10554510" y="0"/>
                    <a:pt x="10569101" y="0"/>
                  </a:cubicBezTo>
                  <a:lnTo>
                    <a:pt x="10666378" y="0"/>
                  </a:lnTo>
                  <a:cubicBezTo>
                    <a:pt x="10680970" y="0"/>
                    <a:pt x="10690697" y="9733"/>
                    <a:pt x="10690697" y="24332"/>
                  </a:cubicBezTo>
                  <a:cubicBezTo>
                    <a:pt x="10690697" y="38931"/>
                    <a:pt x="10680970" y="48664"/>
                    <a:pt x="10666378" y="48664"/>
                  </a:cubicBezTo>
                  <a:close/>
                  <a:moveTo>
                    <a:pt x="10374548" y="48664"/>
                  </a:moveTo>
                  <a:lnTo>
                    <a:pt x="10277272" y="48664"/>
                  </a:lnTo>
                  <a:cubicBezTo>
                    <a:pt x="10262680" y="48664"/>
                    <a:pt x="10252953" y="38931"/>
                    <a:pt x="10252953" y="24332"/>
                  </a:cubicBezTo>
                  <a:cubicBezTo>
                    <a:pt x="10252953" y="9733"/>
                    <a:pt x="10262680" y="0"/>
                    <a:pt x="10277272" y="0"/>
                  </a:cubicBezTo>
                  <a:lnTo>
                    <a:pt x="10374548" y="0"/>
                  </a:lnTo>
                  <a:cubicBezTo>
                    <a:pt x="10389140" y="0"/>
                    <a:pt x="10398867" y="9733"/>
                    <a:pt x="10398867" y="24332"/>
                  </a:cubicBezTo>
                  <a:cubicBezTo>
                    <a:pt x="10398867" y="38931"/>
                    <a:pt x="10389140" y="48664"/>
                    <a:pt x="10374548" y="48664"/>
                  </a:cubicBezTo>
                  <a:close/>
                  <a:moveTo>
                    <a:pt x="10082719" y="48664"/>
                  </a:moveTo>
                  <a:lnTo>
                    <a:pt x="9985442" y="48664"/>
                  </a:lnTo>
                  <a:cubicBezTo>
                    <a:pt x="9970850" y="48664"/>
                    <a:pt x="9961123" y="38931"/>
                    <a:pt x="9961123" y="24332"/>
                  </a:cubicBezTo>
                  <a:cubicBezTo>
                    <a:pt x="9961123" y="9733"/>
                    <a:pt x="9970850" y="0"/>
                    <a:pt x="9985442" y="0"/>
                  </a:cubicBezTo>
                  <a:lnTo>
                    <a:pt x="10082719" y="0"/>
                  </a:lnTo>
                  <a:cubicBezTo>
                    <a:pt x="10097310" y="0"/>
                    <a:pt x="10107038" y="9733"/>
                    <a:pt x="10107038" y="24332"/>
                  </a:cubicBezTo>
                  <a:cubicBezTo>
                    <a:pt x="10107038" y="38931"/>
                    <a:pt x="10097310" y="48664"/>
                    <a:pt x="10082719" y="48664"/>
                  </a:cubicBezTo>
                  <a:close/>
                  <a:moveTo>
                    <a:pt x="9790889" y="48664"/>
                  </a:moveTo>
                  <a:lnTo>
                    <a:pt x="9693612" y="48664"/>
                  </a:lnTo>
                  <a:cubicBezTo>
                    <a:pt x="9679021" y="48664"/>
                    <a:pt x="9669293" y="38931"/>
                    <a:pt x="9669293" y="24332"/>
                  </a:cubicBezTo>
                  <a:cubicBezTo>
                    <a:pt x="9669293" y="9733"/>
                    <a:pt x="9679021" y="0"/>
                    <a:pt x="9693612" y="0"/>
                  </a:cubicBezTo>
                  <a:lnTo>
                    <a:pt x="9790889" y="0"/>
                  </a:lnTo>
                  <a:cubicBezTo>
                    <a:pt x="9805480" y="0"/>
                    <a:pt x="9815208" y="9733"/>
                    <a:pt x="9815208" y="24332"/>
                  </a:cubicBezTo>
                  <a:cubicBezTo>
                    <a:pt x="9815208" y="38931"/>
                    <a:pt x="9800616" y="48664"/>
                    <a:pt x="9790889" y="48664"/>
                  </a:cubicBezTo>
                  <a:close/>
                  <a:moveTo>
                    <a:pt x="9494196" y="48664"/>
                  </a:moveTo>
                  <a:lnTo>
                    <a:pt x="9396919" y="48664"/>
                  </a:lnTo>
                  <a:cubicBezTo>
                    <a:pt x="9382327" y="48664"/>
                    <a:pt x="9372600" y="38931"/>
                    <a:pt x="9372600" y="24332"/>
                  </a:cubicBezTo>
                  <a:cubicBezTo>
                    <a:pt x="9372600" y="9733"/>
                    <a:pt x="9382327" y="0"/>
                    <a:pt x="9396919" y="0"/>
                  </a:cubicBezTo>
                  <a:lnTo>
                    <a:pt x="9494196" y="0"/>
                  </a:lnTo>
                  <a:cubicBezTo>
                    <a:pt x="9508786" y="0"/>
                    <a:pt x="9518515" y="9733"/>
                    <a:pt x="9518515" y="24332"/>
                  </a:cubicBezTo>
                  <a:cubicBezTo>
                    <a:pt x="9518515" y="38931"/>
                    <a:pt x="9508786" y="48664"/>
                    <a:pt x="9494196" y="48664"/>
                  </a:cubicBezTo>
                  <a:close/>
                  <a:moveTo>
                    <a:pt x="9202366" y="48664"/>
                  </a:moveTo>
                  <a:lnTo>
                    <a:pt x="9105089" y="48664"/>
                  </a:lnTo>
                  <a:cubicBezTo>
                    <a:pt x="9090498" y="48664"/>
                    <a:pt x="9080770" y="38931"/>
                    <a:pt x="9080770" y="24332"/>
                  </a:cubicBezTo>
                  <a:cubicBezTo>
                    <a:pt x="9080770" y="9733"/>
                    <a:pt x="9090498" y="0"/>
                    <a:pt x="9105089" y="0"/>
                  </a:cubicBezTo>
                  <a:lnTo>
                    <a:pt x="9202366" y="0"/>
                  </a:lnTo>
                  <a:cubicBezTo>
                    <a:pt x="9216957" y="0"/>
                    <a:pt x="9226685" y="9733"/>
                    <a:pt x="9226685" y="24332"/>
                  </a:cubicBezTo>
                  <a:cubicBezTo>
                    <a:pt x="9226685" y="38931"/>
                    <a:pt x="9216957" y="48664"/>
                    <a:pt x="9202366" y="48664"/>
                  </a:cubicBezTo>
                  <a:close/>
                  <a:moveTo>
                    <a:pt x="8910536" y="48664"/>
                  </a:moveTo>
                  <a:lnTo>
                    <a:pt x="8813259" y="48664"/>
                  </a:lnTo>
                  <a:cubicBezTo>
                    <a:pt x="8798668" y="48664"/>
                    <a:pt x="8788940" y="38931"/>
                    <a:pt x="8788940" y="24332"/>
                  </a:cubicBezTo>
                  <a:cubicBezTo>
                    <a:pt x="8788940" y="9733"/>
                    <a:pt x="8798668" y="0"/>
                    <a:pt x="8813259" y="0"/>
                  </a:cubicBezTo>
                  <a:lnTo>
                    <a:pt x="8910536" y="0"/>
                  </a:lnTo>
                  <a:cubicBezTo>
                    <a:pt x="8925127" y="0"/>
                    <a:pt x="8934855" y="9733"/>
                    <a:pt x="8934855" y="24332"/>
                  </a:cubicBezTo>
                  <a:cubicBezTo>
                    <a:pt x="8934855" y="38931"/>
                    <a:pt x="8925127" y="48664"/>
                    <a:pt x="8910536" y="48664"/>
                  </a:cubicBezTo>
                  <a:close/>
                  <a:moveTo>
                    <a:pt x="8618706" y="48664"/>
                  </a:moveTo>
                  <a:lnTo>
                    <a:pt x="8521430" y="48664"/>
                  </a:lnTo>
                  <a:cubicBezTo>
                    <a:pt x="8506838" y="48664"/>
                    <a:pt x="8497111" y="38931"/>
                    <a:pt x="8497111" y="24332"/>
                  </a:cubicBezTo>
                  <a:cubicBezTo>
                    <a:pt x="8497111" y="9733"/>
                    <a:pt x="8506838" y="0"/>
                    <a:pt x="8521430" y="0"/>
                  </a:cubicBezTo>
                  <a:lnTo>
                    <a:pt x="8618706" y="0"/>
                  </a:lnTo>
                  <a:cubicBezTo>
                    <a:pt x="8633297" y="0"/>
                    <a:pt x="8643025" y="9733"/>
                    <a:pt x="8643025" y="24332"/>
                  </a:cubicBezTo>
                  <a:cubicBezTo>
                    <a:pt x="8643025" y="38931"/>
                    <a:pt x="8628434" y="48664"/>
                    <a:pt x="8618706" y="48664"/>
                  </a:cubicBezTo>
                  <a:close/>
                  <a:moveTo>
                    <a:pt x="8322013" y="48664"/>
                  </a:moveTo>
                  <a:lnTo>
                    <a:pt x="8224736" y="48664"/>
                  </a:lnTo>
                  <a:cubicBezTo>
                    <a:pt x="8210144" y="48664"/>
                    <a:pt x="8200417" y="38931"/>
                    <a:pt x="8200417" y="24332"/>
                  </a:cubicBezTo>
                  <a:cubicBezTo>
                    <a:pt x="8200417" y="9733"/>
                    <a:pt x="8210144" y="0"/>
                    <a:pt x="8224736" y="0"/>
                  </a:cubicBezTo>
                  <a:lnTo>
                    <a:pt x="8322013" y="0"/>
                  </a:lnTo>
                  <a:cubicBezTo>
                    <a:pt x="8336604" y="0"/>
                    <a:pt x="8346332" y="9733"/>
                    <a:pt x="8346332" y="24332"/>
                  </a:cubicBezTo>
                  <a:cubicBezTo>
                    <a:pt x="8346332" y="38931"/>
                    <a:pt x="8336604" y="48664"/>
                    <a:pt x="8322013" y="48664"/>
                  </a:cubicBezTo>
                  <a:close/>
                  <a:moveTo>
                    <a:pt x="8030183" y="48664"/>
                  </a:moveTo>
                  <a:lnTo>
                    <a:pt x="7932906" y="48664"/>
                  </a:lnTo>
                  <a:cubicBezTo>
                    <a:pt x="7918315" y="48664"/>
                    <a:pt x="7908587" y="38931"/>
                    <a:pt x="7908587" y="24332"/>
                  </a:cubicBezTo>
                  <a:cubicBezTo>
                    <a:pt x="7908587" y="9733"/>
                    <a:pt x="7918315" y="0"/>
                    <a:pt x="7932906" y="0"/>
                  </a:cubicBezTo>
                  <a:lnTo>
                    <a:pt x="8030183" y="0"/>
                  </a:lnTo>
                  <a:cubicBezTo>
                    <a:pt x="8044774" y="0"/>
                    <a:pt x="8054502" y="9733"/>
                    <a:pt x="8054502" y="24332"/>
                  </a:cubicBezTo>
                  <a:cubicBezTo>
                    <a:pt x="8054502" y="38931"/>
                    <a:pt x="8044774" y="48664"/>
                    <a:pt x="8030183" y="48664"/>
                  </a:cubicBezTo>
                  <a:close/>
                  <a:moveTo>
                    <a:pt x="7738353" y="48664"/>
                  </a:moveTo>
                  <a:lnTo>
                    <a:pt x="7641076" y="48664"/>
                  </a:lnTo>
                  <a:cubicBezTo>
                    <a:pt x="7626485" y="48664"/>
                    <a:pt x="7616757" y="38931"/>
                    <a:pt x="7616757" y="24332"/>
                  </a:cubicBezTo>
                  <a:cubicBezTo>
                    <a:pt x="7616757" y="9733"/>
                    <a:pt x="7626485" y="0"/>
                    <a:pt x="7641076" y="0"/>
                  </a:cubicBezTo>
                  <a:lnTo>
                    <a:pt x="7738353" y="0"/>
                  </a:lnTo>
                  <a:cubicBezTo>
                    <a:pt x="7752945" y="0"/>
                    <a:pt x="7762672" y="9733"/>
                    <a:pt x="7762672" y="24332"/>
                  </a:cubicBezTo>
                  <a:cubicBezTo>
                    <a:pt x="7762672" y="38931"/>
                    <a:pt x="7752945" y="48664"/>
                    <a:pt x="7738353" y="48664"/>
                  </a:cubicBezTo>
                  <a:close/>
                  <a:moveTo>
                    <a:pt x="7446523" y="48664"/>
                  </a:moveTo>
                  <a:lnTo>
                    <a:pt x="7349247" y="48664"/>
                  </a:lnTo>
                  <a:cubicBezTo>
                    <a:pt x="7334655" y="48664"/>
                    <a:pt x="7324928" y="38931"/>
                    <a:pt x="7324928" y="24332"/>
                  </a:cubicBezTo>
                  <a:cubicBezTo>
                    <a:pt x="7324928" y="9733"/>
                    <a:pt x="7334655" y="0"/>
                    <a:pt x="7349247" y="0"/>
                  </a:cubicBezTo>
                  <a:lnTo>
                    <a:pt x="7446523" y="0"/>
                  </a:lnTo>
                  <a:cubicBezTo>
                    <a:pt x="7461115" y="0"/>
                    <a:pt x="7470842" y="9733"/>
                    <a:pt x="7470842" y="24332"/>
                  </a:cubicBezTo>
                  <a:cubicBezTo>
                    <a:pt x="7470842" y="38931"/>
                    <a:pt x="7461115" y="48664"/>
                    <a:pt x="7446523" y="48664"/>
                  </a:cubicBezTo>
                  <a:close/>
                  <a:moveTo>
                    <a:pt x="7154694" y="48664"/>
                  </a:moveTo>
                  <a:lnTo>
                    <a:pt x="7057417" y="48664"/>
                  </a:lnTo>
                  <a:cubicBezTo>
                    <a:pt x="7042825" y="48664"/>
                    <a:pt x="7033098" y="38931"/>
                    <a:pt x="7033098" y="24332"/>
                  </a:cubicBezTo>
                  <a:cubicBezTo>
                    <a:pt x="7033098" y="9733"/>
                    <a:pt x="7042825" y="0"/>
                    <a:pt x="7057417" y="0"/>
                  </a:cubicBezTo>
                  <a:lnTo>
                    <a:pt x="7154694" y="0"/>
                  </a:lnTo>
                  <a:cubicBezTo>
                    <a:pt x="7169285" y="0"/>
                    <a:pt x="7179013" y="9733"/>
                    <a:pt x="7179013" y="24332"/>
                  </a:cubicBezTo>
                  <a:cubicBezTo>
                    <a:pt x="7179013" y="38931"/>
                    <a:pt x="7164421" y="48664"/>
                    <a:pt x="7154694" y="48664"/>
                  </a:cubicBezTo>
                  <a:close/>
                  <a:moveTo>
                    <a:pt x="6858000" y="48664"/>
                  </a:moveTo>
                  <a:lnTo>
                    <a:pt x="6760723" y="48664"/>
                  </a:lnTo>
                  <a:cubicBezTo>
                    <a:pt x="6746132" y="48664"/>
                    <a:pt x="6736404" y="38931"/>
                    <a:pt x="6736404" y="24332"/>
                  </a:cubicBezTo>
                  <a:cubicBezTo>
                    <a:pt x="6736404" y="9733"/>
                    <a:pt x="6746132" y="0"/>
                    <a:pt x="6760723" y="0"/>
                  </a:cubicBezTo>
                  <a:lnTo>
                    <a:pt x="6858000" y="0"/>
                  </a:lnTo>
                  <a:cubicBezTo>
                    <a:pt x="6872591" y="0"/>
                    <a:pt x="6882319" y="9733"/>
                    <a:pt x="6882319" y="24332"/>
                  </a:cubicBezTo>
                  <a:cubicBezTo>
                    <a:pt x="6882319" y="38931"/>
                    <a:pt x="6872591" y="48664"/>
                    <a:pt x="6858000" y="48664"/>
                  </a:cubicBezTo>
                  <a:close/>
                  <a:moveTo>
                    <a:pt x="6566170" y="48664"/>
                  </a:moveTo>
                  <a:lnTo>
                    <a:pt x="6468893" y="48664"/>
                  </a:lnTo>
                  <a:cubicBezTo>
                    <a:pt x="6454302" y="48664"/>
                    <a:pt x="6444574" y="38931"/>
                    <a:pt x="6444574" y="24332"/>
                  </a:cubicBezTo>
                  <a:cubicBezTo>
                    <a:pt x="6444574" y="9733"/>
                    <a:pt x="6454302" y="0"/>
                    <a:pt x="6468893" y="0"/>
                  </a:cubicBezTo>
                  <a:lnTo>
                    <a:pt x="6566170" y="0"/>
                  </a:lnTo>
                  <a:cubicBezTo>
                    <a:pt x="6580762" y="0"/>
                    <a:pt x="6590489" y="9733"/>
                    <a:pt x="6590489" y="24332"/>
                  </a:cubicBezTo>
                  <a:cubicBezTo>
                    <a:pt x="6590489" y="38931"/>
                    <a:pt x="6580762" y="48664"/>
                    <a:pt x="6566170" y="48664"/>
                  </a:cubicBezTo>
                  <a:close/>
                  <a:moveTo>
                    <a:pt x="6274340" y="48664"/>
                  </a:moveTo>
                  <a:lnTo>
                    <a:pt x="6177064" y="48664"/>
                  </a:lnTo>
                  <a:cubicBezTo>
                    <a:pt x="6162473" y="48664"/>
                    <a:pt x="6152744" y="38931"/>
                    <a:pt x="6152744" y="24332"/>
                  </a:cubicBezTo>
                  <a:cubicBezTo>
                    <a:pt x="6152744" y="9733"/>
                    <a:pt x="6162473" y="0"/>
                    <a:pt x="6177064" y="0"/>
                  </a:cubicBezTo>
                  <a:lnTo>
                    <a:pt x="6274340" y="0"/>
                  </a:lnTo>
                  <a:cubicBezTo>
                    <a:pt x="6288932" y="0"/>
                    <a:pt x="6298659" y="9733"/>
                    <a:pt x="6298659" y="24332"/>
                  </a:cubicBezTo>
                  <a:cubicBezTo>
                    <a:pt x="6298659" y="38931"/>
                    <a:pt x="6288932" y="48664"/>
                    <a:pt x="6274340" y="48664"/>
                  </a:cubicBezTo>
                  <a:close/>
                  <a:moveTo>
                    <a:pt x="5982510" y="48664"/>
                  </a:moveTo>
                  <a:lnTo>
                    <a:pt x="5885234" y="48664"/>
                  </a:lnTo>
                  <a:cubicBezTo>
                    <a:pt x="5870643" y="48664"/>
                    <a:pt x="5860915" y="38931"/>
                    <a:pt x="5860915" y="24332"/>
                  </a:cubicBezTo>
                  <a:cubicBezTo>
                    <a:pt x="5860915" y="9733"/>
                    <a:pt x="5870643" y="0"/>
                    <a:pt x="5885234" y="0"/>
                  </a:cubicBezTo>
                  <a:lnTo>
                    <a:pt x="5982510" y="0"/>
                  </a:lnTo>
                  <a:cubicBezTo>
                    <a:pt x="5997102" y="0"/>
                    <a:pt x="6006829" y="9733"/>
                    <a:pt x="6006829" y="24332"/>
                  </a:cubicBezTo>
                  <a:cubicBezTo>
                    <a:pt x="6006829" y="38931"/>
                    <a:pt x="5997102" y="48664"/>
                    <a:pt x="5982510" y="48664"/>
                  </a:cubicBezTo>
                  <a:close/>
                  <a:moveTo>
                    <a:pt x="5690681" y="48664"/>
                  </a:moveTo>
                  <a:lnTo>
                    <a:pt x="5593404" y="48664"/>
                  </a:lnTo>
                  <a:cubicBezTo>
                    <a:pt x="5578813" y="48664"/>
                    <a:pt x="5569085" y="38931"/>
                    <a:pt x="5569085" y="24332"/>
                  </a:cubicBezTo>
                  <a:cubicBezTo>
                    <a:pt x="5569085" y="9733"/>
                    <a:pt x="5578813" y="0"/>
                    <a:pt x="5593404" y="0"/>
                  </a:cubicBezTo>
                  <a:lnTo>
                    <a:pt x="5690681" y="0"/>
                  </a:lnTo>
                  <a:cubicBezTo>
                    <a:pt x="5705272" y="0"/>
                    <a:pt x="5715000" y="9733"/>
                    <a:pt x="5715000" y="24332"/>
                  </a:cubicBezTo>
                  <a:cubicBezTo>
                    <a:pt x="5715000" y="38931"/>
                    <a:pt x="5700409" y="48664"/>
                    <a:pt x="5690681" y="48664"/>
                  </a:cubicBezTo>
                  <a:close/>
                  <a:moveTo>
                    <a:pt x="5393987" y="48664"/>
                  </a:moveTo>
                  <a:lnTo>
                    <a:pt x="5296711" y="48664"/>
                  </a:lnTo>
                  <a:cubicBezTo>
                    <a:pt x="5282119" y="48664"/>
                    <a:pt x="5272392" y="38931"/>
                    <a:pt x="5272392" y="24332"/>
                  </a:cubicBezTo>
                  <a:cubicBezTo>
                    <a:pt x="5272392" y="9733"/>
                    <a:pt x="5282119" y="0"/>
                    <a:pt x="5296711" y="0"/>
                  </a:cubicBezTo>
                  <a:lnTo>
                    <a:pt x="5393987" y="0"/>
                  </a:lnTo>
                  <a:cubicBezTo>
                    <a:pt x="5408579" y="0"/>
                    <a:pt x="5418307" y="9733"/>
                    <a:pt x="5418307" y="24332"/>
                  </a:cubicBezTo>
                  <a:cubicBezTo>
                    <a:pt x="5418307" y="38931"/>
                    <a:pt x="5408579" y="48664"/>
                    <a:pt x="5393987" y="48664"/>
                  </a:cubicBezTo>
                  <a:close/>
                  <a:moveTo>
                    <a:pt x="5102158" y="48664"/>
                  </a:moveTo>
                  <a:lnTo>
                    <a:pt x="5004881" y="48664"/>
                  </a:lnTo>
                  <a:cubicBezTo>
                    <a:pt x="4990289" y="48664"/>
                    <a:pt x="4980562" y="38931"/>
                    <a:pt x="4980562" y="24332"/>
                  </a:cubicBezTo>
                  <a:cubicBezTo>
                    <a:pt x="4980562" y="9733"/>
                    <a:pt x="4990289" y="0"/>
                    <a:pt x="5004881" y="0"/>
                  </a:cubicBezTo>
                  <a:lnTo>
                    <a:pt x="5102158" y="0"/>
                  </a:lnTo>
                  <a:cubicBezTo>
                    <a:pt x="5116749" y="0"/>
                    <a:pt x="5126477" y="9733"/>
                    <a:pt x="5126477" y="24332"/>
                  </a:cubicBezTo>
                  <a:cubicBezTo>
                    <a:pt x="5126477" y="38931"/>
                    <a:pt x="5116749" y="48664"/>
                    <a:pt x="5102158" y="48664"/>
                  </a:cubicBezTo>
                  <a:close/>
                  <a:moveTo>
                    <a:pt x="4810328" y="48664"/>
                  </a:moveTo>
                  <a:lnTo>
                    <a:pt x="4713051" y="48664"/>
                  </a:lnTo>
                  <a:cubicBezTo>
                    <a:pt x="4698460" y="48664"/>
                    <a:pt x="4688732" y="38931"/>
                    <a:pt x="4688732" y="24332"/>
                  </a:cubicBezTo>
                  <a:cubicBezTo>
                    <a:pt x="4688732" y="9733"/>
                    <a:pt x="4698460" y="0"/>
                    <a:pt x="4713051" y="0"/>
                  </a:cubicBezTo>
                  <a:lnTo>
                    <a:pt x="4810328" y="0"/>
                  </a:lnTo>
                  <a:cubicBezTo>
                    <a:pt x="4824919" y="0"/>
                    <a:pt x="4834647" y="9733"/>
                    <a:pt x="4834647" y="24332"/>
                  </a:cubicBezTo>
                  <a:cubicBezTo>
                    <a:pt x="4834647" y="38931"/>
                    <a:pt x="4824919" y="48664"/>
                    <a:pt x="4810328" y="48664"/>
                  </a:cubicBezTo>
                  <a:close/>
                  <a:moveTo>
                    <a:pt x="4518498" y="48664"/>
                  </a:moveTo>
                  <a:lnTo>
                    <a:pt x="4421221" y="48664"/>
                  </a:lnTo>
                  <a:cubicBezTo>
                    <a:pt x="4406630" y="48664"/>
                    <a:pt x="4396902" y="38931"/>
                    <a:pt x="4396902" y="24332"/>
                  </a:cubicBezTo>
                  <a:cubicBezTo>
                    <a:pt x="4396902" y="9733"/>
                    <a:pt x="4406630" y="0"/>
                    <a:pt x="4421221" y="0"/>
                  </a:cubicBezTo>
                  <a:lnTo>
                    <a:pt x="4518498" y="0"/>
                  </a:lnTo>
                  <a:cubicBezTo>
                    <a:pt x="4533089" y="0"/>
                    <a:pt x="4542817" y="9733"/>
                    <a:pt x="4542817" y="24332"/>
                  </a:cubicBezTo>
                  <a:cubicBezTo>
                    <a:pt x="4542817" y="38931"/>
                    <a:pt x="4528226" y="48664"/>
                    <a:pt x="4518498" y="48664"/>
                  </a:cubicBezTo>
                  <a:close/>
                  <a:moveTo>
                    <a:pt x="4221804" y="48664"/>
                  </a:moveTo>
                  <a:lnTo>
                    <a:pt x="4124527" y="48664"/>
                  </a:lnTo>
                  <a:cubicBezTo>
                    <a:pt x="4109936" y="48664"/>
                    <a:pt x="4100208" y="38931"/>
                    <a:pt x="4100208" y="24332"/>
                  </a:cubicBezTo>
                  <a:cubicBezTo>
                    <a:pt x="4100208" y="9733"/>
                    <a:pt x="4109936" y="0"/>
                    <a:pt x="4124527" y="0"/>
                  </a:cubicBezTo>
                  <a:lnTo>
                    <a:pt x="4221804" y="0"/>
                  </a:lnTo>
                  <a:cubicBezTo>
                    <a:pt x="4236396" y="0"/>
                    <a:pt x="4246123" y="9733"/>
                    <a:pt x="4246123" y="24332"/>
                  </a:cubicBezTo>
                  <a:cubicBezTo>
                    <a:pt x="4246123" y="38931"/>
                    <a:pt x="4236396" y="48664"/>
                    <a:pt x="4221804" y="48664"/>
                  </a:cubicBezTo>
                  <a:close/>
                  <a:moveTo>
                    <a:pt x="3929974" y="48664"/>
                  </a:moveTo>
                  <a:lnTo>
                    <a:pt x="3832698" y="48664"/>
                  </a:lnTo>
                  <a:cubicBezTo>
                    <a:pt x="3818106" y="48664"/>
                    <a:pt x="3808379" y="38931"/>
                    <a:pt x="3808379" y="24332"/>
                  </a:cubicBezTo>
                  <a:cubicBezTo>
                    <a:pt x="3808379" y="9733"/>
                    <a:pt x="3818106" y="0"/>
                    <a:pt x="3832698" y="0"/>
                  </a:cubicBezTo>
                  <a:lnTo>
                    <a:pt x="3929974" y="0"/>
                  </a:lnTo>
                  <a:cubicBezTo>
                    <a:pt x="3944566" y="0"/>
                    <a:pt x="3954293" y="9733"/>
                    <a:pt x="3954293" y="24332"/>
                  </a:cubicBezTo>
                  <a:cubicBezTo>
                    <a:pt x="3954293" y="38931"/>
                    <a:pt x="3944566" y="48664"/>
                    <a:pt x="3929974" y="48664"/>
                  </a:cubicBezTo>
                  <a:close/>
                  <a:moveTo>
                    <a:pt x="3638144" y="48664"/>
                  </a:moveTo>
                  <a:lnTo>
                    <a:pt x="3540868" y="48664"/>
                  </a:lnTo>
                  <a:cubicBezTo>
                    <a:pt x="3526277" y="48664"/>
                    <a:pt x="3516549" y="38931"/>
                    <a:pt x="3516549" y="24332"/>
                  </a:cubicBezTo>
                  <a:cubicBezTo>
                    <a:pt x="3516549" y="9733"/>
                    <a:pt x="3526277" y="0"/>
                    <a:pt x="3540868" y="0"/>
                  </a:cubicBezTo>
                  <a:lnTo>
                    <a:pt x="3638144" y="0"/>
                  </a:lnTo>
                  <a:cubicBezTo>
                    <a:pt x="3652736" y="0"/>
                    <a:pt x="3662464" y="9733"/>
                    <a:pt x="3662464" y="24332"/>
                  </a:cubicBezTo>
                  <a:cubicBezTo>
                    <a:pt x="3662464" y="38931"/>
                    <a:pt x="3652736" y="48664"/>
                    <a:pt x="3638144" y="48664"/>
                  </a:cubicBezTo>
                  <a:close/>
                  <a:moveTo>
                    <a:pt x="3346315" y="48664"/>
                  </a:moveTo>
                  <a:lnTo>
                    <a:pt x="3249038" y="48664"/>
                  </a:lnTo>
                  <a:cubicBezTo>
                    <a:pt x="3234447" y="48664"/>
                    <a:pt x="3224719" y="38931"/>
                    <a:pt x="3224719" y="24332"/>
                  </a:cubicBezTo>
                  <a:cubicBezTo>
                    <a:pt x="3224719" y="9733"/>
                    <a:pt x="3234447" y="0"/>
                    <a:pt x="3249038" y="0"/>
                  </a:cubicBezTo>
                  <a:lnTo>
                    <a:pt x="3346315" y="0"/>
                  </a:lnTo>
                  <a:cubicBezTo>
                    <a:pt x="3360906" y="0"/>
                    <a:pt x="3370634" y="9733"/>
                    <a:pt x="3370634" y="24332"/>
                  </a:cubicBezTo>
                  <a:cubicBezTo>
                    <a:pt x="3370634" y="38931"/>
                    <a:pt x="3360906" y="48664"/>
                    <a:pt x="3346315" y="48664"/>
                  </a:cubicBezTo>
                  <a:close/>
                  <a:moveTo>
                    <a:pt x="3054485" y="48664"/>
                  </a:moveTo>
                  <a:lnTo>
                    <a:pt x="2957208" y="48664"/>
                  </a:lnTo>
                  <a:cubicBezTo>
                    <a:pt x="2942617" y="48664"/>
                    <a:pt x="2932889" y="38931"/>
                    <a:pt x="2932889" y="24332"/>
                  </a:cubicBezTo>
                  <a:cubicBezTo>
                    <a:pt x="2932889" y="9733"/>
                    <a:pt x="2942617" y="0"/>
                    <a:pt x="2957208" y="0"/>
                  </a:cubicBezTo>
                  <a:lnTo>
                    <a:pt x="3054485" y="0"/>
                  </a:lnTo>
                  <a:cubicBezTo>
                    <a:pt x="3069077" y="0"/>
                    <a:pt x="3078804" y="9733"/>
                    <a:pt x="3078804" y="24332"/>
                  </a:cubicBezTo>
                  <a:cubicBezTo>
                    <a:pt x="3078804" y="38931"/>
                    <a:pt x="3064213" y="48664"/>
                    <a:pt x="3054485" y="48664"/>
                  </a:cubicBezTo>
                  <a:close/>
                  <a:moveTo>
                    <a:pt x="2757791" y="48664"/>
                  </a:moveTo>
                  <a:lnTo>
                    <a:pt x="2660515" y="48664"/>
                  </a:lnTo>
                  <a:cubicBezTo>
                    <a:pt x="2645924" y="48664"/>
                    <a:pt x="2636196" y="38931"/>
                    <a:pt x="2636196" y="24332"/>
                  </a:cubicBezTo>
                  <a:cubicBezTo>
                    <a:pt x="2636196" y="9733"/>
                    <a:pt x="2645924" y="0"/>
                    <a:pt x="2660515" y="0"/>
                  </a:cubicBezTo>
                  <a:lnTo>
                    <a:pt x="2757791" y="0"/>
                  </a:lnTo>
                  <a:cubicBezTo>
                    <a:pt x="2772383" y="0"/>
                    <a:pt x="2782111" y="9733"/>
                    <a:pt x="2782111" y="24332"/>
                  </a:cubicBezTo>
                  <a:cubicBezTo>
                    <a:pt x="2782111" y="38931"/>
                    <a:pt x="2772383" y="48664"/>
                    <a:pt x="2757791" y="48664"/>
                  </a:cubicBezTo>
                  <a:close/>
                  <a:moveTo>
                    <a:pt x="2465962" y="48664"/>
                  </a:moveTo>
                  <a:lnTo>
                    <a:pt x="2368685" y="48664"/>
                  </a:lnTo>
                  <a:cubicBezTo>
                    <a:pt x="2354094" y="48664"/>
                    <a:pt x="2344366" y="38931"/>
                    <a:pt x="2344366" y="24332"/>
                  </a:cubicBezTo>
                  <a:cubicBezTo>
                    <a:pt x="2344366" y="9733"/>
                    <a:pt x="2354094" y="0"/>
                    <a:pt x="2368685" y="0"/>
                  </a:cubicBezTo>
                  <a:lnTo>
                    <a:pt x="2465962" y="0"/>
                  </a:lnTo>
                  <a:cubicBezTo>
                    <a:pt x="2480553" y="0"/>
                    <a:pt x="2490281" y="9733"/>
                    <a:pt x="2490281" y="24332"/>
                  </a:cubicBezTo>
                  <a:cubicBezTo>
                    <a:pt x="2490281" y="38931"/>
                    <a:pt x="2480553" y="48664"/>
                    <a:pt x="2465962" y="48664"/>
                  </a:cubicBezTo>
                  <a:close/>
                  <a:moveTo>
                    <a:pt x="2174132" y="48664"/>
                  </a:moveTo>
                  <a:lnTo>
                    <a:pt x="2076855" y="48664"/>
                  </a:lnTo>
                  <a:cubicBezTo>
                    <a:pt x="2062264" y="48664"/>
                    <a:pt x="2052536" y="38931"/>
                    <a:pt x="2052536" y="24332"/>
                  </a:cubicBezTo>
                  <a:cubicBezTo>
                    <a:pt x="2052536" y="9733"/>
                    <a:pt x="2062264" y="0"/>
                    <a:pt x="2076855" y="0"/>
                  </a:cubicBezTo>
                  <a:lnTo>
                    <a:pt x="2174132" y="0"/>
                  </a:lnTo>
                  <a:cubicBezTo>
                    <a:pt x="2188724" y="0"/>
                    <a:pt x="2198451" y="9733"/>
                    <a:pt x="2198451" y="24332"/>
                  </a:cubicBezTo>
                  <a:cubicBezTo>
                    <a:pt x="2198451" y="38931"/>
                    <a:pt x="2188724" y="48664"/>
                    <a:pt x="2174132" y="48664"/>
                  </a:cubicBezTo>
                  <a:close/>
                  <a:moveTo>
                    <a:pt x="1882302" y="48664"/>
                  </a:moveTo>
                  <a:lnTo>
                    <a:pt x="1785025" y="48664"/>
                  </a:lnTo>
                  <a:cubicBezTo>
                    <a:pt x="1770434" y="48664"/>
                    <a:pt x="1760706" y="38931"/>
                    <a:pt x="1760706" y="24332"/>
                  </a:cubicBezTo>
                  <a:cubicBezTo>
                    <a:pt x="1760706" y="9733"/>
                    <a:pt x="1770434" y="0"/>
                    <a:pt x="1785025" y="0"/>
                  </a:cubicBezTo>
                  <a:lnTo>
                    <a:pt x="1882302" y="0"/>
                  </a:lnTo>
                  <a:cubicBezTo>
                    <a:pt x="1896894" y="0"/>
                    <a:pt x="1906621" y="9733"/>
                    <a:pt x="1906621" y="24332"/>
                  </a:cubicBezTo>
                  <a:cubicBezTo>
                    <a:pt x="1906621" y="38931"/>
                    <a:pt x="1892030" y="48664"/>
                    <a:pt x="1882302" y="48664"/>
                  </a:cubicBezTo>
                  <a:close/>
                  <a:moveTo>
                    <a:pt x="1590472" y="48664"/>
                  </a:moveTo>
                  <a:lnTo>
                    <a:pt x="1493196" y="48664"/>
                  </a:lnTo>
                  <a:cubicBezTo>
                    <a:pt x="1478604" y="48664"/>
                    <a:pt x="1468877" y="38931"/>
                    <a:pt x="1468877" y="24332"/>
                  </a:cubicBezTo>
                  <a:cubicBezTo>
                    <a:pt x="1468877" y="9733"/>
                    <a:pt x="1478604" y="0"/>
                    <a:pt x="1493196" y="0"/>
                  </a:cubicBezTo>
                  <a:lnTo>
                    <a:pt x="1590472" y="0"/>
                  </a:lnTo>
                  <a:cubicBezTo>
                    <a:pt x="1605064" y="0"/>
                    <a:pt x="1614791" y="9733"/>
                    <a:pt x="1614791" y="24332"/>
                  </a:cubicBezTo>
                  <a:cubicBezTo>
                    <a:pt x="1614791" y="38931"/>
                    <a:pt x="1600200" y="48664"/>
                    <a:pt x="1590472" y="48664"/>
                  </a:cubicBezTo>
                  <a:close/>
                  <a:moveTo>
                    <a:pt x="1293779" y="48664"/>
                  </a:moveTo>
                  <a:lnTo>
                    <a:pt x="1196502" y="48664"/>
                  </a:lnTo>
                  <a:cubicBezTo>
                    <a:pt x="1181911" y="48664"/>
                    <a:pt x="1172183" y="38931"/>
                    <a:pt x="1172183" y="24332"/>
                  </a:cubicBezTo>
                  <a:cubicBezTo>
                    <a:pt x="1172183" y="9733"/>
                    <a:pt x="1181911" y="0"/>
                    <a:pt x="1196502" y="0"/>
                  </a:cubicBezTo>
                  <a:lnTo>
                    <a:pt x="1293779" y="0"/>
                  </a:lnTo>
                  <a:cubicBezTo>
                    <a:pt x="1308370" y="0"/>
                    <a:pt x="1318098" y="9733"/>
                    <a:pt x="1318098" y="24332"/>
                  </a:cubicBezTo>
                  <a:cubicBezTo>
                    <a:pt x="1318098" y="38931"/>
                    <a:pt x="1308370" y="48664"/>
                    <a:pt x="1293779" y="48664"/>
                  </a:cubicBezTo>
                  <a:close/>
                  <a:moveTo>
                    <a:pt x="1001949" y="48664"/>
                  </a:moveTo>
                  <a:lnTo>
                    <a:pt x="904672" y="48664"/>
                  </a:lnTo>
                  <a:cubicBezTo>
                    <a:pt x="890081" y="48664"/>
                    <a:pt x="880353" y="38931"/>
                    <a:pt x="880353" y="24332"/>
                  </a:cubicBezTo>
                  <a:cubicBezTo>
                    <a:pt x="880353" y="9733"/>
                    <a:pt x="890081" y="0"/>
                    <a:pt x="904672" y="0"/>
                  </a:cubicBezTo>
                  <a:lnTo>
                    <a:pt x="1001949" y="0"/>
                  </a:lnTo>
                  <a:cubicBezTo>
                    <a:pt x="1016540" y="0"/>
                    <a:pt x="1026268" y="9733"/>
                    <a:pt x="1026268" y="24332"/>
                  </a:cubicBezTo>
                  <a:cubicBezTo>
                    <a:pt x="1026268" y="38931"/>
                    <a:pt x="1016540" y="48664"/>
                    <a:pt x="1001949" y="48664"/>
                  </a:cubicBezTo>
                  <a:close/>
                  <a:moveTo>
                    <a:pt x="710119" y="48664"/>
                  </a:moveTo>
                  <a:lnTo>
                    <a:pt x="612843" y="48664"/>
                  </a:lnTo>
                  <a:cubicBezTo>
                    <a:pt x="598251" y="48664"/>
                    <a:pt x="588523" y="38931"/>
                    <a:pt x="588523" y="24332"/>
                  </a:cubicBezTo>
                  <a:cubicBezTo>
                    <a:pt x="588523" y="9733"/>
                    <a:pt x="598251" y="0"/>
                    <a:pt x="612843" y="0"/>
                  </a:cubicBezTo>
                  <a:lnTo>
                    <a:pt x="710119" y="0"/>
                  </a:lnTo>
                  <a:cubicBezTo>
                    <a:pt x="724711" y="0"/>
                    <a:pt x="734438" y="9733"/>
                    <a:pt x="734438" y="24332"/>
                  </a:cubicBezTo>
                  <a:cubicBezTo>
                    <a:pt x="734438" y="38931"/>
                    <a:pt x="724711" y="48664"/>
                    <a:pt x="710119" y="48664"/>
                  </a:cubicBezTo>
                  <a:close/>
                  <a:moveTo>
                    <a:pt x="418289" y="48664"/>
                  </a:moveTo>
                  <a:lnTo>
                    <a:pt x="321013" y="48664"/>
                  </a:lnTo>
                  <a:cubicBezTo>
                    <a:pt x="306421" y="48664"/>
                    <a:pt x="296694" y="38931"/>
                    <a:pt x="296694" y="24332"/>
                  </a:cubicBezTo>
                  <a:cubicBezTo>
                    <a:pt x="296694" y="9733"/>
                    <a:pt x="306421" y="0"/>
                    <a:pt x="321013" y="0"/>
                  </a:cubicBezTo>
                  <a:lnTo>
                    <a:pt x="418289" y="0"/>
                  </a:lnTo>
                  <a:cubicBezTo>
                    <a:pt x="432881" y="0"/>
                    <a:pt x="442609" y="9733"/>
                    <a:pt x="442609" y="24332"/>
                  </a:cubicBezTo>
                  <a:cubicBezTo>
                    <a:pt x="442609" y="38931"/>
                    <a:pt x="428017" y="48664"/>
                    <a:pt x="418289" y="48664"/>
                  </a:cubicBezTo>
                  <a:close/>
                  <a:moveTo>
                    <a:pt x="121596" y="48664"/>
                  </a:moveTo>
                  <a:lnTo>
                    <a:pt x="24319" y="48664"/>
                  </a:lnTo>
                  <a:cubicBezTo>
                    <a:pt x="9728" y="48664"/>
                    <a:pt x="0" y="38931"/>
                    <a:pt x="0" y="24332"/>
                  </a:cubicBezTo>
                  <a:cubicBezTo>
                    <a:pt x="0" y="9733"/>
                    <a:pt x="9728" y="0"/>
                    <a:pt x="24319" y="0"/>
                  </a:cubicBezTo>
                  <a:lnTo>
                    <a:pt x="121596" y="0"/>
                  </a:lnTo>
                  <a:cubicBezTo>
                    <a:pt x="136187" y="0"/>
                    <a:pt x="145915" y="9733"/>
                    <a:pt x="145915" y="24332"/>
                  </a:cubicBezTo>
                  <a:cubicBezTo>
                    <a:pt x="145915" y="38931"/>
                    <a:pt x="136187" y="48664"/>
                    <a:pt x="121596" y="48664"/>
                  </a:cubicBezTo>
                  <a:close/>
                </a:path>
              </a:pathLst>
            </a:custGeom>
            <a:solidFill>
              <a:srgbClr val="D9DBE2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07" name="フリーフォーム: 図形 106">
              <a:extLst>
                <a:ext uri="{FF2B5EF4-FFF2-40B4-BE49-F238E27FC236}">
                  <a16:creationId xmlns:a16="http://schemas.microsoft.com/office/drawing/2014/main" id="{D2A595D5-633F-40E2-BD38-6A4C02B6192C}"/>
                </a:ext>
              </a:extLst>
            </p:cNvPr>
            <p:cNvSpPr/>
            <p:nvPr/>
          </p:nvSpPr>
          <p:spPr>
            <a:xfrm>
              <a:off x="27212896" y="3274542"/>
              <a:ext cx="97276" cy="48663"/>
            </a:xfrm>
            <a:custGeom>
              <a:avLst/>
              <a:gdLst>
                <a:gd name="connsiteX0" fmla="*/ 72957 w 97276"/>
                <a:gd name="connsiteY0" fmla="*/ 48664 h 48663"/>
                <a:gd name="connsiteX1" fmla="*/ 24319 w 97276"/>
                <a:gd name="connsiteY1" fmla="*/ 48664 h 48663"/>
                <a:gd name="connsiteX2" fmla="*/ 0 w 97276"/>
                <a:gd name="connsiteY2" fmla="*/ 24332 h 48663"/>
                <a:gd name="connsiteX3" fmla="*/ 24319 w 97276"/>
                <a:gd name="connsiteY3" fmla="*/ 0 h 48663"/>
                <a:gd name="connsiteX4" fmla="*/ 72957 w 97276"/>
                <a:gd name="connsiteY4" fmla="*/ 0 h 48663"/>
                <a:gd name="connsiteX5" fmla="*/ 97277 w 97276"/>
                <a:gd name="connsiteY5" fmla="*/ 24332 h 48663"/>
                <a:gd name="connsiteX6" fmla="*/ 72957 w 97276"/>
                <a:gd name="connsiteY6" fmla="*/ 48664 h 48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276" h="48663">
                  <a:moveTo>
                    <a:pt x="72957" y="48664"/>
                  </a:moveTo>
                  <a:lnTo>
                    <a:pt x="24319" y="48664"/>
                  </a:lnTo>
                  <a:cubicBezTo>
                    <a:pt x="9728" y="48664"/>
                    <a:pt x="0" y="38931"/>
                    <a:pt x="0" y="24332"/>
                  </a:cubicBezTo>
                  <a:cubicBezTo>
                    <a:pt x="0" y="9733"/>
                    <a:pt x="9728" y="0"/>
                    <a:pt x="24319" y="0"/>
                  </a:cubicBezTo>
                  <a:lnTo>
                    <a:pt x="72957" y="0"/>
                  </a:lnTo>
                  <a:cubicBezTo>
                    <a:pt x="87550" y="0"/>
                    <a:pt x="97277" y="9733"/>
                    <a:pt x="97277" y="24332"/>
                  </a:cubicBezTo>
                  <a:cubicBezTo>
                    <a:pt x="97277" y="38931"/>
                    <a:pt x="82686" y="48664"/>
                    <a:pt x="72957" y="48664"/>
                  </a:cubicBezTo>
                  <a:close/>
                </a:path>
              </a:pathLst>
            </a:custGeom>
            <a:solidFill>
              <a:srgbClr val="D9DBE2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108" name="グラフィックス 4">
            <a:extLst>
              <a:ext uri="{FF2B5EF4-FFF2-40B4-BE49-F238E27FC236}">
                <a16:creationId xmlns:a16="http://schemas.microsoft.com/office/drawing/2014/main" id="{3F7976EF-8796-4E47-9381-72311171F0CF}"/>
              </a:ext>
            </a:extLst>
          </p:cNvPr>
          <p:cNvGrpSpPr/>
          <p:nvPr/>
        </p:nvGrpSpPr>
        <p:grpSpPr>
          <a:xfrm rot="5400000">
            <a:off x="4593780" y="10364808"/>
            <a:ext cx="18210177" cy="48663"/>
            <a:chOff x="9099995" y="14666745"/>
            <a:chExt cx="18210177" cy="48663"/>
          </a:xfrm>
          <a:solidFill>
            <a:srgbClr val="D9DBE2"/>
          </a:solidFill>
        </p:grpSpPr>
        <p:sp>
          <p:nvSpPr>
            <p:cNvPr id="109" name="フリーフォーム: 図形 108">
              <a:extLst>
                <a:ext uri="{FF2B5EF4-FFF2-40B4-BE49-F238E27FC236}">
                  <a16:creationId xmlns:a16="http://schemas.microsoft.com/office/drawing/2014/main" id="{E2A1E2BA-3CE4-436B-B9CF-ECE12CEB8F14}"/>
                </a:ext>
              </a:extLst>
            </p:cNvPr>
            <p:cNvSpPr/>
            <p:nvPr/>
          </p:nvSpPr>
          <p:spPr>
            <a:xfrm>
              <a:off x="9099995" y="14666745"/>
              <a:ext cx="97276" cy="48663"/>
            </a:xfrm>
            <a:custGeom>
              <a:avLst/>
              <a:gdLst>
                <a:gd name="connsiteX0" fmla="*/ 72957 w 97276"/>
                <a:gd name="connsiteY0" fmla="*/ 48664 h 48663"/>
                <a:gd name="connsiteX1" fmla="*/ 24319 w 97276"/>
                <a:gd name="connsiteY1" fmla="*/ 48664 h 48663"/>
                <a:gd name="connsiteX2" fmla="*/ 0 w 97276"/>
                <a:gd name="connsiteY2" fmla="*/ 24332 h 48663"/>
                <a:gd name="connsiteX3" fmla="*/ 24319 w 97276"/>
                <a:gd name="connsiteY3" fmla="*/ 0 h 48663"/>
                <a:gd name="connsiteX4" fmla="*/ 72957 w 97276"/>
                <a:gd name="connsiteY4" fmla="*/ 0 h 48663"/>
                <a:gd name="connsiteX5" fmla="*/ 97277 w 97276"/>
                <a:gd name="connsiteY5" fmla="*/ 24332 h 48663"/>
                <a:gd name="connsiteX6" fmla="*/ 72957 w 97276"/>
                <a:gd name="connsiteY6" fmla="*/ 48664 h 48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276" h="48663">
                  <a:moveTo>
                    <a:pt x="72957" y="48664"/>
                  </a:moveTo>
                  <a:lnTo>
                    <a:pt x="24319" y="48664"/>
                  </a:lnTo>
                  <a:cubicBezTo>
                    <a:pt x="9728" y="48664"/>
                    <a:pt x="0" y="38930"/>
                    <a:pt x="0" y="24332"/>
                  </a:cubicBezTo>
                  <a:cubicBezTo>
                    <a:pt x="0" y="9733"/>
                    <a:pt x="9728" y="0"/>
                    <a:pt x="24319" y="0"/>
                  </a:cubicBezTo>
                  <a:lnTo>
                    <a:pt x="72957" y="0"/>
                  </a:lnTo>
                  <a:cubicBezTo>
                    <a:pt x="87549" y="0"/>
                    <a:pt x="97277" y="9733"/>
                    <a:pt x="97277" y="24332"/>
                  </a:cubicBezTo>
                  <a:cubicBezTo>
                    <a:pt x="97277" y="38930"/>
                    <a:pt x="87549" y="48664"/>
                    <a:pt x="72957" y="48664"/>
                  </a:cubicBezTo>
                  <a:close/>
                </a:path>
              </a:pathLst>
            </a:custGeom>
            <a:solidFill>
              <a:srgbClr val="D9DBE2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10" name="フリーフォーム: 図形 109">
              <a:extLst>
                <a:ext uri="{FF2B5EF4-FFF2-40B4-BE49-F238E27FC236}">
                  <a16:creationId xmlns:a16="http://schemas.microsoft.com/office/drawing/2014/main" id="{26D65A55-F593-49AE-BD79-D1920A71EF91}"/>
                </a:ext>
              </a:extLst>
            </p:cNvPr>
            <p:cNvSpPr/>
            <p:nvPr/>
          </p:nvSpPr>
          <p:spPr>
            <a:xfrm>
              <a:off x="9348051" y="14666745"/>
              <a:ext cx="17718930" cy="48663"/>
            </a:xfrm>
            <a:custGeom>
              <a:avLst/>
              <a:gdLst>
                <a:gd name="connsiteX0" fmla="*/ 17694612 w 17718930"/>
                <a:gd name="connsiteY0" fmla="*/ 48664 h 48663"/>
                <a:gd name="connsiteX1" fmla="*/ 17597334 w 17718930"/>
                <a:gd name="connsiteY1" fmla="*/ 48664 h 48663"/>
                <a:gd name="connsiteX2" fmla="*/ 17573016 w 17718930"/>
                <a:gd name="connsiteY2" fmla="*/ 24332 h 48663"/>
                <a:gd name="connsiteX3" fmla="*/ 17597334 w 17718930"/>
                <a:gd name="connsiteY3" fmla="*/ 0 h 48663"/>
                <a:gd name="connsiteX4" fmla="*/ 17694612 w 17718930"/>
                <a:gd name="connsiteY4" fmla="*/ 0 h 48663"/>
                <a:gd name="connsiteX5" fmla="*/ 17718930 w 17718930"/>
                <a:gd name="connsiteY5" fmla="*/ 24332 h 48663"/>
                <a:gd name="connsiteX6" fmla="*/ 17694612 w 17718930"/>
                <a:gd name="connsiteY6" fmla="*/ 48664 h 48663"/>
                <a:gd name="connsiteX7" fmla="*/ 17397918 w 17718930"/>
                <a:gd name="connsiteY7" fmla="*/ 48664 h 48663"/>
                <a:gd name="connsiteX8" fmla="*/ 17300642 w 17718930"/>
                <a:gd name="connsiteY8" fmla="*/ 48664 h 48663"/>
                <a:gd name="connsiteX9" fmla="*/ 17276324 w 17718930"/>
                <a:gd name="connsiteY9" fmla="*/ 24332 h 48663"/>
                <a:gd name="connsiteX10" fmla="*/ 17300642 w 17718930"/>
                <a:gd name="connsiteY10" fmla="*/ 0 h 48663"/>
                <a:gd name="connsiteX11" fmla="*/ 17397918 w 17718930"/>
                <a:gd name="connsiteY11" fmla="*/ 0 h 48663"/>
                <a:gd name="connsiteX12" fmla="*/ 17422238 w 17718930"/>
                <a:gd name="connsiteY12" fmla="*/ 24332 h 48663"/>
                <a:gd name="connsiteX13" fmla="*/ 17397918 w 17718930"/>
                <a:gd name="connsiteY13" fmla="*/ 48664 h 48663"/>
                <a:gd name="connsiteX14" fmla="*/ 17106090 w 17718930"/>
                <a:gd name="connsiteY14" fmla="*/ 48664 h 48663"/>
                <a:gd name="connsiteX15" fmla="*/ 17008812 w 17718930"/>
                <a:gd name="connsiteY15" fmla="*/ 48664 h 48663"/>
                <a:gd name="connsiteX16" fmla="*/ 16984494 w 17718930"/>
                <a:gd name="connsiteY16" fmla="*/ 24332 h 48663"/>
                <a:gd name="connsiteX17" fmla="*/ 17008812 w 17718930"/>
                <a:gd name="connsiteY17" fmla="*/ 0 h 48663"/>
                <a:gd name="connsiteX18" fmla="*/ 17106090 w 17718930"/>
                <a:gd name="connsiteY18" fmla="*/ 0 h 48663"/>
                <a:gd name="connsiteX19" fmla="*/ 17130408 w 17718930"/>
                <a:gd name="connsiteY19" fmla="*/ 24332 h 48663"/>
                <a:gd name="connsiteX20" fmla="*/ 17106090 w 17718930"/>
                <a:gd name="connsiteY20" fmla="*/ 48664 h 48663"/>
                <a:gd name="connsiteX21" fmla="*/ 16814260 w 17718930"/>
                <a:gd name="connsiteY21" fmla="*/ 48664 h 48663"/>
                <a:gd name="connsiteX22" fmla="*/ 16716983 w 17718930"/>
                <a:gd name="connsiteY22" fmla="*/ 48664 h 48663"/>
                <a:gd name="connsiteX23" fmla="*/ 16692664 w 17718930"/>
                <a:gd name="connsiteY23" fmla="*/ 24332 h 48663"/>
                <a:gd name="connsiteX24" fmla="*/ 16716983 w 17718930"/>
                <a:gd name="connsiteY24" fmla="*/ 0 h 48663"/>
                <a:gd name="connsiteX25" fmla="*/ 16814260 w 17718930"/>
                <a:gd name="connsiteY25" fmla="*/ 0 h 48663"/>
                <a:gd name="connsiteX26" fmla="*/ 16838578 w 17718930"/>
                <a:gd name="connsiteY26" fmla="*/ 24332 h 48663"/>
                <a:gd name="connsiteX27" fmla="*/ 16814260 w 17718930"/>
                <a:gd name="connsiteY27" fmla="*/ 48664 h 48663"/>
                <a:gd name="connsiteX28" fmla="*/ 16522430 w 17718930"/>
                <a:gd name="connsiteY28" fmla="*/ 48664 h 48663"/>
                <a:gd name="connsiteX29" fmla="*/ 16425153 w 17718930"/>
                <a:gd name="connsiteY29" fmla="*/ 48664 h 48663"/>
                <a:gd name="connsiteX30" fmla="*/ 16400834 w 17718930"/>
                <a:gd name="connsiteY30" fmla="*/ 24332 h 48663"/>
                <a:gd name="connsiteX31" fmla="*/ 16425153 w 17718930"/>
                <a:gd name="connsiteY31" fmla="*/ 0 h 48663"/>
                <a:gd name="connsiteX32" fmla="*/ 16522430 w 17718930"/>
                <a:gd name="connsiteY32" fmla="*/ 0 h 48663"/>
                <a:gd name="connsiteX33" fmla="*/ 16546749 w 17718930"/>
                <a:gd name="connsiteY33" fmla="*/ 24332 h 48663"/>
                <a:gd name="connsiteX34" fmla="*/ 16522430 w 17718930"/>
                <a:gd name="connsiteY34" fmla="*/ 48664 h 48663"/>
                <a:gd name="connsiteX35" fmla="*/ 16230600 w 17718930"/>
                <a:gd name="connsiteY35" fmla="*/ 48664 h 48663"/>
                <a:gd name="connsiteX36" fmla="*/ 16133323 w 17718930"/>
                <a:gd name="connsiteY36" fmla="*/ 48664 h 48663"/>
                <a:gd name="connsiteX37" fmla="*/ 16109004 w 17718930"/>
                <a:gd name="connsiteY37" fmla="*/ 24332 h 48663"/>
                <a:gd name="connsiteX38" fmla="*/ 16133323 w 17718930"/>
                <a:gd name="connsiteY38" fmla="*/ 0 h 48663"/>
                <a:gd name="connsiteX39" fmla="*/ 16230600 w 17718930"/>
                <a:gd name="connsiteY39" fmla="*/ 0 h 48663"/>
                <a:gd name="connsiteX40" fmla="*/ 16254919 w 17718930"/>
                <a:gd name="connsiteY40" fmla="*/ 24332 h 48663"/>
                <a:gd name="connsiteX41" fmla="*/ 16230600 w 17718930"/>
                <a:gd name="connsiteY41" fmla="*/ 48664 h 48663"/>
                <a:gd name="connsiteX42" fmla="*/ 15933906 w 17718930"/>
                <a:gd name="connsiteY42" fmla="*/ 48664 h 48663"/>
                <a:gd name="connsiteX43" fmla="*/ 15836629 w 17718930"/>
                <a:gd name="connsiteY43" fmla="*/ 48664 h 48663"/>
                <a:gd name="connsiteX44" fmla="*/ 15812310 w 17718930"/>
                <a:gd name="connsiteY44" fmla="*/ 24332 h 48663"/>
                <a:gd name="connsiteX45" fmla="*/ 15836629 w 17718930"/>
                <a:gd name="connsiteY45" fmla="*/ 0 h 48663"/>
                <a:gd name="connsiteX46" fmla="*/ 15933906 w 17718930"/>
                <a:gd name="connsiteY46" fmla="*/ 0 h 48663"/>
                <a:gd name="connsiteX47" fmla="*/ 15958225 w 17718930"/>
                <a:gd name="connsiteY47" fmla="*/ 24332 h 48663"/>
                <a:gd name="connsiteX48" fmla="*/ 15933906 w 17718930"/>
                <a:gd name="connsiteY48" fmla="*/ 48664 h 48663"/>
                <a:gd name="connsiteX49" fmla="*/ 15642076 w 17718930"/>
                <a:gd name="connsiteY49" fmla="*/ 48664 h 48663"/>
                <a:gd name="connsiteX50" fmla="*/ 15544800 w 17718930"/>
                <a:gd name="connsiteY50" fmla="*/ 48664 h 48663"/>
                <a:gd name="connsiteX51" fmla="*/ 15520480 w 17718930"/>
                <a:gd name="connsiteY51" fmla="*/ 24332 h 48663"/>
                <a:gd name="connsiteX52" fmla="*/ 15544800 w 17718930"/>
                <a:gd name="connsiteY52" fmla="*/ 0 h 48663"/>
                <a:gd name="connsiteX53" fmla="*/ 15642076 w 17718930"/>
                <a:gd name="connsiteY53" fmla="*/ 0 h 48663"/>
                <a:gd name="connsiteX54" fmla="*/ 15666395 w 17718930"/>
                <a:gd name="connsiteY54" fmla="*/ 24332 h 48663"/>
                <a:gd name="connsiteX55" fmla="*/ 15642076 w 17718930"/>
                <a:gd name="connsiteY55" fmla="*/ 48664 h 48663"/>
                <a:gd name="connsiteX56" fmla="*/ 15350246 w 17718930"/>
                <a:gd name="connsiteY56" fmla="*/ 48664 h 48663"/>
                <a:gd name="connsiteX57" fmla="*/ 15252970 w 17718930"/>
                <a:gd name="connsiteY57" fmla="*/ 48664 h 48663"/>
                <a:gd name="connsiteX58" fmla="*/ 15228651 w 17718930"/>
                <a:gd name="connsiteY58" fmla="*/ 24332 h 48663"/>
                <a:gd name="connsiteX59" fmla="*/ 15252970 w 17718930"/>
                <a:gd name="connsiteY59" fmla="*/ 0 h 48663"/>
                <a:gd name="connsiteX60" fmla="*/ 15350246 w 17718930"/>
                <a:gd name="connsiteY60" fmla="*/ 0 h 48663"/>
                <a:gd name="connsiteX61" fmla="*/ 15374566 w 17718930"/>
                <a:gd name="connsiteY61" fmla="*/ 24332 h 48663"/>
                <a:gd name="connsiteX62" fmla="*/ 15350246 w 17718930"/>
                <a:gd name="connsiteY62" fmla="*/ 48664 h 48663"/>
                <a:gd name="connsiteX63" fmla="*/ 15058417 w 17718930"/>
                <a:gd name="connsiteY63" fmla="*/ 48664 h 48663"/>
                <a:gd name="connsiteX64" fmla="*/ 14961140 w 17718930"/>
                <a:gd name="connsiteY64" fmla="*/ 48664 h 48663"/>
                <a:gd name="connsiteX65" fmla="*/ 14936821 w 17718930"/>
                <a:gd name="connsiteY65" fmla="*/ 24332 h 48663"/>
                <a:gd name="connsiteX66" fmla="*/ 14961140 w 17718930"/>
                <a:gd name="connsiteY66" fmla="*/ 0 h 48663"/>
                <a:gd name="connsiteX67" fmla="*/ 15058417 w 17718930"/>
                <a:gd name="connsiteY67" fmla="*/ 0 h 48663"/>
                <a:gd name="connsiteX68" fmla="*/ 15082736 w 17718930"/>
                <a:gd name="connsiteY68" fmla="*/ 24332 h 48663"/>
                <a:gd name="connsiteX69" fmla="*/ 15058417 w 17718930"/>
                <a:gd name="connsiteY69" fmla="*/ 48664 h 48663"/>
                <a:gd name="connsiteX70" fmla="*/ 14761723 w 17718930"/>
                <a:gd name="connsiteY70" fmla="*/ 48664 h 48663"/>
                <a:gd name="connsiteX71" fmla="*/ 14664446 w 17718930"/>
                <a:gd name="connsiteY71" fmla="*/ 48664 h 48663"/>
                <a:gd name="connsiteX72" fmla="*/ 14640127 w 17718930"/>
                <a:gd name="connsiteY72" fmla="*/ 24332 h 48663"/>
                <a:gd name="connsiteX73" fmla="*/ 14664446 w 17718930"/>
                <a:gd name="connsiteY73" fmla="*/ 0 h 48663"/>
                <a:gd name="connsiteX74" fmla="*/ 14761723 w 17718930"/>
                <a:gd name="connsiteY74" fmla="*/ 0 h 48663"/>
                <a:gd name="connsiteX75" fmla="*/ 14786042 w 17718930"/>
                <a:gd name="connsiteY75" fmla="*/ 24332 h 48663"/>
                <a:gd name="connsiteX76" fmla="*/ 14761723 w 17718930"/>
                <a:gd name="connsiteY76" fmla="*/ 48664 h 48663"/>
                <a:gd name="connsiteX77" fmla="*/ 14469893 w 17718930"/>
                <a:gd name="connsiteY77" fmla="*/ 48664 h 48663"/>
                <a:gd name="connsiteX78" fmla="*/ 14372616 w 17718930"/>
                <a:gd name="connsiteY78" fmla="*/ 48664 h 48663"/>
                <a:gd name="connsiteX79" fmla="*/ 14348297 w 17718930"/>
                <a:gd name="connsiteY79" fmla="*/ 24332 h 48663"/>
                <a:gd name="connsiteX80" fmla="*/ 14372616 w 17718930"/>
                <a:gd name="connsiteY80" fmla="*/ 0 h 48663"/>
                <a:gd name="connsiteX81" fmla="*/ 14469893 w 17718930"/>
                <a:gd name="connsiteY81" fmla="*/ 0 h 48663"/>
                <a:gd name="connsiteX82" fmla="*/ 14494212 w 17718930"/>
                <a:gd name="connsiteY82" fmla="*/ 24332 h 48663"/>
                <a:gd name="connsiteX83" fmla="*/ 14469893 w 17718930"/>
                <a:gd name="connsiteY83" fmla="*/ 48664 h 48663"/>
                <a:gd name="connsiteX84" fmla="*/ 14178063 w 17718930"/>
                <a:gd name="connsiteY84" fmla="*/ 48664 h 48663"/>
                <a:gd name="connsiteX85" fmla="*/ 14080787 w 17718930"/>
                <a:gd name="connsiteY85" fmla="*/ 48664 h 48663"/>
                <a:gd name="connsiteX86" fmla="*/ 14056467 w 17718930"/>
                <a:gd name="connsiteY86" fmla="*/ 24332 h 48663"/>
                <a:gd name="connsiteX87" fmla="*/ 14080787 w 17718930"/>
                <a:gd name="connsiteY87" fmla="*/ 0 h 48663"/>
                <a:gd name="connsiteX88" fmla="*/ 14178063 w 17718930"/>
                <a:gd name="connsiteY88" fmla="*/ 0 h 48663"/>
                <a:gd name="connsiteX89" fmla="*/ 14202382 w 17718930"/>
                <a:gd name="connsiteY89" fmla="*/ 24332 h 48663"/>
                <a:gd name="connsiteX90" fmla="*/ 14178063 w 17718930"/>
                <a:gd name="connsiteY90" fmla="*/ 48664 h 48663"/>
                <a:gd name="connsiteX91" fmla="*/ 13886233 w 17718930"/>
                <a:gd name="connsiteY91" fmla="*/ 48664 h 48663"/>
                <a:gd name="connsiteX92" fmla="*/ 13788957 w 17718930"/>
                <a:gd name="connsiteY92" fmla="*/ 48664 h 48663"/>
                <a:gd name="connsiteX93" fmla="*/ 13764638 w 17718930"/>
                <a:gd name="connsiteY93" fmla="*/ 24332 h 48663"/>
                <a:gd name="connsiteX94" fmla="*/ 13788957 w 17718930"/>
                <a:gd name="connsiteY94" fmla="*/ 0 h 48663"/>
                <a:gd name="connsiteX95" fmla="*/ 13886233 w 17718930"/>
                <a:gd name="connsiteY95" fmla="*/ 0 h 48663"/>
                <a:gd name="connsiteX96" fmla="*/ 13910553 w 17718930"/>
                <a:gd name="connsiteY96" fmla="*/ 24332 h 48663"/>
                <a:gd name="connsiteX97" fmla="*/ 13886233 w 17718930"/>
                <a:gd name="connsiteY97" fmla="*/ 48664 h 48663"/>
                <a:gd name="connsiteX98" fmla="*/ 13594404 w 17718930"/>
                <a:gd name="connsiteY98" fmla="*/ 48664 h 48663"/>
                <a:gd name="connsiteX99" fmla="*/ 13497127 w 17718930"/>
                <a:gd name="connsiteY99" fmla="*/ 48664 h 48663"/>
                <a:gd name="connsiteX100" fmla="*/ 13472808 w 17718930"/>
                <a:gd name="connsiteY100" fmla="*/ 24332 h 48663"/>
                <a:gd name="connsiteX101" fmla="*/ 13497127 w 17718930"/>
                <a:gd name="connsiteY101" fmla="*/ 0 h 48663"/>
                <a:gd name="connsiteX102" fmla="*/ 13594404 w 17718930"/>
                <a:gd name="connsiteY102" fmla="*/ 0 h 48663"/>
                <a:gd name="connsiteX103" fmla="*/ 13618723 w 17718930"/>
                <a:gd name="connsiteY103" fmla="*/ 24332 h 48663"/>
                <a:gd name="connsiteX104" fmla="*/ 13594404 w 17718930"/>
                <a:gd name="connsiteY104" fmla="*/ 48664 h 48663"/>
                <a:gd name="connsiteX105" fmla="*/ 13297710 w 17718930"/>
                <a:gd name="connsiteY105" fmla="*/ 48664 h 48663"/>
                <a:gd name="connsiteX106" fmla="*/ 13200433 w 17718930"/>
                <a:gd name="connsiteY106" fmla="*/ 48664 h 48663"/>
                <a:gd name="connsiteX107" fmla="*/ 13176114 w 17718930"/>
                <a:gd name="connsiteY107" fmla="*/ 24332 h 48663"/>
                <a:gd name="connsiteX108" fmla="*/ 13200433 w 17718930"/>
                <a:gd name="connsiteY108" fmla="*/ 0 h 48663"/>
                <a:gd name="connsiteX109" fmla="*/ 13297710 w 17718930"/>
                <a:gd name="connsiteY109" fmla="*/ 0 h 48663"/>
                <a:gd name="connsiteX110" fmla="*/ 13322029 w 17718930"/>
                <a:gd name="connsiteY110" fmla="*/ 24332 h 48663"/>
                <a:gd name="connsiteX111" fmla="*/ 13297710 w 17718930"/>
                <a:gd name="connsiteY111" fmla="*/ 48664 h 48663"/>
                <a:gd name="connsiteX112" fmla="*/ 13005880 w 17718930"/>
                <a:gd name="connsiteY112" fmla="*/ 48664 h 48663"/>
                <a:gd name="connsiteX113" fmla="*/ 12908603 w 17718930"/>
                <a:gd name="connsiteY113" fmla="*/ 48664 h 48663"/>
                <a:gd name="connsiteX114" fmla="*/ 12884284 w 17718930"/>
                <a:gd name="connsiteY114" fmla="*/ 24332 h 48663"/>
                <a:gd name="connsiteX115" fmla="*/ 12908603 w 17718930"/>
                <a:gd name="connsiteY115" fmla="*/ 0 h 48663"/>
                <a:gd name="connsiteX116" fmla="*/ 13005880 w 17718930"/>
                <a:gd name="connsiteY116" fmla="*/ 0 h 48663"/>
                <a:gd name="connsiteX117" fmla="*/ 13030199 w 17718930"/>
                <a:gd name="connsiteY117" fmla="*/ 24332 h 48663"/>
                <a:gd name="connsiteX118" fmla="*/ 13005880 w 17718930"/>
                <a:gd name="connsiteY118" fmla="*/ 48664 h 48663"/>
                <a:gd name="connsiteX119" fmla="*/ 12714050 w 17718930"/>
                <a:gd name="connsiteY119" fmla="*/ 48664 h 48663"/>
                <a:gd name="connsiteX120" fmla="*/ 12616774 w 17718930"/>
                <a:gd name="connsiteY120" fmla="*/ 48664 h 48663"/>
                <a:gd name="connsiteX121" fmla="*/ 12592454 w 17718930"/>
                <a:gd name="connsiteY121" fmla="*/ 24332 h 48663"/>
                <a:gd name="connsiteX122" fmla="*/ 12616774 w 17718930"/>
                <a:gd name="connsiteY122" fmla="*/ 0 h 48663"/>
                <a:gd name="connsiteX123" fmla="*/ 12714050 w 17718930"/>
                <a:gd name="connsiteY123" fmla="*/ 0 h 48663"/>
                <a:gd name="connsiteX124" fmla="*/ 12738369 w 17718930"/>
                <a:gd name="connsiteY124" fmla="*/ 24332 h 48663"/>
                <a:gd name="connsiteX125" fmla="*/ 12714050 w 17718930"/>
                <a:gd name="connsiteY125" fmla="*/ 48664 h 48663"/>
                <a:gd name="connsiteX126" fmla="*/ 12422220 w 17718930"/>
                <a:gd name="connsiteY126" fmla="*/ 48664 h 48663"/>
                <a:gd name="connsiteX127" fmla="*/ 12324944 w 17718930"/>
                <a:gd name="connsiteY127" fmla="*/ 48664 h 48663"/>
                <a:gd name="connsiteX128" fmla="*/ 12300625 w 17718930"/>
                <a:gd name="connsiteY128" fmla="*/ 24332 h 48663"/>
                <a:gd name="connsiteX129" fmla="*/ 12324944 w 17718930"/>
                <a:gd name="connsiteY129" fmla="*/ 0 h 48663"/>
                <a:gd name="connsiteX130" fmla="*/ 12422220 w 17718930"/>
                <a:gd name="connsiteY130" fmla="*/ 0 h 48663"/>
                <a:gd name="connsiteX131" fmla="*/ 12446540 w 17718930"/>
                <a:gd name="connsiteY131" fmla="*/ 24332 h 48663"/>
                <a:gd name="connsiteX132" fmla="*/ 12422220 w 17718930"/>
                <a:gd name="connsiteY132" fmla="*/ 48664 h 48663"/>
                <a:gd name="connsiteX133" fmla="*/ 12130391 w 17718930"/>
                <a:gd name="connsiteY133" fmla="*/ 48664 h 48663"/>
                <a:gd name="connsiteX134" fmla="*/ 12033114 w 17718930"/>
                <a:gd name="connsiteY134" fmla="*/ 48664 h 48663"/>
                <a:gd name="connsiteX135" fmla="*/ 12008795 w 17718930"/>
                <a:gd name="connsiteY135" fmla="*/ 24332 h 48663"/>
                <a:gd name="connsiteX136" fmla="*/ 12033114 w 17718930"/>
                <a:gd name="connsiteY136" fmla="*/ 0 h 48663"/>
                <a:gd name="connsiteX137" fmla="*/ 12130391 w 17718930"/>
                <a:gd name="connsiteY137" fmla="*/ 0 h 48663"/>
                <a:gd name="connsiteX138" fmla="*/ 12154710 w 17718930"/>
                <a:gd name="connsiteY138" fmla="*/ 24332 h 48663"/>
                <a:gd name="connsiteX139" fmla="*/ 12130391 w 17718930"/>
                <a:gd name="connsiteY139" fmla="*/ 48664 h 48663"/>
                <a:gd name="connsiteX140" fmla="*/ 11833697 w 17718930"/>
                <a:gd name="connsiteY140" fmla="*/ 48664 h 48663"/>
                <a:gd name="connsiteX141" fmla="*/ 11736420 w 17718930"/>
                <a:gd name="connsiteY141" fmla="*/ 48664 h 48663"/>
                <a:gd name="connsiteX142" fmla="*/ 11712101 w 17718930"/>
                <a:gd name="connsiteY142" fmla="*/ 24332 h 48663"/>
                <a:gd name="connsiteX143" fmla="*/ 11736420 w 17718930"/>
                <a:gd name="connsiteY143" fmla="*/ 0 h 48663"/>
                <a:gd name="connsiteX144" fmla="*/ 11833697 w 17718930"/>
                <a:gd name="connsiteY144" fmla="*/ 0 h 48663"/>
                <a:gd name="connsiteX145" fmla="*/ 11858016 w 17718930"/>
                <a:gd name="connsiteY145" fmla="*/ 24332 h 48663"/>
                <a:gd name="connsiteX146" fmla="*/ 11833697 w 17718930"/>
                <a:gd name="connsiteY146" fmla="*/ 48664 h 48663"/>
                <a:gd name="connsiteX147" fmla="*/ 11541867 w 17718930"/>
                <a:gd name="connsiteY147" fmla="*/ 48664 h 48663"/>
                <a:gd name="connsiteX148" fmla="*/ 11444590 w 17718930"/>
                <a:gd name="connsiteY148" fmla="*/ 48664 h 48663"/>
                <a:gd name="connsiteX149" fmla="*/ 11420271 w 17718930"/>
                <a:gd name="connsiteY149" fmla="*/ 24332 h 48663"/>
                <a:gd name="connsiteX150" fmla="*/ 11444590 w 17718930"/>
                <a:gd name="connsiteY150" fmla="*/ 0 h 48663"/>
                <a:gd name="connsiteX151" fmla="*/ 11541867 w 17718930"/>
                <a:gd name="connsiteY151" fmla="*/ 0 h 48663"/>
                <a:gd name="connsiteX152" fmla="*/ 11566186 w 17718930"/>
                <a:gd name="connsiteY152" fmla="*/ 24332 h 48663"/>
                <a:gd name="connsiteX153" fmla="*/ 11541867 w 17718930"/>
                <a:gd name="connsiteY153" fmla="*/ 48664 h 48663"/>
                <a:gd name="connsiteX154" fmla="*/ 11250037 w 17718930"/>
                <a:gd name="connsiteY154" fmla="*/ 48664 h 48663"/>
                <a:gd name="connsiteX155" fmla="*/ 11152761 w 17718930"/>
                <a:gd name="connsiteY155" fmla="*/ 48664 h 48663"/>
                <a:gd name="connsiteX156" fmla="*/ 11128441 w 17718930"/>
                <a:gd name="connsiteY156" fmla="*/ 24332 h 48663"/>
                <a:gd name="connsiteX157" fmla="*/ 11152761 w 17718930"/>
                <a:gd name="connsiteY157" fmla="*/ 0 h 48663"/>
                <a:gd name="connsiteX158" fmla="*/ 11250037 w 17718930"/>
                <a:gd name="connsiteY158" fmla="*/ 0 h 48663"/>
                <a:gd name="connsiteX159" fmla="*/ 11274356 w 17718930"/>
                <a:gd name="connsiteY159" fmla="*/ 24332 h 48663"/>
                <a:gd name="connsiteX160" fmla="*/ 11250037 w 17718930"/>
                <a:gd name="connsiteY160" fmla="*/ 48664 h 48663"/>
                <a:gd name="connsiteX161" fmla="*/ 10958207 w 17718930"/>
                <a:gd name="connsiteY161" fmla="*/ 48664 h 48663"/>
                <a:gd name="connsiteX162" fmla="*/ 10860932 w 17718930"/>
                <a:gd name="connsiteY162" fmla="*/ 48664 h 48663"/>
                <a:gd name="connsiteX163" fmla="*/ 10836612 w 17718930"/>
                <a:gd name="connsiteY163" fmla="*/ 24332 h 48663"/>
                <a:gd name="connsiteX164" fmla="*/ 10860932 w 17718930"/>
                <a:gd name="connsiteY164" fmla="*/ 0 h 48663"/>
                <a:gd name="connsiteX165" fmla="*/ 10958207 w 17718930"/>
                <a:gd name="connsiteY165" fmla="*/ 0 h 48663"/>
                <a:gd name="connsiteX166" fmla="*/ 10982527 w 17718930"/>
                <a:gd name="connsiteY166" fmla="*/ 24332 h 48663"/>
                <a:gd name="connsiteX167" fmla="*/ 10958207 w 17718930"/>
                <a:gd name="connsiteY167" fmla="*/ 48664 h 48663"/>
                <a:gd name="connsiteX168" fmla="*/ 10661514 w 17718930"/>
                <a:gd name="connsiteY168" fmla="*/ 48664 h 48663"/>
                <a:gd name="connsiteX169" fmla="*/ 10564238 w 17718930"/>
                <a:gd name="connsiteY169" fmla="*/ 48664 h 48663"/>
                <a:gd name="connsiteX170" fmla="*/ 10539918 w 17718930"/>
                <a:gd name="connsiteY170" fmla="*/ 24332 h 48663"/>
                <a:gd name="connsiteX171" fmla="*/ 10564238 w 17718930"/>
                <a:gd name="connsiteY171" fmla="*/ 0 h 48663"/>
                <a:gd name="connsiteX172" fmla="*/ 10661514 w 17718930"/>
                <a:gd name="connsiteY172" fmla="*/ 0 h 48663"/>
                <a:gd name="connsiteX173" fmla="*/ 10685833 w 17718930"/>
                <a:gd name="connsiteY173" fmla="*/ 24332 h 48663"/>
                <a:gd name="connsiteX174" fmla="*/ 10661514 w 17718930"/>
                <a:gd name="connsiteY174" fmla="*/ 48664 h 48663"/>
                <a:gd name="connsiteX175" fmla="*/ 10369684 w 17718930"/>
                <a:gd name="connsiteY175" fmla="*/ 48664 h 48663"/>
                <a:gd name="connsiteX176" fmla="*/ 10272408 w 17718930"/>
                <a:gd name="connsiteY176" fmla="*/ 48664 h 48663"/>
                <a:gd name="connsiteX177" fmla="*/ 10248089 w 17718930"/>
                <a:gd name="connsiteY177" fmla="*/ 24332 h 48663"/>
                <a:gd name="connsiteX178" fmla="*/ 10272408 w 17718930"/>
                <a:gd name="connsiteY178" fmla="*/ 0 h 48663"/>
                <a:gd name="connsiteX179" fmla="*/ 10369684 w 17718930"/>
                <a:gd name="connsiteY179" fmla="*/ 0 h 48663"/>
                <a:gd name="connsiteX180" fmla="*/ 10394004 w 17718930"/>
                <a:gd name="connsiteY180" fmla="*/ 24332 h 48663"/>
                <a:gd name="connsiteX181" fmla="*/ 10369684 w 17718930"/>
                <a:gd name="connsiteY181" fmla="*/ 48664 h 48663"/>
                <a:gd name="connsiteX182" fmla="*/ 10077855 w 17718930"/>
                <a:gd name="connsiteY182" fmla="*/ 48664 h 48663"/>
                <a:gd name="connsiteX183" fmla="*/ 9980578 w 17718930"/>
                <a:gd name="connsiteY183" fmla="*/ 48664 h 48663"/>
                <a:gd name="connsiteX184" fmla="*/ 9956259 w 17718930"/>
                <a:gd name="connsiteY184" fmla="*/ 24332 h 48663"/>
                <a:gd name="connsiteX185" fmla="*/ 9980578 w 17718930"/>
                <a:gd name="connsiteY185" fmla="*/ 0 h 48663"/>
                <a:gd name="connsiteX186" fmla="*/ 10077855 w 17718930"/>
                <a:gd name="connsiteY186" fmla="*/ 0 h 48663"/>
                <a:gd name="connsiteX187" fmla="*/ 10102174 w 17718930"/>
                <a:gd name="connsiteY187" fmla="*/ 24332 h 48663"/>
                <a:gd name="connsiteX188" fmla="*/ 10077855 w 17718930"/>
                <a:gd name="connsiteY188" fmla="*/ 48664 h 48663"/>
                <a:gd name="connsiteX189" fmla="*/ 9786025 w 17718930"/>
                <a:gd name="connsiteY189" fmla="*/ 48664 h 48663"/>
                <a:gd name="connsiteX190" fmla="*/ 9688748 w 17718930"/>
                <a:gd name="connsiteY190" fmla="*/ 48664 h 48663"/>
                <a:gd name="connsiteX191" fmla="*/ 9664429 w 17718930"/>
                <a:gd name="connsiteY191" fmla="*/ 24332 h 48663"/>
                <a:gd name="connsiteX192" fmla="*/ 9688748 w 17718930"/>
                <a:gd name="connsiteY192" fmla="*/ 0 h 48663"/>
                <a:gd name="connsiteX193" fmla="*/ 9786025 w 17718930"/>
                <a:gd name="connsiteY193" fmla="*/ 0 h 48663"/>
                <a:gd name="connsiteX194" fmla="*/ 9810344 w 17718930"/>
                <a:gd name="connsiteY194" fmla="*/ 24332 h 48663"/>
                <a:gd name="connsiteX195" fmla="*/ 9786025 w 17718930"/>
                <a:gd name="connsiteY195" fmla="*/ 48664 h 48663"/>
                <a:gd name="connsiteX196" fmla="*/ 9494195 w 17718930"/>
                <a:gd name="connsiteY196" fmla="*/ 48664 h 48663"/>
                <a:gd name="connsiteX197" fmla="*/ 9396919 w 17718930"/>
                <a:gd name="connsiteY197" fmla="*/ 48664 h 48663"/>
                <a:gd name="connsiteX198" fmla="*/ 9372599 w 17718930"/>
                <a:gd name="connsiteY198" fmla="*/ 24332 h 48663"/>
                <a:gd name="connsiteX199" fmla="*/ 9396919 w 17718930"/>
                <a:gd name="connsiteY199" fmla="*/ 0 h 48663"/>
                <a:gd name="connsiteX200" fmla="*/ 9494195 w 17718930"/>
                <a:gd name="connsiteY200" fmla="*/ 0 h 48663"/>
                <a:gd name="connsiteX201" fmla="*/ 9518514 w 17718930"/>
                <a:gd name="connsiteY201" fmla="*/ 24332 h 48663"/>
                <a:gd name="connsiteX202" fmla="*/ 9494195 w 17718930"/>
                <a:gd name="connsiteY202" fmla="*/ 48664 h 48663"/>
                <a:gd name="connsiteX203" fmla="*/ 9197502 w 17718930"/>
                <a:gd name="connsiteY203" fmla="*/ 48664 h 48663"/>
                <a:gd name="connsiteX204" fmla="*/ 9100225 w 17718930"/>
                <a:gd name="connsiteY204" fmla="*/ 48664 h 48663"/>
                <a:gd name="connsiteX205" fmla="*/ 9075906 w 17718930"/>
                <a:gd name="connsiteY205" fmla="*/ 24332 h 48663"/>
                <a:gd name="connsiteX206" fmla="*/ 9100225 w 17718930"/>
                <a:gd name="connsiteY206" fmla="*/ 0 h 48663"/>
                <a:gd name="connsiteX207" fmla="*/ 9197502 w 17718930"/>
                <a:gd name="connsiteY207" fmla="*/ 0 h 48663"/>
                <a:gd name="connsiteX208" fmla="*/ 9221821 w 17718930"/>
                <a:gd name="connsiteY208" fmla="*/ 24332 h 48663"/>
                <a:gd name="connsiteX209" fmla="*/ 9197502 w 17718930"/>
                <a:gd name="connsiteY209" fmla="*/ 48664 h 48663"/>
                <a:gd name="connsiteX210" fmla="*/ 8905672 w 17718930"/>
                <a:gd name="connsiteY210" fmla="*/ 48664 h 48663"/>
                <a:gd name="connsiteX211" fmla="*/ 8808396 w 17718930"/>
                <a:gd name="connsiteY211" fmla="*/ 48664 h 48663"/>
                <a:gd name="connsiteX212" fmla="*/ 8784076 w 17718930"/>
                <a:gd name="connsiteY212" fmla="*/ 24332 h 48663"/>
                <a:gd name="connsiteX213" fmla="*/ 8808396 w 17718930"/>
                <a:gd name="connsiteY213" fmla="*/ 0 h 48663"/>
                <a:gd name="connsiteX214" fmla="*/ 8905672 w 17718930"/>
                <a:gd name="connsiteY214" fmla="*/ 0 h 48663"/>
                <a:gd name="connsiteX215" fmla="*/ 8929991 w 17718930"/>
                <a:gd name="connsiteY215" fmla="*/ 24332 h 48663"/>
                <a:gd name="connsiteX216" fmla="*/ 8905672 w 17718930"/>
                <a:gd name="connsiteY216" fmla="*/ 48664 h 48663"/>
                <a:gd name="connsiteX217" fmla="*/ 8613842 w 17718930"/>
                <a:gd name="connsiteY217" fmla="*/ 48664 h 48663"/>
                <a:gd name="connsiteX218" fmla="*/ 8516566 w 17718930"/>
                <a:gd name="connsiteY218" fmla="*/ 48664 h 48663"/>
                <a:gd name="connsiteX219" fmla="*/ 8492247 w 17718930"/>
                <a:gd name="connsiteY219" fmla="*/ 24332 h 48663"/>
                <a:gd name="connsiteX220" fmla="*/ 8516566 w 17718930"/>
                <a:gd name="connsiteY220" fmla="*/ 0 h 48663"/>
                <a:gd name="connsiteX221" fmla="*/ 8613842 w 17718930"/>
                <a:gd name="connsiteY221" fmla="*/ 0 h 48663"/>
                <a:gd name="connsiteX222" fmla="*/ 8638162 w 17718930"/>
                <a:gd name="connsiteY222" fmla="*/ 24332 h 48663"/>
                <a:gd name="connsiteX223" fmla="*/ 8613842 w 17718930"/>
                <a:gd name="connsiteY223" fmla="*/ 48664 h 48663"/>
                <a:gd name="connsiteX224" fmla="*/ 8322013 w 17718930"/>
                <a:gd name="connsiteY224" fmla="*/ 48664 h 48663"/>
                <a:gd name="connsiteX225" fmla="*/ 8224736 w 17718930"/>
                <a:gd name="connsiteY225" fmla="*/ 48664 h 48663"/>
                <a:gd name="connsiteX226" fmla="*/ 8200417 w 17718930"/>
                <a:gd name="connsiteY226" fmla="*/ 24332 h 48663"/>
                <a:gd name="connsiteX227" fmla="*/ 8224736 w 17718930"/>
                <a:gd name="connsiteY227" fmla="*/ 0 h 48663"/>
                <a:gd name="connsiteX228" fmla="*/ 8322013 w 17718930"/>
                <a:gd name="connsiteY228" fmla="*/ 0 h 48663"/>
                <a:gd name="connsiteX229" fmla="*/ 8346332 w 17718930"/>
                <a:gd name="connsiteY229" fmla="*/ 24332 h 48663"/>
                <a:gd name="connsiteX230" fmla="*/ 8322013 w 17718930"/>
                <a:gd name="connsiteY230" fmla="*/ 48664 h 48663"/>
                <a:gd name="connsiteX231" fmla="*/ 8025319 w 17718930"/>
                <a:gd name="connsiteY231" fmla="*/ 48664 h 48663"/>
                <a:gd name="connsiteX232" fmla="*/ 7928042 w 17718930"/>
                <a:gd name="connsiteY232" fmla="*/ 48664 h 48663"/>
                <a:gd name="connsiteX233" fmla="*/ 7903723 w 17718930"/>
                <a:gd name="connsiteY233" fmla="*/ 24332 h 48663"/>
                <a:gd name="connsiteX234" fmla="*/ 7928042 w 17718930"/>
                <a:gd name="connsiteY234" fmla="*/ 0 h 48663"/>
                <a:gd name="connsiteX235" fmla="*/ 8025319 w 17718930"/>
                <a:gd name="connsiteY235" fmla="*/ 0 h 48663"/>
                <a:gd name="connsiteX236" fmla="*/ 8049638 w 17718930"/>
                <a:gd name="connsiteY236" fmla="*/ 24332 h 48663"/>
                <a:gd name="connsiteX237" fmla="*/ 8025319 w 17718930"/>
                <a:gd name="connsiteY237" fmla="*/ 48664 h 48663"/>
                <a:gd name="connsiteX238" fmla="*/ 7733489 w 17718930"/>
                <a:gd name="connsiteY238" fmla="*/ 48664 h 48663"/>
                <a:gd name="connsiteX239" fmla="*/ 7636213 w 17718930"/>
                <a:gd name="connsiteY239" fmla="*/ 48664 h 48663"/>
                <a:gd name="connsiteX240" fmla="*/ 7611893 w 17718930"/>
                <a:gd name="connsiteY240" fmla="*/ 24332 h 48663"/>
                <a:gd name="connsiteX241" fmla="*/ 7636213 w 17718930"/>
                <a:gd name="connsiteY241" fmla="*/ 0 h 48663"/>
                <a:gd name="connsiteX242" fmla="*/ 7733489 w 17718930"/>
                <a:gd name="connsiteY242" fmla="*/ 0 h 48663"/>
                <a:gd name="connsiteX243" fmla="*/ 7757808 w 17718930"/>
                <a:gd name="connsiteY243" fmla="*/ 24332 h 48663"/>
                <a:gd name="connsiteX244" fmla="*/ 7733489 w 17718930"/>
                <a:gd name="connsiteY244" fmla="*/ 48664 h 48663"/>
                <a:gd name="connsiteX245" fmla="*/ 7441659 w 17718930"/>
                <a:gd name="connsiteY245" fmla="*/ 48664 h 48663"/>
                <a:gd name="connsiteX246" fmla="*/ 7344383 w 17718930"/>
                <a:gd name="connsiteY246" fmla="*/ 48664 h 48663"/>
                <a:gd name="connsiteX247" fmla="*/ 7320064 w 17718930"/>
                <a:gd name="connsiteY247" fmla="*/ 24332 h 48663"/>
                <a:gd name="connsiteX248" fmla="*/ 7344383 w 17718930"/>
                <a:gd name="connsiteY248" fmla="*/ 0 h 48663"/>
                <a:gd name="connsiteX249" fmla="*/ 7441659 w 17718930"/>
                <a:gd name="connsiteY249" fmla="*/ 0 h 48663"/>
                <a:gd name="connsiteX250" fmla="*/ 7465979 w 17718930"/>
                <a:gd name="connsiteY250" fmla="*/ 24332 h 48663"/>
                <a:gd name="connsiteX251" fmla="*/ 7441659 w 17718930"/>
                <a:gd name="connsiteY251" fmla="*/ 48664 h 48663"/>
                <a:gd name="connsiteX252" fmla="*/ 7149830 w 17718930"/>
                <a:gd name="connsiteY252" fmla="*/ 48664 h 48663"/>
                <a:gd name="connsiteX253" fmla="*/ 7052553 w 17718930"/>
                <a:gd name="connsiteY253" fmla="*/ 48664 h 48663"/>
                <a:gd name="connsiteX254" fmla="*/ 7028234 w 17718930"/>
                <a:gd name="connsiteY254" fmla="*/ 24332 h 48663"/>
                <a:gd name="connsiteX255" fmla="*/ 7052553 w 17718930"/>
                <a:gd name="connsiteY255" fmla="*/ 0 h 48663"/>
                <a:gd name="connsiteX256" fmla="*/ 7149830 w 17718930"/>
                <a:gd name="connsiteY256" fmla="*/ 0 h 48663"/>
                <a:gd name="connsiteX257" fmla="*/ 7174149 w 17718930"/>
                <a:gd name="connsiteY257" fmla="*/ 24332 h 48663"/>
                <a:gd name="connsiteX258" fmla="*/ 7149830 w 17718930"/>
                <a:gd name="connsiteY258" fmla="*/ 48664 h 48663"/>
                <a:gd name="connsiteX259" fmla="*/ 6858000 w 17718930"/>
                <a:gd name="connsiteY259" fmla="*/ 48664 h 48663"/>
                <a:gd name="connsiteX260" fmla="*/ 6760723 w 17718930"/>
                <a:gd name="connsiteY260" fmla="*/ 48664 h 48663"/>
                <a:gd name="connsiteX261" fmla="*/ 6736404 w 17718930"/>
                <a:gd name="connsiteY261" fmla="*/ 24332 h 48663"/>
                <a:gd name="connsiteX262" fmla="*/ 6760723 w 17718930"/>
                <a:gd name="connsiteY262" fmla="*/ 0 h 48663"/>
                <a:gd name="connsiteX263" fmla="*/ 6858000 w 17718930"/>
                <a:gd name="connsiteY263" fmla="*/ 0 h 48663"/>
                <a:gd name="connsiteX264" fmla="*/ 6882319 w 17718930"/>
                <a:gd name="connsiteY264" fmla="*/ 24332 h 48663"/>
                <a:gd name="connsiteX265" fmla="*/ 6858000 w 17718930"/>
                <a:gd name="connsiteY265" fmla="*/ 48664 h 48663"/>
                <a:gd name="connsiteX266" fmla="*/ 6561306 w 17718930"/>
                <a:gd name="connsiteY266" fmla="*/ 48664 h 48663"/>
                <a:gd name="connsiteX267" fmla="*/ 6464029 w 17718930"/>
                <a:gd name="connsiteY267" fmla="*/ 48664 h 48663"/>
                <a:gd name="connsiteX268" fmla="*/ 6439710 w 17718930"/>
                <a:gd name="connsiteY268" fmla="*/ 24332 h 48663"/>
                <a:gd name="connsiteX269" fmla="*/ 6464029 w 17718930"/>
                <a:gd name="connsiteY269" fmla="*/ 0 h 48663"/>
                <a:gd name="connsiteX270" fmla="*/ 6561306 w 17718930"/>
                <a:gd name="connsiteY270" fmla="*/ 0 h 48663"/>
                <a:gd name="connsiteX271" fmla="*/ 6585625 w 17718930"/>
                <a:gd name="connsiteY271" fmla="*/ 24332 h 48663"/>
                <a:gd name="connsiteX272" fmla="*/ 6561306 w 17718930"/>
                <a:gd name="connsiteY272" fmla="*/ 48664 h 48663"/>
                <a:gd name="connsiteX273" fmla="*/ 6269476 w 17718930"/>
                <a:gd name="connsiteY273" fmla="*/ 48664 h 48663"/>
                <a:gd name="connsiteX274" fmla="*/ 6172200 w 17718930"/>
                <a:gd name="connsiteY274" fmla="*/ 48664 h 48663"/>
                <a:gd name="connsiteX275" fmla="*/ 6147881 w 17718930"/>
                <a:gd name="connsiteY275" fmla="*/ 24332 h 48663"/>
                <a:gd name="connsiteX276" fmla="*/ 6172200 w 17718930"/>
                <a:gd name="connsiteY276" fmla="*/ 0 h 48663"/>
                <a:gd name="connsiteX277" fmla="*/ 6269476 w 17718930"/>
                <a:gd name="connsiteY277" fmla="*/ 0 h 48663"/>
                <a:gd name="connsiteX278" fmla="*/ 6293795 w 17718930"/>
                <a:gd name="connsiteY278" fmla="*/ 24332 h 48663"/>
                <a:gd name="connsiteX279" fmla="*/ 6269476 w 17718930"/>
                <a:gd name="connsiteY279" fmla="*/ 48664 h 48663"/>
                <a:gd name="connsiteX280" fmla="*/ 5977646 w 17718930"/>
                <a:gd name="connsiteY280" fmla="*/ 48664 h 48663"/>
                <a:gd name="connsiteX281" fmla="*/ 5880370 w 17718930"/>
                <a:gd name="connsiteY281" fmla="*/ 48664 h 48663"/>
                <a:gd name="connsiteX282" fmla="*/ 5856051 w 17718930"/>
                <a:gd name="connsiteY282" fmla="*/ 24332 h 48663"/>
                <a:gd name="connsiteX283" fmla="*/ 5880370 w 17718930"/>
                <a:gd name="connsiteY283" fmla="*/ 0 h 48663"/>
                <a:gd name="connsiteX284" fmla="*/ 5977646 w 17718930"/>
                <a:gd name="connsiteY284" fmla="*/ 0 h 48663"/>
                <a:gd name="connsiteX285" fmla="*/ 6001966 w 17718930"/>
                <a:gd name="connsiteY285" fmla="*/ 24332 h 48663"/>
                <a:gd name="connsiteX286" fmla="*/ 5977646 w 17718930"/>
                <a:gd name="connsiteY286" fmla="*/ 48664 h 48663"/>
                <a:gd name="connsiteX287" fmla="*/ 5685817 w 17718930"/>
                <a:gd name="connsiteY287" fmla="*/ 48664 h 48663"/>
                <a:gd name="connsiteX288" fmla="*/ 5588540 w 17718930"/>
                <a:gd name="connsiteY288" fmla="*/ 48664 h 48663"/>
                <a:gd name="connsiteX289" fmla="*/ 5564221 w 17718930"/>
                <a:gd name="connsiteY289" fmla="*/ 24332 h 48663"/>
                <a:gd name="connsiteX290" fmla="*/ 5588540 w 17718930"/>
                <a:gd name="connsiteY290" fmla="*/ 0 h 48663"/>
                <a:gd name="connsiteX291" fmla="*/ 5685817 w 17718930"/>
                <a:gd name="connsiteY291" fmla="*/ 0 h 48663"/>
                <a:gd name="connsiteX292" fmla="*/ 5710136 w 17718930"/>
                <a:gd name="connsiteY292" fmla="*/ 24332 h 48663"/>
                <a:gd name="connsiteX293" fmla="*/ 5685817 w 17718930"/>
                <a:gd name="connsiteY293" fmla="*/ 48664 h 48663"/>
                <a:gd name="connsiteX294" fmla="*/ 5393987 w 17718930"/>
                <a:gd name="connsiteY294" fmla="*/ 48664 h 48663"/>
                <a:gd name="connsiteX295" fmla="*/ 5296710 w 17718930"/>
                <a:gd name="connsiteY295" fmla="*/ 48664 h 48663"/>
                <a:gd name="connsiteX296" fmla="*/ 5272391 w 17718930"/>
                <a:gd name="connsiteY296" fmla="*/ 24332 h 48663"/>
                <a:gd name="connsiteX297" fmla="*/ 5296710 w 17718930"/>
                <a:gd name="connsiteY297" fmla="*/ 0 h 48663"/>
                <a:gd name="connsiteX298" fmla="*/ 5393987 w 17718930"/>
                <a:gd name="connsiteY298" fmla="*/ 0 h 48663"/>
                <a:gd name="connsiteX299" fmla="*/ 5418306 w 17718930"/>
                <a:gd name="connsiteY299" fmla="*/ 24332 h 48663"/>
                <a:gd name="connsiteX300" fmla="*/ 5393987 w 17718930"/>
                <a:gd name="connsiteY300" fmla="*/ 48664 h 48663"/>
                <a:gd name="connsiteX301" fmla="*/ 5097294 w 17718930"/>
                <a:gd name="connsiteY301" fmla="*/ 48664 h 48663"/>
                <a:gd name="connsiteX302" fmla="*/ 5000017 w 17718930"/>
                <a:gd name="connsiteY302" fmla="*/ 48664 h 48663"/>
                <a:gd name="connsiteX303" fmla="*/ 4975698 w 17718930"/>
                <a:gd name="connsiteY303" fmla="*/ 24332 h 48663"/>
                <a:gd name="connsiteX304" fmla="*/ 5000017 w 17718930"/>
                <a:gd name="connsiteY304" fmla="*/ 0 h 48663"/>
                <a:gd name="connsiteX305" fmla="*/ 5097294 w 17718930"/>
                <a:gd name="connsiteY305" fmla="*/ 0 h 48663"/>
                <a:gd name="connsiteX306" fmla="*/ 5121613 w 17718930"/>
                <a:gd name="connsiteY306" fmla="*/ 24332 h 48663"/>
                <a:gd name="connsiteX307" fmla="*/ 5097294 w 17718930"/>
                <a:gd name="connsiteY307" fmla="*/ 48664 h 48663"/>
                <a:gd name="connsiteX308" fmla="*/ 4805464 w 17718930"/>
                <a:gd name="connsiteY308" fmla="*/ 48664 h 48663"/>
                <a:gd name="connsiteX309" fmla="*/ 4708187 w 17718930"/>
                <a:gd name="connsiteY309" fmla="*/ 48664 h 48663"/>
                <a:gd name="connsiteX310" fmla="*/ 4683868 w 17718930"/>
                <a:gd name="connsiteY310" fmla="*/ 24332 h 48663"/>
                <a:gd name="connsiteX311" fmla="*/ 4708187 w 17718930"/>
                <a:gd name="connsiteY311" fmla="*/ 0 h 48663"/>
                <a:gd name="connsiteX312" fmla="*/ 4805464 w 17718930"/>
                <a:gd name="connsiteY312" fmla="*/ 0 h 48663"/>
                <a:gd name="connsiteX313" fmla="*/ 4829783 w 17718930"/>
                <a:gd name="connsiteY313" fmla="*/ 24332 h 48663"/>
                <a:gd name="connsiteX314" fmla="*/ 4805464 w 17718930"/>
                <a:gd name="connsiteY314" fmla="*/ 48664 h 48663"/>
                <a:gd name="connsiteX315" fmla="*/ 4513634 w 17718930"/>
                <a:gd name="connsiteY315" fmla="*/ 48664 h 48663"/>
                <a:gd name="connsiteX316" fmla="*/ 4416358 w 17718930"/>
                <a:gd name="connsiteY316" fmla="*/ 48664 h 48663"/>
                <a:gd name="connsiteX317" fmla="*/ 4392038 w 17718930"/>
                <a:gd name="connsiteY317" fmla="*/ 24332 h 48663"/>
                <a:gd name="connsiteX318" fmla="*/ 4416358 w 17718930"/>
                <a:gd name="connsiteY318" fmla="*/ 0 h 48663"/>
                <a:gd name="connsiteX319" fmla="*/ 4513634 w 17718930"/>
                <a:gd name="connsiteY319" fmla="*/ 0 h 48663"/>
                <a:gd name="connsiteX320" fmla="*/ 4537953 w 17718930"/>
                <a:gd name="connsiteY320" fmla="*/ 24332 h 48663"/>
                <a:gd name="connsiteX321" fmla="*/ 4513634 w 17718930"/>
                <a:gd name="connsiteY321" fmla="*/ 48664 h 48663"/>
                <a:gd name="connsiteX322" fmla="*/ 4221804 w 17718930"/>
                <a:gd name="connsiteY322" fmla="*/ 48664 h 48663"/>
                <a:gd name="connsiteX323" fmla="*/ 4124528 w 17718930"/>
                <a:gd name="connsiteY323" fmla="*/ 48664 h 48663"/>
                <a:gd name="connsiteX324" fmla="*/ 4100209 w 17718930"/>
                <a:gd name="connsiteY324" fmla="*/ 24332 h 48663"/>
                <a:gd name="connsiteX325" fmla="*/ 4124528 w 17718930"/>
                <a:gd name="connsiteY325" fmla="*/ 0 h 48663"/>
                <a:gd name="connsiteX326" fmla="*/ 4221804 w 17718930"/>
                <a:gd name="connsiteY326" fmla="*/ 0 h 48663"/>
                <a:gd name="connsiteX327" fmla="*/ 4246124 w 17718930"/>
                <a:gd name="connsiteY327" fmla="*/ 24332 h 48663"/>
                <a:gd name="connsiteX328" fmla="*/ 4221804 w 17718930"/>
                <a:gd name="connsiteY328" fmla="*/ 48664 h 48663"/>
                <a:gd name="connsiteX329" fmla="*/ 3925110 w 17718930"/>
                <a:gd name="connsiteY329" fmla="*/ 48664 h 48663"/>
                <a:gd name="connsiteX330" fmla="*/ 3827834 w 17718930"/>
                <a:gd name="connsiteY330" fmla="*/ 48664 h 48663"/>
                <a:gd name="connsiteX331" fmla="*/ 3803515 w 17718930"/>
                <a:gd name="connsiteY331" fmla="*/ 24332 h 48663"/>
                <a:gd name="connsiteX332" fmla="*/ 3827834 w 17718930"/>
                <a:gd name="connsiteY332" fmla="*/ 0 h 48663"/>
                <a:gd name="connsiteX333" fmla="*/ 3925110 w 17718930"/>
                <a:gd name="connsiteY333" fmla="*/ 0 h 48663"/>
                <a:gd name="connsiteX334" fmla="*/ 3949430 w 17718930"/>
                <a:gd name="connsiteY334" fmla="*/ 24332 h 48663"/>
                <a:gd name="connsiteX335" fmla="*/ 3925110 w 17718930"/>
                <a:gd name="connsiteY335" fmla="*/ 48664 h 48663"/>
                <a:gd name="connsiteX336" fmla="*/ 3633281 w 17718930"/>
                <a:gd name="connsiteY336" fmla="*/ 48664 h 48663"/>
                <a:gd name="connsiteX337" fmla="*/ 3536004 w 17718930"/>
                <a:gd name="connsiteY337" fmla="*/ 48664 h 48663"/>
                <a:gd name="connsiteX338" fmla="*/ 3511685 w 17718930"/>
                <a:gd name="connsiteY338" fmla="*/ 24332 h 48663"/>
                <a:gd name="connsiteX339" fmla="*/ 3536004 w 17718930"/>
                <a:gd name="connsiteY339" fmla="*/ 0 h 48663"/>
                <a:gd name="connsiteX340" fmla="*/ 3633281 w 17718930"/>
                <a:gd name="connsiteY340" fmla="*/ 0 h 48663"/>
                <a:gd name="connsiteX341" fmla="*/ 3657600 w 17718930"/>
                <a:gd name="connsiteY341" fmla="*/ 24332 h 48663"/>
                <a:gd name="connsiteX342" fmla="*/ 3633281 w 17718930"/>
                <a:gd name="connsiteY342" fmla="*/ 48664 h 48663"/>
                <a:gd name="connsiteX343" fmla="*/ 3341451 w 17718930"/>
                <a:gd name="connsiteY343" fmla="*/ 48664 h 48663"/>
                <a:gd name="connsiteX344" fmla="*/ 3244174 w 17718930"/>
                <a:gd name="connsiteY344" fmla="*/ 48664 h 48663"/>
                <a:gd name="connsiteX345" fmla="*/ 3219855 w 17718930"/>
                <a:gd name="connsiteY345" fmla="*/ 24332 h 48663"/>
                <a:gd name="connsiteX346" fmla="*/ 3244174 w 17718930"/>
                <a:gd name="connsiteY346" fmla="*/ 0 h 48663"/>
                <a:gd name="connsiteX347" fmla="*/ 3341451 w 17718930"/>
                <a:gd name="connsiteY347" fmla="*/ 0 h 48663"/>
                <a:gd name="connsiteX348" fmla="*/ 3365770 w 17718930"/>
                <a:gd name="connsiteY348" fmla="*/ 24332 h 48663"/>
                <a:gd name="connsiteX349" fmla="*/ 3341451 w 17718930"/>
                <a:gd name="connsiteY349" fmla="*/ 48664 h 48663"/>
                <a:gd name="connsiteX350" fmla="*/ 3049621 w 17718930"/>
                <a:gd name="connsiteY350" fmla="*/ 48664 h 48663"/>
                <a:gd name="connsiteX351" fmla="*/ 2952345 w 17718930"/>
                <a:gd name="connsiteY351" fmla="*/ 48664 h 48663"/>
                <a:gd name="connsiteX352" fmla="*/ 2928025 w 17718930"/>
                <a:gd name="connsiteY352" fmla="*/ 24332 h 48663"/>
                <a:gd name="connsiteX353" fmla="*/ 2952345 w 17718930"/>
                <a:gd name="connsiteY353" fmla="*/ 0 h 48663"/>
                <a:gd name="connsiteX354" fmla="*/ 3049621 w 17718930"/>
                <a:gd name="connsiteY354" fmla="*/ 0 h 48663"/>
                <a:gd name="connsiteX355" fmla="*/ 3073940 w 17718930"/>
                <a:gd name="connsiteY355" fmla="*/ 24332 h 48663"/>
                <a:gd name="connsiteX356" fmla="*/ 3049621 w 17718930"/>
                <a:gd name="connsiteY356" fmla="*/ 48664 h 48663"/>
                <a:gd name="connsiteX357" fmla="*/ 2757791 w 17718930"/>
                <a:gd name="connsiteY357" fmla="*/ 48664 h 48663"/>
                <a:gd name="connsiteX358" fmla="*/ 2660515 w 17718930"/>
                <a:gd name="connsiteY358" fmla="*/ 48664 h 48663"/>
                <a:gd name="connsiteX359" fmla="*/ 2636196 w 17718930"/>
                <a:gd name="connsiteY359" fmla="*/ 24332 h 48663"/>
                <a:gd name="connsiteX360" fmla="*/ 2660515 w 17718930"/>
                <a:gd name="connsiteY360" fmla="*/ 0 h 48663"/>
                <a:gd name="connsiteX361" fmla="*/ 2757791 w 17718930"/>
                <a:gd name="connsiteY361" fmla="*/ 0 h 48663"/>
                <a:gd name="connsiteX362" fmla="*/ 2782110 w 17718930"/>
                <a:gd name="connsiteY362" fmla="*/ 24332 h 48663"/>
                <a:gd name="connsiteX363" fmla="*/ 2757791 w 17718930"/>
                <a:gd name="connsiteY363" fmla="*/ 48664 h 48663"/>
                <a:gd name="connsiteX364" fmla="*/ 2461098 w 17718930"/>
                <a:gd name="connsiteY364" fmla="*/ 48664 h 48663"/>
                <a:gd name="connsiteX365" fmla="*/ 2363821 w 17718930"/>
                <a:gd name="connsiteY365" fmla="*/ 48664 h 48663"/>
                <a:gd name="connsiteX366" fmla="*/ 2339502 w 17718930"/>
                <a:gd name="connsiteY366" fmla="*/ 24332 h 48663"/>
                <a:gd name="connsiteX367" fmla="*/ 2363821 w 17718930"/>
                <a:gd name="connsiteY367" fmla="*/ 0 h 48663"/>
                <a:gd name="connsiteX368" fmla="*/ 2461098 w 17718930"/>
                <a:gd name="connsiteY368" fmla="*/ 0 h 48663"/>
                <a:gd name="connsiteX369" fmla="*/ 2485417 w 17718930"/>
                <a:gd name="connsiteY369" fmla="*/ 24332 h 48663"/>
                <a:gd name="connsiteX370" fmla="*/ 2461098 w 17718930"/>
                <a:gd name="connsiteY370" fmla="*/ 48664 h 48663"/>
                <a:gd name="connsiteX371" fmla="*/ 2169268 w 17718930"/>
                <a:gd name="connsiteY371" fmla="*/ 48664 h 48663"/>
                <a:gd name="connsiteX372" fmla="*/ 2071991 w 17718930"/>
                <a:gd name="connsiteY372" fmla="*/ 48664 h 48663"/>
                <a:gd name="connsiteX373" fmla="*/ 2047672 w 17718930"/>
                <a:gd name="connsiteY373" fmla="*/ 24332 h 48663"/>
                <a:gd name="connsiteX374" fmla="*/ 2071991 w 17718930"/>
                <a:gd name="connsiteY374" fmla="*/ 0 h 48663"/>
                <a:gd name="connsiteX375" fmla="*/ 2169268 w 17718930"/>
                <a:gd name="connsiteY375" fmla="*/ 0 h 48663"/>
                <a:gd name="connsiteX376" fmla="*/ 2193587 w 17718930"/>
                <a:gd name="connsiteY376" fmla="*/ 24332 h 48663"/>
                <a:gd name="connsiteX377" fmla="*/ 2169268 w 17718930"/>
                <a:gd name="connsiteY377" fmla="*/ 48664 h 48663"/>
                <a:gd name="connsiteX378" fmla="*/ 1877438 w 17718930"/>
                <a:gd name="connsiteY378" fmla="*/ 48664 h 48663"/>
                <a:gd name="connsiteX379" fmla="*/ 1780162 w 17718930"/>
                <a:gd name="connsiteY379" fmla="*/ 48664 h 48663"/>
                <a:gd name="connsiteX380" fmla="*/ 1755842 w 17718930"/>
                <a:gd name="connsiteY380" fmla="*/ 24332 h 48663"/>
                <a:gd name="connsiteX381" fmla="*/ 1780162 w 17718930"/>
                <a:gd name="connsiteY381" fmla="*/ 0 h 48663"/>
                <a:gd name="connsiteX382" fmla="*/ 1877438 w 17718930"/>
                <a:gd name="connsiteY382" fmla="*/ 0 h 48663"/>
                <a:gd name="connsiteX383" fmla="*/ 1901757 w 17718930"/>
                <a:gd name="connsiteY383" fmla="*/ 24332 h 48663"/>
                <a:gd name="connsiteX384" fmla="*/ 1877438 w 17718930"/>
                <a:gd name="connsiteY384" fmla="*/ 48664 h 48663"/>
                <a:gd name="connsiteX385" fmla="*/ 1585608 w 17718930"/>
                <a:gd name="connsiteY385" fmla="*/ 48664 h 48663"/>
                <a:gd name="connsiteX386" fmla="*/ 1488332 w 17718930"/>
                <a:gd name="connsiteY386" fmla="*/ 48664 h 48663"/>
                <a:gd name="connsiteX387" fmla="*/ 1464013 w 17718930"/>
                <a:gd name="connsiteY387" fmla="*/ 24332 h 48663"/>
                <a:gd name="connsiteX388" fmla="*/ 1488332 w 17718930"/>
                <a:gd name="connsiteY388" fmla="*/ 0 h 48663"/>
                <a:gd name="connsiteX389" fmla="*/ 1585608 w 17718930"/>
                <a:gd name="connsiteY389" fmla="*/ 0 h 48663"/>
                <a:gd name="connsiteX390" fmla="*/ 1609928 w 17718930"/>
                <a:gd name="connsiteY390" fmla="*/ 24332 h 48663"/>
                <a:gd name="connsiteX391" fmla="*/ 1585608 w 17718930"/>
                <a:gd name="connsiteY391" fmla="*/ 48664 h 48663"/>
                <a:gd name="connsiteX392" fmla="*/ 1293779 w 17718930"/>
                <a:gd name="connsiteY392" fmla="*/ 48664 h 48663"/>
                <a:gd name="connsiteX393" fmla="*/ 1196502 w 17718930"/>
                <a:gd name="connsiteY393" fmla="*/ 48664 h 48663"/>
                <a:gd name="connsiteX394" fmla="*/ 1172183 w 17718930"/>
                <a:gd name="connsiteY394" fmla="*/ 24332 h 48663"/>
                <a:gd name="connsiteX395" fmla="*/ 1196502 w 17718930"/>
                <a:gd name="connsiteY395" fmla="*/ 0 h 48663"/>
                <a:gd name="connsiteX396" fmla="*/ 1293779 w 17718930"/>
                <a:gd name="connsiteY396" fmla="*/ 0 h 48663"/>
                <a:gd name="connsiteX397" fmla="*/ 1318098 w 17718930"/>
                <a:gd name="connsiteY397" fmla="*/ 24332 h 48663"/>
                <a:gd name="connsiteX398" fmla="*/ 1293779 w 17718930"/>
                <a:gd name="connsiteY398" fmla="*/ 48664 h 48663"/>
                <a:gd name="connsiteX399" fmla="*/ 997085 w 17718930"/>
                <a:gd name="connsiteY399" fmla="*/ 48664 h 48663"/>
                <a:gd name="connsiteX400" fmla="*/ 899808 w 17718930"/>
                <a:gd name="connsiteY400" fmla="*/ 48664 h 48663"/>
                <a:gd name="connsiteX401" fmla="*/ 875489 w 17718930"/>
                <a:gd name="connsiteY401" fmla="*/ 24332 h 48663"/>
                <a:gd name="connsiteX402" fmla="*/ 899808 w 17718930"/>
                <a:gd name="connsiteY402" fmla="*/ 0 h 48663"/>
                <a:gd name="connsiteX403" fmla="*/ 997085 w 17718930"/>
                <a:gd name="connsiteY403" fmla="*/ 0 h 48663"/>
                <a:gd name="connsiteX404" fmla="*/ 1021404 w 17718930"/>
                <a:gd name="connsiteY404" fmla="*/ 24332 h 48663"/>
                <a:gd name="connsiteX405" fmla="*/ 997085 w 17718930"/>
                <a:gd name="connsiteY405" fmla="*/ 48664 h 48663"/>
                <a:gd name="connsiteX406" fmla="*/ 705255 w 17718930"/>
                <a:gd name="connsiteY406" fmla="*/ 48664 h 48663"/>
                <a:gd name="connsiteX407" fmla="*/ 607979 w 17718930"/>
                <a:gd name="connsiteY407" fmla="*/ 48664 h 48663"/>
                <a:gd name="connsiteX408" fmla="*/ 583660 w 17718930"/>
                <a:gd name="connsiteY408" fmla="*/ 24332 h 48663"/>
                <a:gd name="connsiteX409" fmla="*/ 607979 w 17718930"/>
                <a:gd name="connsiteY409" fmla="*/ 0 h 48663"/>
                <a:gd name="connsiteX410" fmla="*/ 705255 w 17718930"/>
                <a:gd name="connsiteY410" fmla="*/ 0 h 48663"/>
                <a:gd name="connsiteX411" fmla="*/ 729574 w 17718930"/>
                <a:gd name="connsiteY411" fmla="*/ 24332 h 48663"/>
                <a:gd name="connsiteX412" fmla="*/ 705255 w 17718930"/>
                <a:gd name="connsiteY412" fmla="*/ 48664 h 48663"/>
                <a:gd name="connsiteX413" fmla="*/ 413426 w 17718930"/>
                <a:gd name="connsiteY413" fmla="*/ 48664 h 48663"/>
                <a:gd name="connsiteX414" fmla="*/ 316149 w 17718930"/>
                <a:gd name="connsiteY414" fmla="*/ 48664 h 48663"/>
                <a:gd name="connsiteX415" fmla="*/ 291830 w 17718930"/>
                <a:gd name="connsiteY415" fmla="*/ 24332 h 48663"/>
                <a:gd name="connsiteX416" fmla="*/ 316149 w 17718930"/>
                <a:gd name="connsiteY416" fmla="*/ 0 h 48663"/>
                <a:gd name="connsiteX417" fmla="*/ 413426 w 17718930"/>
                <a:gd name="connsiteY417" fmla="*/ 0 h 48663"/>
                <a:gd name="connsiteX418" fmla="*/ 437745 w 17718930"/>
                <a:gd name="connsiteY418" fmla="*/ 24332 h 48663"/>
                <a:gd name="connsiteX419" fmla="*/ 413426 w 17718930"/>
                <a:gd name="connsiteY419" fmla="*/ 48664 h 48663"/>
                <a:gd name="connsiteX420" fmla="*/ 121596 w 17718930"/>
                <a:gd name="connsiteY420" fmla="*/ 48664 h 48663"/>
                <a:gd name="connsiteX421" fmla="*/ 24319 w 17718930"/>
                <a:gd name="connsiteY421" fmla="*/ 48664 h 48663"/>
                <a:gd name="connsiteX422" fmla="*/ 0 w 17718930"/>
                <a:gd name="connsiteY422" fmla="*/ 24332 h 48663"/>
                <a:gd name="connsiteX423" fmla="*/ 24319 w 17718930"/>
                <a:gd name="connsiteY423" fmla="*/ 0 h 48663"/>
                <a:gd name="connsiteX424" fmla="*/ 121596 w 17718930"/>
                <a:gd name="connsiteY424" fmla="*/ 0 h 48663"/>
                <a:gd name="connsiteX425" fmla="*/ 145915 w 17718930"/>
                <a:gd name="connsiteY425" fmla="*/ 24332 h 48663"/>
                <a:gd name="connsiteX426" fmla="*/ 121596 w 17718930"/>
                <a:gd name="connsiteY426" fmla="*/ 48664 h 48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</a:cxnLst>
              <a:rect l="l" t="t" r="r" b="b"/>
              <a:pathLst>
                <a:path w="17718930" h="48663">
                  <a:moveTo>
                    <a:pt x="17694612" y="48664"/>
                  </a:moveTo>
                  <a:lnTo>
                    <a:pt x="17597334" y="48664"/>
                  </a:lnTo>
                  <a:cubicBezTo>
                    <a:pt x="17582744" y="48664"/>
                    <a:pt x="17573016" y="38930"/>
                    <a:pt x="17573016" y="24332"/>
                  </a:cubicBezTo>
                  <a:cubicBezTo>
                    <a:pt x="17573016" y="9733"/>
                    <a:pt x="17582744" y="0"/>
                    <a:pt x="17597334" y="0"/>
                  </a:cubicBezTo>
                  <a:lnTo>
                    <a:pt x="17694612" y="0"/>
                  </a:lnTo>
                  <a:cubicBezTo>
                    <a:pt x="17709204" y="0"/>
                    <a:pt x="17718930" y="9733"/>
                    <a:pt x="17718930" y="24332"/>
                  </a:cubicBezTo>
                  <a:cubicBezTo>
                    <a:pt x="17718930" y="38930"/>
                    <a:pt x="17704340" y="48664"/>
                    <a:pt x="17694612" y="48664"/>
                  </a:cubicBezTo>
                  <a:close/>
                  <a:moveTo>
                    <a:pt x="17397918" y="48664"/>
                  </a:moveTo>
                  <a:lnTo>
                    <a:pt x="17300642" y="48664"/>
                  </a:lnTo>
                  <a:cubicBezTo>
                    <a:pt x="17286050" y="48664"/>
                    <a:pt x="17276324" y="38930"/>
                    <a:pt x="17276324" y="24332"/>
                  </a:cubicBezTo>
                  <a:cubicBezTo>
                    <a:pt x="17276324" y="9733"/>
                    <a:pt x="17286050" y="0"/>
                    <a:pt x="17300642" y="0"/>
                  </a:cubicBezTo>
                  <a:lnTo>
                    <a:pt x="17397918" y="0"/>
                  </a:lnTo>
                  <a:cubicBezTo>
                    <a:pt x="17412510" y="0"/>
                    <a:pt x="17422238" y="9733"/>
                    <a:pt x="17422238" y="24332"/>
                  </a:cubicBezTo>
                  <a:cubicBezTo>
                    <a:pt x="17422238" y="38930"/>
                    <a:pt x="17412510" y="48664"/>
                    <a:pt x="17397918" y="48664"/>
                  </a:cubicBezTo>
                  <a:close/>
                  <a:moveTo>
                    <a:pt x="17106090" y="48664"/>
                  </a:moveTo>
                  <a:lnTo>
                    <a:pt x="17008812" y="48664"/>
                  </a:lnTo>
                  <a:cubicBezTo>
                    <a:pt x="16994220" y="48664"/>
                    <a:pt x="16984494" y="38930"/>
                    <a:pt x="16984494" y="24332"/>
                  </a:cubicBezTo>
                  <a:cubicBezTo>
                    <a:pt x="16984494" y="9733"/>
                    <a:pt x="16994220" y="0"/>
                    <a:pt x="17008812" y="0"/>
                  </a:cubicBezTo>
                  <a:lnTo>
                    <a:pt x="17106090" y="0"/>
                  </a:lnTo>
                  <a:cubicBezTo>
                    <a:pt x="17120680" y="0"/>
                    <a:pt x="17130408" y="9733"/>
                    <a:pt x="17130408" y="24332"/>
                  </a:cubicBezTo>
                  <a:cubicBezTo>
                    <a:pt x="17130408" y="38930"/>
                    <a:pt x="17120680" y="48664"/>
                    <a:pt x="17106090" y="48664"/>
                  </a:cubicBezTo>
                  <a:close/>
                  <a:moveTo>
                    <a:pt x="16814260" y="48664"/>
                  </a:moveTo>
                  <a:lnTo>
                    <a:pt x="16716983" y="48664"/>
                  </a:lnTo>
                  <a:cubicBezTo>
                    <a:pt x="16702390" y="48664"/>
                    <a:pt x="16692664" y="38930"/>
                    <a:pt x="16692664" y="24332"/>
                  </a:cubicBezTo>
                  <a:cubicBezTo>
                    <a:pt x="16692664" y="9733"/>
                    <a:pt x="16702390" y="0"/>
                    <a:pt x="16716983" y="0"/>
                  </a:cubicBezTo>
                  <a:lnTo>
                    <a:pt x="16814260" y="0"/>
                  </a:lnTo>
                  <a:cubicBezTo>
                    <a:pt x="16828850" y="0"/>
                    <a:pt x="16838578" y="9733"/>
                    <a:pt x="16838578" y="24332"/>
                  </a:cubicBezTo>
                  <a:cubicBezTo>
                    <a:pt x="16838578" y="38930"/>
                    <a:pt x="16828850" y="48664"/>
                    <a:pt x="16814260" y="48664"/>
                  </a:cubicBezTo>
                  <a:close/>
                  <a:moveTo>
                    <a:pt x="16522430" y="48664"/>
                  </a:moveTo>
                  <a:lnTo>
                    <a:pt x="16425153" y="48664"/>
                  </a:lnTo>
                  <a:cubicBezTo>
                    <a:pt x="16410561" y="48664"/>
                    <a:pt x="16400834" y="38930"/>
                    <a:pt x="16400834" y="24332"/>
                  </a:cubicBezTo>
                  <a:cubicBezTo>
                    <a:pt x="16400834" y="9733"/>
                    <a:pt x="16410561" y="0"/>
                    <a:pt x="16425153" y="0"/>
                  </a:cubicBezTo>
                  <a:lnTo>
                    <a:pt x="16522430" y="0"/>
                  </a:lnTo>
                  <a:cubicBezTo>
                    <a:pt x="16537020" y="0"/>
                    <a:pt x="16546749" y="9733"/>
                    <a:pt x="16546749" y="24332"/>
                  </a:cubicBezTo>
                  <a:cubicBezTo>
                    <a:pt x="16546749" y="38930"/>
                    <a:pt x="16537020" y="48664"/>
                    <a:pt x="16522430" y="48664"/>
                  </a:cubicBezTo>
                  <a:close/>
                  <a:moveTo>
                    <a:pt x="16230600" y="48664"/>
                  </a:moveTo>
                  <a:lnTo>
                    <a:pt x="16133323" y="48664"/>
                  </a:lnTo>
                  <a:cubicBezTo>
                    <a:pt x="16118731" y="48664"/>
                    <a:pt x="16109004" y="38930"/>
                    <a:pt x="16109004" y="24332"/>
                  </a:cubicBezTo>
                  <a:cubicBezTo>
                    <a:pt x="16109004" y="9733"/>
                    <a:pt x="16118731" y="0"/>
                    <a:pt x="16133323" y="0"/>
                  </a:cubicBezTo>
                  <a:lnTo>
                    <a:pt x="16230600" y="0"/>
                  </a:lnTo>
                  <a:cubicBezTo>
                    <a:pt x="16245191" y="0"/>
                    <a:pt x="16254919" y="9733"/>
                    <a:pt x="16254919" y="24332"/>
                  </a:cubicBezTo>
                  <a:cubicBezTo>
                    <a:pt x="16254919" y="38930"/>
                    <a:pt x="16240327" y="48664"/>
                    <a:pt x="16230600" y="48664"/>
                  </a:cubicBezTo>
                  <a:close/>
                  <a:moveTo>
                    <a:pt x="15933906" y="48664"/>
                  </a:moveTo>
                  <a:lnTo>
                    <a:pt x="15836629" y="48664"/>
                  </a:lnTo>
                  <a:cubicBezTo>
                    <a:pt x="15822037" y="48664"/>
                    <a:pt x="15812310" y="38930"/>
                    <a:pt x="15812310" y="24332"/>
                  </a:cubicBezTo>
                  <a:cubicBezTo>
                    <a:pt x="15812310" y="9733"/>
                    <a:pt x="15822037" y="0"/>
                    <a:pt x="15836629" y="0"/>
                  </a:cubicBezTo>
                  <a:lnTo>
                    <a:pt x="15933906" y="0"/>
                  </a:lnTo>
                  <a:cubicBezTo>
                    <a:pt x="15948497" y="0"/>
                    <a:pt x="15958225" y="9733"/>
                    <a:pt x="15958225" y="24332"/>
                  </a:cubicBezTo>
                  <a:cubicBezTo>
                    <a:pt x="15958225" y="38930"/>
                    <a:pt x="15948497" y="48664"/>
                    <a:pt x="15933906" y="48664"/>
                  </a:cubicBezTo>
                  <a:close/>
                  <a:moveTo>
                    <a:pt x="15642076" y="48664"/>
                  </a:moveTo>
                  <a:lnTo>
                    <a:pt x="15544800" y="48664"/>
                  </a:lnTo>
                  <a:cubicBezTo>
                    <a:pt x="15530207" y="48664"/>
                    <a:pt x="15520480" y="38930"/>
                    <a:pt x="15520480" y="24332"/>
                  </a:cubicBezTo>
                  <a:cubicBezTo>
                    <a:pt x="15520480" y="9733"/>
                    <a:pt x="15530207" y="0"/>
                    <a:pt x="15544800" y="0"/>
                  </a:cubicBezTo>
                  <a:lnTo>
                    <a:pt x="15642076" y="0"/>
                  </a:lnTo>
                  <a:cubicBezTo>
                    <a:pt x="15656667" y="0"/>
                    <a:pt x="15666395" y="9733"/>
                    <a:pt x="15666395" y="24332"/>
                  </a:cubicBezTo>
                  <a:cubicBezTo>
                    <a:pt x="15666395" y="38930"/>
                    <a:pt x="15656667" y="48664"/>
                    <a:pt x="15642076" y="48664"/>
                  </a:cubicBezTo>
                  <a:close/>
                  <a:moveTo>
                    <a:pt x="15350246" y="48664"/>
                  </a:moveTo>
                  <a:lnTo>
                    <a:pt x="15252970" y="48664"/>
                  </a:lnTo>
                  <a:cubicBezTo>
                    <a:pt x="15238377" y="48664"/>
                    <a:pt x="15228651" y="38930"/>
                    <a:pt x="15228651" y="24332"/>
                  </a:cubicBezTo>
                  <a:cubicBezTo>
                    <a:pt x="15228651" y="9733"/>
                    <a:pt x="15238377" y="0"/>
                    <a:pt x="15252970" y="0"/>
                  </a:cubicBezTo>
                  <a:lnTo>
                    <a:pt x="15350246" y="0"/>
                  </a:lnTo>
                  <a:cubicBezTo>
                    <a:pt x="15364837" y="0"/>
                    <a:pt x="15374566" y="9733"/>
                    <a:pt x="15374566" y="24332"/>
                  </a:cubicBezTo>
                  <a:cubicBezTo>
                    <a:pt x="15374566" y="38930"/>
                    <a:pt x="15364837" y="48664"/>
                    <a:pt x="15350246" y="48664"/>
                  </a:cubicBezTo>
                  <a:close/>
                  <a:moveTo>
                    <a:pt x="15058417" y="48664"/>
                  </a:moveTo>
                  <a:lnTo>
                    <a:pt x="14961140" y="48664"/>
                  </a:lnTo>
                  <a:cubicBezTo>
                    <a:pt x="14946548" y="48664"/>
                    <a:pt x="14936821" y="38930"/>
                    <a:pt x="14936821" y="24332"/>
                  </a:cubicBezTo>
                  <a:cubicBezTo>
                    <a:pt x="14936821" y="9733"/>
                    <a:pt x="14946548" y="0"/>
                    <a:pt x="14961140" y="0"/>
                  </a:cubicBezTo>
                  <a:lnTo>
                    <a:pt x="15058417" y="0"/>
                  </a:lnTo>
                  <a:cubicBezTo>
                    <a:pt x="15073007" y="0"/>
                    <a:pt x="15082736" y="9733"/>
                    <a:pt x="15082736" y="24332"/>
                  </a:cubicBezTo>
                  <a:cubicBezTo>
                    <a:pt x="15082736" y="38930"/>
                    <a:pt x="15068143" y="48664"/>
                    <a:pt x="15058417" y="48664"/>
                  </a:cubicBezTo>
                  <a:close/>
                  <a:moveTo>
                    <a:pt x="14761723" y="48664"/>
                  </a:moveTo>
                  <a:lnTo>
                    <a:pt x="14664446" y="48664"/>
                  </a:lnTo>
                  <a:cubicBezTo>
                    <a:pt x="14649855" y="48664"/>
                    <a:pt x="14640127" y="38930"/>
                    <a:pt x="14640127" y="24332"/>
                  </a:cubicBezTo>
                  <a:cubicBezTo>
                    <a:pt x="14640127" y="9733"/>
                    <a:pt x="14649855" y="0"/>
                    <a:pt x="14664446" y="0"/>
                  </a:cubicBezTo>
                  <a:lnTo>
                    <a:pt x="14761723" y="0"/>
                  </a:lnTo>
                  <a:cubicBezTo>
                    <a:pt x="14776314" y="0"/>
                    <a:pt x="14786042" y="9733"/>
                    <a:pt x="14786042" y="24332"/>
                  </a:cubicBezTo>
                  <a:cubicBezTo>
                    <a:pt x="14786042" y="38930"/>
                    <a:pt x="14776314" y="48664"/>
                    <a:pt x="14761723" y="48664"/>
                  </a:cubicBezTo>
                  <a:close/>
                  <a:moveTo>
                    <a:pt x="14469893" y="48664"/>
                  </a:moveTo>
                  <a:lnTo>
                    <a:pt x="14372616" y="48664"/>
                  </a:lnTo>
                  <a:cubicBezTo>
                    <a:pt x="14358025" y="48664"/>
                    <a:pt x="14348297" y="38930"/>
                    <a:pt x="14348297" y="24332"/>
                  </a:cubicBezTo>
                  <a:cubicBezTo>
                    <a:pt x="14348297" y="9733"/>
                    <a:pt x="14358025" y="0"/>
                    <a:pt x="14372616" y="0"/>
                  </a:cubicBezTo>
                  <a:lnTo>
                    <a:pt x="14469893" y="0"/>
                  </a:lnTo>
                  <a:cubicBezTo>
                    <a:pt x="14484484" y="0"/>
                    <a:pt x="14494212" y="9733"/>
                    <a:pt x="14494212" y="24332"/>
                  </a:cubicBezTo>
                  <a:cubicBezTo>
                    <a:pt x="14494212" y="38930"/>
                    <a:pt x="14484484" y="48664"/>
                    <a:pt x="14469893" y="48664"/>
                  </a:cubicBezTo>
                  <a:close/>
                  <a:moveTo>
                    <a:pt x="14178063" y="48664"/>
                  </a:moveTo>
                  <a:lnTo>
                    <a:pt x="14080787" y="48664"/>
                  </a:lnTo>
                  <a:cubicBezTo>
                    <a:pt x="14066196" y="48664"/>
                    <a:pt x="14056467" y="38930"/>
                    <a:pt x="14056467" y="24332"/>
                  </a:cubicBezTo>
                  <a:cubicBezTo>
                    <a:pt x="14056467" y="9733"/>
                    <a:pt x="14066196" y="0"/>
                    <a:pt x="14080787" y="0"/>
                  </a:cubicBezTo>
                  <a:lnTo>
                    <a:pt x="14178063" y="0"/>
                  </a:lnTo>
                  <a:cubicBezTo>
                    <a:pt x="14192654" y="0"/>
                    <a:pt x="14202382" y="9733"/>
                    <a:pt x="14202382" y="24332"/>
                  </a:cubicBezTo>
                  <a:cubicBezTo>
                    <a:pt x="14202382" y="38930"/>
                    <a:pt x="14192654" y="48664"/>
                    <a:pt x="14178063" y="48664"/>
                  </a:cubicBezTo>
                  <a:close/>
                  <a:moveTo>
                    <a:pt x="13886233" y="48664"/>
                  </a:moveTo>
                  <a:lnTo>
                    <a:pt x="13788957" y="48664"/>
                  </a:lnTo>
                  <a:cubicBezTo>
                    <a:pt x="13774366" y="48664"/>
                    <a:pt x="13764638" y="38930"/>
                    <a:pt x="13764638" y="24332"/>
                  </a:cubicBezTo>
                  <a:cubicBezTo>
                    <a:pt x="13764638" y="9733"/>
                    <a:pt x="13774366" y="0"/>
                    <a:pt x="13788957" y="0"/>
                  </a:cubicBezTo>
                  <a:lnTo>
                    <a:pt x="13886233" y="0"/>
                  </a:lnTo>
                  <a:cubicBezTo>
                    <a:pt x="13900824" y="0"/>
                    <a:pt x="13910553" y="9733"/>
                    <a:pt x="13910553" y="24332"/>
                  </a:cubicBezTo>
                  <a:cubicBezTo>
                    <a:pt x="13910553" y="38930"/>
                    <a:pt x="13900824" y="48664"/>
                    <a:pt x="13886233" y="48664"/>
                  </a:cubicBezTo>
                  <a:close/>
                  <a:moveTo>
                    <a:pt x="13594404" y="48664"/>
                  </a:moveTo>
                  <a:lnTo>
                    <a:pt x="13497127" y="48664"/>
                  </a:lnTo>
                  <a:cubicBezTo>
                    <a:pt x="13482536" y="48664"/>
                    <a:pt x="13472808" y="38930"/>
                    <a:pt x="13472808" y="24332"/>
                  </a:cubicBezTo>
                  <a:cubicBezTo>
                    <a:pt x="13472808" y="9733"/>
                    <a:pt x="13482536" y="0"/>
                    <a:pt x="13497127" y="0"/>
                  </a:cubicBezTo>
                  <a:lnTo>
                    <a:pt x="13594404" y="0"/>
                  </a:lnTo>
                  <a:cubicBezTo>
                    <a:pt x="13608994" y="0"/>
                    <a:pt x="13618723" y="9733"/>
                    <a:pt x="13618723" y="24332"/>
                  </a:cubicBezTo>
                  <a:cubicBezTo>
                    <a:pt x="13618723" y="38930"/>
                    <a:pt x="13604132" y="48664"/>
                    <a:pt x="13594404" y="48664"/>
                  </a:cubicBezTo>
                  <a:close/>
                  <a:moveTo>
                    <a:pt x="13297710" y="48664"/>
                  </a:moveTo>
                  <a:lnTo>
                    <a:pt x="13200433" y="48664"/>
                  </a:lnTo>
                  <a:cubicBezTo>
                    <a:pt x="13185842" y="48664"/>
                    <a:pt x="13176114" y="38930"/>
                    <a:pt x="13176114" y="24332"/>
                  </a:cubicBezTo>
                  <a:cubicBezTo>
                    <a:pt x="13176114" y="9733"/>
                    <a:pt x="13185842" y="0"/>
                    <a:pt x="13200433" y="0"/>
                  </a:cubicBezTo>
                  <a:lnTo>
                    <a:pt x="13297710" y="0"/>
                  </a:lnTo>
                  <a:cubicBezTo>
                    <a:pt x="13312302" y="0"/>
                    <a:pt x="13322029" y="9733"/>
                    <a:pt x="13322029" y="24332"/>
                  </a:cubicBezTo>
                  <a:cubicBezTo>
                    <a:pt x="13322029" y="38930"/>
                    <a:pt x="13312302" y="48664"/>
                    <a:pt x="13297710" y="48664"/>
                  </a:cubicBezTo>
                  <a:close/>
                  <a:moveTo>
                    <a:pt x="13005880" y="48664"/>
                  </a:moveTo>
                  <a:lnTo>
                    <a:pt x="12908603" y="48664"/>
                  </a:lnTo>
                  <a:cubicBezTo>
                    <a:pt x="12894012" y="48664"/>
                    <a:pt x="12884284" y="38930"/>
                    <a:pt x="12884284" y="24332"/>
                  </a:cubicBezTo>
                  <a:cubicBezTo>
                    <a:pt x="12884284" y="9733"/>
                    <a:pt x="12894012" y="0"/>
                    <a:pt x="12908603" y="0"/>
                  </a:cubicBezTo>
                  <a:lnTo>
                    <a:pt x="13005880" y="0"/>
                  </a:lnTo>
                  <a:cubicBezTo>
                    <a:pt x="13020472" y="0"/>
                    <a:pt x="13030199" y="9733"/>
                    <a:pt x="13030199" y="24332"/>
                  </a:cubicBezTo>
                  <a:cubicBezTo>
                    <a:pt x="13030199" y="38930"/>
                    <a:pt x="13020472" y="48664"/>
                    <a:pt x="13005880" y="48664"/>
                  </a:cubicBezTo>
                  <a:close/>
                  <a:moveTo>
                    <a:pt x="12714050" y="48664"/>
                  </a:moveTo>
                  <a:lnTo>
                    <a:pt x="12616774" y="48664"/>
                  </a:lnTo>
                  <a:cubicBezTo>
                    <a:pt x="12602183" y="48664"/>
                    <a:pt x="12592454" y="38930"/>
                    <a:pt x="12592454" y="24332"/>
                  </a:cubicBezTo>
                  <a:cubicBezTo>
                    <a:pt x="12592454" y="9733"/>
                    <a:pt x="12602183" y="0"/>
                    <a:pt x="12616774" y="0"/>
                  </a:cubicBezTo>
                  <a:lnTo>
                    <a:pt x="12714050" y="0"/>
                  </a:lnTo>
                  <a:cubicBezTo>
                    <a:pt x="12728643" y="0"/>
                    <a:pt x="12738369" y="9733"/>
                    <a:pt x="12738369" y="24332"/>
                  </a:cubicBezTo>
                  <a:cubicBezTo>
                    <a:pt x="12738369" y="38930"/>
                    <a:pt x="12728643" y="48664"/>
                    <a:pt x="12714050" y="48664"/>
                  </a:cubicBezTo>
                  <a:close/>
                  <a:moveTo>
                    <a:pt x="12422220" y="48664"/>
                  </a:moveTo>
                  <a:lnTo>
                    <a:pt x="12324944" y="48664"/>
                  </a:lnTo>
                  <a:cubicBezTo>
                    <a:pt x="12310353" y="48664"/>
                    <a:pt x="12300625" y="38930"/>
                    <a:pt x="12300625" y="24332"/>
                  </a:cubicBezTo>
                  <a:cubicBezTo>
                    <a:pt x="12300625" y="9733"/>
                    <a:pt x="12310353" y="0"/>
                    <a:pt x="12324944" y="0"/>
                  </a:cubicBezTo>
                  <a:lnTo>
                    <a:pt x="12422220" y="0"/>
                  </a:lnTo>
                  <a:cubicBezTo>
                    <a:pt x="12436813" y="0"/>
                    <a:pt x="12446540" y="9733"/>
                    <a:pt x="12446540" y="24332"/>
                  </a:cubicBezTo>
                  <a:cubicBezTo>
                    <a:pt x="12446540" y="38930"/>
                    <a:pt x="12436813" y="48664"/>
                    <a:pt x="12422220" y="48664"/>
                  </a:cubicBezTo>
                  <a:close/>
                  <a:moveTo>
                    <a:pt x="12130391" y="48664"/>
                  </a:moveTo>
                  <a:lnTo>
                    <a:pt x="12033114" y="48664"/>
                  </a:lnTo>
                  <a:cubicBezTo>
                    <a:pt x="12018523" y="48664"/>
                    <a:pt x="12008795" y="38930"/>
                    <a:pt x="12008795" y="24332"/>
                  </a:cubicBezTo>
                  <a:cubicBezTo>
                    <a:pt x="12008795" y="9733"/>
                    <a:pt x="12018523" y="0"/>
                    <a:pt x="12033114" y="0"/>
                  </a:cubicBezTo>
                  <a:lnTo>
                    <a:pt x="12130391" y="0"/>
                  </a:lnTo>
                  <a:cubicBezTo>
                    <a:pt x="12144983" y="0"/>
                    <a:pt x="12154710" y="9733"/>
                    <a:pt x="12154710" y="24332"/>
                  </a:cubicBezTo>
                  <a:cubicBezTo>
                    <a:pt x="12154710" y="38930"/>
                    <a:pt x="12140119" y="48664"/>
                    <a:pt x="12130391" y="48664"/>
                  </a:cubicBezTo>
                  <a:close/>
                  <a:moveTo>
                    <a:pt x="11833697" y="48664"/>
                  </a:moveTo>
                  <a:lnTo>
                    <a:pt x="11736420" y="48664"/>
                  </a:lnTo>
                  <a:cubicBezTo>
                    <a:pt x="11721829" y="48664"/>
                    <a:pt x="11712101" y="38930"/>
                    <a:pt x="11712101" y="24332"/>
                  </a:cubicBezTo>
                  <a:cubicBezTo>
                    <a:pt x="11712101" y="9733"/>
                    <a:pt x="11721829" y="0"/>
                    <a:pt x="11736420" y="0"/>
                  </a:cubicBezTo>
                  <a:lnTo>
                    <a:pt x="11833697" y="0"/>
                  </a:lnTo>
                  <a:cubicBezTo>
                    <a:pt x="11848289" y="0"/>
                    <a:pt x="11858016" y="9733"/>
                    <a:pt x="11858016" y="24332"/>
                  </a:cubicBezTo>
                  <a:cubicBezTo>
                    <a:pt x="11858016" y="38930"/>
                    <a:pt x="11848289" y="48664"/>
                    <a:pt x="11833697" y="48664"/>
                  </a:cubicBezTo>
                  <a:close/>
                  <a:moveTo>
                    <a:pt x="11541867" y="48664"/>
                  </a:moveTo>
                  <a:lnTo>
                    <a:pt x="11444590" y="48664"/>
                  </a:lnTo>
                  <a:cubicBezTo>
                    <a:pt x="11429999" y="48664"/>
                    <a:pt x="11420271" y="38930"/>
                    <a:pt x="11420271" y="24332"/>
                  </a:cubicBezTo>
                  <a:cubicBezTo>
                    <a:pt x="11420271" y="9733"/>
                    <a:pt x="11429999" y="0"/>
                    <a:pt x="11444590" y="0"/>
                  </a:cubicBezTo>
                  <a:lnTo>
                    <a:pt x="11541867" y="0"/>
                  </a:lnTo>
                  <a:cubicBezTo>
                    <a:pt x="11556459" y="0"/>
                    <a:pt x="11566186" y="9733"/>
                    <a:pt x="11566186" y="24332"/>
                  </a:cubicBezTo>
                  <a:cubicBezTo>
                    <a:pt x="11566186" y="38930"/>
                    <a:pt x="11556459" y="48664"/>
                    <a:pt x="11541867" y="48664"/>
                  </a:cubicBezTo>
                  <a:close/>
                  <a:moveTo>
                    <a:pt x="11250037" y="48664"/>
                  </a:moveTo>
                  <a:lnTo>
                    <a:pt x="11152761" y="48664"/>
                  </a:lnTo>
                  <a:cubicBezTo>
                    <a:pt x="11138170" y="48664"/>
                    <a:pt x="11128441" y="38930"/>
                    <a:pt x="11128441" y="24332"/>
                  </a:cubicBezTo>
                  <a:cubicBezTo>
                    <a:pt x="11128441" y="9733"/>
                    <a:pt x="11138170" y="0"/>
                    <a:pt x="11152761" y="0"/>
                  </a:cubicBezTo>
                  <a:lnTo>
                    <a:pt x="11250037" y="0"/>
                  </a:lnTo>
                  <a:cubicBezTo>
                    <a:pt x="11264630" y="0"/>
                    <a:pt x="11274356" y="9733"/>
                    <a:pt x="11274356" y="24332"/>
                  </a:cubicBezTo>
                  <a:cubicBezTo>
                    <a:pt x="11274356" y="38930"/>
                    <a:pt x="11264630" y="48664"/>
                    <a:pt x="11250037" y="48664"/>
                  </a:cubicBezTo>
                  <a:close/>
                  <a:moveTo>
                    <a:pt x="10958207" y="48664"/>
                  </a:moveTo>
                  <a:lnTo>
                    <a:pt x="10860932" y="48664"/>
                  </a:lnTo>
                  <a:cubicBezTo>
                    <a:pt x="10846340" y="48664"/>
                    <a:pt x="10836612" y="38930"/>
                    <a:pt x="10836612" y="24332"/>
                  </a:cubicBezTo>
                  <a:cubicBezTo>
                    <a:pt x="10836612" y="9733"/>
                    <a:pt x="10846340" y="0"/>
                    <a:pt x="10860932" y="0"/>
                  </a:cubicBezTo>
                  <a:lnTo>
                    <a:pt x="10958207" y="0"/>
                  </a:lnTo>
                  <a:cubicBezTo>
                    <a:pt x="10972800" y="0"/>
                    <a:pt x="10982527" y="9733"/>
                    <a:pt x="10982527" y="24332"/>
                  </a:cubicBezTo>
                  <a:cubicBezTo>
                    <a:pt x="10982527" y="38930"/>
                    <a:pt x="10967936" y="48664"/>
                    <a:pt x="10958207" y="48664"/>
                  </a:cubicBezTo>
                  <a:close/>
                  <a:moveTo>
                    <a:pt x="10661514" y="48664"/>
                  </a:moveTo>
                  <a:lnTo>
                    <a:pt x="10564238" y="48664"/>
                  </a:lnTo>
                  <a:cubicBezTo>
                    <a:pt x="10549646" y="48664"/>
                    <a:pt x="10539918" y="38930"/>
                    <a:pt x="10539918" y="24332"/>
                  </a:cubicBezTo>
                  <a:cubicBezTo>
                    <a:pt x="10539918" y="9733"/>
                    <a:pt x="10549646" y="0"/>
                    <a:pt x="10564238" y="0"/>
                  </a:cubicBezTo>
                  <a:lnTo>
                    <a:pt x="10661514" y="0"/>
                  </a:lnTo>
                  <a:cubicBezTo>
                    <a:pt x="10676106" y="0"/>
                    <a:pt x="10685833" y="9733"/>
                    <a:pt x="10685833" y="24332"/>
                  </a:cubicBezTo>
                  <a:cubicBezTo>
                    <a:pt x="10685833" y="38930"/>
                    <a:pt x="10676106" y="48664"/>
                    <a:pt x="10661514" y="48664"/>
                  </a:cubicBezTo>
                  <a:close/>
                  <a:moveTo>
                    <a:pt x="10369684" y="48664"/>
                  </a:moveTo>
                  <a:lnTo>
                    <a:pt x="10272408" y="48664"/>
                  </a:lnTo>
                  <a:cubicBezTo>
                    <a:pt x="10257816" y="48664"/>
                    <a:pt x="10248089" y="38930"/>
                    <a:pt x="10248089" y="24332"/>
                  </a:cubicBezTo>
                  <a:cubicBezTo>
                    <a:pt x="10248089" y="9733"/>
                    <a:pt x="10257816" y="0"/>
                    <a:pt x="10272408" y="0"/>
                  </a:cubicBezTo>
                  <a:lnTo>
                    <a:pt x="10369684" y="0"/>
                  </a:lnTo>
                  <a:cubicBezTo>
                    <a:pt x="10384276" y="0"/>
                    <a:pt x="10394004" y="9733"/>
                    <a:pt x="10394004" y="24332"/>
                  </a:cubicBezTo>
                  <a:cubicBezTo>
                    <a:pt x="10394004" y="38930"/>
                    <a:pt x="10384276" y="48664"/>
                    <a:pt x="10369684" y="48664"/>
                  </a:cubicBezTo>
                  <a:close/>
                  <a:moveTo>
                    <a:pt x="10077855" y="48664"/>
                  </a:moveTo>
                  <a:lnTo>
                    <a:pt x="9980578" y="48664"/>
                  </a:lnTo>
                  <a:cubicBezTo>
                    <a:pt x="9965986" y="48664"/>
                    <a:pt x="9956259" y="38930"/>
                    <a:pt x="9956259" y="24332"/>
                  </a:cubicBezTo>
                  <a:cubicBezTo>
                    <a:pt x="9956259" y="9733"/>
                    <a:pt x="9965986" y="0"/>
                    <a:pt x="9980578" y="0"/>
                  </a:cubicBezTo>
                  <a:lnTo>
                    <a:pt x="10077855" y="0"/>
                  </a:lnTo>
                  <a:cubicBezTo>
                    <a:pt x="10092446" y="0"/>
                    <a:pt x="10102174" y="9733"/>
                    <a:pt x="10102174" y="24332"/>
                  </a:cubicBezTo>
                  <a:cubicBezTo>
                    <a:pt x="10102174" y="38930"/>
                    <a:pt x="10092446" y="48664"/>
                    <a:pt x="10077855" y="48664"/>
                  </a:cubicBezTo>
                  <a:close/>
                  <a:moveTo>
                    <a:pt x="9786025" y="48664"/>
                  </a:moveTo>
                  <a:lnTo>
                    <a:pt x="9688748" y="48664"/>
                  </a:lnTo>
                  <a:cubicBezTo>
                    <a:pt x="9674157" y="48664"/>
                    <a:pt x="9664429" y="38930"/>
                    <a:pt x="9664429" y="24332"/>
                  </a:cubicBezTo>
                  <a:cubicBezTo>
                    <a:pt x="9664429" y="9733"/>
                    <a:pt x="9674157" y="0"/>
                    <a:pt x="9688748" y="0"/>
                  </a:cubicBezTo>
                  <a:lnTo>
                    <a:pt x="9786025" y="0"/>
                  </a:lnTo>
                  <a:cubicBezTo>
                    <a:pt x="9800617" y="0"/>
                    <a:pt x="9810344" y="9733"/>
                    <a:pt x="9810344" y="24332"/>
                  </a:cubicBezTo>
                  <a:cubicBezTo>
                    <a:pt x="9810344" y="38930"/>
                    <a:pt x="9800617" y="48664"/>
                    <a:pt x="9786025" y="48664"/>
                  </a:cubicBezTo>
                  <a:close/>
                  <a:moveTo>
                    <a:pt x="9494195" y="48664"/>
                  </a:moveTo>
                  <a:lnTo>
                    <a:pt x="9396919" y="48664"/>
                  </a:lnTo>
                  <a:cubicBezTo>
                    <a:pt x="9382327" y="48664"/>
                    <a:pt x="9372599" y="38930"/>
                    <a:pt x="9372599" y="24332"/>
                  </a:cubicBezTo>
                  <a:cubicBezTo>
                    <a:pt x="9372599" y="9733"/>
                    <a:pt x="9382327" y="0"/>
                    <a:pt x="9396919" y="0"/>
                  </a:cubicBezTo>
                  <a:lnTo>
                    <a:pt x="9494195" y="0"/>
                  </a:lnTo>
                  <a:cubicBezTo>
                    <a:pt x="9508787" y="0"/>
                    <a:pt x="9518514" y="9733"/>
                    <a:pt x="9518514" y="24332"/>
                  </a:cubicBezTo>
                  <a:cubicBezTo>
                    <a:pt x="9518514" y="38930"/>
                    <a:pt x="9503923" y="48664"/>
                    <a:pt x="9494195" y="48664"/>
                  </a:cubicBezTo>
                  <a:close/>
                  <a:moveTo>
                    <a:pt x="9197502" y="48664"/>
                  </a:moveTo>
                  <a:lnTo>
                    <a:pt x="9100225" y="48664"/>
                  </a:lnTo>
                  <a:cubicBezTo>
                    <a:pt x="9085634" y="48664"/>
                    <a:pt x="9075906" y="38930"/>
                    <a:pt x="9075906" y="24332"/>
                  </a:cubicBezTo>
                  <a:cubicBezTo>
                    <a:pt x="9075906" y="9733"/>
                    <a:pt x="9085634" y="0"/>
                    <a:pt x="9100225" y="0"/>
                  </a:cubicBezTo>
                  <a:lnTo>
                    <a:pt x="9197502" y="0"/>
                  </a:lnTo>
                  <a:cubicBezTo>
                    <a:pt x="9212093" y="0"/>
                    <a:pt x="9221821" y="9733"/>
                    <a:pt x="9221821" y="24332"/>
                  </a:cubicBezTo>
                  <a:cubicBezTo>
                    <a:pt x="9221821" y="38930"/>
                    <a:pt x="9212093" y="48664"/>
                    <a:pt x="9197502" y="48664"/>
                  </a:cubicBezTo>
                  <a:close/>
                  <a:moveTo>
                    <a:pt x="8905672" y="48664"/>
                  </a:moveTo>
                  <a:lnTo>
                    <a:pt x="8808396" y="48664"/>
                  </a:lnTo>
                  <a:cubicBezTo>
                    <a:pt x="8793804" y="48664"/>
                    <a:pt x="8784076" y="38930"/>
                    <a:pt x="8784076" y="24332"/>
                  </a:cubicBezTo>
                  <a:cubicBezTo>
                    <a:pt x="8784076" y="9733"/>
                    <a:pt x="8793804" y="0"/>
                    <a:pt x="8808396" y="0"/>
                  </a:cubicBezTo>
                  <a:lnTo>
                    <a:pt x="8905672" y="0"/>
                  </a:lnTo>
                  <a:cubicBezTo>
                    <a:pt x="8920263" y="0"/>
                    <a:pt x="8929991" y="9733"/>
                    <a:pt x="8929991" y="24332"/>
                  </a:cubicBezTo>
                  <a:cubicBezTo>
                    <a:pt x="8929991" y="38930"/>
                    <a:pt x="8920263" y="48664"/>
                    <a:pt x="8905672" y="48664"/>
                  </a:cubicBezTo>
                  <a:close/>
                  <a:moveTo>
                    <a:pt x="8613842" y="48664"/>
                  </a:moveTo>
                  <a:lnTo>
                    <a:pt x="8516566" y="48664"/>
                  </a:lnTo>
                  <a:cubicBezTo>
                    <a:pt x="8501974" y="48664"/>
                    <a:pt x="8492247" y="38930"/>
                    <a:pt x="8492247" y="24332"/>
                  </a:cubicBezTo>
                  <a:cubicBezTo>
                    <a:pt x="8492247" y="9733"/>
                    <a:pt x="8501974" y="0"/>
                    <a:pt x="8516566" y="0"/>
                  </a:cubicBezTo>
                  <a:lnTo>
                    <a:pt x="8613842" y="0"/>
                  </a:lnTo>
                  <a:cubicBezTo>
                    <a:pt x="8628433" y="0"/>
                    <a:pt x="8638162" y="9733"/>
                    <a:pt x="8638162" y="24332"/>
                  </a:cubicBezTo>
                  <a:cubicBezTo>
                    <a:pt x="8638162" y="38930"/>
                    <a:pt x="8628433" y="48664"/>
                    <a:pt x="8613842" y="48664"/>
                  </a:cubicBezTo>
                  <a:close/>
                  <a:moveTo>
                    <a:pt x="8322013" y="48664"/>
                  </a:moveTo>
                  <a:lnTo>
                    <a:pt x="8224736" y="48664"/>
                  </a:lnTo>
                  <a:cubicBezTo>
                    <a:pt x="8210145" y="48664"/>
                    <a:pt x="8200417" y="38930"/>
                    <a:pt x="8200417" y="24332"/>
                  </a:cubicBezTo>
                  <a:cubicBezTo>
                    <a:pt x="8200417" y="9733"/>
                    <a:pt x="8210145" y="0"/>
                    <a:pt x="8224736" y="0"/>
                  </a:cubicBezTo>
                  <a:lnTo>
                    <a:pt x="8322013" y="0"/>
                  </a:lnTo>
                  <a:cubicBezTo>
                    <a:pt x="8336604" y="0"/>
                    <a:pt x="8346332" y="9733"/>
                    <a:pt x="8346332" y="24332"/>
                  </a:cubicBezTo>
                  <a:cubicBezTo>
                    <a:pt x="8346332" y="38930"/>
                    <a:pt x="8331740" y="48664"/>
                    <a:pt x="8322013" y="48664"/>
                  </a:cubicBezTo>
                  <a:close/>
                  <a:moveTo>
                    <a:pt x="8025319" y="48664"/>
                  </a:moveTo>
                  <a:lnTo>
                    <a:pt x="7928042" y="48664"/>
                  </a:lnTo>
                  <a:cubicBezTo>
                    <a:pt x="7913451" y="48664"/>
                    <a:pt x="7903723" y="38930"/>
                    <a:pt x="7903723" y="24332"/>
                  </a:cubicBezTo>
                  <a:cubicBezTo>
                    <a:pt x="7903723" y="9733"/>
                    <a:pt x="7913451" y="0"/>
                    <a:pt x="7928042" y="0"/>
                  </a:cubicBezTo>
                  <a:lnTo>
                    <a:pt x="8025319" y="0"/>
                  </a:lnTo>
                  <a:cubicBezTo>
                    <a:pt x="8039911" y="0"/>
                    <a:pt x="8049638" y="9733"/>
                    <a:pt x="8049638" y="24332"/>
                  </a:cubicBezTo>
                  <a:cubicBezTo>
                    <a:pt x="8049638" y="38930"/>
                    <a:pt x="8039911" y="48664"/>
                    <a:pt x="8025319" y="48664"/>
                  </a:cubicBezTo>
                  <a:close/>
                  <a:moveTo>
                    <a:pt x="7733489" y="48664"/>
                  </a:moveTo>
                  <a:lnTo>
                    <a:pt x="7636213" y="48664"/>
                  </a:lnTo>
                  <a:cubicBezTo>
                    <a:pt x="7621621" y="48664"/>
                    <a:pt x="7611893" y="38930"/>
                    <a:pt x="7611893" y="24332"/>
                  </a:cubicBezTo>
                  <a:cubicBezTo>
                    <a:pt x="7611893" y="9733"/>
                    <a:pt x="7621621" y="0"/>
                    <a:pt x="7636213" y="0"/>
                  </a:cubicBezTo>
                  <a:lnTo>
                    <a:pt x="7733489" y="0"/>
                  </a:lnTo>
                  <a:cubicBezTo>
                    <a:pt x="7748081" y="0"/>
                    <a:pt x="7757808" y="9733"/>
                    <a:pt x="7757808" y="24332"/>
                  </a:cubicBezTo>
                  <a:cubicBezTo>
                    <a:pt x="7757808" y="38930"/>
                    <a:pt x="7748081" y="48664"/>
                    <a:pt x="7733489" y="48664"/>
                  </a:cubicBezTo>
                  <a:close/>
                  <a:moveTo>
                    <a:pt x="7441659" y="48664"/>
                  </a:moveTo>
                  <a:lnTo>
                    <a:pt x="7344383" y="48664"/>
                  </a:lnTo>
                  <a:cubicBezTo>
                    <a:pt x="7329791" y="48664"/>
                    <a:pt x="7320064" y="38930"/>
                    <a:pt x="7320064" y="24332"/>
                  </a:cubicBezTo>
                  <a:cubicBezTo>
                    <a:pt x="7320064" y="9733"/>
                    <a:pt x="7329791" y="0"/>
                    <a:pt x="7344383" y="0"/>
                  </a:cubicBezTo>
                  <a:lnTo>
                    <a:pt x="7441659" y="0"/>
                  </a:lnTo>
                  <a:cubicBezTo>
                    <a:pt x="7456251" y="0"/>
                    <a:pt x="7465979" y="9733"/>
                    <a:pt x="7465979" y="24332"/>
                  </a:cubicBezTo>
                  <a:cubicBezTo>
                    <a:pt x="7465979" y="38930"/>
                    <a:pt x="7456251" y="48664"/>
                    <a:pt x="7441659" y="48664"/>
                  </a:cubicBezTo>
                  <a:close/>
                  <a:moveTo>
                    <a:pt x="7149830" y="48664"/>
                  </a:moveTo>
                  <a:lnTo>
                    <a:pt x="7052553" y="48664"/>
                  </a:lnTo>
                  <a:cubicBezTo>
                    <a:pt x="7037961" y="48664"/>
                    <a:pt x="7028234" y="38930"/>
                    <a:pt x="7028234" y="24332"/>
                  </a:cubicBezTo>
                  <a:cubicBezTo>
                    <a:pt x="7028234" y="9733"/>
                    <a:pt x="7037961" y="0"/>
                    <a:pt x="7052553" y="0"/>
                  </a:cubicBezTo>
                  <a:lnTo>
                    <a:pt x="7149830" y="0"/>
                  </a:lnTo>
                  <a:cubicBezTo>
                    <a:pt x="7164421" y="0"/>
                    <a:pt x="7174149" y="9733"/>
                    <a:pt x="7174149" y="24332"/>
                  </a:cubicBezTo>
                  <a:cubicBezTo>
                    <a:pt x="7174149" y="38930"/>
                    <a:pt x="7164421" y="48664"/>
                    <a:pt x="7149830" y="48664"/>
                  </a:cubicBezTo>
                  <a:close/>
                  <a:moveTo>
                    <a:pt x="6858000" y="48664"/>
                  </a:moveTo>
                  <a:lnTo>
                    <a:pt x="6760723" y="48664"/>
                  </a:lnTo>
                  <a:cubicBezTo>
                    <a:pt x="6746132" y="48664"/>
                    <a:pt x="6736404" y="38930"/>
                    <a:pt x="6736404" y="24332"/>
                  </a:cubicBezTo>
                  <a:cubicBezTo>
                    <a:pt x="6736404" y="9733"/>
                    <a:pt x="6746132" y="0"/>
                    <a:pt x="6760723" y="0"/>
                  </a:cubicBezTo>
                  <a:lnTo>
                    <a:pt x="6858000" y="0"/>
                  </a:lnTo>
                  <a:cubicBezTo>
                    <a:pt x="6872592" y="0"/>
                    <a:pt x="6882319" y="9733"/>
                    <a:pt x="6882319" y="24332"/>
                  </a:cubicBezTo>
                  <a:cubicBezTo>
                    <a:pt x="6882319" y="38930"/>
                    <a:pt x="6867727" y="48664"/>
                    <a:pt x="6858000" y="48664"/>
                  </a:cubicBezTo>
                  <a:close/>
                  <a:moveTo>
                    <a:pt x="6561306" y="48664"/>
                  </a:moveTo>
                  <a:lnTo>
                    <a:pt x="6464029" y="48664"/>
                  </a:lnTo>
                  <a:cubicBezTo>
                    <a:pt x="6449439" y="48664"/>
                    <a:pt x="6439710" y="38930"/>
                    <a:pt x="6439710" y="24332"/>
                  </a:cubicBezTo>
                  <a:cubicBezTo>
                    <a:pt x="6439710" y="9733"/>
                    <a:pt x="6449439" y="0"/>
                    <a:pt x="6464029" y="0"/>
                  </a:cubicBezTo>
                  <a:lnTo>
                    <a:pt x="6561306" y="0"/>
                  </a:lnTo>
                  <a:cubicBezTo>
                    <a:pt x="6575898" y="0"/>
                    <a:pt x="6585625" y="9733"/>
                    <a:pt x="6585625" y="24332"/>
                  </a:cubicBezTo>
                  <a:cubicBezTo>
                    <a:pt x="6585625" y="38930"/>
                    <a:pt x="6575898" y="48664"/>
                    <a:pt x="6561306" y="48664"/>
                  </a:cubicBezTo>
                  <a:close/>
                  <a:moveTo>
                    <a:pt x="6269476" y="48664"/>
                  </a:moveTo>
                  <a:lnTo>
                    <a:pt x="6172200" y="48664"/>
                  </a:lnTo>
                  <a:cubicBezTo>
                    <a:pt x="6157609" y="48664"/>
                    <a:pt x="6147881" y="38930"/>
                    <a:pt x="6147881" y="24332"/>
                  </a:cubicBezTo>
                  <a:cubicBezTo>
                    <a:pt x="6147881" y="9733"/>
                    <a:pt x="6157609" y="0"/>
                    <a:pt x="6172200" y="0"/>
                  </a:cubicBezTo>
                  <a:lnTo>
                    <a:pt x="6269476" y="0"/>
                  </a:lnTo>
                  <a:cubicBezTo>
                    <a:pt x="6284068" y="0"/>
                    <a:pt x="6293795" y="9733"/>
                    <a:pt x="6293795" y="24332"/>
                  </a:cubicBezTo>
                  <a:cubicBezTo>
                    <a:pt x="6293795" y="38930"/>
                    <a:pt x="6284068" y="48664"/>
                    <a:pt x="6269476" y="48664"/>
                  </a:cubicBezTo>
                  <a:close/>
                  <a:moveTo>
                    <a:pt x="5977646" y="48664"/>
                  </a:moveTo>
                  <a:lnTo>
                    <a:pt x="5880370" y="48664"/>
                  </a:lnTo>
                  <a:cubicBezTo>
                    <a:pt x="5865779" y="48664"/>
                    <a:pt x="5856051" y="38930"/>
                    <a:pt x="5856051" y="24332"/>
                  </a:cubicBezTo>
                  <a:cubicBezTo>
                    <a:pt x="5856051" y="9733"/>
                    <a:pt x="5865779" y="0"/>
                    <a:pt x="5880370" y="0"/>
                  </a:cubicBezTo>
                  <a:lnTo>
                    <a:pt x="5977646" y="0"/>
                  </a:lnTo>
                  <a:cubicBezTo>
                    <a:pt x="5992238" y="0"/>
                    <a:pt x="6001966" y="9733"/>
                    <a:pt x="6001966" y="24332"/>
                  </a:cubicBezTo>
                  <a:cubicBezTo>
                    <a:pt x="6001966" y="38930"/>
                    <a:pt x="5992238" y="48664"/>
                    <a:pt x="5977646" y="48664"/>
                  </a:cubicBezTo>
                  <a:close/>
                  <a:moveTo>
                    <a:pt x="5685817" y="48664"/>
                  </a:moveTo>
                  <a:lnTo>
                    <a:pt x="5588540" y="48664"/>
                  </a:lnTo>
                  <a:cubicBezTo>
                    <a:pt x="5573949" y="48664"/>
                    <a:pt x="5564221" y="38930"/>
                    <a:pt x="5564221" y="24332"/>
                  </a:cubicBezTo>
                  <a:cubicBezTo>
                    <a:pt x="5564221" y="9733"/>
                    <a:pt x="5573949" y="0"/>
                    <a:pt x="5588540" y="0"/>
                  </a:cubicBezTo>
                  <a:lnTo>
                    <a:pt x="5685817" y="0"/>
                  </a:lnTo>
                  <a:cubicBezTo>
                    <a:pt x="5700408" y="0"/>
                    <a:pt x="5710136" y="9733"/>
                    <a:pt x="5710136" y="24332"/>
                  </a:cubicBezTo>
                  <a:cubicBezTo>
                    <a:pt x="5710136" y="38930"/>
                    <a:pt x="5700408" y="48664"/>
                    <a:pt x="5685817" y="48664"/>
                  </a:cubicBezTo>
                  <a:close/>
                  <a:moveTo>
                    <a:pt x="5393987" y="48664"/>
                  </a:moveTo>
                  <a:lnTo>
                    <a:pt x="5296710" y="48664"/>
                  </a:lnTo>
                  <a:cubicBezTo>
                    <a:pt x="5282119" y="48664"/>
                    <a:pt x="5272391" y="38930"/>
                    <a:pt x="5272391" y="24332"/>
                  </a:cubicBezTo>
                  <a:cubicBezTo>
                    <a:pt x="5272391" y="9733"/>
                    <a:pt x="5282119" y="0"/>
                    <a:pt x="5296710" y="0"/>
                  </a:cubicBezTo>
                  <a:lnTo>
                    <a:pt x="5393987" y="0"/>
                  </a:lnTo>
                  <a:cubicBezTo>
                    <a:pt x="5408579" y="0"/>
                    <a:pt x="5418306" y="9733"/>
                    <a:pt x="5418306" y="24332"/>
                  </a:cubicBezTo>
                  <a:cubicBezTo>
                    <a:pt x="5418306" y="38930"/>
                    <a:pt x="5403715" y="48664"/>
                    <a:pt x="5393987" y="48664"/>
                  </a:cubicBezTo>
                  <a:close/>
                  <a:moveTo>
                    <a:pt x="5097294" y="48664"/>
                  </a:moveTo>
                  <a:lnTo>
                    <a:pt x="5000017" y="48664"/>
                  </a:lnTo>
                  <a:cubicBezTo>
                    <a:pt x="4985426" y="48664"/>
                    <a:pt x="4975698" y="38930"/>
                    <a:pt x="4975698" y="24332"/>
                  </a:cubicBezTo>
                  <a:cubicBezTo>
                    <a:pt x="4975698" y="9733"/>
                    <a:pt x="4985426" y="0"/>
                    <a:pt x="5000017" y="0"/>
                  </a:cubicBezTo>
                  <a:lnTo>
                    <a:pt x="5097294" y="0"/>
                  </a:lnTo>
                  <a:cubicBezTo>
                    <a:pt x="5111885" y="0"/>
                    <a:pt x="5121613" y="9733"/>
                    <a:pt x="5121613" y="24332"/>
                  </a:cubicBezTo>
                  <a:cubicBezTo>
                    <a:pt x="5121613" y="38930"/>
                    <a:pt x="5111885" y="48664"/>
                    <a:pt x="5097294" y="48664"/>
                  </a:cubicBezTo>
                  <a:close/>
                  <a:moveTo>
                    <a:pt x="4805464" y="48664"/>
                  </a:moveTo>
                  <a:lnTo>
                    <a:pt x="4708187" y="48664"/>
                  </a:lnTo>
                  <a:cubicBezTo>
                    <a:pt x="4693596" y="48664"/>
                    <a:pt x="4683868" y="38930"/>
                    <a:pt x="4683868" y="24332"/>
                  </a:cubicBezTo>
                  <a:cubicBezTo>
                    <a:pt x="4683868" y="9733"/>
                    <a:pt x="4693596" y="0"/>
                    <a:pt x="4708187" y="0"/>
                  </a:cubicBezTo>
                  <a:lnTo>
                    <a:pt x="4805464" y="0"/>
                  </a:lnTo>
                  <a:cubicBezTo>
                    <a:pt x="4820056" y="0"/>
                    <a:pt x="4829783" y="9733"/>
                    <a:pt x="4829783" y="24332"/>
                  </a:cubicBezTo>
                  <a:cubicBezTo>
                    <a:pt x="4829783" y="38930"/>
                    <a:pt x="4820056" y="48664"/>
                    <a:pt x="4805464" y="48664"/>
                  </a:cubicBezTo>
                  <a:close/>
                  <a:moveTo>
                    <a:pt x="4513634" y="48664"/>
                  </a:moveTo>
                  <a:lnTo>
                    <a:pt x="4416358" y="48664"/>
                  </a:lnTo>
                  <a:cubicBezTo>
                    <a:pt x="4401766" y="48664"/>
                    <a:pt x="4392038" y="38930"/>
                    <a:pt x="4392038" y="24332"/>
                  </a:cubicBezTo>
                  <a:cubicBezTo>
                    <a:pt x="4392038" y="9733"/>
                    <a:pt x="4401766" y="0"/>
                    <a:pt x="4416358" y="0"/>
                  </a:cubicBezTo>
                  <a:lnTo>
                    <a:pt x="4513634" y="0"/>
                  </a:lnTo>
                  <a:cubicBezTo>
                    <a:pt x="4528225" y="0"/>
                    <a:pt x="4537953" y="9733"/>
                    <a:pt x="4537953" y="24332"/>
                  </a:cubicBezTo>
                  <a:cubicBezTo>
                    <a:pt x="4537953" y="38930"/>
                    <a:pt x="4528225" y="48664"/>
                    <a:pt x="4513634" y="48664"/>
                  </a:cubicBezTo>
                  <a:close/>
                  <a:moveTo>
                    <a:pt x="4221804" y="48664"/>
                  </a:moveTo>
                  <a:lnTo>
                    <a:pt x="4124528" y="48664"/>
                  </a:lnTo>
                  <a:cubicBezTo>
                    <a:pt x="4109936" y="48664"/>
                    <a:pt x="4100209" y="38930"/>
                    <a:pt x="4100209" y="24332"/>
                  </a:cubicBezTo>
                  <a:cubicBezTo>
                    <a:pt x="4100209" y="9733"/>
                    <a:pt x="4109936" y="0"/>
                    <a:pt x="4124528" y="0"/>
                  </a:cubicBezTo>
                  <a:lnTo>
                    <a:pt x="4221804" y="0"/>
                  </a:lnTo>
                  <a:cubicBezTo>
                    <a:pt x="4236396" y="0"/>
                    <a:pt x="4246124" y="9733"/>
                    <a:pt x="4246124" y="24332"/>
                  </a:cubicBezTo>
                  <a:cubicBezTo>
                    <a:pt x="4246124" y="38930"/>
                    <a:pt x="4231532" y="48664"/>
                    <a:pt x="4221804" y="48664"/>
                  </a:cubicBezTo>
                  <a:close/>
                  <a:moveTo>
                    <a:pt x="3925110" y="48664"/>
                  </a:moveTo>
                  <a:lnTo>
                    <a:pt x="3827834" y="48664"/>
                  </a:lnTo>
                  <a:cubicBezTo>
                    <a:pt x="3813243" y="48664"/>
                    <a:pt x="3803515" y="38930"/>
                    <a:pt x="3803515" y="24332"/>
                  </a:cubicBezTo>
                  <a:cubicBezTo>
                    <a:pt x="3803515" y="9733"/>
                    <a:pt x="3813243" y="0"/>
                    <a:pt x="3827834" y="0"/>
                  </a:cubicBezTo>
                  <a:lnTo>
                    <a:pt x="3925110" y="0"/>
                  </a:lnTo>
                  <a:cubicBezTo>
                    <a:pt x="3939702" y="0"/>
                    <a:pt x="3949430" y="9733"/>
                    <a:pt x="3949430" y="24332"/>
                  </a:cubicBezTo>
                  <a:cubicBezTo>
                    <a:pt x="3949430" y="38930"/>
                    <a:pt x="3939702" y="48664"/>
                    <a:pt x="3925110" y="48664"/>
                  </a:cubicBezTo>
                  <a:close/>
                  <a:moveTo>
                    <a:pt x="3633281" y="48664"/>
                  </a:moveTo>
                  <a:lnTo>
                    <a:pt x="3536004" y="48664"/>
                  </a:lnTo>
                  <a:cubicBezTo>
                    <a:pt x="3521413" y="48664"/>
                    <a:pt x="3511685" y="38930"/>
                    <a:pt x="3511685" y="24332"/>
                  </a:cubicBezTo>
                  <a:cubicBezTo>
                    <a:pt x="3511685" y="9733"/>
                    <a:pt x="3521413" y="0"/>
                    <a:pt x="3536004" y="0"/>
                  </a:cubicBezTo>
                  <a:lnTo>
                    <a:pt x="3633281" y="0"/>
                  </a:lnTo>
                  <a:cubicBezTo>
                    <a:pt x="3647872" y="0"/>
                    <a:pt x="3657600" y="9733"/>
                    <a:pt x="3657600" y="24332"/>
                  </a:cubicBezTo>
                  <a:cubicBezTo>
                    <a:pt x="3657600" y="38930"/>
                    <a:pt x="3647872" y="48664"/>
                    <a:pt x="3633281" y="48664"/>
                  </a:cubicBezTo>
                  <a:close/>
                  <a:moveTo>
                    <a:pt x="3341451" y="48664"/>
                  </a:moveTo>
                  <a:lnTo>
                    <a:pt x="3244174" y="48664"/>
                  </a:lnTo>
                  <a:cubicBezTo>
                    <a:pt x="3229583" y="48664"/>
                    <a:pt x="3219855" y="38930"/>
                    <a:pt x="3219855" y="24332"/>
                  </a:cubicBezTo>
                  <a:cubicBezTo>
                    <a:pt x="3219855" y="9733"/>
                    <a:pt x="3229583" y="0"/>
                    <a:pt x="3244174" y="0"/>
                  </a:cubicBezTo>
                  <a:lnTo>
                    <a:pt x="3341451" y="0"/>
                  </a:lnTo>
                  <a:cubicBezTo>
                    <a:pt x="3356043" y="0"/>
                    <a:pt x="3365770" y="9733"/>
                    <a:pt x="3365770" y="24332"/>
                  </a:cubicBezTo>
                  <a:cubicBezTo>
                    <a:pt x="3365770" y="38930"/>
                    <a:pt x="3356043" y="48664"/>
                    <a:pt x="3341451" y="48664"/>
                  </a:cubicBezTo>
                  <a:close/>
                  <a:moveTo>
                    <a:pt x="3049621" y="48664"/>
                  </a:moveTo>
                  <a:lnTo>
                    <a:pt x="2952345" y="48664"/>
                  </a:lnTo>
                  <a:cubicBezTo>
                    <a:pt x="2937753" y="48664"/>
                    <a:pt x="2928025" y="38930"/>
                    <a:pt x="2928025" y="24332"/>
                  </a:cubicBezTo>
                  <a:cubicBezTo>
                    <a:pt x="2928025" y="9733"/>
                    <a:pt x="2937753" y="0"/>
                    <a:pt x="2952345" y="0"/>
                  </a:cubicBezTo>
                  <a:lnTo>
                    <a:pt x="3049621" y="0"/>
                  </a:lnTo>
                  <a:cubicBezTo>
                    <a:pt x="3064213" y="0"/>
                    <a:pt x="3073940" y="9733"/>
                    <a:pt x="3073940" y="24332"/>
                  </a:cubicBezTo>
                  <a:cubicBezTo>
                    <a:pt x="3073940" y="38930"/>
                    <a:pt x="3064213" y="48664"/>
                    <a:pt x="3049621" y="48664"/>
                  </a:cubicBezTo>
                  <a:close/>
                  <a:moveTo>
                    <a:pt x="2757791" y="48664"/>
                  </a:moveTo>
                  <a:lnTo>
                    <a:pt x="2660515" y="48664"/>
                  </a:lnTo>
                  <a:cubicBezTo>
                    <a:pt x="2645923" y="48664"/>
                    <a:pt x="2636196" y="38930"/>
                    <a:pt x="2636196" y="24332"/>
                  </a:cubicBezTo>
                  <a:cubicBezTo>
                    <a:pt x="2636196" y="9733"/>
                    <a:pt x="2645923" y="0"/>
                    <a:pt x="2660515" y="0"/>
                  </a:cubicBezTo>
                  <a:lnTo>
                    <a:pt x="2757791" y="0"/>
                  </a:lnTo>
                  <a:cubicBezTo>
                    <a:pt x="2772383" y="0"/>
                    <a:pt x="2782110" y="9733"/>
                    <a:pt x="2782110" y="24332"/>
                  </a:cubicBezTo>
                  <a:cubicBezTo>
                    <a:pt x="2782110" y="38930"/>
                    <a:pt x="2767519" y="48664"/>
                    <a:pt x="2757791" y="48664"/>
                  </a:cubicBezTo>
                  <a:close/>
                  <a:moveTo>
                    <a:pt x="2461098" y="48664"/>
                  </a:moveTo>
                  <a:lnTo>
                    <a:pt x="2363821" y="48664"/>
                  </a:lnTo>
                  <a:cubicBezTo>
                    <a:pt x="2349230" y="48664"/>
                    <a:pt x="2339502" y="38930"/>
                    <a:pt x="2339502" y="24332"/>
                  </a:cubicBezTo>
                  <a:cubicBezTo>
                    <a:pt x="2339502" y="9733"/>
                    <a:pt x="2349230" y="0"/>
                    <a:pt x="2363821" y="0"/>
                  </a:cubicBezTo>
                  <a:lnTo>
                    <a:pt x="2461098" y="0"/>
                  </a:lnTo>
                  <a:cubicBezTo>
                    <a:pt x="2475689" y="0"/>
                    <a:pt x="2485417" y="9733"/>
                    <a:pt x="2485417" y="24332"/>
                  </a:cubicBezTo>
                  <a:cubicBezTo>
                    <a:pt x="2485417" y="38930"/>
                    <a:pt x="2475689" y="48664"/>
                    <a:pt x="2461098" y="48664"/>
                  </a:cubicBezTo>
                  <a:close/>
                  <a:moveTo>
                    <a:pt x="2169268" y="48664"/>
                  </a:moveTo>
                  <a:lnTo>
                    <a:pt x="2071991" y="48664"/>
                  </a:lnTo>
                  <a:cubicBezTo>
                    <a:pt x="2057400" y="48664"/>
                    <a:pt x="2047672" y="38930"/>
                    <a:pt x="2047672" y="24332"/>
                  </a:cubicBezTo>
                  <a:cubicBezTo>
                    <a:pt x="2047672" y="9733"/>
                    <a:pt x="2057400" y="0"/>
                    <a:pt x="2071991" y="0"/>
                  </a:cubicBezTo>
                  <a:lnTo>
                    <a:pt x="2169268" y="0"/>
                  </a:lnTo>
                  <a:cubicBezTo>
                    <a:pt x="2183860" y="0"/>
                    <a:pt x="2193587" y="9733"/>
                    <a:pt x="2193587" y="24332"/>
                  </a:cubicBezTo>
                  <a:cubicBezTo>
                    <a:pt x="2193587" y="38930"/>
                    <a:pt x="2183860" y="48664"/>
                    <a:pt x="2169268" y="48664"/>
                  </a:cubicBezTo>
                  <a:close/>
                  <a:moveTo>
                    <a:pt x="1877438" y="48664"/>
                  </a:moveTo>
                  <a:lnTo>
                    <a:pt x="1780162" y="48664"/>
                  </a:lnTo>
                  <a:cubicBezTo>
                    <a:pt x="1765570" y="48664"/>
                    <a:pt x="1755842" y="38930"/>
                    <a:pt x="1755842" y="24332"/>
                  </a:cubicBezTo>
                  <a:cubicBezTo>
                    <a:pt x="1755842" y="9733"/>
                    <a:pt x="1765570" y="0"/>
                    <a:pt x="1780162" y="0"/>
                  </a:cubicBezTo>
                  <a:lnTo>
                    <a:pt x="1877438" y="0"/>
                  </a:lnTo>
                  <a:cubicBezTo>
                    <a:pt x="1892030" y="0"/>
                    <a:pt x="1901757" y="9733"/>
                    <a:pt x="1901757" y="24332"/>
                  </a:cubicBezTo>
                  <a:cubicBezTo>
                    <a:pt x="1901757" y="38930"/>
                    <a:pt x="1892030" y="48664"/>
                    <a:pt x="1877438" y="48664"/>
                  </a:cubicBezTo>
                  <a:close/>
                  <a:moveTo>
                    <a:pt x="1585608" y="48664"/>
                  </a:moveTo>
                  <a:lnTo>
                    <a:pt x="1488332" y="48664"/>
                  </a:lnTo>
                  <a:cubicBezTo>
                    <a:pt x="1473740" y="48664"/>
                    <a:pt x="1464013" y="38930"/>
                    <a:pt x="1464013" y="24332"/>
                  </a:cubicBezTo>
                  <a:cubicBezTo>
                    <a:pt x="1464013" y="9733"/>
                    <a:pt x="1473740" y="0"/>
                    <a:pt x="1488332" y="0"/>
                  </a:cubicBezTo>
                  <a:lnTo>
                    <a:pt x="1585608" y="0"/>
                  </a:lnTo>
                  <a:cubicBezTo>
                    <a:pt x="1600200" y="0"/>
                    <a:pt x="1609928" y="9733"/>
                    <a:pt x="1609928" y="24332"/>
                  </a:cubicBezTo>
                  <a:cubicBezTo>
                    <a:pt x="1609928" y="38930"/>
                    <a:pt x="1600200" y="48664"/>
                    <a:pt x="1585608" y="48664"/>
                  </a:cubicBezTo>
                  <a:close/>
                  <a:moveTo>
                    <a:pt x="1293779" y="48664"/>
                  </a:moveTo>
                  <a:lnTo>
                    <a:pt x="1196502" y="48664"/>
                  </a:lnTo>
                  <a:cubicBezTo>
                    <a:pt x="1181911" y="48664"/>
                    <a:pt x="1172183" y="38930"/>
                    <a:pt x="1172183" y="24332"/>
                  </a:cubicBezTo>
                  <a:cubicBezTo>
                    <a:pt x="1172183" y="9733"/>
                    <a:pt x="1181911" y="0"/>
                    <a:pt x="1196502" y="0"/>
                  </a:cubicBezTo>
                  <a:lnTo>
                    <a:pt x="1293779" y="0"/>
                  </a:lnTo>
                  <a:cubicBezTo>
                    <a:pt x="1308370" y="0"/>
                    <a:pt x="1318098" y="9733"/>
                    <a:pt x="1318098" y="24332"/>
                  </a:cubicBezTo>
                  <a:cubicBezTo>
                    <a:pt x="1318098" y="38930"/>
                    <a:pt x="1303506" y="48664"/>
                    <a:pt x="1293779" y="48664"/>
                  </a:cubicBezTo>
                  <a:close/>
                  <a:moveTo>
                    <a:pt x="997085" y="48664"/>
                  </a:moveTo>
                  <a:lnTo>
                    <a:pt x="899808" y="48664"/>
                  </a:lnTo>
                  <a:cubicBezTo>
                    <a:pt x="885217" y="48664"/>
                    <a:pt x="875489" y="38930"/>
                    <a:pt x="875489" y="24332"/>
                  </a:cubicBezTo>
                  <a:cubicBezTo>
                    <a:pt x="875489" y="9733"/>
                    <a:pt x="885217" y="0"/>
                    <a:pt x="899808" y="0"/>
                  </a:cubicBezTo>
                  <a:lnTo>
                    <a:pt x="997085" y="0"/>
                  </a:lnTo>
                  <a:cubicBezTo>
                    <a:pt x="1011677" y="0"/>
                    <a:pt x="1021404" y="9733"/>
                    <a:pt x="1021404" y="24332"/>
                  </a:cubicBezTo>
                  <a:cubicBezTo>
                    <a:pt x="1021404" y="38930"/>
                    <a:pt x="1011677" y="48664"/>
                    <a:pt x="997085" y="48664"/>
                  </a:cubicBezTo>
                  <a:close/>
                  <a:moveTo>
                    <a:pt x="705255" y="48664"/>
                  </a:moveTo>
                  <a:lnTo>
                    <a:pt x="607979" y="48664"/>
                  </a:lnTo>
                  <a:cubicBezTo>
                    <a:pt x="593387" y="48664"/>
                    <a:pt x="583660" y="38930"/>
                    <a:pt x="583660" y="24332"/>
                  </a:cubicBezTo>
                  <a:cubicBezTo>
                    <a:pt x="583660" y="9733"/>
                    <a:pt x="593387" y="0"/>
                    <a:pt x="607979" y="0"/>
                  </a:cubicBezTo>
                  <a:lnTo>
                    <a:pt x="705255" y="0"/>
                  </a:lnTo>
                  <a:cubicBezTo>
                    <a:pt x="719847" y="0"/>
                    <a:pt x="729574" y="9733"/>
                    <a:pt x="729574" y="24332"/>
                  </a:cubicBezTo>
                  <a:cubicBezTo>
                    <a:pt x="729574" y="38930"/>
                    <a:pt x="719847" y="48664"/>
                    <a:pt x="705255" y="48664"/>
                  </a:cubicBezTo>
                  <a:close/>
                  <a:moveTo>
                    <a:pt x="413426" y="48664"/>
                  </a:moveTo>
                  <a:lnTo>
                    <a:pt x="316149" y="48664"/>
                  </a:lnTo>
                  <a:cubicBezTo>
                    <a:pt x="301557" y="48664"/>
                    <a:pt x="291830" y="38930"/>
                    <a:pt x="291830" y="24332"/>
                  </a:cubicBezTo>
                  <a:cubicBezTo>
                    <a:pt x="291830" y="9733"/>
                    <a:pt x="301557" y="0"/>
                    <a:pt x="316149" y="0"/>
                  </a:cubicBezTo>
                  <a:lnTo>
                    <a:pt x="413426" y="0"/>
                  </a:lnTo>
                  <a:cubicBezTo>
                    <a:pt x="428017" y="0"/>
                    <a:pt x="437745" y="9733"/>
                    <a:pt x="437745" y="24332"/>
                  </a:cubicBezTo>
                  <a:cubicBezTo>
                    <a:pt x="437745" y="38930"/>
                    <a:pt x="428017" y="48664"/>
                    <a:pt x="413426" y="48664"/>
                  </a:cubicBezTo>
                  <a:close/>
                  <a:moveTo>
                    <a:pt x="121596" y="48664"/>
                  </a:moveTo>
                  <a:lnTo>
                    <a:pt x="24319" y="48664"/>
                  </a:lnTo>
                  <a:cubicBezTo>
                    <a:pt x="9728" y="48664"/>
                    <a:pt x="0" y="38930"/>
                    <a:pt x="0" y="24332"/>
                  </a:cubicBezTo>
                  <a:cubicBezTo>
                    <a:pt x="0" y="9733"/>
                    <a:pt x="9728" y="0"/>
                    <a:pt x="24319" y="0"/>
                  </a:cubicBezTo>
                  <a:lnTo>
                    <a:pt x="121596" y="0"/>
                  </a:lnTo>
                  <a:cubicBezTo>
                    <a:pt x="136187" y="0"/>
                    <a:pt x="145915" y="9733"/>
                    <a:pt x="145915" y="24332"/>
                  </a:cubicBezTo>
                  <a:cubicBezTo>
                    <a:pt x="145915" y="38930"/>
                    <a:pt x="131323" y="48664"/>
                    <a:pt x="121596" y="48664"/>
                  </a:cubicBezTo>
                  <a:close/>
                </a:path>
              </a:pathLst>
            </a:custGeom>
            <a:solidFill>
              <a:srgbClr val="D9DBE2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11" name="フリーフォーム: 図形 110">
              <a:extLst>
                <a:ext uri="{FF2B5EF4-FFF2-40B4-BE49-F238E27FC236}">
                  <a16:creationId xmlns:a16="http://schemas.microsoft.com/office/drawing/2014/main" id="{65AA4C7F-3430-4E2F-BD53-D0DC8629A444}"/>
                </a:ext>
              </a:extLst>
            </p:cNvPr>
            <p:cNvSpPr/>
            <p:nvPr/>
          </p:nvSpPr>
          <p:spPr>
            <a:xfrm>
              <a:off x="27212896" y="14666745"/>
              <a:ext cx="97276" cy="48663"/>
            </a:xfrm>
            <a:custGeom>
              <a:avLst/>
              <a:gdLst>
                <a:gd name="connsiteX0" fmla="*/ 72957 w 97276"/>
                <a:gd name="connsiteY0" fmla="*/ 48664 h 48663"/>
                <a:gd name="connsiteX1" fmla="*/ 24319 w 97276"/>
                <a:gd name="connsiteY1" fmla="*/ 48664 h 48663"/>
                <a:gd name="connsiteX2" fmla="*/ 0 w 97276"/>
                <a:gd name="connsiteY2" fmla="*/ 24332 h 48663"/>
                <a:gd name="connsiteX3" fmla="*/ 24319 w 97276"/>
                <a:gd name="connsiteY3" fmla="*/ 0 h 48663"/>
                <a:gd name="connsiteX4" fmla="*/ 72957 w 97276"/>
                <a:gd name="connsiteY4" fmla="*/ 0 h 48663"/>
                <a:gd name="connsiteX5" fmla="*/ 97277 w 97276"/>
                <a:gd name="connsiteY5" fmla="*/ 24332 h 48663"/>
                <a:gd name="connsiteX6" fmla="*/ 72957 w 97276"/>
                <a:gd name="connsiteY6" fmla="*/ 48664 h 48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276" h="48663">
                  <a:moveTo>
                    <a:pt x="72957" y="48664"/>
                  </a:moveTo>
                  <a:lnTo>
                    <a:pt x="24319" y="48664"/>
                  </a:lnTo>
                  <a:cubicBezTo>
                    <a:pt x="9728" y="48664"/>
                    <a:pt x="0" y="38930"/>
                    <a:pt x="0" y="24332"/>
                  </a:cubicBezTo>
                  <a:cubicBezTo>
                    <a:pt x="0" y="9733"/>
                    <a:pt x="9728" y="0"/>
                    <a:pt x="24319" y="0"/>
                  </a:cubicBezTo>
                  <a:lnTo>
                    <a:pt x="72957" y="0"/>
                  </a:lnTo>
                  <a:cubicBezTo>
                    <a:pt x="87550" y="0"/>
                    <a:pt x="97277" y="9733"/>
                    <a:pt x="97277" y="24332"/>
                  </a:cubicBezTo>
                  <a:cubicBezTo>
                    <a:pt x="97277" y="38930"/>
                    <a:pt x="87550" y="48664"/>
                    <a:pt x="72957" y="48664"/>
                  </a:cubicBezTo>
                  <a:close/>
                </a:path>
              </a:pathLst>
            </a:custGeom>
            <a:solidFill>
              <a:srgbClr val="D9DBE2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112" name="グラフィックス 4">
            <a:extLst>
              <a:ext uri="{FF2B5EF4-FFF2-40B4-BE49-F238E27FC236}">
                <a16:creationId xmlns:a16="http://schemas.microsoft.com/office/drawing/2014/main" id="{3F7976EF-8796-4E47-9381-72311171F0CF}"/>
              </a:ext>
            </a:extLst>
          </p:cNvPr>
          <p:cNvGrpSpPr/>
          <p:nvPr/>
        </p:nvGrpSpPr>
        <p:grpSpPr>
          <a:xfrm rot="5400000">
            <a:off x="19514209" y="-6278221"/>
            <a:ext cx="48638" cy="33334723"/>
            <a:chOff x="18180766" y="-7815944"/>
            <a:chExt cx="48638" cy="33334723"/>
          </a:xfrm>
          <a:solidFill>
            <a:srgbClr val="D9DBE2"/>
          </a:solidFill>
        </p:grpSpPr>
        <p:sp>
          <p:nvSpPr>
            <p:cNvPr id="113" name="フリーフォーム: 図形 112">
              <a:extLst>
                <a:ext uri="{FF2B5EF4-FFF2-40B4-BE49-F238E27FC236}">
                  <a16:creationId xmlns:a16="http://schemas.microsoft.com/office/drawing/2014/main" id="{AC51C542-DD3A-474C-A8AF-859308814FFA}"/>
                </a:ext>
              </a:extLst>
            </p:cNvPr>
            <p:cNvSpPr/>
            <p:nvPr/>
          </p:nvSpPr>
          <p:spPr>
            <a:xfrm>
              <a:off x="18180766" y="-7815944"/>
              <a:ext cx="48638" cy="97327"/>
            </a:xfrm>
            <a:custGeom>
              <a:avLst/>
              <a:gdLst>
                <a:gd name="connsiteX0" fmla="*/ 24319 w 48638"/>
                <a:gd name="connsiteY0" fmla="*/ 97328 h 97327"/>
                <a:gd name="connsiteX1" fmla="*/ 0 w 48638"/>
                <a:gd name="connsiteY1" fmla="*/ 72996 h 97327"/>
                <a:gd name="connsiteX2" fmla="*/ 0 w 48638"/>
                <a:gd name="connsiteY2" fmla="*/ 24332 h 97327"/>
                <a:gd name="connsiteX3" fmla="*/ 24319 w 48638"/>
                <a:gd name="connsiteY3" fmla="*/ 0 h 97327"/>
                <a:gd name="connsiteX4" fmla="*/ 48638 w 48638"/>
                <a:gd name="connsiteY4" fmla="*/ 24332 h 97327"/>
                <a:gd name="connsiteX5" fmla="*/ 48638 w 48638"/>
                <a:gd name="connsiteY5" fmla="*/ 72996 h 97327"/>
                <a:gd name="connsiteX6" fmla="*/ 24319 w 48638"/>
                <a:gd name="connsiteY6" fmla="*/ 97328 h 97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638" h="97327">
                  <a:moveTo>
                    <a:pt x="24319" y="97328"/>
                  </a:moveTo>
                  <a:cubicBezTo>
                    <a:pt x="9728" y="97328"/>
                    <a:pt x="0" y="87595"/>
                    <a:pt x="0" y="72996"/>
                  </a:cubicBezTo>
                  <a:lnTo>
                    <a:pt x="0" y="24332"/>
                  </a:lnTo>
                  <a:cubicBezTo>
                    <a:pt x="0" y="9733"/>
                    <a:pt x="9728" y="0"/>
                    <a:pt x="24319" y="0"/>
                  </a:cubicBezTo>
                  <a:cubicBezTo>
                    <a:pt x="38910" y="0"/>
                    <a:pt x="48638" y="9733"/>
                    <a:pt x="48638" y="24332"/>
                  </a:cubicBezTo>
                  <a:lnTo>
                    <a:pt x="48638" y="72996"/>
                  </a:lnTo>
                  <a:cubicBezTo>
                    <a:pt x="48638" y="87595"/>
                    <a:pt x="38910" y="97328"/>
                    <a:pt x="24319" y="97328"/>
                  </a:cubicBezTo>
                  <a:close/>
                </a:path>
              </a:pathLst>
            </a:custGeom>
            <a:solidFill>
              <a:srgbClr val="D9DBE2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14" name="フリーフォーム: 図形 113">
              <a:extLst>
                <a:ext uri="{FF2B5EF4-FFF2-40B4-BE49-F238E27FC236}">
                  <a16:creationId xmlns:a16="http://schemas.microsoft.com/office/drawing/2014/main" id="{D26C0667-17F7-403D-BC46-3165828C466C}"/>
                </a:ext>
              </a:extLst>
            </p:cNvPr>
            <p:cNvSpPr/>
            <p:nvPr/>
          </p:nvSpPr>
          <p:spPr>
            <a:xfrm>
              <a:off x="18180766" y="-7572624"/>
              <a:ext cx="48638" cy="32848084"/>
            </a:xfrm>
            <a:custGeom>
              <a:avLst/>
              <a:gdLst>
                <a:gd name="connsiteX0" fmla="*/ 24319 w 48638"/>
                <a:gd name="connsiteY0" fmla="*/ 32848084 h 32848084"/>
                <a:gd name="connsiteX1" fmla="*/ 0 w 48638"/>
                <a:gd name="connsiteY1" fmla="*/ 32823752 h 32848084"/>
                <a:gd name="connsiteX2" fmla="*/ 0 w 48638"/>
                <a:gd name="connsiteY2" fmla="*/ 32726426 h 32848084"/>
                <a:gd name="connsiteX3" fmla="*/ 24319 w 48638"/>
                <a:gd name="connsiteY3" fmla="*/ 32702094 h 32848084"/>
                <a:gd name="connsiteX4" fmla="*/ 48638 w 48638"/>
                <a:gd name="connsiteY4" fmla="*/ 32726426 h 32848084"/>
                <a:gd name="connsiteX5" fmla="*/ 48638 w 48638"/>
                <a:gd name="connsiteY5" fmla="*/ 32823752 h 32848084"/>
                <a:gd name="connsiteX6" fmla="*/ 24319 w 48638"/>
                <a:gd name="connsiteY6" fmla="*/ 32848084 h 32848084"/>
                <a:gd name="connsiteX7" fmla="*/ 24319 w 48638"/>
                <a:gd name="connsiteY7" fmla="*/ 32556102 h 32848084"/>
                <a:gd name="connsiteX8" fmla="*/ 0 w 48638"/>
                <a:gd name="connsiteY8" fmla="*/ 32531770 h 32848084"/>
                <a:gd name="connsiteX9" fmla="*/ 0 w 48638"/>
                <a:gd name="connsiteY9" fmla="*/ 32434442 h 32848084"/>
                <a:gd name="connsiteX10" fmla="*/ 24319 w 48638"/>
                <a:gd name="connsiteY10" fmla="*/ 32410110 h 32848084"/>
                <a:gd name="connsiteX11" fmla="*/ 48638 w 48638"/>
                <a:gd name="connsiteY11" fmla="*/ 32434442 h 32848084"/>
                <a:gd name="connsiteX12" fmla="*/ 48638 w 48638"/>
                <a:gd name="connsiteY12" fmla="*/ 32531770 h 32848084"/>
                <a:gd name="connsiteX13" fmla="*/ 24319 w 48638"/>
                <a:gd name="connsiteY13" fmla="*/ 32556102 h 32848084"/>
                <a:gd name="connsiteX14" fmla="*/ 24319 w 48638"/>
                <a:gd name="connsiteY14" fmla="*/ 32264118 h 32848084"/>
                <a:gd name="connsiteX15" fmla="*/ 0 w 48638"/>
                <a:gd name="connsiteY15" fmla="*/ 32239786 h 32848084"/>
                <a:gd name="connsiteX16" fmla="*/ 0 w 48638"/>
                <a:gd name="connsiteY16" fmla="*/ 32142460 h 32848084"/>
                <a:gd name="connsiteX17" fmla="*/ 24319 w 48638"/>
                <a:gd name="connsiteY17" fmla="*/ 32118128 h 32848084"/>
                <a:gd name="connsiteX18" fmla="*/ 48638 w 48638"/>
                <a:gd name="connsiteY18" fmla="*/ 32142460 h 32848084"/>
                <a:gd name="connsiteX19" fmla="*/ 48638 w 48638"/>
                <a:gd name="connsiteY19" fmla="*/ 32239786 h 32848084"/>
                <a:gd name="connsiteX20" fmla="*/ 24319 w 48638"/>
                <a:gd name="connsiteY20" fmla="*/ 32264118 h 32848084"/>
                <a:gd name="connsiteX21" fmla="*/ 24319 w 48638"/>
                <a:gd name="connsiteY21" fmla="*/ 31972136 h 32848084"/>
                <a:gd name="connsiteX22" fmla="*/ 0 w 48638"/>
                <a:gd name="connsiteY22" fmla="*/ 31947804 h 32848084"/>
                <a:gd name="connsiteX23" fmla="*/ 0 w 48638"/>
                <a:gd name="connsiteY23" fmla="*/ 31850476 h 32848084"/>
                <a:gd name="connsiteX24" fmla="*/ 24319 w 48638"/>
                <a:gd name="connsiteY24" fmla="*/ 31826144 h 32848084"/>
                <a:gd name="connsiteX25" fmla="*/ 48638 w 48638"/>
                <a:gd name="connsiteY25" fmla="*/ 31850476 h 32848084"/>
                <a:gd name="connsiteX26" fmla="*/ 48638 w 48638"/>
                <a:gd name="connsiteY26" fmla="*/ 31947804 h 32848084"/>
                <a:gd name="connsiteX27" fmla="*/ 24319 w 48638"/>
                <a:gd name="connsiteY27" fmla="*/ 31972136 h 32848084"/>
                <a:gd name="connsiteX28" fmla="*/ 24319 w 48638"/>
                <a:gd name="connsiteY28" fmla="*/ 31680152 h 32848084"/>
                <a:gd name="connsiteX29" fmla="*/ 0 w 48638"/>
                <a:gd name="connsiteY29" fmla="*/ 31655820 h 32848084"/>
                <a:gd name="connsiteX30" fmla="*/ 0 w 48638"/>
                <a:gd name="connsiteY30" fmla="*/ 31558494 h 32848084"/>
                <a:gd name="connsiteX31" fmla="*/ 24319 w 48638"/>
                <a:gd name="connsiteY31" fmla="*/ 31534162 h 32848084"/>
                <a:gd name="connsiteX32" fmla="*/ 48638 w 48638"/>
                <a:gd name="connsiteY32" fmla="*/ 31558494 h 32848084"/>
                <a:gd name="connsiteX33" fmla="*/ 48638 w 48638"/>
                <a:gd name="connsiteY33" fmla="*/ 31655820 h 32848084"/>
                <a:gd name="connsiteX34" fmla="*/ 24319 w 48638"/>
                <a:gd name="connsiteY34" fmla="*/ 31680152 h 32848084"/>
                <a:gd name="connsiteX35" fmla="*/ 24319 w 48638"/>
                <a:gd name="connsiteY35" fmla="*/ 31388170 h 32848084"/>
                <a:gd name="connsiteX36" fmla="*/ 0 w 48638"/>
                <a:gd name="connsiteY36" fmla="*/ 31363838 h 32848084"/>
                <a:gd name="connsiteX37" fmla="*/ 0 w 48638"/>
                <a:gd name="connsiteY37" fmla="*/ 31266510 h 32848084"/>
                <a:gd name="connsiteX38" fmla="*/ 24319 w 48638"/>
                <a:gd name="connsiteY38" fmla="*/ 31242178 h 32848084"/>
                <a:gd name="connsiteX39" fmla="*/ 48638 w 48638"/>
                <a:gd name="connsiteY39" fmla="*/ 31266510 h 32848084"/>
                <a:gd name="connsiteX40" fmla="*/ 48638 w 48638"/>
                <a:gd name="connsiteY40" fmla="*/ 31363838 h 32848084"/>
                <a:gd name="connsiteX41" fmla="*/ 24319 w 48638"/>
                <a:gd name="connsiteY41" fmla="*/ 31388170 h 32848084"/>
                <a:gd name="connsiteX42" fmla="*/ 24319 w 48638"/>
                <a:gd name="connsiteY42" fmla="*/ 31096186 h 32848084"/>
                <a:gd name="connsiteX43" fmla="*/ 0 w 48638"/>
                <a:gd name="connsiteY43" fmla="*/ 31071856 h 32848084"/>
                <a:gd name="connsiteX44" fmla="*/ 0 w 48638"/>
                <a:gd name="connsiteY44" fmla="*/ 30974528 h 32848084"/>
                <a:gd name="connsiteX45" fmla="*/ 24319 w 48638"/>
                <a:gd name="connsiteY45" fmla="*/ 30950196 h 32848084"/>
                <a:gd name="connsiteX46" fmla="*/ 48638 w 48638"/>
                <a:gd name="connsiteY46" fmla="*/ 30974528 h 32848084"/>
                <a:gd name="connsiteX47" fmla="*/ 48638 w 48638"/>
                <a:gd name="connsiteY47" fmla="*/ 31071856 h 32848084"/>
                <a:gd name="connsiteX48" fmla="*/ 24319 w 48638"/>
                <a:gd name="connsiteY48" fmla="*/ 31096186 h 32848084"/>
                <a:gd name="connsiteX49" fmla="*/ 24319 w 48638"/>
                <a:gd name="connsiteY49" fmla="*/ 30804204 h 32848084"/>
                <a:gd name="connsiteX50" fmla="*/ 0 w 48638"/>
                <a:gd name="connsiteY50" fmla="*/ 30779872 h 32848084"/>
                <a:gd name="connsiteX51" fmla="*/ 0 w 48638"/>
                <a:gd name="connsiteY51" fmla="*/ 30682544 h 32848084"/>
                <a:gd name="connsiteX52" fmla="*/ 24319 w 48638"/>
                <a:gd name="connsiteY52" fmla="*/ 30658212 h 32848084"/>
                <a:gd name="connsiteX53" fmla="*/ 48638 w 48638"/>
                <a:gd name="connsiteY53" fmla="*/ 30682544 h 32848084"/>
                <a:gd name="connsiteX54" fmla="*/ 48638 w 48638"/>
                <a:gd name="connsiteY54" fmla="*/ 30779872 h 32848084"/>
                <a:gd name="connsiteX55" fmla="*/ 24319 w 48638"/>
                <a:gd name="connsiteY55" fmla="*/ 30804204 h 32848084"/>
                <a:gd name="connsiteX56" fmla="*/ 24319 w 48638"/>
                <a:gd name="connsiteY56" fmla="*/ 30512220 h 32848084"/>
                <a:gd name="connsiteX57" fmla="*/ 0 w 48638"/>
                <a:gd name="connsiteY57" fmla="*/ 30487890 h 32848084"/>
                <a:gd name="connsiteX58" fmla="*/ 0 w 48638"/>
                <a:gd name="connsiteY58" fmla="*/ 30390562 h 32848084"/>
                <a:gd name="connsiteX59" fmla="*/ 24319 w 48638"/>
                <a:gd name="connsiteY59" fmla="*/ 30366230 h 32848084"/>
                <a:gd name="connsiteX60" fmla="*/ 48638 w 48638"/>
                <a:gd name="connsiteY60" fmla="*/ 30390562 h 32848084"/>
                <a:gd name="connsiteX61" fmla="*/ 48638 w 48638"/>
                <a:gd name="connsiteY61" fmla="*/ 30487890 h 32848084"/>
                <a:gd name="connsiteX62" fmla="*/ 24319 w 48638"/>
                <a:gd name="connsiteY62" fmla="*/ 30512220 h 32848084"/>
                <a:gd name="connsiteX63" fmla="*/ 24319 w 48638"/>
                <a:gd name="connsiteY63" fmla="*/ 30220238 h 32848084"/>
                <a:gd name="connsiteX64" fmla="*/ 0 w 48638"/>
                <a:gd name="connsiteY64" fmla="*/ 30195906 h 32848084"/>
                <a:gd name="connsiteX65" fmla="*/ 0 w 48638"/>
                <a:gd name="connsiteY65" fmla="*/ 30098578 h 32848084"/>
                <a:gd name="connsiteX66" fmla="*/ 24319 w 48638"/>
                <a:gd name="connsiteY66" fmla="*/ 30074246 h 32848084"/>
                <a:gd name="connsiteX67" fmla="*/ 48638 w 48638"/>
                <a:gd name="connsiteY67" fmla="*/ 30098578 h 32848084"/>
                <a:gd name="connsiteX68" fmla="*/ 48638 w 48638"/>
                <a:gd name="connsiteY68" fmla="*/ 30195906 h 32848084"/>
                <a:gd name="connsiteX69" fmla="*/ 24319 w 48638"/>
                <a:gd name="connsiteY69" fmla="*/ 30220238 h 32848084"/>
                <a:gd name="connsiteX70" fmla="*/ 24319 w 48638"/>
                <a:gd name="connsiteY70" fmla="*/ 29928256 h 32848084"/>
                <a:gd name="connsiteX71" fmla="*/ 0 w 48638"/>
                <a:gd name="connsiteY71" fmla="*/ 29903924 h 32848084"/>
                <a:gd name="connsiteX72" fmla="*/ 0 w 48638"/>
                <a:gd name="connsiteY72" fmla="*/ 29806596 h 32848084"/>
                <a:gd name="connsiteX73" fmla="*/ 24319 w 48638"/>
                <a:gd name="connsiteY73" fmla="*/ 29782264 h 32848084"/>
                <a:gd name="connsiteX74" fmla="*/ 48638 w 48638"/>
                <a:gd name="connsiteY74" fmla="*/ 29806596 h 32848084"/>
                <a:gd name="connsiteX75" fmla="*/ 48638 w 48638"/>
                <a:gd name="connsiteY75" fmla="*/ 29903924 h 32848084"/>
                <a:gd name="connsiteX76" fmla="*/ 24319 w 48638"/>
                <a:gd name="connsiteY76" fmla="*/ 29928256 h 32848084"/>
                <a:gd name="connsiteX77" fmla="*/ 24319 w 48638"/>
                <a:gd name="connsiteY77" fmla="*/ 29636272 h 32848084"/>
                <a:gd name="connsiteX78" fmla="*/ 0 w 48638"/>
                <a:gd name="connsiteY78" fmla="*/ 29611940 h 32848084"/>
                <a:gd name="connsiteX79" fmla="*/ 0 w 48638"/>
                <a:gd name="connsiteY79" fmla="*/ 29514612 h 32848084"/>
                <a:gd name="connsiteX80" fmla="*/ 24319 w 48638"/>
                <a:gd name="connsiteY80" fmla="*/ 29490280 h 32848084"/>
                <a:gd name="connsiteX81" fmla="*/ 48638 w 48638"/>
                <a:gd name="connsiteY81" fmla="*/ 29514612 h 32848084"/>
                <a:gd name="connsiteX82" fmla="*/ 48638 w 48638"/>
                <a:gd name="connsiteY82" fmla="*/ 29611940 h 32848084"/>
                <a:gd name="connsiteX83" fmla="*/ 24319 w 48638"/>
                <a:gd name="connsiteY83" fmla="*/ 29636272 h 32848084"/>
                <a:gd name="connsiteX84" fmla="*/ 24319 w 48638"/>
                <a:gd name="connsiteY84" fmla="*/ 29344290 h 32848084"/>
                <a:gd name="connsiteX85" fmla="*/ 0 w 48638"/>
                <a:gd name="connsiteY85" fmla="*/ 29319958 h 32848084"/>
                <a:gd name="connsiteX86" fmla="*/ 0 w 48638"/>
                <a:gd name="connsiteY86" fmla="*/ 29222630 h 32848084"/>
                <a:gd name="connsiteX87" fmla="*/ 24319 w 48638"/>
                <a:gd name="connsiteY87" fmla="*/ 29198298 h 32848084"/>
                <a:gd name="connsiteX88" fmla="*/ 48638 w 48638"/>
                <a:gd name="connsiteY88" fmla="*/ 29222630 h 32848084"/>
                <a:gd name="connsiteX89" fmla="*/ 48638 w 48638"/>
                <a:gd name="connsiteY89" fmla="*/ 29319958 h 32848084"/>
                <a:gd name="connsiteX90" fmla="*/ 24319 w 48638"/>
                <a:gd name="connsiteY90" fmla="*/ 29344290 h 32848084"/>
                <a:gd name="connsiteX91" fmla="*/ 24319 w 48638"/>
                <a:gd name="connsiteY91" fmla="*/ 29052306 h 32848084"/>
                <a:gd name="connsiteX92" fmla="*/ 0 w 48638"/>
                <a:gd name="connsiteY92" fmla="*/ 29027974 h 32848084"/>
                <a:gd name="connsiteX93" fmla="*/ 0 w 48638"/>
                <a:gd name="connsiteY93" fmla="*/ 28930646 h 32848084"/>
                <a:gd name="connsiteX94" fmla="*/ 24319 w 48638"/>
                <a:gd name="connsiteY94" fmla="*/ 28906314 h 32848084"/>
                <a:gd name="connsiteX95" fmla="*/ 48638 w 48638"/>
                <a:gd name="connsiteY95" fmla="*/ 28930646 h 32848084"/>
                <a:gd name="connsiteX96" fmla="*/ 48638 w 48638"/>
                <a:gd name="connsiteY96" fmla="*/ 29027974 h 32848084"/>
                <a:gd name="connsiteX97" fmla="*/ 24319 w 48638"/>
                <a:gd name="connsiteY97" fmla="*/ 29052306 h 32848084"/>
                <a:gd name="connsiteX98" fmla="*/ 24319 w 48638"/>
                <a:gd name="connsiteY98" fmla="*/ 28760324 h 32848084"/>
                <a:gd name="connsiteX99" fmla="*/ 0 w 48638"/>
                <a:gd name="connsiteY99" fmla="*/ 28735992 h 32848084"/>
                <a:gd name="connsiteX100" fmla="*/ 0 w 48638"/>
                <a:gd name="connsiteY100" fmla="*/ 28638664 h 32848084"/>
                <a:gd name="connsiteX101" fmla="*/ 24319 w 48638"/>
                <a:gd name="connsiteY101" fmla="*/ 28614332 h 32848084"/>
                <a:gd name="connsiteX102" fmla="*/ 48638 w 48638"/>
                <a:gd name="connsiteY102" fmla="*/ 28638664 h 32848084"/>
                <a:gd name="connsiteX103" fmla="*/ 48638 w 48638"/>
                <a:gd name="connsiteY103" fmla="*/ 28735992 h 32848084"/>
                <a:gd name="connsiteX104" fmla="*/ 24319 w 48638"/>
                <a:gd name="connsiteY104" fmla="*/ 28760324 h 32848084"/>
                <a:gd name="connsiteX105" fmla="*/ 24319 w 48638"/>
                <a:gd name="connsiteY105" fmla="*/ 28468340 h 32848084"/>
                <a:gd name="connsiteX106" fmla="*/ 0 w 48638"/>
                <a:gd name="connsiteY106" fmla="*/ 28444008 h 32848084"/>
                <a:gd name="connsiteX107" fmla="*/ 0 w 48638"/>
                <a:gd name="connsiteY107" fmla="*/ 28346680 h 32848084"/>
                <a:gd name="connsiteX108" fmla="*/ 24319 w 48638"/>
                <a:gd name="connsiteY108" fmla="*/ 28322348 h 32848084"/>
                <a:gd name="connsiteX109" fmla="*/ 48638 w 48638"/>
                <a:gd name="connsiteY109" fmla="*/ 28346680 h 32848084"/>
                <a:gd name="connsiteX110" fmla="*/ 48638 w 48638"/>
                <a:gd name="connsiteY110" fmla="*/ 28444008 h 32848084"/>
                <a:gd name="connsiteX111" fmla="*/ 24319 w 48638"/>
                <a:gd name="connsiteY111" fmla="*/ 28468340 h 32848084"/>
                <a:gd name="connsiteX112" fmla="*/ 24319 w 48638"/>
                <a:gd name="connsiteY112" fmla="*/ 28176358 h 32848084"/>
                <a:gd name="connsiteX113" fmla="*/ 0 w 48638"/>
                <a:gd name="connsiteY113" fmla="*/ 28152026 h 32848084"/>
                <a:gd name="connsiteX114" fmla="*/ 0 w 48638"/>
                <a:gd name="connsiteY114" fmla="*/ 28054698 h 32848084"/>
                <a:gd name="connsiteX115" fmla="*/ 24319 w 48638"/>
                <a:gd name="connsiteY115" fmla="*/ 28030366 h 32848084"/>
                <a:gd name="connsiteX116" fmla="*/ 48638 w 48638"/>
                <a:gd name="connsiteY116" fmla="*/ 28054698 h 32848084"/>
                <a:gd name="connsiteX117" fmla="*/ 48638 w 48638"/>
                <a:gd name="connsiteY117" fmla="*/ 28152026 h 32848084"/>
                <a:gd name="connsiteX118" fmla="*/ 24319 w 48638"/>
                <a:gd name="connsiteY118" fmla="*/ 28176358 h 32848084"/>
                <a:gd name="connsiteX119" fmla="*/ 24319 w 48638"/>
                <a:gd name="connsiteY119" fmla="*/ 27884374 h 32848084"/>
                <a:gd name="connsiteX120" fmla="*/ 0 w 48638"/>
                <a:gd name="connsiteY120" fmla="*/ 27860042 h 32848084"/>
                <a:gd name="connsiteX121" fmla="*/ 0 w 48638"/>
                <a:gd name="connsiteY121" fmla="*/ 27762714 h 32848084"/>
                <a:gd name="connsiteX122" fmla="*/ 24319 w 48638"/>
                <a:gd name="connsiteY122" fmla="*/ 27738382 h 32848084"/>
                <a:gd name="connsiteX123" fmla="*/ 48638 w 48638"/>
                <a:gd name="connsiteY123" fmla="*/ 27762714 h 32848084"/>
                <a:gd name="connsiteX124" fmla="*/ 48638 w 48638"/>
                <a:gd name="connsiteY124" fmla="*/ 27860042 h 32848084"/>
                <a:gd name="connsiteX125" fmla="*/ 24319 w 48638"/>
                <a:gd name="connsiteY125" fmla="*/ 27884374 h 32848084"/>
                <a:gd name="connsiteX126" fmla="*/ 24319 w 48638"/>
                <a:gd name="connsiteY126" fmla="*/ 27592392 h 32848084"/>
                <a:gd name="connsiteX127" fmla="*/ 0 w 48638"/>
                <a:gd name="connsiteY127" fmla="*/ 27568060 h 32848084"/>
                <a:gd name="connsiteX128" fmla="*/ 0 w 48638"/>
                <a:gd name="connsiteY128" fmla="*/ 27470732 h 32848084"/>
                <a:gd name="connsiteX129" fmla="*/ 24319 w 48638"/>
                <a:gd name="connsiteY129" fmla="*/ 27446400 h 32848084"/>
                <a:gd name="connsiteX130" fmla="*/ 48638 w 48638"/>
                <a:gd name="connsiteY130" fmla="*/ 27470732 h 32848084"/>
                <a:gd name="connsiteX131" fmla="*/ 48638 w 48638"/>
                <a:gd name="connsiteY131" fmla="*/ 27568060 h 32848084"/>
                <a:gd name="connsiteX132" fmla="*/ 24319 w 48638"/>
                <a:gd name="connsiteY132" fmla="*/ 27592392 h 32848084"/>
                <a:gd name="connsiteX133" fmla="*/ 24319 w 48638"/>
                <a:gd name="connsiteY133" fmla="*/ 27300408 h 32848084"/>
                <a:gd name="connsiteX134" fmla="*/ 0 w 48638"/>
                <a:gd name="connsiteY134" fmla="*/ 27276076 h 32848084"/>
                <a:gd name="connsiteX135" fmla="*/ 0 w 48638"/>
                <a:gd name="connsiteY135" fmla="*/ 27178748 h 32848084"/>
                <a:gd name="connsiteX136" fmla="*/ 24319 w 48638"/>
                <a:gd name="connsiteY136" fmla="*/ 27154416 h 32848084"/>
                <a:gd name="connsiteX137" fmla="*/ 48638 w 48638"/>
                <a:gd name="connsiteY137" fmla="*/ 27178748 h 32848084"/>
                <a:gd name="connsiteX138" fmla="*/ 48638 w 48638"/>
                <a:gd name="connsiteY138" fmla="*/ 27276076 h 32848084"/>
                <a:gd name="connsiteX139" fmla="*/ 24319 w 48638"/>
                <a:gd name="connsiteY139" fmla="*/ 27300408 h 32848084"/>
                <a:gd name="connsiteX140" fmla="*/ 24319 w 48638"/>
                <a:gd name="connsiteY140" fmla="*/ 27008426 h 32848084"/>
                <a:gd name="connsiteX141" fmla="*/ 0 w 48638"/>
                <a:gd name="connsiteY141" fmla="*/ 26984094 h 32848084"/>
                <a:gd name="connsiteX142" fmla="*/ 0 w 48638"/>
                <a:gd name="connsiteY142" fmla="*/ 26886766 h 32848084"/>
                <a:gd name="connsiteX143" fmla="*/ 24319 w 48638"/>
                <a:gd name="connsiteY143" fmla="*/ 26862434 h 32848084"/>
                <a:gd name="connsiteX144" fmla="*/ 48638 w 48638"/>
                <a:gd name="connsiteY144" fmla="*/ 26886766 h 32848084"/>
                <a:gd name="connsiteX145" fmla="*/ 48638 w 48638"/>
                <a:gd name="connsiteY145" fmla="*/ 26984094 h 32848084"/>
                <a:gd name="connsiteX146" fmla="*/ 24319 w 48638"/>
                <a:gd name="connsiteY146" fmla="*/ 27008426 h 32848084"/>
                <a:gd name="connsiteX147" fmla="*/ 24319 w 48638"/>
                <a:gd name="connsiteY147" fmla="*/ 26716442 h 32848084"/>
                <a:gd name="connsiteX148" fmla="*/ 0 w 48638"/>
                <a:gd name="connsiteY148" fmla="*/ 26692110 h 32848084"/>
                <a:gd name="connsiteX149" fmla="*/ 0 w 48638"/>
                <a:gd name="connsiteY149" fmla="*/ 26594782 h 32848084"/>
                <a:gd name="connsiteX150" fmla="*/ 24319 w 48638"/>
                <a:gd name="connsiteY150" fmla="*/ 26570450 h 32848084"/>
                <a:gd name="connsiteX151" fmla="*/ 48638 w 48638"/>
                <a:gd name="connsiteY151" fmla="*/ 26594782 h 32848084"/>
                <a:gd name="connsiteX152" fmla="*/ 48638 w 48638"/>
                <a:gd name="connsiteY152" fmla="*/ 26692110 h 32848084"/>
                <a:gd name="connsiteX153" fmla="*/ 24319 w 48638"/>
                <a:gd name="connsiteY153" fmla="*/ 26716442 h 32848084"/>
                <a:gd name="connsiteX154" fmla="*/ 24319 w 48638"/>
                <a:gd name="connsiteY154" fmla="*/ 26424460 h 32848084"/>
                <a:gd name="connsiteX155" fmla="*/ 0 w 48638"/>
                <a:gd name="connsiteY155" fmla="*/ 26400128 h 32848084"/>
                <a:gd name="connsiteX156" fmla="*/ 0 w 48638"/>
                <a:gd name="connsiteY156" fmla="*/ 26302800 h 32848084"/>
                <a:gd name="connsiteX157" fmla="*/ 24319 w 48638"/>
                <a:gd name="connsiteY157" fmla="*/ 26278468 h 32848084"/>
                <a:gd name="connsiteX158" fmla="*/ 48638 w 48638"/>
                <a:gd name="connsiteY158" fmla="*/ 26302800 h 32848084"/>
                <a:gd name="connsiteX159" fmla="*/ 48638 w 48638"/>
                <a:gd name="connsiteY159" fmla="*/ 26400128 h 32848084"/>
                <a:gd name="connsiteX160" fmla="*/ 24319 w 48638"/>
                <a:gd name="connsiteY160" fmla="*/ 26424460 h 32848084"/>
                <a:gd name="connsiteX161" fmla="*/ 24319 w 48638"/>
                <a:gd name="connsiteY161" fmla="*/ 26132476 h 32848084"/>
                <a:gd name="connsiteX162" fmla="*/ 0 w 48638"/>
                <a:gd name="connsiteY162" fmla="*/ 26108144 h 32848084"/>
                <a:gd name="connsiteX163" fmla="*/ 0 w 48638"/>
                <a:gd name="connsiteY163" fmla="*/ 26010816 h 32848084"/>
                <a:gd name="connsiteX164" fmla="*/ 24319 w 48638"/>
                <a:gd name="connsiteY164" fmla="*/ 25986484 h 32848084"/>
                <a:gd name="connsiteX165" fmla="*/ 48638 w 48638"/>
                <a:gd name="connsiteY165" fmla="*/ 26010816 h 32848084"/>
                <a:gd name="connsiteX166" fmla="*/ 48638 w 48638"/>
                <a:gd name="connsiteY166" fmla="*/ 26108144 h 32848084"/>
                <a:gd name="connsiteX167" fmla="*/ 24319 w 48638"/>
                <a:gd name="connsiteY167" fmla="*/ 26132476 h 32848084"/>
                <a:gd name="connsiteX168" fmla="*/ 24319 w 48638"/>
                <a:gd name="connsiteY168" fmla="*/ 25840494 h 32848084"/>
                <a:gd name="connsiteX169" fmla="*/ 0 w 48638"/>
                <a:gd name="connsiteY169" fmla="*/ 25816162 h 32848084"/>
                <a:gd name="connsiteX170" fmla="*/ 0 w 48638"/>
                <a:gd name="connsiteY170" fmla="*/ 25718834 h 32848084"/>
                <a:gd name="connsiteX171" fmla="*/ 24319 w 48638"/>
                <a:gd name="connsiteY171" fmla="*/ 25694502 h 32848084"/>
                <a:gd name="connsiteX172" fmla="*/ 48638 w 48638"/>
                <a:gd name="connsiteY172" fmla="*/ 25718834 h 32848084"/>
                <a:gd name="connsiteX173" fmla="*/ 48638 w 48638"/>
                <a:gd name="connsiteY173" fmla="*/ 25816162 h 32848084"/>
                <a:gd name="connsiteX174" fmla="*/ 24319 w 48638"/>
                <a:gd name="connsiteY174" fmla="*/ 25840494 h 32848084"/>
                <a:gd name="connsiteX175" fmla="*/ 24319 w 48638"/>
                <a:gd name="connsiteY175" fmla="*/ 25548510 h 32848084"/>
                <a:gd name="connsiteX176" fmla="*/ 0 w 48638"/>
                <a:gd name="connsiteY176" fmla="*/ 25524178 h 32848084"/>
                <a:gd name="connsiteX177" fmla="*/ 0 w 48638"/>
                <a:gd name="connsiteY177" fmla="*/ 25426850 h 32848084"/>
                <a:gd name="connsiteX178" fmla="*/ 24319 w 48638"/>
                <a:gd name="connsiteY178" fmla="*/ 25402518 h 32848084"/>
                <a:gd name="connsiteX179" fmla="*/ 48638 w 48638"/>
                <a:gd name="connsiteY179" fmla="*/ 25426850 h 32848084"/>
                <a:gd name="connsiteX180" fmla="*/ 48638 w 48638"/>
                <a:gd name="connsiteY180" fmla="*/ 25524178 h 32848084"/>
                <a:gd name="connsiteX181" fmla="*/ 24319 w 48638"/>
                <a:gd name="connsiteY181" fmla="*/ 25548510 h 32848084"/>
                <a:gd name="connsiteX182" fmla="*/ 24319 w 48638"/>
                <a:gd name="connsiteY182" fmla="*/ 25256528 h 32848084"/>
                <a:gd name="connsiteX183" fmla="*/ 0 w 48638"/>
                <a:gd name="connsiteY183" fmla="*/ 25232196 h 32848084"/>
                <a:gd name="connsiteX184" fmla="*/ 0 w 48638"/>
                <a:gd name="connsiteY184" fmla="*/ 25134868 h 32848084"/>
                <a:gd name="connsiteX185" fmla="*/ 24319 w 48638"/>
                <a:gd name="connsiteY185" fmla="*/ 25110536 h 32848084"/>
                <a:gd name="connsiteX186" fmla="*/ 48638 w 48638"/>
                <a:gd name="connsiteY186" fmla="*/ 25134868 h 32848084"/>
                <a:gd name="connsiteX187" fmla="*/ 48638 w 48638"/>
                <a:gd name="connsiteY187" fmla="*/ 25232196 h 32848084"/>
                <a:gd name="connsiteX188" fmla="*/ 24319 w 48638"/>
                <a:gd name="connsiteY188" fmla="*/ 25256528 h 32848084"/>
                <a:gd name="connsiteX189" fmla="*/ 24319 w 48638"/>
                <a:gd name="connsiteY189" fmla="*/ 24964544 h 32848084"/>
                <a:gd name="connsiteX190" fmla="*/ 0 w 48638"/>
                <a:gd name="connsiteY190" fmla="*/ 24940212 h 32848084"/>
                <a:gd name="connsiteX191" fmla="*/ 0 w 48638"/>
                <a:gd name="connsiteY191" fmla="*/ 24842884 h 32848084"/>
                <a:gd name="connsiteX192" fmla="*/ 24319 w 48638"/>
                <a:gd name="connsiteY192" fmla="*/ 24818552 h 32848084"/>
                <a:gd name="connsiteX193" fmla="*/ 48638 w 48638"/>
                <a:gd name="connsiteY193" fmla="*/ 24842884 h 32848084"/>
                <a:gd name="connsiteX194" fmla="*/ 48638 w 48638"/>
                <a:gd name="connsiteY194" fmla="*/ 24940212 h 32848084"/>
                <a:gd name="connsiteX195" fmla="*/ 24319 w 48638"/>
                <a:gd name="connsiteY195" fmla="*/ 24964544 h 32848084"/>
                <a:gd name="connsiteX196" fmla="*/ 24319 w 48638"/>
                <a:gd name="connsiteY196" fmla="*/ 24672562 h 32848084"/>
                <a:gd name="connsiteX197" fmla="*/ 0 w 48638"/>
                <a:gd name="connsiteY197" fmla="*/ 24648230 h 32848084"/>
                <a:gd name="connsiteX198" fmla="*/ 0 w 48638"/>
                <a:gd name="connsiteY198" fmla="*/ 24550902 h 32848084"/>
                <a:gd name="connsiteX199" fmla="*/ 24319 w 48638"/>
                <a:gd name="connsiteY199" fmla="*/ 24526570 h 32848084"/>
                <a:gd name="connsiteX200" fmla="*/ 48638 w 48638"/>
                <a:gd name="connsiteY200" fmla="*/ 24550902 h 32848084"/>
                <a:gd name="connsiteX201" fmla="*/ 48638 w 48638"/>
                <a:gd name="connsiteY201" fmla="*/ 24648230 h 32848084"/>
                <a:gd name="connsiteX202" fmla="*/ 24319 w 48638"/>
                <a:gd name="connsiteY202" fmla="*/ 24672562 h 32848084"/>
                <a:gd name="connsiteX203" fmla="*/ 24319 w 48638"/>
                <a:gd name="connsiteY203" fmla="*/ 24380578 h 32848084"/>
                <a:gd name="connsiteX204" fmla="*/ 0 w 48638"/>
                <a:gd name="connsiteY204" fmla="*/ 24356246 h 32848084"/>
                <a:gd name="connsiteX205" fmla="*/ 0 w 48638"/>
                <a:gd name="connsiteY205" fmla="*/ 24258918 h 32848084"/>
                <a:gd name="connsiteX206" fmla="*/ 24319 w 48638"/>
                <a:gd name="connsiteY206" fmla="*/ 24234586 h 32848084"/>
                <a:gd name="connsiteX207" fmla="*/ 48638 w 48638"/>
                <a:gd name="connsiteY207" fmla="*/ 24258918 h 32848084"/>
                <a:gd name="connsiteX208" fmla="*/ 48638 w 48638"/>
                <a:gd name="connsiteY208" fmla="*/ 24356246 h 32848084"/>
                <a:gd name="connsiteX209" fmla="*/ 24319 w 48638"/>
                <a:gd name="connsiteY209" fmla="*/ 24380578 h 32848084"/>
                <a:gd name="connsiteX210" fmla="*/ 24319 w 48638"/>
                <a:gd name="connsiteY210" fmla="*/ 24088596 h 32848084"/>
                <a:gd name="connsiteX211" fmla="*/ 0 w 48638"/>
                <a:gd name="connsiteY211" fmla="*/ 24064264 h 32848084"/>
                <a:gd name="connsiteX212" fmla="*/ 0 w 48638"/>
                <a:gd name="connsiteY212" fmla="*/ 23966936 h 32848084"/>
                <a:gd name="connsiteX213" fmla="*/ 24319 w 48638"/>
                <a:gd name="connsiteY213" fmla="*/ 23942604 h 32848084"/>
                <a:gd name="connsiteX214" fmla="*/ 48638 w 48638"/>
                <a:gd name="connsiteY214" fmla="*/ 23966936 h 32848084"/>
                <a:gd name="connsiteX215" fmla="*/ 48638 w 48638"/>
                <a:gd name="connsiteY215" fmla="*/ 24064264 h 32848084"/>
                <a:gd name="connsiteX216" fmla="*/ 24319 w 48638"/>
                <a:gd name="connsiteY216" fmla="*/ 24088596 h 32848084"/>
                <a:gd name="connsiteX217" fmla="*/ 24319 w 48638"/>
                <a:gd name="connsiteY217" fmla="*/ 23796612 h 32848084"/>
                <a:gd name="connsiteX218" fmla="*/ 0 w 48638"/>
                <a:gd name="connsiteY218" fmla="*/ 23772280 h 32848084"/>
                <a:gd name="connsiteX219" fmla="*/ 0 w 48638"/>
                <a:gd name="connsiteY219" fmla="*/ 23674952 h 32848084"/>
                <a:gd name="connsiteX220" fmla="*/ 24319 w 48638"/>
                <a:gd name="connsiteY220" fmla="*/ 23650622 h 32848084"/>
                <a:gd name="connsiteX221" fmla="*/ 48638 w 48638"/>
                <a:gd name="connsiteY221" fmla="*/ 23674952 h 32848084"/>
                <a:gd name="connsiteX222" fmla="*/ 48638 w 48638"/>
                <a:gd name="connsiteY222" fmla="*/ 23772280 h 32848084"/>
                <a:gd name="connsiteX223" fmla="*/ 24319 w 48638"/>
                <a:gd name="connsiteY223" fmla="*/ 23796612 h 32848084"/>
                <a:gd name="connsiteX224" fmla="*/ 24319 w 48638"/>
                <a:gd name="connsiteY224" fmla="*/ 23504630 h 32848084"/>
                <a:gd name="connsiteX225" fmla="*/ 0 w 48638"/>
                <a:gd name="connsiteY225" fmla="*/ 23480298 h 32848084"/>
                <a:gd name="connsiteX226" fmla="*/ 0 w 48638"/>
                <a:gd name="connsiteY226" fmla="*/ 23382970 h 32848084"/>
                <a:gd name="connsiteX227" fmla="*/ 24319 w 48638"/>
                <a:gd name="connsiteY227" fmla="*/ 23358638 h 32848084"/>
                <a:gd name="connsiteX228" fmla="*/ 48638 w 48638"/>
                <a:gd name="connsiteY228" fmla="*/ 23382970 h 32848084"/>
                <a:gd name="connsiteX229" fmla="*/ 48638 w 48638"/>
                <a:gd name="connsiteY229" fmla="*/ 23480298 h 32848084"/>
                <a:gd name="connsiteX230" fmla="*/ 24319 w 48638"/>
                <a:gd name="connsiteY230" fmla="*/ 23504630 h 32848084"/>
                <a:gd name="connsiteX231" fmla="*/ 24319 w 48638"/>
                <a:gd name="connsiteY231" fmla="*/ 23212646 h 32848084"/>
                <a:gd name="connsiteX232" fmla="*/ 0 w 48638"/>
                <a:gd name="connsiteY232" fmla="*/ 23188314 h 32848084"/>
                <a:gd name="connsiteX233" fmla="*/ 0 w 48638"/>
                <a:gd name="connsiteY233" fmla="*/ 23090988 h 32848084"/>
                <a:gd name="connsiteX234" fmla="*/ 24319 w 48638"/>
                <a:gd name="connsiteY234" fmla="*/ 23066656 h 32848084"/>
                <a:gd name="connsiteX235" fmla="*/ 48638 w 48638"/>
                <a:gd name="connsiteY235" fmla="*/ 23090988 h 32848084"/>
                <a:gd name="connsiteX236" fmla="*/ 48638 w 48638"/>
                <a:gd name="connsiteY236" fmla="*/ 23188314 h 32848084"/>
                <a:gd name="connsiteX237" fmla="*/ 24319 w 48638"/>
                <a:gd name="connsiteY237" fmla="*/ 23212646 h 32848084"/>
                <a:gd name="connsiteX238" fmla="*/ 24319 w 48638"/>
                <a:gd name="connsiteY238" fmla="*/ 22920664 h 32848084"/>
                <a:gd name="connsiteX239" fmla="*/ 0 w 48638"/>
                <a:gd name="connsiteY239" fmla="*/ 22896332 h 32848084"/>
                <a:gd name="connsiteX240" fmla="*/ 0 w 48638"/>
                <a:gd name="connsiteY240" fmla="*/ 22799004 h 32848084"/>
                <a:gd name="connsiteX241" fmla="*/ 24319 w 48638"/>
                <a:gd name="connsiteY241" fmla="*/ 22774672 h 32848084"/>
                <a:gd name="connsiteX242" fmla="*/ 48638 w 48638"/>
                <a:gd name="connsiteY242" fmla="*/ 22799004 h 32848084"/>
                <a:gd name="connsiteX243" fmla="*/ 48638 w 48638"/>
                <a:gd name="connsiteY243" fmla="*/ 22896332 h 32848084"/>
                <a:gd name="connsiteX244" fmla="*/ 24319 w 48638"/>
                <a:gd name="connsiteY244" fmla="*/ 22920664 h 32848084"/>
                <a:gd name="connsiteX245" fmla="*/ 24319 w 48638"/>
                <a:gd name="connsiteY245" fmla="*/ 22628680 h 32848084"/>
                <a:gd name="connsiteX246" fmla="*/ 0 w 48638"/>
                <a:gd name="connsiteY246" fmla="*/ 22604348 h 32848084"/>
                <a:gd name="connsiteX247" fmla="*/ 0 w 48638"/>
                <a:gd name="connsiteY247" fmla="*/ 22507022 h 32848084"/>
                <a:gd name="connsiteX248" fmla="*/ 24319 w 48638"/>
                <a:gd name="connsiteY248" fmla="*/ 22482690 h 32848084"/>
                <a:gd name="connsiteX249" fmla="*/ 48638 w 48638"/>
                <a:gd name="connsiteY249" fmla="*/ 22507022 h 32848084"/>
                <a:gd name="connsiteX250" fmla="*/ 48638 w 48638"/>
                <a:gd name="connsiteY250" fmla="*/ 22604348 h 32848084"/>
                <a:gd name="connsiteX251" fmla="*/ 24319 w 48638"/>
                <a:gd name="connsiteY251" fmla="*/ 22628680 h 32848084"/>
                <a:gd name="connsiteX252" fmla="*/ 24319 w 48638"/>
                <a:gd name="connsiteY252" fmla="*/ 22336698 h 32848084"/>
                <a:gd name="connsiteX253" fmla="*/ 0 w 48638"/>
                <a:gd name="connsiteY253" fmla="*/ 22312366 h 32848084"/>
                <a:gd name="connsiteX254" fmla="*/ 0 w 48638"/>
                <a:gd name="connsiteY254" fmla="*/ 22215038 h 32848084"/>
                <a:gd name="connsiteX255" fmla="*/ 24319 w 48638"/>
                <a:gd name="connsiteY255" fmla="*/ 22190706 h 32848084"/>
                <a:gd name="connsiteX256" fmla="*/ 48638 w 48638"/>
                <a:gd name="connsiteY256" fmla="*/ 22215038 h 32848084"/>
                <a:gd name="connsiteX257" fmla="*/ 48638 w 48638"/>
                <a:gd name="connsiteY257" fmla="*/ 22312366 h 32848084"/>
                <a:gd name="connsiteX258" fmla="*/ 24319 w 48638"/>
                <a:gd name="connsiteY258" fmla="*/ 22336698 h 32848084"/>
                <a:gd name="connsiteX259" fmla="*/ 24319 w 48638"/>
                <a:gd name="connsiteY259" fmla="*/ 22044714 h 32848084"/>
                <a:gd name="connsiteX260" fmla="*/ 0 w 48638"/>
                <a:gd name="connsiteY260" fmla="*/ 22020382 h 32848084"/>
                <a:gd name="connsiteX261" fmla="*/ 0 w 48638"/>
                <a:gd name="connsiteY261" fmla="*/ 21923056 h 32848084"/>
                <a:gd name="connsiteX262" fmla="*/ 24319 w 48638"/>
                <a:gd name="connsiteY262" fmla="*/ 21898724 h 32848084"/>
                <a:gd name="connsiteX263" fmla="*/ 48638 w 48638"/>
                <a:gd name="connsiteY263" fmla="*/ 21923056 h 32848084"/>
                <a:gd name="connsiteX264" fmla="*/ 48638 w 48638"/>
                <a:gd name="connsiteY264" fmla="*/ 22020382 h 32848084"/>
                <a:gd name="connsiteX265" fmla="*/ 24319 w 48638"/>
                <a:gd name="connsiteY265" fmla="*/ 22044714 h 32848084"/>
                <a:gd name="connsiteX266" fmla="*/ 24319 w 48638"/>
                <a:gd name="connsiteY266" fmla="*/ 21752732 h 32848084"/>
                <a:gd name="connsiteX267" fmla="*/ 0 w 48638"/>
                <a:gd name="connsiteY267" fmla="*/ 21728400 h 32848084"/>
                <a:gd name="connsiteX268" fmla="*/ 0 w 48638"/>
                <a:gd name="connsiteY268" fmla="*/ 21631072 h 32848084"/>
                <a:gd name="connsiteX269" fmla="*/ 24319 w 48638"/>
                <a:gd name="connsiteY269" fmla="*/ 21606740 h 32848084"/>
                <a:gd name="connsiteX270" fmla="*/ 48638 w 48638"/>
                <a:gd name="connsiteY270" fmla="*/ 21631072 h 32848084"/>
                <a:gd name="connsiteX271" fmla="*/ 48638 w 48638"/>
                <a:gd name="connsiteY271" fmla="*/ 21728400 h 32848084"/>
                <a:gd name="connsiteX272" fmla="*/ 24319 w 48638"/>
                <a:gd name="connsiteY272" fmla="*/ 21752732 h 32848084"/>
                <a:gd name="connsiteX273" fmla="*/ 24319 w 48638"/>
                <a:gd name="connsiteY273" fmla="*/ 21460748 h 32848084"/>
                <a:gd name="connsiteX274" fmla="*/ 0 w 48638"/>
                <a:gd name="connsiteY274" fmla="*/ 21436416 h 32848084"/>
                <a:gd name="connsiteX275" fmla="*/ 0 w 48638"/>
                <a:gd name="connsiteY275" fmla="*/ 21339090 h 32848084"/>
                <a:gd name="connsiteX276" fmla="*/ 24319 w 48638"/>
                <a:gd name="connsiteY276" fmla="*/ 21314758 h 32848084"/>
                <a:gd name="connsiteX277" fmla="*/ 48638 w 48638"/>
                <a:gd name="connsiteY277" fmla="*/ 21339090 h 32848084"/>
                <a:gd name="connsiteX278" fmla="*/ 48638 w 48638"/>
                <a:gd name="connsiteY278" fmla="*/ 21436416 h 32848084"/>
                <a:gd name="connsiteX279" fmla="*/ 24319 w 48638"/>
                <a:gd name="connsiteY279" fmla="*/ 21460748 h 32848084"/>
                <a:gd name="connsiteX280" fmla="*/ 24319 w 48638"/>
                <a:gd name="connsiteY280" fmla="*/ 21168766 h 32848084"/>
                <a:gd name="connsiteX281" fmla="*/ 0 w 48638"/>
                <a:gd name="connsiteY281" fmla="*/ 21144434 h 32848084"/>
                <a:gd name="connsiteX282" fmla="*/ 0 w 48638"/>
                <a:gd name="connsiteY282" fmla="*/ 21047106 h 32848084"/>
                <a:gd name="connsiteX283" fmla="*/ 24319 w 48638"/>
                <a:gd name="connsiteY283" fmla="*/ 21022774 h 32848084"/>
                <a:gd name="connsiteX284" fmla="*/ 48638 w 48638"/>
                <a:gd name="connsiteY284" fmla="*/ 21047106 h 32848084"/>
                <a:gd name="connsiteX285" fmla="*/ 48638 w 48638"/>
                <a:gd name="connsiteY285" fmla="*/ 21144434 h 32848084"/>
                <a:gd name="connsiteX286" fmla="*/ 24319 w 48638"/>
                <a:gd name="connsiteY286" fmla="*/ 21168766 h 32848084"/>
                <a:gd name="connsiteX287" fmla="*/ 24319 w 48638"/>
                <a:gd name="connsiteY287" fmla="*/ 20876782 h 32848084"/>
                <a:gd name="connsiteX288" fmla="*/ 0 w 48638"/>
                <a:gd name="connsiteY288" fmla="*/ 20852450 h 32848084"/>
                <a:gd name="connsiteX289" fmla="*/ 0 w 48638"/>
                <a:gd name="connsiteY289" fmla="*/ 20755124 h 32848084"/>
                <a:gd name="connsiteX290" fmla="*/ 24319 w 48638"/>
                <a:gd name="connsiteY290" fmla="*/ 20730792 h 32848084"/>
                <a:gd name="connsiteX291" fmla="*/ 48638 w 48638"/>
                <a:gd name="connsiteY291" fmla="*/ 20755124 h 32848084"/>
                <a:gd name="connsiteX292" fmla="*/ 48638 w 48638"/>
                <a:gd name="connsiteY292" fmla="*/ 20852450 h 32848084"/>
                <a:gd name="connsiteX293" fmla="*/ 24319 w 48638"/>
                <a:gd name="connsiteY293" fmla="*/ 20876782 h 32848084"/>
                <a:gd name="connsiteX294" fmla="*/ 24319 w 48638"/>
                <a:gd name="connsiteY294" fmla="*/ 20584800 h 32848084"/>
                <a:gd name="connsiteX295" fmla="*/ 0 w 48638"/>
                <a:gd name="connsiteY295" fmla="*/ 20560468 h 32848084"/>
                <a:gd name="connsiteX296" fmla="*/ 0 w 48638"/>
                <a:gd name="connsiteY296" fmla="*/ 20463140 h 32848084"/>
                <a:gd name="connsiteX297" fmla="*/ 24319 w 48638"/>
                <a:gd name="connsiteY297" fmla="*/ 20438808 h 32848084"/>
                <a:gd name="connsiteX298" fmla="*/ 48638 w 48638"/>
                <a:gd name="connsiteY298" fmla="*/ 20463140 h 32848084"/>
                <a:gd name="connsiteX299" fmla="*/ 48638 w 48638"/>
                <a:gd name="connsiteY299" fmla="*/ 20560468 h 32848084"/>
                <a:gd name="connsiteX300" fmla="*/ 24319 w 48638"/>
                <a:gd name="connsiteY300" fmla="*/ 20584800 h 32848084"/>
                <a:gd name="connsiteX301" fmla="*/ 24319 w 48638"/>
                <a:gd name="connsiteY301" fmla="*/ 20292816 h 32848084"/>
                <a:gd name="connsiteX302" fmla="*/ 0 w 48638"/>
                <a:gd name="connsiteY302" fmla="*/ 20268484 h 32848084"/>
                <a:gd name="connsiteX303" fmla="*/ 0 w 48638"/>
                <a:gd name="connsiteY303" fmla="*/ 20171158 h 32848084"/>
                <a:gd name="connsiteX304" fmla="*/ 24319 w 48638"/>
                <a:gd name="connsiteY304" fmla="*/ 20146826 h 32848084"/>
                <a:gd name="connsiteX305" fmla="*/ 48638 w 48638"/>
                <a:gd name="connsiteY305" fmla="*/ 20171158 h 32848084"/>
                <a:gd name="connsiteX306" fmla="*/ 48638 w 48638"/>
                <a:gd name="connsiteY306" fmla="*/ 20268484 h 32848084"/>
                <a:gd name="connsiteX307" fmla="*/ 24319 w 48638"/>
                <a:gd name="connsiteY307" fmla="*/ 20292816 h 32848084"/>
                <a:gd name="connsiteX308" fmla="*/ 24319 w 48638"/>
                <a:gd name="connsiteY308" fmla="*/ 20000834 h 32848084"/>
                <a:gd name="connsiteX309" fmla="*/ 0 w 48638"/>
                <a:gd name="connsiteY309" fmla="*/ 19976502 h 32848084"/>
                <a:gd name="connsiteX310" fmla="*/ 0 w 48638"/>
                <a:gd name="connsiteY310" fmla="*/ 19879174 h 32848084"/>
                <a:gd name="connsiteX311" fmla="*/ 24319 w 48638"/>
                <a:gd name="connsiteY311" fmla="*/ 19854842 h 32848084"/>
                <a:gd name="connsiteX312" fmla="*/ 48638 w 48638"/>
                <a:gd name="connsiteY312" fmla="*/ 19879174 h 32848084"/>
                <a:gd name="connsiteX313" fmla="*/ 48638 w 48638"/>
                <a:gd name="connsiteY313" fmla="*/ 19976502 h 32848084"/>
                <a:gd name="connsiteX314" fmla="*/ 24319 w 48638"/>
                <a:gd name="connsiteY314" fmla="*/ 20000834 h 32848084"/>
                <a:gd name="connsiteX315" fmla="*/ 24319 w 48638"/>
                <a:gd name="connsiteY315" fmla="*/ 19708850 h 32848084"/>
                <a:gd name="connsiteX316" fmla="*/ 0 w 48638"/>
                <a:gd name="connsiteY316" fmla="*/ 19684518 h 32848084"/>
                <a:gd name="connsiteX317" fmla="*/ 0 w 48638"/>
                <a:gd name="connsiteY317" fmla="*/ 19587192 h 32848084"/>
                <a:gd name="connsiteX318" fmla="*/ 24319 w 48638"/>
                <a:gd name="connsiteY318" fmla="*/ 19562860 h 32848084"/>
                <a:gd name="connsiteX319" fmla="*/ 48638 w 48638"/>
                <a:gd name="connsiteY319" fmla="*/ 19587192 h 32848084"/>
                <a:gd name="connsiteX320" fmla="*/ 48638 w 48638"/>
                <a:gd name="connsiteY320" fmla="*/ 19684518 h 32848084"/>
                <a:gd name="connsiteX321" fmla="*/ 24319 w 48638"/>
                <a:gd name="connsiteY321" fmla="*/ 19708850 h 32848084"/>
                <a:gd name="connsiteX322" fmla="*/ 24319 w 48638"/>
                <a:gd name="connsiteY322" fmla="*/ 19416868 h 32848084"/>
                <a:gd name="connsiteX323" fmla="*/ 0 w 48638"/>
                <a:gd name="connsiteY323" fmla="*/ 19392536 h 32848084"/>
                <a:gd name="connsiteX324" fmla="*/ 0 w 48638"/>
                <a:gd name="connsiteY324" fmla="*/ 19295208 h 32848084"/>
                <a:gd name="connsiteX325" fmla="*/ 24319 w 48638"/>
                <a:gd name="connsiteY325" fmla="*/ 19270876 h 32848084"/>
                <a:gd name="connsiteX326" fmla="*/ 48638 w 48638"/>
                <a:gd name="connsiteY326" fmla="*/ 19295208 h 32848084"/>
                <a:gd name="connsiteX327" fmla="*/ 48638 w 48638"/>
                <a:gd name="connsiteY327" fmla="*/ 19392536 h 32848084"/>
                <a:gd name="connsiteX328" fmla="*/ 24319 w 48638"/>
                <a:gd name="connsiteY328" fmla="*/ 19416868 h 32848084"/>
                <a:gd name="connsiteX329" fmla="*/ 24319 w 48638"/>
                <a:gd name="connsiteY329" fmla="*/ 19124884 h 32848084"/>
                <a:gd name="connsiteX330" fmla="*/ 0 w 48638"/>
                <a:gd name="connsiteY330" fmla="*/ 19100554 h 32848084"/>
                <a:gd name="connsiteX331" fmla="*/ 0 w 48638"/>
                <a:gd name="connsiteY331" fmla="*/ 19003226 h 32848084"/>
                <a:gd name="connsiteX332" fmla="*/ 24319 w 48638"/>
                <a:gd name="connsiteY332" fmla="*/ 18978894 h 32848084"/>
                <a:gd name="connsiteX333" fmla="*/ 48638 w 48638"/>
                <a:gd name="connsiteY333" fmla="*/ 19003226 h 32848084"/>
                <a:gd name="connsiteX334" fmla="*/ 48638 w 48638"/>
                <a:gd name="connsiteY334" fmla="*/ 19100554 h 32848084"/>
                <a:gd name="connsiteX335" fmla="*/ 24319 w 48638"/>
                <a:gd name="connsiteY335" fmla="*/ 19124884 h 32848084"/>
                <a:gd name="connsiteX336" fmla="*/ 24319 w 48638"/>
                <a:gd name="connsiteY336" fmla="*/ 18832902 h 32848084"/>
                <a:gd name="connsiteX337" fmla="*/ 0 w 48638"/>
                <a:gd name="connsiteY337" fmla="*/ 18808570 h 32848084"/>
                <a:gd name="connsiteX338" fmla="*/ 0 w 48638"/>
                <a:gd name="connsiteY338" fmla="*/ 18711242 h 32848084"/>
                <a:gd name="connsiteX339" fmla="*/ 24319 w 48638"/>
                <a:gd name="connsiteY339" fmla="*/ 18686910 h 32848084"/>
                <a:gd name="connsiteX340" fmla="*/ 48638 w 48638"/>
                <a:gd name="connsiteY340" fmla="*/ 18711242 h 32848084"/>
                <a:gd name="connsiteX341" fmla="*/ 48638 w 48638"/>
                <a:gd name="connsiteY341" fmla="*/ 18808570 h 32848084"/>
                <a:gd name="connsiteX342" fmla="*/ 24319 w 48638"/>
                <a:gd name="connsiteY342" fmla="*/ 18832902 h 32848084"/>
                <a:gd name="connsiteX343" fmla="*/ 24319 w 48638"/>
                <a:gd name="connsiteY343" fmla="*/ 18540918 h 32848084"/>
                <a:gd name="connsiteX344" fmla="*/ 0 w 48638"/>
                <a:gd name="connsiteY344" fmla="*/ 18516588 h 32848084"/>
                <a:gd name="connsiteX345" fmla="*/ 0 w 48638"/>
                <a:gd name="connsiteY345" fmla="*/ 18419260 h 32848084"/>
                <a:gd name="connsiteX346" fmla="*/ 24319 w 48638"/>
                <a:gd name="connsiteY346" fmla="*/ 18394928 h 32848084"/>
                <a:gd name="connsiteX347" fmla="*/ 48638 w 48638"/>
                <a:gd name="connsiteY347" fmla="*/ 18419260 h 32848084"/>
                <a:gd name="connsiteX348" fmla="*/ 48638 w 48638"/>
                <a:gd name="connsiteY348" fmla="*/ 18516588 h 32848084"/>
                <a:gd name="connsiteX349" fmla="*/ 24319 w 48638"/>
                <a:gd name="connsiteY349" fmla="*/ 18540918 h 32848084"/>
                <a:gd name="connsiteX350" fmla="*/ 24319 w 48638"/>
                <a:gd name="connsiteY350" fmla="*/ 18248936 h 32848084"/>
                <a:gd name="connsiteX351" fmla="*/ 0 w 48638"/>
                <a:gd name="connsiteY351" fmla="*/ 18224604 h 32848084"/>
                <a:gd name="connsiteX352" fmla="*/ 0 w 48638"/>
                <a:gd name="connsiteY352" fmla="*/ 18127276 h 32848084"/>
                <a:gd name="connsiteX353" fmla="*/ 24319 w 48638"/>
                <a:gd name="connsiteY353" fmla="*/ 18102944 h 32848084"/>
                <a:gd name="connsiteX354" fmla="*/ 48638 w 48638"/>
                <a:gd name="connsiteY354" fmla="*/ 18127276 h 32848084"/>
                <a:gd name="connsiteX355" fmla="*/ 48638 w 48638"/>
                <a:gd name="connsiteY355" fmla="*/ 18224604 h 32848084"/>
                <a:gd name="connsiteX356" fmla="*/ 24319 w 48638"/>
                <a:gd name="connsiteY356" fmla="*/ 18248936 h 32848084"/>
                <a:gd name="connsiteX357" fmla="*/ 24319 w 48638"/>
                <a:gd name="connsiteY357" fmla="*/ 17956954 h 32848084"/>
                <a:gd name="connsiteX358" fmla="*/ 0 w 48638"/>
                <a:gd name="connsiteY358" fmla="*/ 17932622 h 32848084"/>
                <a:gd name="connsiteX359" fmla="*/ 0 w 48638"/>
                <a:gd name="connsiteY359" fmla="*/ 17835294 h 32848084"/>
                <a:gd name="connsiteX360" fmla="*/ 24319 w 48638"/>
                <a:gd name="connsiteY360" fmla="*/ 17810962 h 32848084"/>
                <a:gd name="connsiteX361" fmla="*/ 48638 w 48638"/>
                <a:gd name="connsiteY361" fmla="*/ 17835294 h 32848084"/>
                <a:gd name="connsiteX362" fmla="*/ 48638 w 48638"/>
                <a:gd name="connsiteY362" fmla="*/ 17932622 h 32848084"/>
                <a:gd name="connsiteX363" fmla="*/ 24319 w 48638"/>
                <a:gd name="connsiteY363" fmla="*/ 17956954 h 32848084"/>
                <a:gd name="connsiteX364" fmla="*/ 24319 w 48638"/>
                <a:gd name="connsiteY364" fmla="*/ 17664970 h 32848084"/>
                <a:gd name="connsiteX365" fmla="*/ 0 w 48638"/>
                <a:gd name="connsiteY365" fmla="*/ 17640638 h 32848084"/>
                <a:gd name="connsiteX366" fmla="*/ 0 w 48638"/>
                <a:gd name="connsiteY366" fmla="*/ 17543310 h 32848084"/>
                <a:gd name="connsiteX367" fmla="*/ 24319 w 48638"/>
                <a:gd name="connsiteY367" fmla="*/ 17518978 h 32848084"/>
                <a:gd name="connsiteX368" fmla="*/ 48638 w 48638"/>
                <a:gd name="connsiteY368" fmla="*/ 17543310 h 32848084"/>
                <a:gd name="connsiteX369" fmla="*/ 48638 w 48638"/>
                <a:gd name="connsiteY369" fmla="*/ 17640638 h 32848084"/>
                <a:gd name="connsiteX370" fmla="*/ 24319 w 48638"/>
                <a:gd name="connsiteY370" fmla="*/ 17664970 h 32848084"/>
                <a:gd name="connsiteX371" fmla="*/ 24319 w 48638"/>
                <a:gd name="connsiteY371" fmla="*/ 17372988 h 32848084"/>
                <a:gd name="connsiteX372" fmla="*/ 0 w 48638"/>
                <a:gd name="connsiteY372" fmla="*/ 17348656 h 32848084"/>
                <a:gd name="connsiteX373" fmla="*/ 0 w 48638"/>
                <a:gd name="connsiteY373" fmla="*/ 17251328 h 32848084"/>
                <a:gd name="connsiteX374" fmla="*/ 24319 w 48638"/>
                <a:gd name="connsiteY374" fmla="*/ 17226996 h 32848084"/>
                <a:gd name="connsiteX375" fmla="*/ 48638 w 48638"/>
                <a:gd name="connsiteY375" fmla="*/ 17251328 h 32848084"/>
                <a:gd name="connsiteX376" fmla="*/ 48638 w 48638"/>
                <a:gd name="connsiteY376" fmla="*/ 17348656 h 32848084"/>
                <a:gd name="connsiteX377" fmla="*/ 24319 w 48638"/>
                <a:gd name="connsiteY377" fmla="*/ 17372988 h 32848084"/>
                <a:gd name="connsiteX378" fmla="*/ 24319 w 48638"/>
                <a:gd name="connsiteY378" fmla="*/ 17081004 h 32848084"/>
                <a:gd name="connsiteX379" fmla="*/ 0 w 48638"/>
                <a:gd name="connsiteY379" fmla="*/ 17056672 h 32848084"/>
                <a:gd name="connsiteX380" fmla="*/ 0 w 48638"/>
                <a:gd name="connsiteY380" fmla="*/ 16959344 h 32848084"/>
                <a:gd name="connsiteX381" fmla="*/ 24319 w 48638"/>
                <a:gd name="connsiteY381" fmla="*/ 16935012 h 32848084"/>
                <a:gd name="connsiteX382" fmla="*/ 48638 w 48638"/>
                <a:gd name="connsiteY382" fmla="*/ 16959344 h 32848084"/>
                <a:gd name="connsiteX383" fmla="*/ 48638 w 48638"/>
                <a:gd name="connsiteY383" fmla="*/ 17056672 h 32848084"/>
                <a:gd name="connsiteX384" fmla="*/ 24319 w 48638"/>
                <a:gd name="connsiteY384" fmla="*/ 17081004 h 32848084"/>
                <a:gd name="connsiteX385" fmla="*/ 24319 w 48638"/>
                <a:gd name="connsiteY385" fmla="*/ 16789022 h 32848084"/>
                <a:gd name="connsiteX386" fmla="*/ 0 w 48638"/>
                <a:gd name="connsiteY386" fmla="*/ 16764689 h 32848084"/>
                <a:gd name="connsiteX387" fmla="*/ 0 w 48638"/>
                <a:gd name="connsiteY387" fmla="*/ 16667362 h 32848084"/>
                <a:gd name="connsiteX388" fmla="*/ 24319 w 48638"/>
                <a:gd name="connsiteY388" fmla="*/ 16643030 h 32848084"/>
                <a:gd name="connsiteX389" fmla="*/ 48638 w 48638"/>
                <a:gd name="connsiteY389" fmla="*/ 16667362 h 32848084"/>
                <a:gd name="connsiteX390" fmla="*/ 48638 w 48638"/>
                <a:gd name="connsiteY390" fmla="*/ 16764689 h 32848084"/>
                <a:gd name="connsiteX391" fmla="*/ 24319 w 48638"/>
                <a:gd name="connsiteY391" fmla="*/ 16789022 h 32848084"/>
                <a:gd name="connsiteX392" fmla="*/ 24319 w 48638"/>
                <a:gd name="connsiteY392" fmla="*/ 16497038 h 32848084"/>
                <a:gd name="connsiteX393" fmla="*/ 0 w 48638"/>
                <a:gd name="connsiteY393" fmla="*/ 16472706 h 32848084"/>
                <a:gd name="connsiteX394" fmla="*/ 0 w 48638"/>
                <a:gd name="connsiteY394" fmla="*/ 16375379 h 32848084"/>
                <a:gd name="connsiteX395" fmla="*/ 24319 w 48638"/>
                <a:gd name="connsiteY395" fmla="*/ 16351047 h 32848084"/>
                <a:gd name="connsiteX396" fmla="*/ 48638 w 48638"/>
                <a:gd name="connsiteY396" fmla="*/ 16375379 h 32848084"/>
                <a:gd name="connsiteX397" fmla="*/ 48638 w 48638"/>
                <a:gd name="connsiteY397" fmla="*/ 16472706 h 32848084"/>
                <a:gd name="connsiteX398" fmla="*/ 24319 w 48638"/>
                <a:gd name="connsiteY398" fmla="*/ 16497038 h 32848084"/>
                <a:gd name="connsiteX399" fmla="*/ 24319 w 48638"/>
                <a:gd name="connsiteY399" fmla="*/ 16205055 h 32848084"/>
                <a:gd name="connsiteX400" fmla="*/ 0 w 48638"/>
                <a:gd name="connsiteY400" fmla="*/ 16180723 h 32848084"/>
                <a:gd name="connsiteX401" fmla="*/ 0 w 48638"/>
                <a:gd name="connsiteY401" fmla="*/ 16083396 h 32848084"/>
                <a:gd name="connsiteX402" fmla="*/ 24319 w 48638"/>
                <a:gd name="connsiteY402" fmla="*/ 16059064 h 32848084"/>
                <a:gd name="connsiteX403" fmla="*/ 48638 w 48638"/>
                <a:gd name="connsiteY403" fmla="*/ 16083396 h 32848084"/>
                <a:gd name="connsiteX404" fmla="*/ 48638 w 48638"/>
                <a:gd name="connsiteY404" fmla="*/ 16180723 h 32848084"/>
                <a:gd name="connsiteX405" fmla="*/ 24319 w 48638"/>
                <a:gd name="connsiteY405" fmla="*/ 16205055 h 32848084"/>
                <a:gd name="connsiteX406" fmla="*/ 24319 w 48638"/>
                <a:gd name="connsiteY406" fmla="*/ 15913072 h 32848084"/>
                <a:gd name="connsiteX407" fmla="*/ 0 w 48638"/>
                <a:gd name="connsiteY407" fmla="*/ 15888740 h 32848084"/>
                <a:gd name="connsiteX408" fmla="*/ 0 w 48638"/>
                <a:gd name="connsiteY408" fmla="*/ 15791413 h 32848084"/>
                <a:gd name="connsiteX409" fmla="*/ 24319 w 48638"/>
                <a:gd name="connsiteY409" fmla="*/ 15767081 h 32848084"/>
                <a:gd name="connsiteX410" fmla="*/ 48638 w 48638"/>
                <a:gd name="connsiteY410" fmla="*/ 15791413 h 32848084"/>
                <a:gd name="connsiteX411" fmla="*/ 48638 w 48638"/>
                <a:gd name="connsiteY411" fmla="*/ 15888740 h 32848084"/>
                <a:gd name="connsiteX412" fmla="*/ 24319 w 48638"/>
                <a:gd name="connsiteY412" fmla="*/ 15913072 h 32848084"/>
                <a:gd name="connsiteX413" fmla="*/ 24319 w 48638"/>
                <a:gd name="connsiteY413" fmla="*/ 15621089 h 32848084"/>
                <a:gd name="connsiteX414" fmla="*/ 0 w 48638"/>
                <a:gd name="connsiteY414" fmla="*/ 15596757 h 32848084"/>
                <a:gd name="connsiteX415" fmla="*/ 0 w 48638"/>
                <a:gd name="connsiteY415" fmla="*/ 15499430 h 32848084"/>
                <a:gd name="connsiteX416" fmla="*/ 24319 w 48638"/>
                <a:gd name="connsiteY416" fmla="*/ 15475098 h 32848084"/>
                <a:gd name="connsiteX417" fmla="*/ 48638 w 48638"/>
                <a:gd name="connsiteY417" fmla="*/ 15499430 h 32848084"/>
                <a:gd name="connsiteX418" fmla="*/ 48638 w 48638"/>
                <a:gd name="connsiteY418" fmla="*/ 15596757 h 32848084"/>
                <a:gd name="connsiteX419" fmla="*/ 24319 w 48638"/>
                <a:gd name="connsiteY419" fmla="*/ 15621089 h 32848084"/>
                <a:gd name="connsiteX420" fmla="*/ 24319 w 48638"/>
                <a:gd name="connsiteY420" fmla="*/ 15329106 h 32848084"/>
                <a:gd name="connsiteX421" fmla="*/ 0 w 48638"/>
                <a:gd name="connsiteY421" fmla="*/ 15304774 h 32848084"/>
                <a:gd name="connsiteX422" fmla="*/ 0 w 48638"/>
                <a:gd name="connsiteY422" fmla="*/ 15207447 h 32848084"/>
                <a:gd name="connsiteX423" fmla="*/ 24319 w 48638"/>
                <a:gd name="connsiteY423" fmla="*/ 15183115 h 32848084"/>
                <a:gd name="connsiteX424" fmla="*/ 48638 w 48638"/>
                <a:gd name="connsiteY424" fmla="*/ 15207447 h 32848084"/>
                <a:gd name="connsiteX425" fmla="*/ 48638 w 48638"/>
                <a:gd name="connsiteY425" fmla="*/ 15304774 h 32848084"/>
                <a:gd name="connsiteX426" fmla="*/ 24319 w 48638"/>
                <a:gd name="connsiteY426" fmla="*/ 15329106 h 32848084"/>
                <a:gd name="connsiteX427" fmla="*/ 24319 w 48638"/>
                <a:gd name="connsiteY427" fmla="*/ 15037123 h 32848084"/>
                <a:gd name="connsiteX428" fmla="*/ 0 w 48638"/>
                <a:gd name="connsiteY428" fmla="*/ 15012791 h 32848084"/>
                <a:gd name="connsiteX429" fmla="*/ 0 w 48638"/>
                <a:gd name="connsiteY429" fmla="*/ 14915464 h 32848084"/>
                <a:gd name="connsiteX430" fmla="*/ 24319 w 48638"/>
                <a:gd name="connsiteY430" fmla="*/ 14891132 h 32848084"/>
                <a:gd name="connsiteX431" fmla="*/ 48638 w 48638"/>
                <a:gd name="connsiteY431" fmla="*/ 14915464 h 32848084"/>
                <a:gd name="connsiteX432" fmla="*/ 48638 w 48638"/>
                <a:gd name="connsiteY432" fmla="*/ 15012791 h 32848084"/>
                <a:gd name="connsiteX433" fmla="*/ 24319 w 48638"/>
                <a:gd name="connsiteY433" fmla="*/ 15037123 h 32848084"/>
                <a:gd name="connsiteX434" fmla="*/ 24319 w 48638"/>
                <a:gd name="connsiteY434" fmla="*/ 14745140 h 32848084"/>
                <a:gd name="connsiteX435" fmla="*/ 0 w 48638"/>
                <a:gd name="connsiteY435" fmla="*/ 14720808 h 32848084"/>
                <a:gd name="connsiteX436" fmla="*/ 0 w 48638"/>
                <a:gd name="connsiteY436" fmla="*/ 14623481 h 32848084"/>
                <a:gd name="connsiteX437" fmla="*/ 24319 w 48638"/>
                <a:gd name="connsiteY437" fmla="*/ 14599149 h 32848084"/>
                <a:gd name="connsiteX438" fmla="*/ 48638 w 48638"/>
                <a:gd name="connsiteY438" fmla="*/ 14623481 h 32848084"/>
                <a:gd name="connsiteX439" fmla="*/ 48638 w 48638"/>
                <a:gd name="connsiteY439" fmla="*/ 14720808 h 32848084"/>
                <a:gd name="connsiteX440" fmla="*/ 24319 w 48638"/>
                <a:gd name="connsiteY440" fmla="*/ 14745140 h 32848084"/>
                <a:gd name="connsiteX441" fmla="*/ 24319 w 48638"/>
                <a:gd name="connsiteY441" fmla="*/ 14453157 h 32848084"/>
                <a:gd name="connsiteX442" fmla="*/ 0 w 48638"/>
                <a:gd name="connsiteY442" fmla="*/ 14428825 h 32848084"/>
                <a:gd name="connsiteX443" fmla="*/ 0 w 48638"/>
                <a:gd name="connsiteY443" fmla="*/ 14331498 h 32848084"/>
                <a:gd name="connsiteX444" fmla="*/ 24319 w 48638"/>
                <a:gd name="connsiteY444" fmla="*/ 14307166 h 32848084"/>
                <a:gd name="connsiteX445" fmla="*/ 48638 w 48638"/>
                <a:gd name="connsiteY445" fmla="*/ 14331498 h 32848084"/>
                <a:gd name="connsiteX446" fmla="*/ 48638 w 48638"/>
                <a:gd name="connsiteY446" fmla="*/ 14428825 h 32848084"/>
                <a:gd name="connsiteX447" fmla="*/ 24319 w 48638"/>
                <a:gd name="connsiteY447" fmla="*/ 14453157 h 32848084"/>
                <a:gd name="connsiteX448" fmla="*/ 24319 w 48638"/>
                <a:gd name="connsiteY448" fmla="*/ 14161174 h 32848084"/>
                <a:gd name="connsiteX449" fmla="*/ 0 w 48638"/>
                <a:gd name="connsiteY449" fmla="*/ 14136842 h 32848084"/>
                <a:gd name="connsiteX450" fmla="*/ 0 w 48638"/>
                <a:gd name="connsiteY450" fmla="*/ 14039515 h 32848084"/>
                <a:gd name="connsiteX451" fmla="*/ 24319 w 48638"/>
                <a:gd name="connsiteY451" fmla="*/ 14015183 h 32848084"/>
                <a:gd name="connsiteX452" fmla="*/ 48638 w 48638"/>
                <a:gd name="connsiteY452" fmla="*/ 14039515 h 32848084"/>
                <a:gd name="connsiteX453" fmla="*/ 48638 w 48638"/>
                <a:gd name="connsiteY453" fmla="*/ 14136842 h 32848084"/>
                <a:gd name="connsiteX454" fmla="*/ 24319 w 48638"/>
                <a:gd name="connsiteY454" fmla="*/ 14161174 h 32848084"/>
                <a:gd name="connsiteX455" fmla="*/ 24319 w 48638"/>
                <a:gd name="connsiteY455" fmla="*/ 13869191 h 32848084"/>
                <a:gd name="connsiteX456" fmla="*/ 0 w 48638"/>
                <a:gd name="connsiteY456" fmla="*/ 13844859 h 32848084"/>
                <a:gd name="connsiteX457" fmla="*/ 0 w 48638"/>
                <a:gd name="connsiteY457" fmla="*/ 13747532 h 32848084"/>
                <a:gd name="connsiteX458" fmla="*/ 24319 w 48638"/>
                <a:gd name="connsiteY458" fmla="*/ 13723200 h 32848084"/>
                <a:gd name="connsiteX459" fmla="*/ 48638 w 48638"/>
                <a:gd name="connsiteY459" fmla="*/ 13747532 h 32848084"/>
                <a:gd name="connsiteX460" fmla="*/ 48638 w 48638"/>
                <a:gd name="connsiteY460" fmla="*/ 13844859 h 32848084"/>
                <a:gd name="connsiteX461" fmla="*/ 24319 w 48638"/>
                <a:gd name="connsiteY461" fmla="*/ 13869191 h 32848084"/>
                <a:gd name="connsiteX462" fmla="*/ 24319 w 48638"/>
                <a:gd name="connsiteY462" fmla="*/ 13577208 h 32848084"/>
                <a:gd name="connsiteX463" fmla="*/ 0 w 48638"/>
                <a:gd name="connsiteY463" fmla="*/ 13552876 h 32848084"/>
                <a:gd name="connsiteX464" fmla="*/ 0 w 48638"/>
                <a:gd name="connsiteY464" fmla="*/ 13455549 h 32848084"/>
                <a:gd name="connsiteX465" fmla="*/ 24319 w 48638"/>
                <a:gd name="connsiteY465" fmla="*/ 13431217 h 32848084"/>
                <a:gd name="connsiteX466" fmla="*/ 48638 w 48638"/>
                <a:gd name="connsiteY466" fmla="*/ 13455549 h 32848084"/>
                <a:gd name="connsiteX467" fmla="*/ 48638 w 48638"/>
                <a:gd name="connsiteY467" fmla="*/ 13552876 h 32848084"/>
                <a:gd name="connsiteX468" fmla="*/ 24319 w 48638"/>
                <a:gd name="connsiteY468" fmla="*/ 13577208 h 32848084"/>
                <a:gd name="connsiteX469" fmla="*/ 24319 w 48638"/>
                <a:gd name="connsiteY469" fmla="*/ 13285225 h 32848084"/>
                <a:gd name="connsiteX470" fmla="*/ 0 w 48638"/>
                <a:gd name="connsiteY470" fmla="*/ 13260893 h 32848084"/>
                <a:gd name="connsiteX471" fmla="*/ 0 w 48638"/>
                <a:gd name="connsiteY471" fmla="*/ 13163566 h 32848084"/>
                <a:gd name="connsiteX472" fmla="*/ 24319 w 48638"/>
                <a:gd name="connsiteY472" fmla="*/ 13139234 h 32848084"/>
                <a:gd name="connsiteX473" fmla="*/ 48638 w 48638"/>
                <a:gd name="connsiteY473" fmla="*/ 13163566 h 32848084"/>
                <a:gd name="connsiteX474" fmla="*/ 48638 w 48638"/>
                <a:gd name="connsiteY474" fmla="*/ 13260893 h 32848084"/>
                <a:gd name="connsiteX475" fmla="*/ 24319 w 48638"/>
                <a:gd name="connsiteY475" fmla="*/ 13285225 h 32848084"/>
                <a:gd name="connsiteX476" fmla="*/ 24319 w 48638"/>
                <a:gd name="connsiteY476" fmla="*/ 12993242 h 32848084"/>
                <a:gd name="connsiteX477" fmla="*/ 0 w 48638"/>
                <a:gd name="connsiteY477" fmla="*/ 12968911 h 32848084"/>
                <a:gd name="connsiteX478" fmla="*/ 0 w 48638"/>
                <a:gd name="connsiteY478" fmla="*/ 12871583 h 32848084"/>
                <a:gd name="connsiteX479" fmla="*/ 24319 w 48638"/>
                <a:gd name="connsiteY479" fmla="*/ 12847251 h 32848084"/>
                <a:gd name="connsiteX480" fmla="*/ 48638 w 48638"/>
                <a:gd name="connsiteY480" fmla="*/ 12871583 h 32848084"/>
                <a:gd name="connsiteX481" fmla="*/ 48638 w 48638"/>
                <a:gd name="connsiteY481" fmla="*/ 12968911 h 32848084"/>
                <a:gd name="connsiteX482" fmla="*/ 24319 w 48638"/>
                <a:gd name="connsiteY482" fmla="*/ 12993242 h 32848084"/>
                <a:gd name="connsiteX483" fmla="*/ 24319 w 48638"/>
                <a:gd name="connsiteY483" fmla="*/ 12701259 h 32848084"/>
                <a:gd name="connsiteX484" fmla="*/ 0 w 48638"/>
                <a:gd name="connsiteY484" fmla="*/ 12676928 h 32848084"/>
                <a:gd name="connsiteX485" fmla="*/ 0 w 48638"/>
                <a:gd name="connsiteY485" fmla="*/ 12579600 h 32848084"/>
                <a:gd name="connsiteX486" fmla="*/ 24319 w 48638"/>
                <a:gd name="connsiteY486" fmla="*/ 12555268 h 32848084"/>
                <a:gd name="connsiteX487" fmla="*/ 48638 w 48638"/>
                <a:gd name="connsiteY487" fmla="*/ 12579600 h 32848084"/>
                <a:gd name="connsiteX488" fmla="*/ 48638 w 48638"/>
                <a:gd name="connsiteY488" fmla="*/ 12676928 h 32848084"/>
                <a:gd name="connsiteX489" fmla="*/ 24319 w 48638"/>
                <a:gd name="connsiteY489" fmla="*/ 12701259 h 32848084"/>
                <a:gd name="connsiteX490" fmla="*/ 24319 w 48638"/>
                <a:gd name="connsiteY490" fmla="*/ 12409276 h 32848084"/>
                <a:gd name="connsiteX491" fmla="*/ 0 w 48638"/>
                <a:gd name="connsiteY491" fmla="*/ 12384945 h 32848084"/>
                <a:gd name="connsiteX492" fmla="*/ 0 w 48638"/>
                <a:gd name="connsiteY492" fmla="*/ 12287617 h 32848084"/>
                <a:gd name="connsiteX493" fmla="*/ 24319 w 48638"/>
                <a:gd name="connsiteY493" fmla="*/ 12263285 h 32848084"/>
                <a:gd name="connsiteX494" fmla="*/ 48638 w 48638"/>
                <a:gd name="connsiteY494" fmla="*/ 12287617 h 32848084"/>
                <a:gd name="connsiteX495" fmla="*/ 48638 w 48638"/>
                <a:gd name="connsiteY495" fmla="*/ 12384945 h 32848084"/>
                <a:gd name="connsiteX496" fmla="*/ 24319 w 48638"/>
                <a:gd name="connsiteY496" fmla="*/ 12409276 h 32848084"/>
                <a:gd name="connsiteX497" fmla="*/ 24319 w 48638"/>
                <a:gd name="connsiteY497" fmla="*/ 12117293 h 32848084"/>
                <a:gd name="connsiteX498" fmla="*/ 0 w 48638"/>
                <a:gd name="connsiteY498" fmla="*/ 12092962 h 32848084"/>
                <a:gd name="connsiteX499" fmla="*/ 0 w 48638"/>
                <a:gd name="connsiteY499" fmla="*/ 11995634 h 32848084"/>
                <a:gd name="connsiteX500" fmla="*/ 24319 w 48638"/>
                <a:gd name="connsiteY500" fmla="*/ 11971302 h 32848084"/>
                <a:gd name="connsiteX501" fmla="*/ 48638 w 48638"/>
                <a:gd name="connsiteY501" fmla="*/ 11995634 h 32848084"/>
                <a:gd name="connsiteX502" fmla="*/ 48638 w 48638"/>
                <a:gd name="connsiteY502" fmla="*/ 12092962 h 32848084"/>
                <a:gd name="connsiteX503" fmla="*/ 24319 w 48638"/>
                <a:gd name="connsiteY503" fmla="*/ 12117293 h 32848084"/>
                <a:gd name="connsiteX504" fmla="*/ 24319 w 48638"/>
                <a:gd name="connsiteY504" fmla="*/ 11825311 h 32848084"/>
                <a:gd name="connsiteX505" fmla="*/ 0 w 48638"/>
                <a:gd name="connsiteY505" fmla="*/ 11800979 h 32848084"/>
                <a:gd name="connsiteX506" fmla="*/ 0 w 48638"/>
                <a:gd name="connsiteY506" fmla="*/ 11703651 h 32848084"/>
                <a:gd name="connsiteX507" fmla="*/ 24319 w 48638"/>
                <a:gd name="connsiteY507" fmla="*/ 11679319 h 32848084"/>
                <a:gd name="connsiteX508" fmla="*/ 48638 w 48638"/>
                <a:gd name="connsiteY508" fmla="*/ 11703651 h 32848084"/>
                <a:gd name="connsiteX509" fmla="*/ 48638 w 48638"/>
                <a:gd name="connsiteY509" fmla="*/ 11800979 h 32848084"/>
                <a:gd name="connsiteX510" fmla="*/ 24319 w 48638"/>
                <a:gd name="connsiteY510" fmla="*/ 11825311 h 32848084"/>
                <a:gd name="connsiteX511" fmla="*/ 24319 w 48638"/>
                <a:gd name="connsiteY511" fmla="*/ 11533328 h 32848084"/>
                <a:gd name="connsiteX512" fmla="*/ 0 w 48638"/>
                <a:gd name="connsiteY512" fmla="*/ 11508996 h 32848084"/>
                <a:gd name="connsiteX513" fmla="*/ 0 w 48638"/>
                <a:gd name="connsiteY513" fmla="*/ 11411668 h 32848084"/>
                <a:gd name="connsiteX514" fmla="*/ 24319 w 48638"/>
                <a:gd name="connsiteY514" fmla="*/ 11387336 h 32848084"/>
                <a:gd name="connsiteX515" fmla="*/ 48638 w 48638"/>
                <a:gd name="connsiteY515" fmla="*/ 11411668 h 32848084"/>
                <a:gd name="connsiteX516" fmla="*/ 48638 w 48638"/>
                <a:gd name="connsiteY516" fmla="*/ 11508996 h 32848084"/>
                <a:gd name="connsiteX517" fmla="*/ 24319 w 48638"/>
                <a:gd name="connsiteY517" fmla="*/ 11533328 h 32848084"/>
                <a:gd name="connsiteX518" fmla="*/ 24319 w 48638"/>
                <a:gd name="connsiteY518" fmla="*/ 11241345 h 32848084"/>
                <a:gd name="connsiteX519" fmla="*/ 0 w 48638"/>
                <a:gd name="connsiteY519" fmla="*/ 11217013 h 32848084"/>
                <a:gd name="connsiteX520" fmla="*/ 0 w 48638"/>
                <a:gd name="connsiteY520" fmla="*/ 11119685 h 32848084"/>
                <a:gd name="connsiteX521" fmla="*/ 24319 w 48638"/>
                <a:gd name="connsiteY521" fmla="*/ 11095353 h 32848084"/>
                <a:gd name="connsiteX522" fmla="*/ 48638 w 48638"/>
                <a:gd name="connsiteY522" fmla="*/ 11119685 h 32848084"/>
                <a:gd name="connsiteX523" fmla="*/ 48638 w 48638"/>
                <a:gd name="connsiteY523" fmla="*/ 11217013 h 32848084"/>
                <a:gd name="connsiteX524" fmla="*/ 24319 w 48638"/>
                <a:gd name="connsiteY524" fmla="*/ 11241345 h 32848084"/>
                <a:gd name="connsiteX525" fmla="*/ 24319 w 48638"/>
                <a:gd name="connsiteY525" fmla="*/ 10949362 h 32848084"/>
                <a:gd name="connsiteX526" fmla="*/ 0 w 48638"/>
                <a:gd name="connsiteY526" fmla="*/ 10925030 h 32848084"/>
                <a:gd name="connsiteX527" fmla="*/ 0 w 48638"/>
                <a:gd name="connsiteY527" fmla="*/ 10827702 h 32848084"/>
                <a:gd name="connsiteX528" fmla="*/ 24319 w 48638"/>
                <a:gd name="connsiteY528" fmla="*/ 10803370 h 32848084"/>
                <a:gd name="connsiteX529" fmla="*/ 48638 w 48638"/>
                <a:gd name="connsiteY529" fmla="*/ 10827702 h 32848084"/>
                <a:gd name="connsiteX530" fmla="*/ 48638 w 48638"/>
                <a:gd name="connsiteY530" fmla="*/ 10925030 h 32848084"/>
                <a:gd name="connsiteX531" fmla="*/ 24319 w 48638"/>
                <a:gd name="connsiteY531" fmla="*/ 10949362 h 32848084"/>
                <a:gd name="connsiteX532" fmla="*/ 24319 w 48638"/>
                <a:gd name="connsiteY532" fmla="*/ 10657379 h 32848084"/>
                <a:gd name="connsiteX533" fmla="*/ 0 w 48638"/>
                <a:gd name="connsiteY533" fmla="*/ 10633047 h 32848084"/>
                <a:gd name="connsiteX534" fmla="*/ 0 w 48638"/>
                <a:gd name="connsiteY534" fmla="*/ 10535719 h 32848084"/>
                <a:gd name="connsiteX535" fmla="*/ 24319 w 48638"/>
                <a:gd name="connsiteY535" fmla="*/ 10511387 h 32848084"/>
                <a:gd name="connsiteX536" fmla="*/ 48638 w 48638"/>
                <a:gd name="connsiteY536" fmla="*/ 10535719 h 32848084"/>
                <a:gd name="connsiteX537" fmla="*/ 48638 w 48638"/>
                <a:gd name="connsiteY537" fmla="*/ 10633047 h 32848084"/>
                <a:gd name="connsiteX538" fmla="*/ 24319 w 48638"/>
                <a:gd name="connsiteY538" fmla="*/ 10657379 h 32848084"/>
                <a:gd name="connsiteX539" fmla="*/ 24319 w 48638"/>
                <a:gd name="connsiteY539" fmla="*/ 10365396 h 32848084"/>
                <a:gd name="connsiteX540" fmla="*/ 0 w 48638"/>
                <a:gd name="connsiteY540" fmla="*/ 10341064 h 32848084"/>
                <a:gd name="connsiteX541" fmla="*/ 0 w 48638"/>
                <a:gd name="connsiteY541" fmla="*/ 10243736 h 32848084"/>
                <a:gd name="connsiteX542" fmla="*/ 24319 w 48638"/>
                <a:gd name="connsiteY542" fmla="*/ 10219404 h 32848084"/>
                <a:gd name="connsiteX543" fmla="*/ 48638 w 48638"/>
                <a:gd name="connsiteY543" fmla="*/ 10243736 h 32848084"/>
                <a:gd name="connsiteX544" fmla="*/ 48638 w 48638"/>
                <a:gd name="connsiteY544" fmla="*/ 10341064 h 32848084"/>
                <a:gd name="connsiteX545" fmla="*/ 24319 w 48638"/>
                <a:gd name="connsiteY545" fmla="*/ 10365396 h 32848084"/>
                <a:gd name="connsiteX546" fmla="*/ 24319 w 48638"/>
                <a:gd name="connsiteY546" fmla="*/ 10073413 h 32848084"/>
                <a:gd name="connsiteX547" fmla="*/ 0 w 48638"/>
                <a:gd name="connsiteY547" fmla="*/ 10049081 h 32848084"/>
                <a:gd name="connsiteX548" fmla="*/ 0 w 48638"/>
                <a:gd name="connsiteY548" fmla="*/ 9951753 h 32848084"/>
                <a:gd name="connsiteX549" fmla="*/ 24319 w 48638"/>
                <a:gd name="connsiteY549" fmla="*/ 9927421 h 32848084"/>
                <a:gd name="connsiteX550" fmla="*/ 48638 w 48638"/>
                <a:gd name="connsiteY550" fmla="*/ 9951753 h 32848084"/>
                <a:gd name="connsiteX551" fmla="*/ 48638 w 48638"/>
                <a:gd name="connsiteY551" fmla="*/ 10049081 h 32848084"/>
                <a:gd name="connsiteX552" fmla="*/ 24319 w 48638"/>
                <a:gd name="connsiteY552" fmla="*/ 10073413 h 32848084"/>
                <a:gd name="connsiteX553" fmla="*/ 24319 w 48638"/>
                <a:gd name="connsiteY553" fmla="*/ 9781430 h 32848084"/>
                <a:gd name="connsiteX554" fmla="*/ 0 w 48638"/>
                <a:gd name="connsiteY554" fmla="*/ 9757098 h 32848084"/>
                <a:gd name="connsiteX555" fmla="*/ 0 w 48638"/>
                <a:gd name="connsiteY555" fmla="*/ 9659770 h 32848084"/>
                <a:gd name="connsiteX556" fmla="*/ 24319 w 48638"/>
                <a:gd name="connsiteY556" fmla="*/ 9635438 h 32848084"/>
                <a:gd name="connsiteX557" fmla="*/ 48638 w 48638"/>
                <a:gd name="connsiteY557" fmla="*/ 9659770 h 32848084"/>
                <a:gd name="connsiteX558" fmla="*/ 48638 w 48638"/>
                <a:gd name="connsiteY558" fmla="*/ 9757098 h 32848084"/>
                <a:gd name="connsiteX559" fmla="*/ 24319 w 48638"/>
                <a:gd name="connsiteY559" fmla="*/ 9781430 h 32848084"/>
                <a:gd name="connsiteX560" fmla="*/ 24319 w 48638"/>
                <a:gd name="connsiteY560" fmla="*/ 9489447 h 32848084"/>
                <a:gd name="connsiteX561" fmla="*/ 0 w 48638"/>
                <a:gd name="connsiteY561" fmla="*/ 9465115 h 32848084"/>
                <a:gd name="connsiteX562" fmla="*/ 0 w 48638"/>
                <a:gd name="connsiteY562" fmla="*/ 9367787 h 32848084"/>
                <a:gd name="connsiteX563" fmla="*/ 24319 w 48638"/>
                <a:gd name="connsiteY563" fmla="*/ 9343455 h 32848084"/>
                <a:gd name="connsiteX564" fmla="*/ 48638 w 48638"/>
                <a:gd name="connsiteY564" fmla="*/ 9367787 h 32848084"/>
                <a:gd name="connsiteX565" fmla="*/ 48638 w 48638"/>
                <a:gd name="connsiteY565" fmla="*/ 9465115 h 32848084"/>
                <a:gd name="connsiteX566" fmla="*/ 24319 w 48638"/>
                <a:gd name="connsiteY566" fmla="*/ 9489447 h 32848084"/>
                <a:gd name="connsiteX567" fmla="*/ 24319 w 48638"/>
                <a:gd name="connsiteY567" fmla="*/ 9197464 h 32848084"/>
                <a:gd name="connsiteX568" fmla="*/ 0 w 48638"/>
                <a:gd name="connsiteY568" fmla="*/ 9173132 h 32848084"/>
                <a:gd name="connsiteX569" fmla="*/ 0 w 48638"/>
                <a:gd name="connsiteY569" fmla="*/ 9075804 h 32848084"/>
                <a:gd name="connsiteX570" fmla="*/ 24319 w 48638"/>
                <a:gd name="connsiteY570" fmla="*/ 9051472 h 32848084"/>
                <a:gd name="connsiteX571" fmla="*/ 48638 w 48638"/>
                <a:gd name="connsiteY571" fmla="*/ 9075804 h 32848084"/>
                <a:gd name="connsiteX572" fmla="*/ 48638 w 48638"/>
                <a:gd name="connsiteY572" fmla="*/ 9173132 h 32848084"/>
                <a:gd name="connsiteX573" fmla="*/ 24319 w 48638"/>
                <a:gd name="connsiteY573" fmla="*/ 9197464 h 32848084"/>
                <a:gd name="connsiteX574" fmla="*/ 24319 w 48638"/>
                <a:gd name="connsiteY574" fmla="*/ 8905481 h 32848084"/>
                <a:gd name="connsiteX575" fmla="*/ 0 w 48638"/>
                <a:gd name="connsiteY575" fmla="*/ 8881149 h 32848084"/>
                <a:gd name="connsiteX576" fmla="*/ 0 w 48638"/>
                <a:gd name="connsiteY576" fmla="*/ 8783821 h 32848084"/>
                <a:gd name="connsiteX577" fmla="*/ 24319 w 48638"/>
                <a:gd name="connsiteY577" fmla="*/ 8759489 h 32848084"/>
                <a:gd name="connsiteX578" fmla="*/ 48638 w 48638"/>
                <a:gd name="connsiteY578" fmla="*/ 8783821 h 32848084"/>
                <a:gd name="connsiteX579" fmla="*/ 48638 w 48638"/>
                <a:gd name="connsiteY579" fmla="*/ 8881149 h 32848084"/>
                <a:gd name="connsiteX580" fmla="*/ 24319 w 48638"/>
                <a:gd name="connsiteY580" fmla="*/ 8905481 h 32848084"/>
                <a:gd name="connsiteX581" fmla="*/ 24319 w 48638"/>
                <a:gd name="connsiteY581" fmla="*/ 8613498 h 32848084"/>
                <a:gd name="connsiteX582" fmla="*/ 0 w 48638"/>
                <a:gd name="connsiteY582" fmla="*/ 8589166 h 32848084"/>
                <a:gd name="connsiteX583" fmla="*/ 0 w 48638"/>
                <a:gd name="connsiteY583" fmla="*/ 8491838 h 32848084"/>
                <a:gd name="connsiteX584" fmla="*/ 24319 w 48638"/>
                <a:gd name="connsiteY584" fmla="*/ 8467506 h 32848084"/>
                <a:gd name="connsiteX585" fmla="*/ 48638 w 48638"/>
                <a:gd name="connsiteY585" fmla="*/ 8491838 h 32848084"/>
                <a:gd name="connsiteX586" fmla="*/ 48638 w 48638"/>
                <a:gd name="connsiteY586" fmla="*/ 8589166 h 32848084"/>
                <a:gd name="connsiteX587" fmla="*/ 24319 w 48638"/>
                <a:gd name="connsiteY587" fmla="*/ 8613498 h 32848084"/>
                <a:gd name="connsiteX588" fmla="*/ 24319 w 48638"/>
                <a:gd name="connsiteY588" fmla="*/ 8321515 h 32848084"/>
                <a:gd name="connsiteX589" fmla="*/ 0 w 48638"/>
                <a:gd name="connsiteY589" fmla="*/ 8297183 h 32848084"/>
                <a:gd name="connsiteX590" fmla="*/ 0 w 48638"/>
                <a:gd name="connsiteY590" fmla="*/ 8199855 h 32848084"/>
                <a:gd name="connsiteX591" fmla="*/ 24319 w 48638"/>
                <a:gd name="connsiteY591" fmla="*/ 8175524 h 32848084"/>
                <a:gd name="connsiteX592" fmla="*/ 48638 w 48638"/>
                <a:gd name="connsiteY592" fmla="*/ 8199855 h 32848084"/>
                <a:gd name="connsiteX593" fmla="*/ 48638 w 48638"/>
                <a:gd name="connsiteY593" fmla="*/ 8297183 h 32848084"/>
                <a:gd name="connsiteX594" fmla="*/ 24319 w 48638"/>
                <a:gd name="connsiteY594" fmla="*/ 8321515 h 32848084"/>
                <a:gd name="connsiteX595" fmla="*/ 24319 w 48638"/>
                <a:gd name="connsiteY595" fmla="*/ 8029532 h 32848084"/>
                <a:gd name="connsiteX596" fmla="*/ 0 w 48638"/>
                <a:gd name="connsiteY596" fmla="*/ 8005200 h 32848084"/>
                <a:gd name="connsiteX597" fmla="*/ 0 w 48638"/>
                <a:gd name="connsiteY597" fmla="*/ 7907873 h 32848084"/>
                <a:gd name="connsiteX598" fmla="*/ 24319 w 48638"/>
                <a:gd name="connsiteY598" fmla="*/ 7883541 h 32848084"/>
                <a:gd name="connsiteX599" fmla="*/ 48638 w 48638"/>
                <a:gd name="connsiteY599" fmla="*/ 7907873 h 32848084"/>
                <a:gd name="connsiteX600" fmla="*/ 48638 w 48638"/>
                <a:gd name="connsiteY600" fmla="*/ 8005200 h 32848084"/>
                <a:gd name="connsiteX601" fmla="*/ 24319 w 48638"/>
                <a:gd name="connsiteY601" fmla="*/ 8029532 h 32848084"/>
                <a:gd name="connsiteX602" fmla="*/ 24319 w 48638"/>
                <a:gd name="connsiteY602" fmla="*/ 7737549 h 32848084"/>
                <a:gd name="connsiteX603" fmla="*/ 0 w 48638"/>
                <a:gd name="connsiteY603" fmla="*/ 7713217 h 32848084"/>
                <a:gd name="connsiteX604" fmla="*/ 0 w 48638"/>
                <a:gd name="connsiteY604" fmla="*/ 7615890 h 32848084"/>
                <a:gd name="connsiteX605" fmla="*/ 24319 w 48638"/>
                <a:gd name="connsiteY605" fmla="*/ 7591558 h 32848084"/>
                <a:gd name="connsiteX606" fmla="*/ 48638 w 48638"/>
                <a:gd name="connsiteY606" fmla="*/ 7615890 h 32848084"/>
                <a:gd name="connsiteX607" fmla="*/ 48638 w 48638"/>
                <a:gd name="connsiteY607" fmla="*/ 7713217 h 32848084"/>
                <a:gd name="connsiteX608" fmla="*/ 24319 w 48638"/>
                <a:gd name="connsiteY608" fmla="*/ 7737549 h 32848084"/>
                <a:gd name="connsiteX609" fmla="*/ 24319 w 48638"/>
                <a:gd name="connsiteY609" fmla="*/ 7445566 h 32848084"/>
                <a:gd name="connsiteX610" fmla="*/ 0 w 48638"/>
                <a:gd name="connsiteY610" fmla="*/ 7421234 h 32848084"/>
                <a:gd name="connsiteX611" fmla="*/ 0 w 48638"/>
                <a:gd name="connsiteY611" fmla="*/ 7323907 h 32848084"/>
                <a:gd name="connsiteX612" fmla="*/ 24319 w 48638"/>
                <a:gd name="connsiteY612" fmla="*/ 7299575 h 32848084"/>
                <a:gd name="connsiteX613" fmla="*/ 48638 w 48638"/>
                <a:gd name="connsiteY613" fmla="*/ 7323907 h 32848084"/>
                <a:gd name="connsiteX614" fmla="*/ 48638 w 48638"/>
                <a:gd name="connsiteY614" fmla="*/ 7421234 h 32848084"/>
                <a:gd name="connsiteX615" fmla="*/ 24319 w 48638"/>
                <a:gd name="connsiteY615" fmla="*/ 7445566 h 32848084"/>
                <a:gd name="connsiteX616" fmla="*/ 24319 w 48638"/>
                <a:gd name="connsiteY616" fmla="*/ 7153583 h 32848084"/>
                <a:gd name="connsiteX617" fmla="*/ 0 w 48638"/>
                <a:gd name="connsiteY617" fmla="*/ 7129251 h 32848084"/>
                <a:gd name="connsiteX618" fmla="*/ 0 w 48638"/>
                <a:gd name="connsiteY618" fmla="*/ 7031924 h 32848084"/>
                <a:gd name="connsiteX619" fmla="*/ 24319 w 48638"/>
                <a:gd name="connsiteY619" fmla="*/ 7007592 h 32848084"/>
                <a:gd name="connsiteX620" fmla="*/ 48638 w 48638"/>
                <a:gd name="connsiteY620" fmla="*/ 7031924 h 32848084"/>
                <a:gd name="connsiteX621" fmla="*/ 48638 w 48638"/>
                <a:gd name="connsiteY621" fmla="*/ 7129251 h 32848084"/>
                <a:gd name="connsiteX622" fmla="*/ 24319 w 48638"/>
                <a:gd name="connsiteY622" fmla="*/ 7153583 h 32848084"/>
                <a:gd name="connsiteX623" fmla="*/ 24319 w 48638"/>
                <a:gd name="connsiteY623" fmla="*/ 6861600 h 32848084"/>
                <a:gd name="connsiteX624" fmla="*/ 0 w 48638"/>
                <a:gd name="connsiteY624" fmla="*/ 6837268 h 32848084"/>
                <a:gd name="connsiteX625" fmla="*/ 0 w 48638"/>
                <a:gd name="connsiteY625" fmla="*/ 6739941 h 32848084"/>
                <a:gd name="connsiteX626" fmla="*/ 24319 w 48638"/>
                <a:gd name="connsiteY626" fmla="*/ 6715609 h 32848084"/>
                <a:gd name="connsiteX627" fmla="*/ 48638 w 48638"/>
                <a:gd name="connsiteY627" fmla="*/ 6739941 h 32848084"/>
                <a:gd name="connsiteX628" fmla="*/ 48638 w 48638"/>
                <a:gd name="connsiteY628" fmla="*/ 6837268 h 32848084"/>
                <a:gd name="connsiteX629" fmla="*/ 24319 w 48638"/>
                <a:gd name="connsiteY629" fmla="*/ 6861600 h 32848084"/>
                <a:gd name="connsiteX630" fmla="*/ 24319 w 48638"/>
                <a:gd name="connsiteY630" fmla="*/ 6569617 h 32848084"/>
                <a:gd name="connsiteX631" fmla="*/ 0 w 48638"/>
                <a:gd name="connsiteY631" fmla="*/ 6545285 h 32848084"/>
                <a:gd name="connsiteX632" fmla="*/ 0 w 48638"/>
                <a:gd name="connsiteY632" fmla="*/ 6447958 h 32848084"/>
                <a:gd name="connsiteX633" fmla="*/ 24319 w 48638"/>
                <a:gd name="connsiteY633" fmla="*/ 6423626 h 32848084"/>
                <a:gd name="connsiteX634" fmla="*/ 48638 w 48638"/>
                <a:gd name="connsiteY634" fmla="*/ 6447958 h 32848084"/>
                <a:gd name="connsiteX635" fmla="*/ 48638 w 48638"/>
                <a:gd name="connsiteY635" fmla="*/ 6545285 h 32848084"/>
                <a:gd name="connsiteX636" fmla="*/ 24319 w 48638"/>
                <a:gd name="connsiteY636" fmla="*/ 6569617 h 32848084"/>
                <a:gd name="connsiteX637" fmla="*/ 24319 w 48638"/>
                <a:gd name="connsiteY637" fmla="*/ 6277634 h 32848084"/>
                <a:gd name="connsiteX638" fmla="*/ 0 w 48638"/>
                <a:gd name="connsiteY638" fmla="*/ 6253302 h 32848084"/>
                <a:gd name="connsiteX639" fmla="*/ 0 w 48638"/>
                <a:gd name="connsiteY639" fmla="*/ 6155975 h 32848084"/>
                <a:gd name="connsiteX640" fmla="*/ 24319 w 48638"/>
                <a:gd name="connsiteY640" fmla="*/ 6131643 h 32848084"/>
                <a:gd name="connsiteX641" fmla="*/ 48638 w 48638"/>
                <a:gd name="connsiteY641" fmla="*/ 6155975 h 32848084"/>
                <a:gd name="connsiteX642" fmla="*/ 48638 w 48638"/>
                <a:gd name="connsiteY642" fmla="*/ 6253302 h 32848084"/>
                <a:gd name="connsiteX643" fmla="*/ 24319 w 48638"/>
                <a:gd name="connsiteY643" fmla="*/ 6277634 h 32848084"/>
                <a:gd name="connsiteX644" fmla="*/ 24319 w 48638"/>
                <a:gd name="connsiteY644" fmla="*/ 5985651 h 32848084"/>
                <a:gd name="connsiteX645" fmla="*/ 0 w 48638"/>
                <a:gd name="connsiteY645" fmla="*/ 5961319 h 32848084"/>
                <a:gd name="connsiteX646" fmla="*/ 0 w 48638"/>
                <a:gd name="connsiteY646" fmla="*/ 5863992 h 32848084"/>
                <a:gd name="connsiteX647" fmla="*/ 24319 w 48638"/>
                <a:gd name="connsiteY647" fmla="*/ 5839660 h 32848084"/>
                <a:gd name="connsiteX648" fmla="*/ 48638 w 48638"/>
                <a:gd name="connsiteY648" fmla="*/ 5863992 h 32848084"/>
                <a:gd name="connsiteX649" fmla="*/ 48638 w 48638"/>
                <a:gd name="connsiteY649" fmla="*/ 5961319 h 32848084"/>
                <a:gd name="connsiteX650" fmla="*/ 24319 w 48638"/>
                <a:gd name="connsiteY650" fmla="*/ 5985651 h 32848084"/>
                <a:gd name="connsiteX651" fmla="*/ 24319 w 48638"/>
                <a:gd name="connsiteY651" fmla="*/ 5693668 h 32848084"/>
                <a:gd name="connsiteX652" fmla="*/ 0 w 48638"/>
                <a:gd name="connsiteY652" fmla="*/ 5669336 h 32848084"/>
                <a:gd name="connsiteX653" fmla="*/ 0 w 48638"/>
                <a:gd name="connsiteY653" fmla="*/ 5572009 h 32848084"/>
                <a:gd name="connsiteX654" fmla="*/ 24319 w 48638"/>
                <a:gd name="connsiteY654" fmla="*/ 5547677 h 32848084"/>
                <a:gd name="connsiteX655" fmla="*/ 48638 w 48638"/>
                <a:gd name="connsiteY655" fmla="*/ 5572009 h 32848084"/>
                <a:gd name="connsiteX656" fmla="*/ 48638 w 48638"/>
                <a:gd name="connsiteY656" fmla="*/ 5669336 h 32848084"/>
                <a:gd name="connsiteX657" fmla="*/ 24319 w 48638"/>
                <a:gd name="connsiteY657" fmla="*/ 5693668 h 32848084"/>
                <a:gd name="connsiteX658" fmla="*/ 24319 w 48638"/>
                <a:gd name="connsiteY658" fmla="*/ 5401685 h 32848084"/>
                <a:gd name="connsiteX659" fmla="*/ 0 w 48638"/>
                <a:gd name="connsiteY659" fmla="*/ 5377353 h 32848084"/>
                <a:gd name="connsiteX660" fmla="*/ 0 w 48638"/>
                <a:gd name="connsiteY660" fmla="*/ 5280026 h 32848084"/>
                <a:gd name="connsiteX661" fmla="*/ 24319 w 48638"/>
                <a:gd name="connsiteY661" fmla="*/ 5255694 h 32848084"/>
                <a:gd name="connsiteX662" fmla="*/ 48638 w 48638"/>
                <a:gd name="connsiteY662" fmla="*/ 5280026 h 32848084"/>
                <a:gd name="connsiteX663" fmla="*/ 48638 w 48638"/>
                <a:gd name="connsiteY663" fmla="*/ 5377353 h 32848084"/>
                <a:gd name="connsiteX664" fmla="*/ 24319 w 48638"/>
                <a:gd name="connsiteY664" fmla="*/ 5401685 h 32848084"/>
                <a:gd name="connsiteX665" fmla="*/ 24319 w 48638"/>
                <a:gd name="connsiteY665" fmla="*/ 5109702 h 32848084"/>
                <a:gd name="connsiteX666" fmla="*/ 0 w 48638"/>
                <a:gd name="connsiteY666" fmla="*/ 5085370 h 32848084"/>
                <a:gd name="connsiteX667" fmla="*/ 0 w 48638"/>
                <a:gd name="connsiteY667" fmla="*/ 4988043 h 32848084"/>
                <a:gd name="connsiteX668" fmla="*/ 24319 w 48638"/>
                <a:gd name="connsiteY668" fmla="*/ 4963711 h 32848084"/>
                <a:gd name="connsiteX669" fmla="*/ 48638 w 48638"/>
                <a:gd name="connsiteY669" fmla="*/ 4988043 h 32848084"/>
                <a:gd name="connsiteX670" fmla="*/ 48638 w 48638"/>
                <a:gd name="connsiteY670" fmla="*/ 5085370 h 32848084"/>
                <a:gd name="connsiteX671" fmla="*/ 24319 w 48638"/>
                <a:gd name="connsiteY671" fmla="*/ 5109702 h 32848084"/>
                <a:gd name="connsiteX672" fmla="*/ 24319 w 48638"/>
                <a:gd name="connsiteY672" fmla="*/ 4817719 h 32848084"/>
                <a:gd name="connsiteX673" fmla="*/ 0 w 48638"/>
                <a:gd name="connsiteY673" fmla="*/ 4793387 h 32848084"/>
                <a:gd name="connsiteX674" fmla="*/ 0 w 48638"/>
                <a:gd name="connsiteY674" fmla="*/ 4696060 h 32848084"/>
                <a:gd name="connsiteX675" fmla="*/ 24319 w 48638"/>
                <a:gd name="connsiteY675" fmla="*/ 4671728 h 32848084"/>
                <a:gd name="connsiteX676" fmla="*/ 48638 w 48638"/>
                <a:gd name="connsiteY676" fmla="*/ 4696060 h 32848084"/>
                <a:gd name="connsiteX677" fmla="*/ 48638 w 48638"/>
                <a:gd name="connsiteY677" fmla="*/ 4793387 h 32848084"/>
                <a:gd name="connsiteX678" fmla="*/ 24319 w 48638"/>
                <a:gd name="connsiteY678" fmla="*/ 4817719 h 32848084"/>
                <a:gd name="connsiteX679" fmla="*/ 24319 w 48638"/>
                <a:gd name="connsiteY679" fmla="*/ 4525736 h 32848084"/>
                <a:gd name="connsiteX680" fmla="*/ 0 w 48638"/>
                <a:gd name="connsiteY680" fmla="*/ 4501404 h 32848084"/>
                <a:gd name="connsiteX681" fmla="*/ 0 w 48638"/>
                <a:gd name="connsiteY681" fmla="*/ 4404077 h 32848084"/>
                <a:gd name="connsiteX682" fmla="*/ 24319 w 48638"/>
                <a:gd name="connsiteY682" fmla="*/ 4379745 h 32848084"/>
                <a:gd name="connsiteX683" fmla="*/ 48638 w 48638"/>
                <a:gd name="connsiteY683" fmla="*/ 4404077 h 32848084"/>
                <a:gd name="connsiteX684" fmla="*/ 48638 w 48638"/>
                <a:gd name="connsiteY684" fmla="*/ 4501404 h 32848084"/>
                <a:gd name="connsiteX685" fmla="*/ 24319 w 48638"/>
                <a:gd name="connsiteY685" fmla="*/ 4525736 h 32848084"/>
                <a:gd name="connsiteX686" fmla="*/ 24319 w 48638"/>
                <a:gd name="connsiteY686" fmla="*/ 4233753 h 32848084"/>
                <a:gd name="connsiteX687" fmla="*/ 0 w 48638"/>
                <a:gd name="connsiteY687" fmla="*/ 4209421 h 32848084"/>
                <a:gd name="connsiteX688" fmla="*/ 0 w 48638"/>
                <a:gd name="connsiteY688" fmla="*/ 4112094 h 32848084"/>
                <a:gd name="connsiteX689" fmla="*/ 24319 w 48638"/>
                <a:gd name="connsiteY689" fmla="*/ 4087762 h 32848084"/>
                <a:gd name="connsiteX690" fmla="*/ 48638 w 48638"/>
                <a:gd name="connsiteY690" fmla="*/ 4112094 h 32848084"/>
                <a:gd name="connsiteX691" fmla="*/ 48638 w 48638"/>
                <a:gd name="connsiteY691" fmla="*/ 4209421 h 32848084"/>
                <a:gd name="connsiteX692" fmla="*/ 24319 w 48638"/>
                <a:gd name="connsiteY692" fmla="*/ 4233753 h 32848084"/>
                <a:gd name="connsiteX693" fmla="*/ 24319 w 48638"/>
                <a:gd name="connsiteY693" fmla="*/ 3941770 h 32848084"/>
                <a:gd name="connsiteX694" fmla="*/ 0 w 48638"/>
                <a:gd name="connsiteY694" fmla="*/ 3917438 h 32848084"/>
                <a:gd name="connsiteX695" fmla="*/ 0 w 48638"/>
                <a:gd name="connsiteY695" fmla="*/ 3820111 h 32848084"/>
                <a:gd name="connsiteX696" fmla="*/ 24319 w 48638"/>
                <a:gd name="connsiteY696" fmla="*/ 3795779 h 32848084"/>
                <a:gd name="connsiteX697" fmla="*/ 48638 w 48638"/>
                <a:gd name="connsiteY697" fmla="*/ 3820111 h 32848084"/>
                <a:gd name="connsiteX698" fmla="*/ 48638 w 48638"/>
                <a:gd name="connsiteY698" fmla="*/ 3917438 h 32848084"/>
                <a:gd name="connsiteX699" fmla="*/ 24319 w 48638"/>
                <a:gd name="connsiteY699" fmla="*/ 3941770 h 32848084"/>
                <a:gd name="connsiteX700" fmla="*/ 24319 w 48638"/>
                <a:gd name="connsiteY700" fmla="*/ 3649787 h 32848084"/>
                <a:gd name="connsiteX701" fmla="*/ 0 w 48638"/>
                <a:gd name="connsiteY701" fmla="*/ 3625455 h 32848084"/>
                <a:gd name="connsiteX702" fmla="*/ 0 w 48638"/>
                <a:gd name="connsiteY702" fmla="*/ 3528128 h 32848084"/>
                <a:gd name="connsiteX703" fmla="*/ 24319 w 48638"/>
                <a:gd name="connsiteY703" fmla="*/ 3503796 h 32848084"/>
                <a:gd name="connsiteX704" fmla="*/ 48638 w 48638"/>
                <a:gd name="connsiteY704" fmla="*/ 3528128 h 32848084"/>
                <a:gd name="connsiteX705" fmla="*/ 48638 w 48638"/>
                <a:gd name="connsiteY705" fmla="*/ 3625455 h 32848084"/>
                <a:gd name="connsiteX706" fmla="*/ 24319 w 48638"/>
                <a:gd name="connsiteY706" fmla="*/ 3649787 h 32848084"/>
                <a:gd name="connsiteX707" fmla="*/ 24319 w 48638"/>
                <a:gd name="connsiteY707" fmla="*/ 3357804 h 32848084"/>
                <a:gd name="connsiteX708" fmla="*/ 0 w 48638"/>
                <a:gd name="connsiteY708" fmla="*/ 3333472 h 32848084"/>
                <a:gd name="connsiteX709" fmla="*/ 0 w 48638"/>
                <a:gd name="connsiteY709" fmla="*/ 3236145 h 32848084"/>
                <a:gd name="connsiteX710" fmla="*/ 24319 w 48638"/>
                <a:gd name="connsiteY710" fmla="*/ 3211813 h 32848084"/>
                <a:gd name="connsiteX711" fmla="*/ 48638 w 48638"/>
                <a:gd name="connsiteY711" fmla="*/ 3236145 h 32848084"/>
                <a:gd name="connsiteX712" fmla="*/ 48638 w 48638"/>
                <a:gd name="connsiteY712" fmla="*/ 3333472 h 32848084"/>
                <a:gd name="connsiteX713" fmla="*/ 24319 w 48638"/>
                <a:gd name="connsiteY713" fmla="*/ 3357804 h 32848084"/>
                <a:gd name="connsiteX714" fmla="*/ 24319 w 48638"/>
                <a:gd name="connsiteY714" fmla="*/ 3065821 h 32848084"/>
                <a:gd name="connsiteX715" fmla="*/ 0 w 48638"/>
                <a:gd name="connsiteY715" fmla="*/ 3041489 h 32848084"/>
                <a:gd name="connsiteX716" fmla="*/ 0 w 48638"/>
                <a:gd name="connsiteY716" fmla="*/ 2944162 h 32848084"/>
                <a:gd name="connsiteX717" fmla="*/ 24319 w 48638"/>
                <a:gd name="connsiteY717" fmla="*/ 2919830 h 32848084"/>
                <a:gd name="connsiteX718" fmla="*/ 48638 w 48638"/>
                <a:gd name="connsiteY718" fmla="*/ 2944162 h 32848084"/>
                <a:gd name="connsiteX719" fmla="*/ 48638 w 48638"/>
                <a:gd name="connsiteY719" fmla="*/ 3041489 h 32848084"/>
                <a:gd name="connsiteX720" fmla="*/ 24319 w 48638"/>
                <a:gd name="connsiteY720" fmla="*/ 3065821 h 32848084"/>
                <a:gd name="connsiteX721" fmla="*/ 24319 w 48638"/>
                <a:gd name="connsiteY721" fmla="*/ 2773838 h 32848084"/>
                <a:gd name="connsiteX722" fmla="*/ 0 w 48638"/>
                <a:gd name="connsiteY722" fmla="*/ 2749506 h 32848084"/>
                <a:gd name="connsiteX723" fmla="*/ 0 w 48638"/>
                <a:gd name="connsiteY723" fmla="*/ 2652179 h 32848084"/>
                <a:gd name="connsiteX724" fmla="*/ 24319 w 48638"/>
                <a:gd name="connsiteY724" fmla="*/ 2627847 h 32848084"/>
                <a:gd name="connsiteX725" fmla="*/ 48638 w 48638"/>
                <a:gd name="connsiteY725" fmla="*/ 2652179 h 32848084"/>
                <a:gd name="connsiteX726" fmla="*/ 48638 w 48638"/>
                <a:gd name="connsiteY726" fmla="*/ 2749506 h 32848084"/>
                <a:gd name="connsiteX727" fmla="*/ 24319 w 48638"/>
                <a:gd name="connsiteY727" fmla="*/ 2773838 h 32848084"/>
                <a:gd name="connsiteX728" fmla="*/ 24319 w 48638"/>
                <a:gd name="connsiteY728" fmla="*/ 2481855 h 32848084"/>
                <a:gd name="connsiteX729" fmla="*/ 0 w 48638"/>
                <a:gd name="connsiteY729" fmla="*/ 2457524 h 32848084"/>
                <a:gd name="connsiteX730" fmla="*/ 0 w 48638"/>
                <a:gd name="connsiteY730" fmla="*/ 2360196 h 32848084"/>
                <a:gd name="connsiteX731" fmla="*/ 24319 w 48638"/>
                <a:gd name="connsiteY731" fmla="*/ 2335864 h 32848084"/>
                <a:gd name="connsiteX732" fmla="*/ 48638 w 48638"/>
                <a:gd name="connsiteY732" fmla="*/ 2360196 h 32848084"/>
                <a:gd name="connsiteX733" fmla="*/ 48638 w 48638"/>
                <a:gd name="connsiteY733" fmla="*/ 2457524 h 32848084"/>
                <a:gd name="connsiteX734" fmla="*/ 24319 w 48638"/>
                <a:gd name="connsiteY734" fmla="*/ 2481855 h 32848084"/>
                <a:gd name="connsiteX735" fmla="*/ 24319 w 48638"/>
                <a:gd name="connsiteY735" fmla="*/ 2189872 h 32848084"/>
                <a:gd name="connsiteX736" fmla="*/ 0 w 48638"/>
                <a:gd name="connsiteY736" fmla="*/ 2165541 h 32848084"/>
                <a:gd name="connsiteX737" fmla="*/ 0 w 48638"/>
                <a:gd name="connsiteY737" fmla="*/ 2068213 h 32848084"/>
                <a:gd name="connsiteX738" fmla="*/ 24319 w 48638"/>
                <a:gd name="connsiteY738" fmla="*/ 2043881 h 32848084"/>
                <a:gd name="connsiteX739" fmla="*/ 48638 w 48638"/>
                <a:gd name="connsiteY739" fmla="*/ 2068213 h 32848084"/>
                <a:gd name="connsiteX740" fmla="*/ 48638 w 48638"/>
                <a:gd name="connsiteY740" fmla="*/ 2165541 h 32848084"/>
                <a:gd name="connsiteX741" fmla="*/ 24319 w 48638"/>
                <a:gd name="connsiteY741" fmla="*/ 2189872 h 32848084"/>
                <a:gd name="connsiteX742" fmla="*/ 24319 w 48638"/>
                <a:gd name="connsiteY742" fmla="*/ 1897889 h 32848084"/>
                <a:gd name="connsiteX743" fmla="*/ 0 w 48638"/>
                <a:gd name="connsiteY743" fmla="*/ 1873557 h 32848084"/>
                <a:gd name="connsiteX744" fmla="*/ 0 w 48638"/>
                <a:gd name="connsiteY744" fmla="*/ 1776230 h 32848084"/>
                <a:gd name="connsiteX745" fmla="*/ 24319 w 48638"/>
                <a:gd name="connsiteY745" fmla="*/ 1751898 h 32848084"/>
                <a:gd name="connsiteX746" fmla="*/ 48638 w 48638"/>
                <a:gd name="connsiteY746" fmla="*/ 1776230 h 32848084"/>
                <a:gd name="connsiteX747" fmla="*/ 48638 w 48638"/>
                <a:gd name="connsiteY747" fmla="*/ 1873557 h 32848084"/>
                <a:gd name="connsiteX748" fmla="*/ 24319 w 48638"/>
                <a:gd name="connsiteY748" fmla="*/ 1897889 h 32848084"/>
                <a:gd name="connsiteX749" fmla="*/ 24319 w 48638"/>
                <a:gd name="connsiteY749" fmla="*/ 1605906 h 32848084"/>
                <a:gd name="connsiteX750" fmla="*/ 0 w 48638"/>
                <a:gd name="connsiteY750" fmla="*/ 1581575 h 32848084"/>
                <a:gd name="connsiteX751" fmla="*/ 0 w 48638"/>
                <a:gd name="connsiteY751" fmla="*/ 1484247 h 32848084"/>
                <a:gd name="connsiteX752" fmla="*/ 24319 w 48638"/>
                <a:gd name="connsiteY752" fmla="*/ 1459915 h 32848084"/>
                <a:gd name="connsiteX753" fmla="*/ 48638 w 48638"/>
                <a:gd name="connsiteY753" fmla="*/ 1484247 h 32848084"/>
                <a:gd name="connsiteX754" fmla="*/ 48638 w 48638"/>
                <a:gd name="connsiteY754" fmla="*/ 1581575 h 32848084"/>
                <a:gd name="connsiteX755" fmla="*/ 24319 w 48638"/>
                <a:gd name="connsiteY755" fmla="*/ 1605906 h 32848084"/>
                <a:gd name="connsiteX756" fmla="*/ 24319 w 48638"/>
                <a:gd name="connsiteY756" fmla="*/ 1313923 h 32848084"/>
                <a:gd name="connsiteX757" fmla="*/ 0 w 48638"/>
                <a:gd name="connsiteY757" fmla="*/ 1289592 h 32848084"/>
                <a:gd name="connsiteX758" fmla="*/ 0 w 48638"/>
                <a:gd name="connsiteY758" fmla="*/ 1192264 h 32848084"/>
                <a:gd name="connsiteX759" fmla="*/ 24319 w 48638"/>
                <a:gd name="connsiteY759" fmla="*/ 1167932 h 32848084"/>
                <a:gd name="connsiteX760" fmla="*/ 48638 w 48638"/>
                <a:gd name="connsiteY760" fmla="*/ 1192264 h 32848084"/>
                <a:gd name="connsiteX761" fmla="*/ 48638 w 48638"/>
                <a:gd name="connsiteY761" fmla="*/ 1289592 h 32848084"/>
                <a:gd name="connsiteX762" fmla="*/ 24319 w 48638"/>
                <a:gd name="connsiteY762" fmla="*/ 1313923 h 32848084"/>
                <a:gd name="connsiteX763" fmla="*/ 24319 w 48638"/>
                <a:gd name="connsiteY763" fmla="*/ 1021940 h 32848084"/>
                <a:gd name="connsiteX764" fmla="*/ 0 w 48638"/>
                <a:gd name="connsiteY764" fmla="*/ 997609 h 32848084"/>
                <a:gd name="connsiteX765" fmla="*/ 0 w 48638"/>
                <a:gd name="connsiteY765" fmla="*/ 900281 h 32848084"/>
                <a:gd name="connsiteX766" fmla="*/ 24319 w 48638"/>
                <a:gd name="connsiteY766" fmla="*/ 875949 h 32848084"/>
                <a:gd name="connsiteX767" fmla="*/ 48638 w 48638"/>
                <a:gd name="connsiteY767" fmla="*/ 900281 h 32848084"/>
                <a:gd name="connsiteX768" fmla="*/ 48638 w 48638"/>
                <a:gd name="connsiteY768" fmla="*/ 997609 h 32848084"/>
                <a:gd name="connsiteX769" fmla="*/ 24319 w 48638"/>
                <a:gd name="connsiteY769" fmla="*/ 1021940 h 32848084"/>
                <a:gd name="connsiteX770" fmla="*/ 24319 w 48638"/>
                <a:gd name="connsiteY770" fmla="*/ 729957 h 32848084"/>
                <a:gd name="connsiteX771" fmla="*/ 0 w 48638"/>
                <a:gd name="connsiteY771" fmla="*/ 705626 h 32848084"/>
                <a:gd name="connsiteX772" fmla="*/ 0 w 48638"/>
                <a:gd name="connsiteY772" fmla="*/ 608298 h 32848084"/>
                <a:gd name="connsiteX773" fmla="*/ 24319 w 48638"/>
                <a:gd name="connsiteY773" fmla="*/ 583966 h 32848084"/>
                <a:gd name="connsiteX774" fmla="*/ 48638 w 48638"/>
                <a:gd name="connsiteY774" fmla="*/ 608298 h 32848084"/>
                <a:gd name="connsiteX775" fmla="*/ 48638 w 48638"/>
                <a:gd name="connsiteY775" fmla="*/ 705626 h 32848084"/>
                <a:gd name="connsiteX776" fmla="*/ 24319 w 48638"/>
                <a:gd name="connsiteY776" fmla="*/ 729957 h 32848084"/>
                <a:gd name="connsiteX777" fmla="*/ 24319 w 48638"/>
                <a:gd name="connsiteY777" fmla="*/ 437974 h 32848084"/>
                <a:gd name="connsiteX778" fmla="*/ 0 w 48638"/>
                <a:gd name="connsiteY778" fmla="*/ 413643 h 32848084"/>
                <a:gd name="connsiteX779" fmla="*/ 0 w 48638"/>
                <a:gd name="connsiteY779" fmla="*/ 316315 h 32848084"/>
                <a:gd name="connsiteX780" fmla="*/ 24319 w 48638"/>
                <a:gd name="connsiteY780" fmla="*/ 291983 h 32848084"/>
                <a:gd name="connsiteX781" fmla="*/ 48638 w 48638"/>
                <a:gd name="connsiteY781" fmla="*/ 316315 h 32848084"/>
                <a:gd name="connsiteX782" fmla="*/ 48638 w 48638"/>
                <a:gd name="connsiteY782" fmla="*/ 413643 h 32848084"/>
                <a:gd name="connsiteX783" fmla="*/ 24319 w 48638"/>
                <a:gd name="connsiteY783" fmla="*/ 437974 h 32848084"/>
                <a:gd name="connsiteX784" fmla="*/ 24319 w 48638"/>
                <a:gd name="connsiteY784" fmla="*/ 145991 h 32848084"/>
                <a:gd name="connsiteX785" fmla="*/ 0 w 48638"/>
                <a:gd name="connsiteY785" fmla="*/ 121660 h 32848084"/>
                <a:gd name="connsiteX786" fmla="*/ 0 w 48638"/>
                <a:gd name="connsiteY786" fmla="*/ 24332 h 32848084"/>
                <a:gd name="connsiteX787" fmla="*/ 24319 w 48638"/>
                <a:gd name="connsiteY787" fmla="*/ 0 h 32848084"/>
                <a:gd name="connsiteX788" fmla="*/ 48638 w 48638"/>
                <a:gd name="connsiteY788" fmla="*/ 24332 h 32848084"/>
                <a:gd name="connsiteX789" fmla="*/ 48638 w 48638"/>
                <a:gd name="connsiteY789" fmla="*/ 121660 h 32848084"/>
                <a:gd name="connsiteX790" fmla="*/ 24319 w 48638"/>
                <a:gd name="connsiteY790" fmla="*/ 145991 h 3284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</a:cxnLst>
              <a:rect l="l" t="t" r="r" b="b"/>
              <a:pathLst>
                <a:path w="48638" h="32848084">
                  <a:moveTo>
                    <a:pt x="24319" y="32848084"/>
                  </a:moveTo>
                  <a:cubicBezTo>
                    <a:pt x="9728" y="32848084"/>
                    <a:pt x="0" y="32838352"/>
                    <a:pt x="0" y="32823752"/>
                  </a:cubicBezTo>
                  <a:lnTo>
                    <a:pt x="0" y="32726426"/>
                  </a:lnTo>
                  <a:cubicBezTo>
                    <a:pt x="0" y="32711826"/>
                    <a:pt x="9728" y="32702094"/>
                    <a:pt x="24319" y="32702094"/>
                  </a:cubicBezTo>
                  <a:cubicBezTo>
                    <a:pt x="38910" y="32702094"/>
                    <a:pt x="48638" y="32711826"/>
                    <a:pt x="48638" y="32726426"/>
                  </a:cubicBezTo>
                  <a:lnTo>
                    <a:pt x="48638" y="32823752"/>
                  </a:lnTo>
                  <a:cubicBezTo>
                    <a:pt x="48638" y="32838352"/>
                    <a:pt x="38910" y="32848084"/>
                    <a:pt x="24319" y="32848084"/>
                  </a:cubicBezTo>
                  <a:close/>
                  <a:moveTo>
                    <a:pt x="24319" y="32556102"/>
                  </a:moveTo>
                  <a:cubicBezTo>
                    <a:pt x="9728" y="32556102"/>
                    <a:pt x="0" y="32546368"/>
                    <a:pt x="0" y="32531770"/>
                  </a:cubicBezTo>
                  <a:lnTo>
                    <a:pt x="0" y="32434442"/>
                  </a:lnTo>
                  <a:cubicBezTo>
                    <a:pt x="0" y="32419844"/>
                    <a:pt x="9728" y="32410110"/>
                    <a:pt x="24319" y="32410110"/>
                  </a:cubicBezTo>
                  <a:cubicBezTo>
                    <a:pt x="38910" y="32410110"/>
                    <a:pt x="48638" y="32419844"/>
                    <a:pt x="48638" y="32434442"/>
                  </a:cubicBezTo>
                  <a:lnTo>
                    <a:pt x="48638" y="32531770"/>
                  </a:lnTo>
                  <a:cubicBezTo>
                    <a:pt x="48638" y="32546368"/>
                    <a:pt x="38910" y="32556102"/>
                    <a:pt x="24319" y="32556102"/>
                  </a:cubicBezTo>
                  <a:close/>
                  <a:moveTo>
                    <a:pt x="24319" y="32264118"/>
                  </a:moveTo>
                  <a:cubicBezTo>
                    <a:pt x="9728" y="32264118"/>
                    <a:pt x="0" y="32254386"/>
                    <a:pt x="0" y="32239786"/>
                  </a:cubicBezTo>
                  <a:lnTo>
                    <a:pt x="0" y="32142460"/>
                  </a:lnTo>
                  <a:cubicBezTo>
                    <a:pt x="0" y="32127860"/>
                    <a:pt x="9728" y="32118128"/>
                    <a:pt x="24319" y="32118128"/>
                  </a:cubicBezTo>
                  <a:cubicBezTo>
                    <a:pt x="38910" y="32118128"/>
                    <a:pt x="48638" y="32127860"/>
                    <a:pt x="48638" y="32142460"/>
                  </a:cubicBezTo>
                  <a:lnTo>
                    <a:pt x="48638" y="32239786"/>
                  </a:lnTo>
                  <a:cubicBezTo>
                    <a:pt x="48638" y="32254386"/>
                    <a:pt x="38910" y="32264118"/>
                    <a:pt x="24319" y="32264118"/>
                  </a:cubicBezTo>
                  <a:close/>
                  <a:moveTo>
                    <a:pt x="24319" y="31972136"/>
                  </a:moveTo>
                  <a:cubicBezTo>
                    <a:pt x="9728" y="31972136"/>
                    <a:pt x="0" y="31962402"/>
                    <a:pt x="0" y="31947804"/>
                  </a:cubicBezTo>
                  <a:lnTo>
                    <a:pt x="0" y="31850476"/>
                  </a:lnTo>
                  <a:cubicBezTo>
                    <a:pt x="0" y="31835878"/>
                    <a:pt x="9728" y="31826144"/>
                    <a:pt x="24319" y="31826144"/>
                  </a:cubicBezTo>
                  <a:cubicBezTo>
                    <a:pt x="38910" y="31826144"/>
                    <a:pt x="48638" y="31835878"/>
                    <a:pt x="48638" y="31850476"/>
                  </a:cubicBezTo>
                  <a:lnTo>
                    <a:pt x="48638" y="31947804"/>
                  </a:lnTo>
                  <a:cubicBezTo>
                    <a:pt x="48638" y="31962402"/>
                    <a:pt x="38910" y="31972136"/>
                    <a:pt x="24319" y="31972136"/>
                  </a:cubicBezTo>
                  <a:close/>
                  <a:moveTo>
                    <a:pt x="24319" y="31680152"/>
                  </a:moveTo>
                  <a:cubicBezTo>
                    <a:pt x="9728" y="31680152"/>
                    <a:pt x="0" y="31670420"/>
                    <a:pt x="0" y="31655820"/>
                  </a:cubicBezTo>
                  <a:lnTo>
                    <a:pt x="0" y="31558494"/>
                  </a:lnTo>
                  <a:cubicBezTo>
                    <a:pt x="0" y="31543894"/>
                    <a:pt x="9728" y="31534162"/>
                    <a:pt x="24319" y="31534162"/>
                  </a:cubicBezTo>
                  <a:cubicBezTo>
                    <a:pt x="38910" y="31534162"/>
                    <a:pt x="48638" y="31543894"/>
                    <a:pt x="48638" y="31558494"/>
                  </a:cubicBezTo>
                  <a:lnTo>
                    <a:pt x="48638" y="31655820"/>
                  </a:lnTo>
                  <a:cubicBezTo>
                    <a:pt x="48638" y="31670420"/>
                    <a:pt x="38910" y="31680152"/>
                    <a:pt x="24319" y="31680152"/>
                  </a:cubicBezTo>
                  <a:close/>
                  <a:moveTo>
                    <a:pt x="24319" y="31388170"/>
                  </a:moveTo>
                  <a:cubicBezTo>
                    <a:pt x="9728" y="31388170"/>
                    <a:pt x="0" y="31378436"/>
                    <a:pt x="0" y="31363838"/>
                  </a:cubicBezTo>
                  <a:lnTo>
                    <a:pt x="0" y="31266510"/>
                  </a:lnTo>
                  <a:cubicBezTo>
                    <a:pt x="0" y="31251912"/>
                    <a:pt x="9728" y="31242178"/>
                    <a:pt x="24319" y="31242178"/>
                  </a:cubicBezTo>
                  <a:cubicBezTo>
                    <a:pt x="38910" y="31242178"/>
                    <a:pt x="48638" y="31251912"/>
                    <a:pt x="48638" y="31266510"/>
                  </a:cubicBezTo>
                  <a:lnTo>
                    <a:pt x="48638" y="31363838"/>
                  </a:lnTo>
                  <a:cubicBezTo>
                    <a:pt x="48638" y="31378436"/>
                    <a:pt x="38910" y="31388170"/>
                    <a:pt x="24319" y="31388170"/>
                  </a:cubicBezTo>
                  <a:close/>
                  <a:moveTo>
                    <a:pt x="24319" y="31096186"/>
                  </a:moveTo>
                  <a:cubicBezTo>
                    <a:pt x="9728" y="31096186"/>
                    <a:pt x="0" y="31086454"/>
                    <a:pt x="0" y="31071856"/>
                  </a:cubicBezTo>
                  <a:lnTo>
                    <a:pt x="0" y="30974528"/>
                  </a:lnTo>
                  <a:cubicBezTo>
                    <a:pt x="0" y="30959928"/>
                    <a:pt x="9728" y="30950196"/>
                    <a:pt x="24319" y="30950196"/>
                  </a:cubicBezTo>
                  <a:cubicBezTo>
                    <a:pt x="38910" y="30950196"/>
                    <a:pt x="48638" y="30959928"/>
                    <a:pt x="48638" y="30974528"/>
                  </a:cubicBezTo>
                  <a:lnTo>
                    <a:pt x="48638" y="31071856"/>
                  </a:lnTo>
                  <a:cubicBezTo>
                    <a:pt x="48638" y="31086454"/>
                    <a:pt x="38910" y="31096186"/>
                    <a:pt x="24319" y="31096186"/>
                  </a:cubicBezTo>
                  <a:close/>
                  <a:moveTo>
                    <a:pt x="24319" y="30804204"/>
                  </a:moveTo>
                  <a:cubicBezTo>
                    <a:pt x="9728" y="30804204"/>
                    <a:pt x="0" y="30794470"/>
                    <a:pt x="0" y="30779872"/>
                  </a:cubicBezTo>
                  <a:lnTo>
                    <a:pt x="0" y="30682544"/>
                  </a:lnTo>
                  <a:cubicBezTo>
                    <a:pt x="0" y="30667946"/>
                    <a:pt x="9728" y="30658212"/>
                    <a:pt x="24319" y="30658212"/>
                  </a:cubicBezTo>
                  <a:cubicBezTo>
                    <a:pt x="38910" y="30658212"/>
                    <a:pt x="48638" y="30667946"/>
                    <a:pt x="48638" y="30682544"/>
                  </a:cubicBezTo>
                  <a:lnTo>
                    <a:pt x="48638" y="30779872"/>
                  </a:lnTo>
                  <a:cubicBezTo>
                    <a:pt x="48638" y="30794470"/>
                    <a:pt x="38910" y="30804204"/>
                    <a:pt x="24319" y="30804204"/>
                  </a:cubicBezTo>
                  <a:close/>
                  <a:moveTo>
                    <a:pt x="24319" y="30512220"/>
                  </a:moveTo>
                  <a:cubicBezTo>
                    <a:pt x="9728" y="30512220"/>
                    <a:pt x="0" y="30502488"/>
                    <a:pt x="0" y="30487890"/>
                  </a:cubicBezTo>
                  <a:lnTo>
                    <a:pt x="0" y="30390562"/>
                  </a:lnTo>
                  <a:cubicBezTo>
                    <a:pt x="0" y="30375962"/>
                    <a:pt x="9728" y="30366230"/>
                    <a:pt x="24319" y="30366230"/>
                  </a:cubicBezTo>
                  <a:cubicBezTo>
                    <a:pt x="38910" y="30366230"/>
                    <a:pt x="48638" y="30375962"/>
                    <a:pt x="48638" y="30390562"/>
                  </a:cubicBezTo>
                  <a:lnTo>
                    <a:pt x="48638" y="30487890"/>
                  </a:lnTo>
                  <a:cubicBezTo>
                    <a:pt x="48638" y="30502488"/>
                    <a:pt x="38910" y="30512220"/>
                    <a:pt x="24319" y="30512220"/>
                  </a:cubicBezTo>
                  <a:close/>
                  <a:moveTo>
                    <a:pt x="24319" y="30220238"/>
                  </a:moveTo>
                  <a:cubicBezTo>
                    <a:pt x="9728" y="30220238"/>
                    <a:pt x="0" y="30210504"/>
                    <a:pt x="0" y="30195906"/>
                  </a:cubicBezTo>
                  <a:lnTo>
                    <a:pt x="0" y="30098578"/>
                  </a:lnTo>
                  <a:cubicBezTo>
                    <a:pt x="0" y="30083980"/>
                    <a:pt x="9728" y="30074246"/>
                    <a:pt x="24319" y="30074246"/>
                  </a:cubicBezTo>
                  <a:cubicBezTo>
                    <a:pt x="38910" y="30074246"/>
                    <a:pt x="48638" y="30083980"/>
                    <a:pt x="48638" y="30098578"/>
                  </a:cubicBezTo>
                  <a:lnTo>
                    <a:pt x="48638" y="30195906"/>
                  </a:lnTo>
                  <a:cubicBezTo>
                    <a:pt x="48638" y="30210504"/>
                    <a:pt x="38910" y="30220238"/>
                    <a:pt x="24319" y="30220238"/>
                  </a:cubicBezTo>
                  <a:close/>
                  <a:moveTo>
                    <a:pt x="24319" y="29928256"/>
                  </a:moveTo>
                  <a:cubicBezTo>
                    <a:pt x="9728" y="29928256"/>
                    <a:pt x="0" y="29918522"/>
                    <a:pt x="0" y="29903924"/>
                  </a:cubicBezTo>
                  <a:lnTo>
                    <a:pt x="0" y="29806596"/>
                  </a:lnTo>
                  <a:cubicBezTo>
                    <a:pt x="0" y="29791996"/>
                    <a:pt x="9728" y="29782264"/>
                    <a:pt x="24319" y="29782264"/>
                  </a:cubicBezTo>
                  <a:cubicBezTo>
                    <a:pt x="38910" y="29782264"/>
                    <a:pt x="48638" y="29791996"/>
                    <a:pt x="48638" y="29806596"/>
                  </a:cubicBezTo>
                  <a:lnTo>
                    <a:pt x="48638" y="29903924"/>
                  </a:lnTo>
                  <a:cubicBezTo>
                    <a:pt x="48638" y="29918522"/>
                    <a:pt x="38910" y="29928256"/>
                    <a:pt x="24319" y="29928256"/>
                  </a:cubicBezTo>
                  <a:close/>
                  <a:moveTo>
                    <a:pt x="24319" y="29636272"/>
                  </a:moveTo>
                  <a:cubicBezTo>
                    <a:pt x="9728" y="29636272"/>
                    <a:pt x="0" y="29626538"/>
                    <a:pt x="0" y="29611940"/>
                  </a:cubicBezTo>
                  <a:lnTo>
                    <a:pt x="0" y="29514612"/>
                  </a:lnTo>
                  <a:cubicBezTo>
                    <a:pt x="0" y="29500014"/>
                    <a:pt x="9728" y="29490280"/>
                    <a:pt x="24319" y="29490280"/>
                  </a:cubicBezTo>
                  <a:cubicBezTo>
                    <a:pt x="38910" y="29490280"/>
                    <a:pt x="48638" y="29500014"/>
                    <a:pt x="48638" y="29514612"/>
                  </a:cubicBezTo>
                  <a:lnTo>
                    <a:pt x="48638" y="29611940"/>
                  </a:lnTo>
                  <a:cubicBezTo>
                    <a:pt x="48638" y="29626538"/>
                    <a:pt x="38910" y="29636272"/>
                    <a:pt x="24319" y="29636272"/>
                  </a:cubicBezTo>
                  <a:close/>
                  <a:moveTo>
                    <a:pt x="24319" y="29344290"/>
                  </a:moveTo>
                  <a:cubicBezTo>
                    <a:pt x="9728" y="29344290"/>
                    <a:pt x="0" y="29334556"/>
                    <a:pt x="0" y="29319958"/>
                  </a:cubicBezTo>
                  <a:lnTo>
                    <a:pt x="0" y="29222630"/>
                  </a:lnTo>
                  <a:cubicBezTo>
                    <a:pt x="0" y="29208030"/>
                    <a:pt x="9728" y="29198298"/>
                    <a:pt x="24319" y="29198298"/>
                  </a:cubicBezTo>
                  <a:cubicBezTo>
                    <a:pt x="38910" y="29198298"/>
                    <a:pt x="48638" y="29208030"/>
                    <a:pt x="48638" y="29222630"/>
                  </a:cubicBezTo>
                  <a:lnTo>
                    <a:pt x="48638" y="29319958"/>
                  </a:lnTo>
                  <a:cubicBezTo>
                    <a:pt x="48638" y="29334556"/>
                    <a:pt x="38910" y="29344290"/>
                    <a:pt x="24319" y="29344290"/>
                  </a:cubicBezTo>
                  <a:close/>
                  <a:moveTo>
                    <a:pt x="24319" y="29052306"/>
                  </a:moveTo>
                  <a:cubicBezTo>
                    <a:pt x="9728" y="29052306"/>
                    <a:pt x="0" y="29042572"/>
                    <a:pt x="0" y="29027974"/>
                  </a:cubicBezTo>
                  <a:lnTo>
                    <a:pt x="0" y="28930646"/>
                  </a:lnTo>
                  <a:cubicBezTo>
                    <a:pt x="0" y="28916048"/>
                    <a:pt x="9728" y="28906314"/>
                    <a:pt x="24319" y="28906314"/>
                  </a:cubicBezTo>
                  <a:cubicBezTo>
                    <a:pt x="38910" y="28906314"/>
                    <a:pt x="48638" y="28916048"/>
                    <a:pt x="48638" y="28930646"/>
                  </a:cubicBezTo>
                  <a:lnTo>
                    <a:pt x="48638" y="29027974"/>
                  </a:lnTo>
                  <a:cubicBezTo>
                    <a:pt x="48638" y="29042572"/>
                    <a:pt x="38910" y="29052306"/>
                    <a:pt x="24319" y="29052306"/>
                  </a:cubicBezTo>
                  <a:close/>
                  <a:moveTo>
                    <a:pt x="24319" y="28760324"/>
                  </a:moveTo>
                  <a:cubicBezTo>
                    <a:pt x="9728" y="28760324"/>
                    <a:pt x="0" y="28750590"/>
                    <a:pt x="0" y="28735992"/>
                  </a:cubicBezTo>
                  <a:lnTo>
                    <a:pt x="0" y="28638664"/>
                  </a:lnTo>
                  <a:cubicBezTo>
                    <a:pt x="0" y="28624064"/>
                    <a:pt x="9728" y="28614332"/>
                    <a:pt x="24319" y="28614332"/>
                  </a:cubicBezTo>
                  <a:cubicBezTo>
                    <a:pt x="38910" y="28614332"/>
                    <a:pt x="48638" y="28624064"/>
                    <a:pt x="48638" y="28638664"/>
                  </a:cubicBezTo>
                  <a:lnTo>
                    <a:pt x="48638" y="28735992"/>
                  </a:lnTo>
                  <a:cubicBezTo>
                    <a:pt x="48638" y="28750590"/>
                    <a:pt x="38910" y="28760324"/>
                    <a:pt x="24319" y="28760324"/>
                  </a:cubicBezTo>
                  <a:close/>
                  <a:moveTo>
                    <a:pt x="24319" y="28468340"/>
                  </a:moveTo>
                  <a:cubicBezTo>
                    <a:pt x="9728" y="28468340"/>
                    <a:pt x="0" y="28458606"/>
                    <a:pt x="0" y="28444008"/>
                  </a:cubicBezTo>
                  <a:lnTo>
                    <a:pt x="0" y="28346680"/>
                  </a:lnTo>
                  <a:cubicBezTo>
                    <a:pt x="0" y="28332082"/>
                    <a:pt x="9728" y="28322348"/>
                    <a:pt x="24319" y="28322348"/>
                  </a:cubicBezTo>
                  <a:cubicBezTo>
                    <a:pt x="38910" y="28322348"/>
                    <a:pt x="48638" y="28332082"/>
                    <a:pt x="48638" y="28346680"/>
                  </a:cubicBezTo>
                  <a:lnTo>
                    <a:pt x="48638" y="28444008"/>
                  </a:lnTo>
                  <a:cubicBezTo>
                    <a:pt x="48638" y="28458606"/>
                    <a:pt x="38910" y="28468340"/>
                    <a:pt x="24319" y="28468340"/>
                  </a:cubicBezTo>
                  <a:close/>
                  <a:moveTo>
                    <a:pt x="24319" y="28176358"/>
                  </a:moveTo>
                  <a:cubicBezTo>
                    <a:pt x="9728" y="28176358"/>
                    <a:pt x="0" y="28166624"/>
                    <a:pt x="0" y="28152026"/>
                  </a:cubicBezTo>
                  <a:lnTo>
                    <a:pt x="0" y="28054698"/>
                  </a:lnTo>
                  <a:cubicBezTo>
                    <a:pt x="0" y="28040100"/>
                    <a:pt x="9728" y="28030366"/>
                    <a:pt x="24319" y="28030366"/>
                  </a:cubicBezTo>
                  <a:cubicBezTo>
                    <a:pt x="38910" y="28030366"/>
                    <a:pt x="48638" y="28040100"/>
                    <a:pt x="48638" y="28054698"/>
                  </a:cubicBezTo>
                  <a:lnTo>
                    <a:pt x="48638" y="28152026"/>
                  </a:lnTo>
                  <a:cubicBezTo>
                    <a:pt x="48638" y="28166624"/>
                    <a:pt x="38910" y="28176358"/>
                    <a:pt x="24319" y="28176358"/>
                  </a:cubicBezTo>
                  <a:close/>
                  <a:moveTo>
                    <a:pt x="24319" y="27884374"/>
                  </a:moveTo>
                  <a:cubicBezTo>
                    <a:pt x="9728" y="27884374"/>
                    <a:pt x="0" y="27874640"/>
                    <a:pt x="0" y="27860042"/>
                  </a:cubicBezTo>
                  <a:lnTo>
                    <a:pt x="0" y="27762714"/>
                  </a:lnTo>
                  <a:cubicBezTo>
                    <a:pt x="0" y="27748116"/>
                    <a:pt x="9728" y="27738382"/>
                    <a:pt x="24319" y="27738382"/>
                  </a:cubicBezTo>
                  <a:cubicBezTo>
                    <a:pt x="38910" y="27738382"/>
                    <a:pt x="48638" y="27748116"/>
                    <a:pt x="48638" y="27762714"/>
                  </a:cubicBezTo>
                  <a:lnTo>
                    <a:pt x="48638" y="27860042"/>
                  </a:lnTo>
                  <a:cubicBezTo>
                    <a:pt x="48638" y="27874640"/>
                    <a:pt x="38910" y="27884374"/>
                    <a:pt x="24319" y="27884374"/>
                  </a:cubicBezTo>
                  <a:close/>
                  <a:moveTo>
                    <a:pt x="24319" y="27592392"/>
                  </a:moveTo>
                  <a:cubicBezTo>
                    <a:pt x="9728" y="27592392"/>
                    <a:pt x="0" y="27582658"/>
                    <a:pt x="0" y="27568060"/>
                  </a:cubicBezTo>
                  <a:lnTo>
                    <a:pt x="0" y="27470732"/>
                  </a:lnTo>
                  <a:cubicBezTo>
                    <a:pt x="0" y="27456134"/>
                    <a:pt x="9728" y="27446400"/>
                    <a:pt x="24319" y="27446400"/>
                  </a:cubicBezTo>
                  <a:cubicBezTo>
                    <a:pt x="38910" y="27446400"/>
                    <a:pt x="48638" y="27456134"/>
                    <a:pt x="48638" y="27470732"/>
                  </a:cubicBezTo>
                  <a:lnTo>
                    <a:pt x="48638" y="27568060"/>
                  </a:lnTo>
                  <a:cubicBezTo>
                    <a:pt x="48638" y="27582658"/>
                    <a:pt x="38910" y="27592392"/>
                    <a:pt x="24319" y="27592392"/>
                  </a:cubicBezTo>
                  <a:close/>
                  <a:moveTo>
                    <a:pt x="24319" y="27300408"/>
                  </a:moveTo>
                  <a:cubicBezTo>
                    <a:pt x="9728" y="27300408"/>
                    <a:pt x="0" y="27290674"/>
                    <a:pt x="0" y="27276076"/>
                  </a:cubicBezTo>
                  <a:lnTo>
                    <a:pt x="0" y="27178748"/>
                  </a:lnTo>
                  <a:cubicBezTo>
                    <a:pt x="0" y="27164150"/>
                    <a:pt x="9728" y="27154416"/>
                    <a:pt x="24319" y="27154416"/>
                  </a:cubicBezTo>
                  <a:cubicBezTo>
                    <a:pt x="38910" y="27154416"/>
                    <a:pt x="48638" y="27164150"/>
                    <a:pt x="48638" y="27178748"/>
                  </a:cubicBezTo>
                  <a:lnTo>
                    <a:pt x="48638" y="27276076"/>
                  </a:lnTo>
                  <a:cubicBezTo>
                    <a:pt x="48638" y="27290674"/>
                    <a:pt x="38910" y="27300408"/>
                    <a:pt x="24319" y="27300408"/>
                  </a:cubicBezTo>
                  <a:close/>
                  <a:moveTo>
                    <a:pt x="24319" y="27008426"/>
                  </a:moveTo>
                  <a:cubicBezTo>
                    <a:pt x="9728" y="27008426"/>
                    <a:pt x="0" y="26998692"/>
                    <a:pt x="0" y="26984094"/>
                  </a:cubicBezTo>
                  <a:lnTo>
                    <a:pt x="0" y="26886766"/>
                  </a:lnTo>
                  <a:cubicBezTo>
                    <a:pt x="0" y="26872168"/>
                    <a:pt x="9728" y="26862434"/>
                    <a:pt x="24319" y="26862434"/>
                  </a:cubicBezTo>
                  <a:cubicBezTo>
                    <a:pt x="38910" y="26862434"/>
                    <a:pt x="48638" y="26872168"/>
                    <a:pt x="48638" y="26886766"/>
                  </a:cubicBezTo>
                  <a:lnTo>
                    <a:pt x="48638" y="26984094"/>
                  </a:lnTo>
                  <a:cubicBezTo>
                    <a:pt x="48638" y="26998692"/>
                    <a:pt x="38910" y="27008426"/>
                    <a:pt x="24319" y="27008426"/>
                  </a:cubicBezTo>
                  <a:close/>
                  <a:moveTo>
                    <a:pt x="24319" y="26716442"/>
                  </a:moveTo>
                  <a:cubicBezTo>
                    <a:pt x="9728" y="26716442"/>
                    <a:pt x="0" y="26706708"/>
                    <a:pt x="0" y="26692110"/>
                  </a:cubicBezTo>
                  <a:lnTo>
                    <a:pt x="0" y="26594782"/>
                  </a:lnTo>
                  <a:cubicBezTo>
                    <a:pt x="0" y="26580184"/>
                    <a:pt x="9728" y="26570450"/>
                    <a:pt x="24319" y="26570450"/>
                  </a:cubicBezTo>
                  <a:cubicBezTo>
                    <a:pt x="38910" y="26570450"/>
                    <a:pt x="48638" y="26580184"/>
                    <a:pt x="48638" y="26594782"/>
                  </a:cubicBezTo>
                  <a:lnTo>
                    <a:pt x="48638" y="26692110"/>
                  </a:lnTo>
                  <a:cubicBezTo>
                    <a:pt x="48638" y="26706708"/>
                    <a:pt x="38910" y="26716442"/>
                    <a:pt x="24319" y="26716442"/>
                  </a:cubicBezTo>
                  <a:close/>
                  <a:moveTo>
                    <a:pt x="24319" y="26424460"/>
                  </a:moveTo>
                  <a:cubicBezTo>
                    <a:pt x="9728" y="26424460"/>
                    <a:pt x="0" y="26414726"/>
                    <a:pt x="0" y="26400128"/>
                  </a:cubicBezTo>
                  <a:lnTo>
                    <a:pt x="0" y="26302800"/>
                  </a:lnTo>
                  <a:cubicBezTo>
                    <a:pt x="0" y="26288202"/>
                    <a:pt x="9728" y="26278468"/>
                    <a:pt x="24319" y="26278468"/>
                  </a:cubicBezTo>
                  <a:cubicBezTo>
                    <a:pt x="38910" y="26278468"/>
                    <a:pt x="48638" y="26288202"/>
                    <a:pt x="48638" y="26302800"/>
                  </a:cubicBezTo>
                  <a:lnTo>
                    <a:pt x="48638" y="26400128"/>
                  </a:lnTo>
                  <a:cubicBezTo>
                    <a:pt x="48638" y="26414726"/>
                    <a:pt x="38910" y="26424460"/>
                    <a:pt x="24319" y="26424460"/>
                  </a:cubicBezTo>
                  <a:close/>
                  <a:moveTo>
                    <a:pt x="24319" y="26132476"/>
                  </a:moveTo>
                  <a:cubicBezTo>
                    <a:pt x="9728" y="26132476"/>
                    <a:pt x="0" y="26122742"/>
                    <a:pt x="0" y="26108144"/>
                  </a:cubicBezTo>
                  <a:lnTo>
                    <a:pt x="0" y="26010816"/>
                  </a:lnTo>
                  <a:cubicBezTo>
                    <a:pt x="0" y="25996218"/>
                    <a:pt x="9728" y="25986484"/>
                    <a:pt x="24319" y="25986484"/>
                  </a:cubicBezTo>
                  <a:cubicBezTo>
                    <a:pt x="38910" y="25986484"/>
                    <a:pt x="48638" y="25996218"/>
                    <a:pt x="48638" y="26010816"/>
                  </a:cubicBezTo>
                  <a:lnTo>
                    <a:pt x="48638" y="26108144"/>
                  </a:lnTo>
                  <a:cubicBezTo>
                    <a:pt x="48638" y="26122742"/>
                    <a:pt x="38910" y="26132476"/>
                    <a:pt x="24319" y="26132476"/>
                  </a:cubicBezTo>
                  <a:close/>
                  <a:moveTo>
                    <a:pt x="24319" y="25840494"/>
                  </a:moveTo>
                  <a:cubicBezTo>
                    <a:pt x="9728" y="25840494"/>
                    <a:pt x="0" y="25830760"/>
                    <a:pt x="0" y="25816162"/>
                  </a:cubicBezTo>
                  <a:lnTo>
                    <a:pt x="0" y="25718834"/>
                  </a:lnTo>
                  <a:cubicBezTo>
                    <a:pt x="0" y="25704236"/>
                    <a:pt x="9728" y="25694502"/>
                    <a:pt x="24319" y="25694502"/>
                  </a:cubicBezTo>
                  <a:cubicBezTo>
                    <a:pt x="38910" y="25694502"/>
                    <a:pt x="48638" y="25704236"/>
                    <a:pt x="48638" y="25718834"/>
                  </a:cubicBezTo>
                  <a:lnTo>
                    <a:pt x="48638" y="25816162"/>
                  </a:lnTo>
                  <a:cubicBezTo>
                    <a:pt x="48638" y="25830760"/>
                    <a:pt x="38910" y="25840494"/>
                    <a:pt x="24319" y="25840494"/>
                  </a:cubicBezTo>
                  <a:close/>
                  <a:moveTo>
                    <a:pt x="24319" y="25548510"/>
                  </a:moveTo>
                  <a:cubicBezTo>
                    <a:pt x="9728" y="25548510"/>
                    <a:pt x="0" y="25538778"/>
                    <a:pt x="0" y="25524178"/>
                  </a:cubicBezTo>
                  <a:lnTo>
                    <a:pt x="0" y="25426850"/>
                  </a:lnTo>
                  <a:cubicBezTo>
                    <a:pt x="0" y="25412252"/>
                    <a:pt x="9728" y="25402518"/>
                    <a:pt x="24319" y="25402518"/>
                  </a:cubicBezTo>
                  <a:cubicBezTo>
                    <a:pt x="38910" y="25402518"/>
                    <a:pt x="48638" y="25412252"/>
                    <a:pt x="48638" y="25426850"/>
                  </a:cubicBezTo>
                  <a:lnTo>
                    <a:pt x="48638" y="25524178"/>
                  </a:lnTo>
                  <a:cubicBezTo>
                    <a:pt x="48638" y="25538778"/>
                    <a:pt x="38910" y="25548510"/>
                    <a:pt x="24319" y="25548510"/>
                  </a:cubicBezTo>
                  <a:close/>
                  <a:moveTo>
                    <a:pt x="24319" y="25256528"/>
                  </a:moveTo>
                  <a:cubicBezTo>
                    <a:pt x="9728" y="25256528"/>
                    <a:pt x="0" y="25246794"/>
                    <a:pt x="0" y="25232196"/>
                  </a:cubicBezTo>
                  <a:lnTo>
                    <a:pt x="0" y="25134868"/>
                  </a:lnTo>
                  <a:cubicBezTo>
                    <a:pt x="0" y="25120270"/>
                    <a:pt x="9728" y="25110536"/>
                    <a:pt x="24319" y="25110536"/>
                  </a:cubicBezTo>
                  <a:cubicBezTo>
                    <a:pt x="38910" y="25110536"/>
                    <a:pt x="48638" y="25120270"/>
                    <a:pt x="48638" y="25134868"/>
                  </a:cubicBezTo>
                  <a:lnTo>
                    <a:pt x="48638" y="25232196"/>
                  </a:lnTo>
                  <a:cubicBezTo>
                    <a:pt x="48638" y="25246794"/>
                    <a:pt x="38910" y="25256528"/>
                    <a:pt x="24319" y="25256528"/>
                  </a:cubicBezTo>
                  <a:close/>
                  <a:moveTo>
                    <a:pt x="24319" y="24964544"/>
                  </a:moveTo>
                  <a:cubicBezTo>
                    <a:pt x="9728" y="24964544"/>
                    <a:pt x="0" y="24954812"/>
                    <a:pt x="0" y="24940212"/>
                  </a:cubicBezTo>
                  <a:lnTo>
                    <a:pt x="0" y="24842884"/>
                  </a:lnTo>
                  <a:cubicBezTo>
                    <a:pt x="0" y="24828286"/>
                    <a:pt x="9728" y="24818552"/>
                    <a:pt x="24319" y="24818552"/>
                  </a:cubicBezTo>
                  <a:cubicBezTo>
                    <a:pt x="38910" y="24818552"/>
                    <a:pt x="48638" y="24828286"/>
                    <a:pt x="48638" y="24842884"/>
                  </a:cubicBezTo>
                  <a:lnTo>
                    <a:pt x="48638" y="24940212"/>
                  </a:lnTo>
                  <a:cubicBezTo>
                    <a:pt x="48638" y="24954812"/>
                    <a:pt x="38910" y="24964544"/>
                    <a:pt x="24319" y="24964544"/>
                  </a:cubicBezTo>
                  <a:close/>
                  <a:moveTo>
                    <a:pt x="24319" y="24672562"/>
                  </a:moveTo>
                  <a:cubicBezTo>
                    <a:pt x="9728" y="24672562"/>
                    <a:pt x="0" y="24662828"/>
                    <a:pt x="0" y="24648230"/>
                  </a:cubicBezTo>
                  <a:lnTo>
                    <a:pt x="0" y="24550902"/>
                  </a:lnTo>
                  <a:cubicBezTo>
                    <a:pt x="0" y="24536304"/>
                    <a:pt x="9728" y="24526570"/>
                    <a:pt x="24319" y="24526570"/>
                  </a:cubicBezTo>
                  <a:cubicBezTo>
                    <a:pt x="38910" y="24526570"/>
                    <a:pt x="48638" y="24536304"/>
                    <a:pt x="48638" y="24550902"/>
                  </a:cubicBezTo>
                  <a:lnTo>
                    <a:pt x="48638" y="24648230"/>
                  </a:lnTo>
                  <a:cubicBezTo>
                    <a:pt x="48638" y="24662828"/>
                    <a:pt x="38910" y="24672562"/>
                    <a:pt x="24319" y="24672562"/>
                  </a:cubicBezTo>
                  <a:close/>
                  <a:moveTo>
                    <a:pt x="24319" y="24380578"/>
                  </a:moveTo>
                  <a:cubicBezTo>
                    <a:pt x="9728" y="24380578"/>
                    <a:pt x="0" y="24370846"/>
                    <a:pt x="0" y="24356246"/>
                  </a:cubicBezTo>
                  <a:lnTo>
                    <a:pt x="0" y="24258918"/>
                  </a:lnTo>
                  <a:cubicBezTo>
                    <a:pt x="0" y="24244320"/>
                    <a:pt x="9728" y="24234586"/>
                    <a:pt x="24319" y="24234586"/>
                  </a:cubicBezTo>
                  <a:cubicBezTo>
                    <a:pt x="38910" y="24234586"/>
                    <a:pt x="48638" y="24244320"/>
                    <a:pt x="48638" y="24258918"/>
                  </a:cubicBezTo>
                  <a:lnTo>
                    <a:pt x="48638" y="24356246"/>
                  </a:lnTo>
                  <a:cubicBezTo>
                    <a:pt x="48638" y="24370846"/>
                    <a:pt x="38910" y="24380578"/>
                    <a:pt x="24319" y="24380578"/>
                  </a:cubicBezTo>
                  <a:close/>
                  <a:moveTo>
                    <a:pt x="24319" y="24088596"/>
                  </a:moveTo>
                  <a:cubicBezTo>
                    <a:pt x="9728" y="24088596"/>
                    <a:pt x="0" y="24078862"/>
                    <a:pt x="0" y="24064264"/>
                  </a:cubicBezTo>
                  <a:lnTo>
                    <a:pt x="0" y="23966936"/>
                  </a:lnTo>
                  <a:cubicBezTo>
                    <a:pt x="0" y="23952338"/>
                    <a:pt x="9728" y="23942604"/>
                    <a:pt x="24319" y="23942604"/>
                  </a:cubicBezTo>
                  <a:cubicBezTo>
                    <a:pt x="38910" y="23942604"/>
                    <a:pt x="48638" y="23952338"/>
                    <a:pt x="48638" y="23966936"/>
                  </a:cubicBezTo>
                  <a:lnTo>
                    <a:pt x="48638" y="24064264"/>
                  </a:lnTo>
                  <a:cubicBezTo>
                    <a:pt x="48638" y="24078862"/>
                    <a:pt x="38910" y="24088596"/>
                    <a:pt x="24319" y="24088596"/>
                  </a:cubicBezTo>
                  <a:close/>
                  <a:moveTo>
                    <a:pt x="24319" y="23796612"/>
                  </a:moveTo>
                  <a:cubicBezTo>
                    <a:pt x="9728" y="23796612"/>
                    <a:pt x="0" y="23786880"/>
                    <a:pt x="0" y="23772280"/>
                  </a:cubicBezTo>
                  <a:lnTo>
                    <a:pt x="0" y="23674952"/>
                  </a:lnTo>
                  <a:cubicBezTo>
                    <a:pt x="0" y="23660354"/>
                    <a:pt x="9728" y="23650622"/>
                    <a:pt x="24319" y="23650622"/>
                  </a:cubicBezTo>
                  <a:cubicBezTo>
                    <a:pt x="38910" y="23650622"/>
                    <a:pt x="48638" y="23660354"/>
                    <a:pt x="48638" y="23674952"/>
                  </a:cubicBezTo>
                  <a:lnTo>
                    <a:pt x="48638" y="23772280"/>
                  </a:lnTo>
                  <a:cubicBezTo>
                    <a:pt x="48638" y="23786880"/>
                    <a:pt x="38910" y="23796612"/>
                    <a:pt x="24319" y="23796612"/>
                  </a:cubicBezTo>
                  <a:close/>
                  <a:moveTo>
                    <a:pt x="24319" y="23504630"/>
                  </a:moveTo>
                  <a:cubicBezTo>
                    <a:pt x="9728" y="23504630"/>
                    <a:pt x="0" y="23494896"/>
                    <a:pt x="0" y="23480298"/>
                  </a:cubicBezTo>
                  <a:lnTo>
                    <a:pt x="0" y="23382970"/>
                  </a:lnTo>
                  <a:cubicBezTo>
                    <a:pt x="0" y="23368372"/>
                    <a:pt x="9728" y="23358638"/>
                    <a:pt x="24319" y="23358638"/>
                  </a:cubicBezTo>
                  <a:cubicBezTo>
                    <a:pt x="38910" y="23358638"/>
                    <a:pt x="48638" y="23368372"/>
                    <a:pt x="48638" y="23382970"/>
                  </a:cubicBezTo>
                  <a:lnTo>
                    <a:pt x="48638" y="23480298"/>
                  </a:lnTo>
                  <a:cubicBezTo>
                    <a:pt x="48638" y="23494896"/>
                    <a:pt x="38910" y="23504630"/>
                    <a:pt x="24319" y="23504630"/>
                  </a:cubicBezTo>
                  <a:close/>
                  <a:moveTo>
                    <a:pt x="24319" y="23212646"/>
                  </a:moveTo>
                  <a:cubicBezTo>
                    <a:pt x="9728" y="23212646"/>
                    <a:pt x="0" y="23202914"/>
                    <a:pt x="0" y="23188314"/>
                  </a:cubicBezTo>
                  <a:lnTo>
                    <a:pt x="0" y="23090988"/>
                  </a:lnTo>
                  <a:cubicBezTo>
                    <a:pt x="0" y="23076388"/>
                    <a:pt x="9728" y="23066656"/>
                    <a:pt x="24319" y="23066656"/>
                  </a:cubicBezTo>
                  <a:cubicBezTo>
                    <a:pt x="38910" y="23066656"/>
                    <a:pt x="48638" y="23076388"/>
                    <a:pt x="48638" y="23090988"/>
                  </a:cubicBezTo>
                  <a:lnTo>
                    <a:pt x="48638" y="23188314"/>
                  </a:lnTo>
                  <a:cubicBezTo>
                    <a:pt x="48638" y="23202914"/>
                    <a:pt x="38910" y="23212646"/>
                    <a:pt x="24319" y="23212646"/>
                  </a:cubicBezTo>
                  <a:close/>
                  <a:moveTo>
                    <a:pt x="24319" y="22920664"/>
                  </a:moveTo>
                  <a:cubicBezTo>
                    <a:pt x="9728" y="22920664"/>
                    <a:pt x="0" y="22910930"/>
                    <a:pt x="0" y="22896332"/>
                  </a:cubicBezTo>
                  <a:lnTo>
                    <a:pt x="0" y="22799004"/>
                  </a:lnTo>
                  <a:cubicBezTo>
                    <a:pt x="0" y="22784406"/>
                    <a:pt x="9728" y="22774672"/>
                    <a:pt x="24319" y="22774672"/>
                  </a:cubicBezTo>
                  <a:cubicBezTo>
                    <a:pt x="38910" y="22774672"/>
                    <a:pt x="48638" y="22784406"/>
                    <a:pt x="48638" y="22799004"/>
                  </a:cubicBezTo>
                  <a:lnTo>
                    <a:pt x="48638" y="22896332"/>
                  </a:lnTo>
                  <a:cubicBezTo>
                    <a:pt x="48638" y="22910930"/>
                    <a:pt x="38910" y="22920664"/>
                    <a:pt x="24319" y="22920664"/>
                  </a:cubicBezTo>
                  <a:close/>
                  <a:moveTo>
                    <a:pt x="24319" y="22628680"/>
                  </a:moveTo>
                  <a:cubicBezTo>
                    <a:pt x="9728" y="22628680"/>
                    <a:pt x="0" y="22618948"/>
                    <a:pt x="0" y="22604348"/>
                  </a:cubicBezTo>
                  <a:lnTo>
                    <a:pt x="0" y="22507022"/>
                  </a:lnTo>
                  <a:cubicBezTo>
                    <a:pt x="0" y="22492422"/>
                    <a:pt x="9728" y="22482690"/>
                    <a:pt x="24319" y="22482690"/>
                  </a:cubicBezTo>
                  <a:cubicBezTo>
                    <a:pt x="38910" y="22482690"/>
                    <a:pt x="48638" y="22492422"/>
                    <a:pt x="48638" y="22507022"/>
                  </a:cubicBezTo>
                  <a:lnTo>
                    <a:pt x="48638" y="22604348"/>
                  </a:lnTo>
                  <a:cubicBezTo>
                    <a:pt x="48638" y="22618948"/>
                    <a:pt x="38910" y="22628680"/>
                    <a:pt x="24319" y="22628680"/>
                  </a:cubicBezTo>
                  <a:close/>
                  <a:moveTo>
                    <a:pt x="24319" y="22336698"/>
                  </a:moveTo>
                  <a:cubicBezTo>
                    <a:pt x="9728" y="22336698"/>
                    <a:pt x="0" y="22326964"/>
                    <a:pt x="0" y="22312366"/>
                  </a:cubicBezTo>
                  <a:lnTo>
                    <a:pt x="0" y="22215038"/>
                  </a:lnTo>
                  <a:cubicBezTo>
                    <a:pt x="0" y="22200440"/>
                    <a:pt x="9728" y="22190706"/>
                    <a:pt x="24319" y="22190706"/>
                  </a:cubicBezTo>
                  <a:cubicBezTo>
                    <a:pt x="38910" y="22190706"/>
                    <a:pt x="48638" y="22200440"/>
                    <a:pt x="48638" y="22215038"/>
                  </a:cubicBezTo>
                  <a:lnTo>
                    <a:pt x="48638" y="22312366"/>
                  </a:lnTo>
                  <a:cubicBezTo>
                    <a:pt x="48638" y="22326964"/>
                    <a:pt x="38910" y="22336698"/>
                    <a:pt x="24319" y="22336698"/>
                  </a:cubicBezTo>
                  <a:close/>
                  <a:moveTo>
                    <a:pt x="24319" y="22044714"/>
                  </a:moveTo>
                  <a:cubicBezTo>
                    <a:pt x="9728" y="22044714"/>
                    <a:pt x="0" y="22034982"/>
                    <a:pt x="0" y="22020382"/>
                  </a:cubicBezTo>
                  <a:lnTo>
                    <a:pt x="0" y="21923056"/>
                  </a:lnTo>
                  <a:cubicBezTo>
                    <a:pt x="0" y="21908456"/>
                    <a:pt x="9728" y="21898724"/>
                    <a:pt x="24319" y="21898724"/>
                  </a:cubicBezTo>
                  <a:cubicBezTo>
                    <a:pt x="38910" y="21898724"/>
                    <a:pt x="48638" y="21908456"/>
                    <a:pt x="48638" y="21923056"/>
                  </a:cubicBezTo>
                  <a:lnTo>
                    <a:pt x="48638" y="22020382"/>
                  </a:lnTo>
                  <a:cubicBezTo>
                    <a:pt x="48638" y="22034982"/>
                    <a:pt x="38910" y="22044714"/>
                    <a:pt x="24319" y="22044714"/>
                  </a:cubicBezTo>
                  <a:close/>
                  <a:moveTo>
                    <a:pt x="24319" y="21752732"/>
                  </a:moveTo>
                  <a:cubicBezTo>
                    <a:pt x="9728" y="21752732"/>
                    <a:pt x="0" y="21742998"/>
                    <a:pt x="0" y="21728400"/>
                  </a:cubicBezTo>
                  <a:lnTo>
                    <a:pt x="0" y="21631072"/>
                  </a:lnTo>
                  <a:cubicBezTo>
                    <a:pt x="0" y="21616474"/>
                    <a:pt x="9728" y="21606740"/>
                    <a:pt x="24319" y="21606740"/>
                  </a:cubicBezTo>
                  <a:cubicBezTo>
                    <a:pt x="38910" y="21606740"/>
                    <a:pt x="48638" y="21616474"/>
                    <a:pt x="48638" y="21631072"/>
                  </a:cubicBezTo>
                  <a:lnTo>
                    <a:pt x="48638" y="21728400"/>
                  </a:lnTo>
                  <a:cubicBezTo>
                    <a:pt x="48638" y="21742998"/>
                    <a:pt x="38910" y="21752732"/>
                    <a:pt x="24319" y="21752732"/>
                  </a:cubicBezTo>
                  <a:close/>
                  <a:moveTo>
                    <a:pt x="24319" y="21460748"/>
                  </a:moveTo>
                  <a:cubicBezTo>
                    <a:pt x="9728" y="21460748"/>
                    <a:pt x="0" y="21451016"/>
                    <a:pt x="0" y="21436416"/>
                  </a:cubicBezTo>
                  <a:lnTo>
                    <a:pt x="0" y="21339090"/>
                  </a:lnTo>
                  <a:cubicBezTo>
                    <a:pt x="0" y="21324490"/>
                    <a:pt x="9728" y="21314758"/>
                    <a:pt x="24319" y="21314758"/>
                  </a:cubicBezTo>
                  <a:cubicBezTo>
                    <a:pt x="38910" y="21314758"/>
                    <a:pt x="48638" y="21324490"/>
                    <a:pt x="48638" y="21339090"/>
                  </a:cubicBezTo>
                  <a:lnTo>
                    <a:pt x="48638" y="21436416"/>
                  </a:lnTo>
                  <a:cubicBezTo>
                    <a:pt x="48638" y="21451016"/>
                    <a:pt x="38910" y="21460748"/>
                    <a:pt x="24319" y="21460748"/>
                  </a:cubicBezTo>
                  <a:close/>
                  <a:moveTo>
                    <a:pt x="24319" y="21168766"/>
                  </a:moveTo>
                  <a:cubicBezTo>
                    <a:pt x="9728" y="21168766"/>
                    <a:pt x="0" y="21159032"/>
                    <a:pt x="0" y="21144434"/>
                  </a:cubicBezTo>
                  <a:lnTo>
                    <a:pt x="0" y="21047106"/>
                  </a:lnTo>
                  <a:cubicBezTo>
                    <a:pt x="0" y="21032508"/>
                    <a:pt x="9728" y="21022774"/>
                    <a:pt x="24319" y="21022774"/>
                  </a:cubicBezTo>
                  <a:cubicBezTo>
                    <a:pt x="38910" y="21022774"/>
                    <a:pt x="48638" y="21032508"/>
                    <a:pt x="48638" y="21047106"/>
                  </a:cubicBezTo>
                  <a:lnTo>
                    <a:pt x="48638" y="21144434"/>
                  </a:lnTo>
                  <a:cubicBezTo>
                    <a:pt x="48638" y="21159032"/>
                    <a:pt x="38910" y="21168766"/>
                    <a:pt x="24319" y="21168766"/>
                  </a:cubicBezTo>
                  <a:close/>
                  <a:moveTo>
                    <a:pt x="24319" y="20876782"/>
                  </a:moveTo>
                  <a:cubicBezTo>
                    <a:pt x="9728" y="20876782"/>
                    <a:pt x="0" y="20867050"/>
                    <a:pt x="0" y="20852450"/>
                  </a:cubicBezTo>
                  <a:lnTo>
                    <a:pt x="0" y="20755124"/>
                  </a:lnTo>
                  <a:cubicBezTo>
                    <a:pt x="0" y="20740524"/>
                    <a:pt x="9728" y="20730792"/>
                    <a:pt x="24319" y="20730792"/>
                  </a:cubicBezTo>
                  <a:cubicBezTo>
                    <a:pt x="38910" y="20730792"/>
                    <a:pt x="48638" y="20740524"/>
                    <a:pt x="48638" y="20755124"/>
                  </a:cubicBezTo>
                  <a:lnTo>
                    <a:pt x="48638" y="20852450"/>
                  </a:lnTo>
                  <a:cubicBezTo>
                    <a:pt x="48638" y="20867050"/>
                    <a:pt x="38910" y="20876782"/>
                    <a:pt x="24319" y="20876782"/>
                  </a:cubicBezTo>
                  <a:close/>
                  <a:moveTo>
                    <a:pt x="24319" y="20584800"/>
                  </a:moveTo>
                  <a:cubicBezTo>
                    <a:pt x="9728" y="20584800"/>
                    <a:pt x="0" y="20575066"/>
                    <a:pt x="0" y="20560468"/>
                  </a:cubicBezTo>
                  <a:lnTo>
                    <a:pt x="0" y="20463140"/>
                  </a:lnTo>
                  <a:cubicBezTo>
                    <a:pt x="0" y="20448542"/>
                    <a:pt x="9728" y="20438808"/>
                    <a:pt x="24319" y="20438808"/>
                  </a:cubicBezTo>
                  <a:cubicBezTo>
                    <a:pt x="38910" y="20438808"/>
                    <a:pt x="48638" y="20448542"/>
                    <a:pt x="48638" y="20463140"/>
                  </a:cubicBezTo>
                  <a:lnTo>
                    <a:pt x="48638" y="20560468"/>
                  </a:lnTo>
                  <a:cubicBezTo>
                    <a:pt x="48638" y="20575066"/>
                    <a:pt x="38910" y="20584800"/>
                    <a:pt x="24319" y="20584800"/>
                  </a:cubicBezTo>
                  <a:close/>
                  <a:moveTo>
                    <a:pt x="24319" y="20292816"/>
                  </a:moveTo>
                  <a:cubicBezTo>
                    <a:pt x="9728" y="20292816"/>
                    <a:pt x="0" y="20283084"/>
                    <a:pt x="0" y="20268484"/>
                  </a:cubicBezTo>
                  <a:lnTo>
                    <a:pt x="0" y="20171158"/>
                  </a:lnTo>
                  <a:cubicBezTo>
                    <a:pt x="0" y="20156558"/>
                    <a:pt x="9728" y="20146826"/>
                    <a:pt x="24319" y="20146826"/>
                  </a:cubicBezTo>
                  <a:cubicBezTo>
                    <a:pt x="38910" y="20146826"/>
                    <a:pt x="48638" y="20156558"/>
                    <a:pt x="48638" y="20171158"/>
                  </a:cubicBezTo>
                  <a:lnTo>
                    <a:pt x="48638" y="20268484"/>
                  </a:lnTo>
                  <a:cubicBezTo>
                    <a:pt x="48638" y="20283084"/>
                    <a:pt x="38910" y="20292816"/>
                    <a:pt x="24319" y="20292816"/>
                  </a:cubicBezTo>
                  <a:close/>
                  <a:moveTo>
                    <a:pt x="24319" y="20000834"/>
                  </a:moveTo>
                  <a:cubicBezTo>
                    <a:pt x="9728" y="20000834"/>
                    <a:pt x="0" y="19991100"/>
                    <a:pt x="0" y="19976502"/>
                  </a:cubicBezTo>
                  <a:lnTo>
                    <a:pt x="0" y="19879174"/>
                  </a:lnTo>
                  <a:cubicBezTo>
                    <a:pt x="0" y="19864576"/>
                    <a:pt x="9728" y="19854842"/>
                    <a:pt x="24319" y="19854842"/>
                  </a:cubicBezTo>
                  <a:cubicBezTo>
                    <a:pt x="38910" y="19854842"/>
                    <a:pt x="48638" y="19864576"/>
                    <a:pt x="48638" y="19879174"/>
                  </a:cubicBezTo>
                  <a:lnTo>
                    <a:pt x="48638" y="19976502"/>
                  </a:lnTo>
                  <a:cubicBezTo>
                    <a:pt x="48638" y="19991100"/>
                    <a:pt x="38910" y="20000834"/>
                    <a:pt x="24319" y="20000834"/>
                  </a:cubicBezTo>
                  <a:close/>
                  <a:moveTo>
                    <a:pt x="24319" y="19708850"/>
                  </a:moveTo>
                  <a:cubicBezTo>
                    <a:pt x="9728" y="19708850"/>
                    <a:pt x="0" y="19699118"/>
                    <a:pt x="0" y="19684518"/>
                  </a:cubicBezTo>
                  <a:lnTo>
                    <a:pt x="0" y="19587192"/>
                  </a:lnTo>
                  <a:cubicBezTo>
                    <a:pt x="0" y="19572592"/>
                    <a:pt x="9728" y="19562860"/>
                    <a:pt x="24319" y="19562860"/>
                  </a:cubicBezTo>
                  <a:cubicBezTo>
                    <a:pt x="38910" y="19562860"/>
                    <a:pt x="48638" y="19572592"/>
                    <a:pt x="48638" y="19587192"/>
                  </a:cubicBezTo>
                  <a:lnTo>
                    <a:pt x="48638" y="19684518"/>
                  </a:lnTo>
                  <a:cubicBezTo>
                    <a:pt x="48638" y="19699118"/>
                    <a:pt x="38910" y="19708850"/>
                    <a:pt x="24319" y="19708850"/>
                  </a:cubicBezTo>
                  <a:close/>
                  <a:moveTo>
                    <a:pt x="24319" y="19416868"/>
                  </a:moveTo>
                  <a:cubicBezTo>
                    <a:pt x="9728" y="19416868"/>
                    <a:pt x="0" y="19407134"/>
                    <a:pt x="0" y="19392536"/>
                  </a:cubicBezTo>
                  <a:lnTo>
                    <a:pt x="0" y="19295208"/>
                  </a:lnTo>
                  <a:cubicBezTo>
                    <a:pt x="0" y="19280610"/>
                    <a:pt x="9728" y="19270876"/>
                    <a:pt x="24319" y="19270876"/>
                  </a:cubicBezTo>
                  <a:cubicBezTo>
                    <a:pt x="38910" y="19270876"/>
                    <a:pt x="48638" y="19280610"/>
                    <a:pt x="48638" y="19295208"/>
                  </a:cubicBezTo>
                  <a:lnTo>
                    <a:pt x="48638" y="19392536"/>
                  </a:lnTo>
                  <a:cubicBezTo>
                    <a:pt x="48638" y="19407134"/>
                    <a:pt x="38910" y="19416868"/>
                    <a:pt x="24319" y="19416868"/>
                  </a:cubicBezTo>
                  <a:close/>
                  <a:moveTo>
                    <a:pt x="24319" y="19124884"/>
                  </a:moveTo>
                  <a:cubicBezTo>
                    <a:pt x="9728" y="19124884"/>
                    <a:pt x="0" y="19115152"/>
                    <a:pt x="0" y="19100554"/>
                  </a:cubicBezTo>
                  <a:lnTo>
                    <a:pt x="0" y="19003226"/>
                  </a:lnTo>
                  <a:cubicBezTo>
                    <a:pt x="0" y="18988626"/>
                    <a:pt x="9728" y="18978894"/>
                    <a:pt x="24319" y="18978894"/>
                  </a:cubicBezTo>
                  <a:cubicBezTo>
                    <a:pt x="38910" y="18978894"/>
                    <a:pt x="48638" y="18988626"/>
                    <a:pt x="48638" y="19003226"/>
                  </a:cubicBezTo>
                  <a:lnTo>
                    <a:pt x="48638" y="19100554"/>
                  </a:lnTo>
                  <a:cubicBezTo>
                    <a:pt x="48638" y="19115152"/>
                    <a:pt x="38910" y="19124884"/>
                    <a:pt x="24319" y="19124884"/>
                  </a:cubicBezTo>
                  <a:close/>
                  <a:moveTo>
                    <a:pt x="24319" y="18832902"/>
                  </a:moveTo>
                  <a:cubicBezTo>
                    <a:pt x="9728" y="18832902"/>
                    <a:pt x="0" y="18823168"/>
                    <a:pt x="0" y="18808570"/>
                  </a:cubicBezTo>
                  <a:lnTo>
                    <a:pt x="0" y="18711242"/>
                  </a:lnTo>
                  <a:cubicBezTo>
                    <a:pt x="0" y="18696644"/>
                    <a:pt x="9728" y="18686910"/>
                    <a:pt x="24319" y="18686910"/>
                  </a:cubicBezTo>
                  <a:cubicBezTo>
                    <a:pt x="38910" y="18686910"/>
                    <a:pt x="48638" y="18696644"/>
                    <a:pt x="48638" y="18711242"/>
                  </a:cubicBezTo>
                  <a:lnTo>
                    <a:pt x="48638" y="18808570"/>
                  </a:lnTo>
                  <a:cubicBezTo>
                    <a:pt x="48638" y="18823168"/>
                    <a:pt x="38910" y="18832902"/>
                    <a:pt x="24319" y="18832902"/>
                  </a:cubicBezTo>
                  <a:close/>
                  <a:moveTo>
                    <a:pt x="24319" y="18540918"/>
                  </a:moveTo>
                  <a:cubicBezTo>
                    <a:pt x="9728" y="18540918"/>
                    <a:pt x="0" y="18531186"/>
                    <a:pt x="0" y="18516588"/>
                  </a:cubicBezTo>
                  <a:lnTo>
                    <a:pt x="0" y="18419260"/>
                  </a:lnTo>
                  <a:cubicBezTo>
                    <a:pt x="0" y="18404660"/>
                    <a:pt x="9728" y="18394928"/>
                    <a:pt x="24319" y="18394928"/>
                  </a:cubicBezTo>
                  <a:cubicBezTo>
                    <a:pt x="38910" y="18394928"/>
                    <a:pt x="48638" y="18404660"/>
                    <a:pt x="48638" y="18419260"/>
                  </a:cubicBezTo>
                  <a:lnTo>
                    <a:pt x="48638" y="18516588"/>
                  </a:lnTo>
                  <a:cubicBezTo>
                    <a:pt x="48638" y="18531186"/>
                    <a:pt x="38910" y="18540918"/>
                    <a:pt x="24319" y="18540918"/>
                  </a:cubicBezTo>
                  <a:close/>
                  <a:moveTo>
                    <a:pt x="24319" y="18248936"/>
                  </a:moveTo>
                  <a:cubicBezTo>
                    <a:pt x="9728" y="18248936"/>
                    <a:pt x="0" y="18239202"/>
                    <a:pt x="0" y="18224604"/>
                  </a:cubicBezTo>
                  <a:lnTo>
                    <a:pt x="0" y="18127276"/>
                  </a:lnTo>
                  <a:cubicBezTo>
                    <a:pt x="0" y="18112678"/>
                    <a:pt x="9728" y="18102944"/>
                    <a:pt x="24319" y="18102944"/>
                  </a:cubicBezTo>
                  <a:cubicBezTo>
                    <a:pt x="38910" y="18102944"/>
                    <a:pt x="48638" y="18112678"/>
                    <a:pt x="48638" y="18127276"/>
                  </a:cubicBezTo>
                  <a:lnTo>
                    <a:pt x="48638" y="18224604"/>
                  </a:lnTo>
                  <a:cubicBezTo>
                    <a:pt x="48638" y="18239202"/>
                    <a:pt x="38910" y="18248936"/>
                    <a:pt x="24319" y="18248936"/>
                  </a:cubicBezTo>
                  <a:close/>
                  <a:moveTo>
                    <a:pt x="24319" y="17956954"/>
                  </a:moveTo>
                  <a:cubicBezTo>
                    <a:pt x="9728" y="17956954"/>
                    <a:pt x="0" y="17947220"/>
                    <a:pt x="0" y="17932622"/>
                  </a:cubicBezTo>
                  <a:lnTo>
                    <a:pt x="0" y="17835294"/>
                  </a:lnTo>
                  <a:cubicBezTo>
                    <a:pt x="0" y="17820694"/>
                    <a:pt x="9728" y="17810962"/>
                    <a:pt x="24319" y="17810962"/>
                  </a:cubicBezTo>
                  <a:cubicBezTo>
                    <a:pt x="38910" y="17810962"/>
                    <a:pt x="48638" y="17820694"/>
                    <a:pt x="48638" y="17835294"/>
                  </a:cubicBezTo>
                  <a:lnTo>
                    <a:pt x="48638" y="17932622"/>
                  </a:lnTo>
                  <a:cubicBezTo>
                    <a:pt x="48638" y="17947220"/>
                    <a:pt x="38910" y="17956954"/>
                    <a:pt x="24319" y="17956954"/>
                  </a:cubicBezTo>
                  <a:close/>
                  <a:moveTo>
                    <a:pt x="24319" y="17664970"/>
                  </a:moveTo>
                  <a:cubicBezTo>
                    <a:pt x="9728" y="17664970"/>
                    <a:pt x="0" y="17655236"/>
                    <a:pt x="0" y="17640638"/>
                  </a:cubicBezTo>
                  <a:lnTo>
                    <a:pt x="0" y="17543310"/>
                  </a:lnTo>
                  <a:cubicBezTo>
                    <a:pt x="0" y="17528712"/>
                    <a:pt x="9728" y="17518978"/>
                    <a:pt x="24319" y="17518978"/>
                  </a:cubicBezTo>
                  <a:cubicBezTo>
                    <a:pt x="38910" y="17518978"/>
                    <a:pt x="48638" y="17528712"/>
                    <a:pt x="48638" y="17543310"/>
                  </a:cubicBezTo>
                  <a:lnTo>
                    <a:pt x="48638" y="17640638"/>
                  </a:lnTo>
                  <a:cubicBezTo>
                    <a:pt x="48638" y="17655236"/>
                    <a:pt x="38910" y="17664970"/>
                    <a:pt x="24319" y="17664970"/>
                  </a:cubicBezTo>
                  <a:close/>
                  <a:moveTo>
                    <a:pt x="24319" y="17372988"/>
                  </a:moveTo>
                  <a:cubicBezTo>
                    <a:pt x="9728" y="17372988"/>
                    <a:pt x="0" y="17363254"/>
                    <a:pt x="0" y="17348656"/>
                  </a:cubicBezTo>
                  <a:lnTo>
                    <a:pt x="0" y="17251328"/>
                  </a:lnTo>
                  <a:cubicBezTo>
                    <a:pt x="0" y="17236728"/>
                    <a:pt x="9728" y="17226996"/>
                    <a:pt x="24319" y="17226996"/>
                  </a:cubicBezTo>
                  <a:cubicBezTo>
                    <a:pt x="38910" y="17226996"/>
                    <a:pt x="48638" y="17236728"/>
                    <a:pt x="48638" y="17251328"/>
                  </a:cubicBezTo>
                  <a:lnTo>
                    <a:pt x="48638" y="17348656"/>
                  </a:lnTo>
                  <a:cubicBezTo>
                    <a:pt x="48638" y="17363254"/>
                    <a:pt x="38910" y="17372988"/>
                    <a:pt x="24319" y="17372988"/>
                  </a:cubicBezTo>
                  <a:close/>
                  <a:moveTo>
                    <a:pt x="24319" y="17081004"/>
                  </a:moveTo>
                  <a:cubicBezTo>
                    <a:pt x="9728" y="17081004"/>
                    <a:pt x="0" y="17071270"/>
                    <a:pt x="0" y="17056672"/>
                  </a:cubicBezTo>
                  <a:lnTo>
                    <a:pt x="0" y="16959344"/>
                  </a:lnTo>
                  <a:cubicBezTo>
                    <a:pt x="0" y="16944746"/>
                    <a:pt x="9728" y="16935012"/>
                    <a:pt x="24319" y="16935012"/>
                  </a:cubicBezTo>
                  <a:cubicBezTo>
                    <a:pt x="38910" y="16935012"/>
                    <a:pt x="48638" y="16944746"/>
                    <a:pt x="48638" y="16959344"/>
                  </a:cubicBezTo>
                  <a:lnTo>
                    <a:pt x="48638" y="17056672"/>
                  </a:lnTo>
                  <a:cubicBezTo>
                    <a:pt x="48638" y="17071270"/>
                    <a:pt x="38910" y="17081004"/>
                    <a:pt x="24319" y="17081004"/>
                  </a:cubicBezTo>
                  <a:close/>
                  <a:moveTo>
                    <a:pt x="24319" y="16789022"/>
                  </a:moveTo>
                  <a:cubicBezTo>
                    <a:pt x="9728" y="16789022"/>
                    <a:pt x="0" y="16779288"/>
                    <a:pt x="0" y="16764689"/>
                  </a:cubicBezTo>
                  <a:lnTo>
                    <a:pt x="0" y="16667362"/>
                  </a:lnTo>
                  <a:cubicBezTo>
                    <a:pt x="0" y="16652763"/>
                    <a:pt x="9728" y="16643030"/>
                    <a:pt x="24319" y="16643030"/>
                  </a:cubicBezTo>
                  <a:cubicBezTo>
                    <a:pt x="38910" y="16643030"/>
                    <a:pt x="48638" y="16652763"/>
                    <a:pt x="48638" y="16667362"/>
                  </a:cubicBezTo>
                  <a:lnTo>
                    <a:pt x="48638" y="16764689"/>
                  </a:lnTo>
                  <a:cubicBezTo>
                    <a:pt x="48638" y="16779288"/>
                    <a:pt x="38910" y="16789022"/>
                    <a:pt x="24319" y="16789022"/>
                  </a:cubicBezTo>
                  <a:close/>
                  <a:moveTo>
                    <a:pt x="24319" y="16497038"/>
                  </a:moveTo>
                  <a:cubicBezTo>
                    <a:pt x="9728" y="16497038"/>
                    <a:pt x="0" y="16487305"/>
                    <a:pt x="0" y="16472706"/>
                  </a:cubicBezTo>
                  <a:lnTo>
                    <a:pt x="0" y="16375379"/>
                  </a:lnTo>
                  <a:cubicBezTo>
                    <a:pt x="0" y="16360780"/>
                    <a:pt x="9728" y="16351047"/>
                    <a:pt x="24319" y="16351047"/>
                  </a:cubicBezTo>
                  <a:cubicBezTo>
                    <a:pt x="38910" y="16351047"/>
                    <a:pt x="48638" y="16360780"/>
                    <a:pt x="48638" y="16375379"/>
                  </a:cubicBezTo>
                  <a:lnTo>
                    <a:pt x="48638" y="16472706"/>
                  </a:lnTo>
                  <a:cubicBezTo>
                    <a:pt x="48638" y="16487305"/>
                    <a:pt x="38910" y="16497038"/>
                    <a:pt x="24319" y="16497038"/>
                  </a:cubicBezTo>
                  <a:close/>
                  <a:moveTo>
                    <a:pt x="24319" y="16205055"/>
                  </a:moveTo>
                  <a:cubicBezTo>
                    <a:pt x="9728" y="16205055"/>
                    <a:pt x="0" y="16195322"/>
                    <a:pt x="0" y="16180723"/>
                  </a:cubicBezTo>
                  <a:lnTo>
                    <a:pt x="0" y="16083396"/>
                  </a:lnTo>
                  <a:cubicBezTo>
                    <a:pt x="0" y="16068797"/>
                    <a:pt x="9728" y="16059064"/>
                    <a:pt x="24319" y="16059064"/>
                  </a:cubicBezTo>
                  <a:cubicBezTo>
                    <a:pt x="38910" y="16059064"/>
                    <a:pt x="48638" y="16068797"/>
                    <a:pt x="48638" y="16083396"/>
                  </a:cubicBezTo>
                  <a:lnTo>
                    <a:pt x="48638" y="16180723"/>
                  </a:lnTo>
                  <a:cubicBezTo>
                    <a:pt x="48638" y="16195322"/>
                    <a:pt x="38910" y="16205055"/>
                    <a:pt x="24319" y="16205055"/>
                  </a:cubicBezTo>
                  <a:close/>
                  <a:moveTo>
                    <a:pt x="24319" y="15913072"/>
                  </a:moveTo>
                  <a:cubicBezTo>
                    <a:pt x="9728" y="15913072"/>
                    <a:pt x="0" y="15903339"/>
                    <a:pt x="0" y="15888740"/>
                  </a:cubicBezTo>
                  <a:lnTo>
                    <a:pt x="0" y="15791413"/>
                  </a:lnTo>
                  <a:cubicBezTo>
                    <a:pt x="0" y="15776814"/>
                    <a:pt x="9728" y="15767081"/>
                    <a:pt x="24319" y="15767081"/>
                  </a:cubicBezTo>
                  <a:cubicBezTo>
                    <a:pt x="38910" y="15767081"/>
                    <a:pt x="48638" y="15776814"/>
                    <a:pt x="48638" y="15791413"/>
                  </a:cubicBezTo>
                  <a:lnTo>
                    <a:pt x="48638" y="15888740"/>
                  </a:lnTo>
                  <a:cubicBezTo>
                    <a:pt x="48638" y="15903339"/>
                    <a:pt x="38910" y="15913072"/>
                    <a:pt x="24319" y="15913072"/>
                  </a:cubicBezTo>
                  <a:close/>
                  <a:moveTo>
                    <a:pt x="24319" y="15621089"/>
                  </a:moveTo>
                  <a:cubicBezTo>
                    <a:pt x="9728" y="15621089"/>
                    <a:pt x="0" y="15611356"/>
                    <a:pt x="0" y="15596757"/>
                  </a:cubicBezTo>
                  <a:lnTo>
                    <a:pt x="0" y="15499430"/>
                  </a:lnTo>
                  <a:cubicBezTo>
                    <a:pt x="0" y="15484831"/>
                    <a:pt x="9728" y="15475098"/>
                    <a:pt x="24319" y="15475098"/>
                  </a:cubicBezTo>
                  <a:cubicBezTo>
                    <a:pt x="38910" y="15475098"/>
                    <a:pt x="48638" y="15484831"/>
                    <a:pt x="48638" y="15499430"/>
                  </a:cubicBezTo>
                  <a:lnTo>
                    <a:pt x="48638" y="15596757"/>
                  </a:lnTo>
                  <a:cubicBezTo>
                    <a:pt x="48638" y="15611356"/>
                    <a:pt x="38910" y="15621089"/>
                    <a:pt x="24319" y="15621089"/>
                  </a:cubicBezTo>
                  <a:close/>
                  <a:moveTo>
                    <a:pt x="24319" y="15329106"/>
                  </a:moveTo>
                  <a:cubicBezTo>
                    <a:pt x="9728" y="15329106"/>
                    <a:pt x="0" y="15319373"/>
                    <a:pt x="0" y="15304774"/>
                  </a:cubicBezTo>
                  <a:lnTo>
                    <a:pt x="0" y="15207447"/>
                  </a:lnTo>
                  <a:cubicBezTo>
                    <a:pt x="0" y="15192848"/>
                    <a:pt x="9728" y="15183115"/>
                    <a:pt x="24319" y="15183115"/>
                  </a:cubicBezTo>
                  <a:cubicBezTo>
                    <a:pt x="38910" y="15183115"/>
                    <a:pt x="48638" y="15192848"/>
                    <a:pt x="48638" y="15207447"/>
                  </a:cubicBezTo>
                  <a:lnTo>
                    <a:pt x="48638" y="15304774"/>
                  </a:lnTo>
                  <a:cubicBezTo>
                    <a:pt x="48638" y="15319373"/>
                    <a:pt x="38910" y="15329106"/>
                    <a:pt x="24319" y="15329106"/>
                  </a:cubicBezTo>
                  <a:close/>
                  <a:moveTo>
                    <a:pt x="24319" y="15037123"/>
                  </a:moveTo>
                  <a:cubicBezTo>
                    <a:pt x="9728" y="15037123"/>
                    <a:pt x="0" y="15027390"/>
                    <a:pt x="0" y="15012791"/>
                  </a:cubicBezTo>
                  <a:lnTo>
                    <a:pt x="0" y="14915464"/>
                  </a:lnTo>
                  <a:cubicBezTo>
                    <a:pt x="0" y="14900865"/>
                    <a:pt x="9728" y="14891132"/>
                    <a:pt x="24319" y="14891132"/>
                  </a:cubicBezTo>
                  <a:cubicBezTo>
                    <a:pt x="38910" y="14891132"/>
                    <a:pt x="48638" y="14900865"/>
                    <a:pt x="48638" y="14915464"/>
                  </a:cubicBezTo>
                  <a:lnTo>
                    <a:pt x="48638" y="15012791"/>
                  </a:lnTo>
                  <a:cubicBezTo>
                    <a:pt x="48638" y="15027390"/>
                    <a:pt x="38910" y="15037123"/>
                    <a:pt x="24319" y="15037123"/>
                  </a:cubicBezTo>
                  <a:close/>
                  <a:moveTo>
                    <a:pt x="24319" y="14745140"/>
                  </a:moveTo>
                  <a:cubicBezTo>
                    <a:pt x="9728" y="14745140"/>
                    <a:pt x="0" y="14735407"/>
                    <a:pt x="0" y="14720808"/>
                  </a:cubicBezTo>
                  <a:lnTo>
                    <a:pt x="0" y="14623481"/>
                  </a:lnTo>
                  <a:cubicBezTo>
                    <a:pt x="0" y="14608882"/>
                    <a:pt x="9728" y="14599149"/>
                    <a:pt x="24319" y="14599149"/>
                  </a:cubicBezTo>
                  <a:cubicBezTo>
                    <a:pt x="38910" y="14599149"/>
                    <a:pt x="48638" y="14608882"/>
                    <a:pt x="48638" y="14623481"/>
                  </a:cubicBezTo>
                  <a:lnTo>
                    <a:pt x="48638" y="14720808"/>
                  </a:lnTo>
                  <a:cubicBezTo>
                    <a:pt x="48638" y="14735407"/>
                    <a:pt x="38910" y="14745140"/>
                    <a:pt x="24319" y="14745140"/>
                  </a:cubicBezTo>
                  <a:close/>
                  <a:moveTo>
                    <a:pt x="24319" y="14453157"/>
                  </a:moveTo>
                  <a:cubicBezTo>
                    <a:pt x="9728" y="14453157"/>
                    <a:pt x="0" y="14443424"/>
                    <a:pt x="0" y="14428825"/>
                  </a:cubicBezTo>
                  <a:lnTo>
                    <a:pt x="0" y="14331498"/>
                  </a:lnTo>
                  <a:cubicBezTo>
                    <a:pt x="0" y="14316899"/>
                    <a:pt x="9728" y="14307166"/>
                    <a:pt x="24319" y="14307166"/>
                  </a:cubicBezTo>
                  <a:cubicBezTo>
                    <a:pt x="38910" y="14307166"/>
                    <a:pt x="48638" y="14316899"/>
                    <a:pt x="48638" y="14331498"/>
                  </a:cubicBezTo>
                  <a:lnTo>
                    <a:pt x="48638" y="14428825"/>
                  </a:lnTo>
                  <a:cubicBezTo>
                    <a:pt x="48638" y="14443424"/>
                    <a:pt x="38910" y="14453157"/>
                    <a:pt x="24319" y="14453157"/>
                  </a:cubicBezTo>
                  <a:close/>
                  <a:moveTo>
                    <a:pt x="24319" y="14161174"/>
                  </a:moveTo>
                  <a:cubicBezTo>
                    <a:pt x="9728" y="14161174"/>
                    <a:pt x="0" y="14151441"/>
                    <a:pt x="0" y="14136842"/>
                  </a:cubicBezTo>
                  <a:lnTo>
                    <a:pt x="0" y="14039515"/>
                  </a:lnTo>
                  <a:cubicBezTo>
                    <a:pt x="0" y="14024916"/>
                    <a:pt x="9728" y="14015183"/>
                    <a:pt x="24319" y="14015183"/>
                  </a:cubicBezTo>
                  <a:cubicBezTo>
                    <a:pt x="38910" y="14015183"/>
                    <a:pt x="48638" y="14024916"/>
                    <a:pt x="48638" y="14039515"/>
                  </a:cubicBezTo>
                  <a:lnTo>
                    <a:pt x="48638" y="14136842"/>
                  </a:lnTo>
                  <a:cubicBezTo>
                    <a:pt x="48638" y="14151441"/>
                    <a:pt x="38910" y="14161174"/>
                    <a:pt x="24319" y="14161174"/>
                  </a:cubicBezTo>
                  <a:close/>
                  <a:moveTo>
                    <a:pt x="24319" y="13869191"/>
                  </a:moveTo>
                  <a:cubicBezTo>
                    <a:pt x="9728" y="13869191"/>
                    <a:pt x="0" y="13859458"/>
                    <a:pt x="0" y="13844859"/>
                  </a:cubicBezTo>
                  <a:lnTo>
                    <a:pt x="0" y="13747532"/>
                  </a:lnTo>
                  <a:cubicBezTo>
                    <a:pt x="0" y="13732933"/>
                    <a:pt x="9728" y="13723200"/>
                    <a:pt x="24319" y="13723200"/>
                  </a:cubicBezTo>
                  <a:cubicBezTo>
                    <a:pt x="38910" y="13723200"/>
                    <a:pt x="48638" y="13732933"/>
                    <a:pt x="48638" y="13747532"/>
                  </a:cubicBezTo>
                  <a:lnTo>
                    <a:pt x="48638" y="13844859"/>
                  </a:lnTo>
                  <a:cubicBezTo>
                    <a:pt x="48638" y="13859458"/>
                    <a:pt x="38910" y="13869191"/>
                    <a:pt x="24319" y="13869191"/>
                  </a:cubicBezTo>
                  <a:close/>
                  <a:moveTo>
                    <a:pt x="24319" y="13577208"/>
                  </a:moveTo>
                  <a:cubicBezTo>
                    <a:pt x="9728" y="13577208"/>
                    <a:pt x="0" y="13567475"/>
                    <a:pt x="0" y="13552876"/>
                  </a:cubicBezTo>
                  <a:lnTo>
                    <a:pt x="0" y="13455549"/>
                  </a:lnTo>
                  <a:cubicBezTo>
                    <a:pt x="0" y="13440950"/>
                    <a:pt x="9728" y="13431217"/>
                    <a:pt x="24319" y="13431217"/>
                  </a:cubicBezTo>
                  <a:cubicBezTo>
                    <a:pt x="38910" y="13431217"/>
                    <a:pt x="48638" y="13440950"/>
                    <a:pt x="48638" y="13455549"/>
                  </a:cubicBezTo>
                  <a:lnTo>
                    <a:pt x="48638" y="13552876"/>
                  </a:lnTo>
                  <a:cubicBezTo>
                    <a:pt x="48638" y="13567475"/>
                    <a:pt x="38910" y="13577208"/>
                    <a:pt x="24319" y="13577208"/>
                  </a:cubicBezTo>
                  <a:close/>
                  <a:moveTo>
                    <a:pt x="24319" y="13285225"/>
                  </a:moveTo>
                  <a:cubicBezTo>
                    <a:pt x="9728" y="13285225"/>
                    <a:pt x="0" y="13275492"/>
                    <a:pt x="0" y="13260893"/>
                  </a:cubicBezTo>
                  <a:lnTo>
                    <a:pt x="0" y="13163566"/>
                  </a:lnTo>
                  <a:cubicBezTo>
                    <a:pt x="0" y="13148967"/>
                    <a:pt x="9728" y="13139234"/>
                    <a:pt x="24319" y="13139234"/>
                  </a:cubicBezTo>
                  <a:cubicBezTo>
                    <a:pt x="38910" y="13139234"/>
                    <a:pt x="48638" y="13148967"/>
                    <a:pt x="48638" y="13163566"/>
                  </a:cubicBezTo>
                  <a:lnTo>
                    <a:pt x="48638" y="13260893"/>
                  </a:lnTo>
                  <a:cubicBezTo>
                    <a:pt x="48638" y="13275492"/>
                    <a:pt x="38910" y="13285225"/>
                    <a:pt x="24319" y="13285225"/>
                  </a:cubicBezTo>
                  <a:close/>
                  <a:moveTo>
                    <a:pt x="24319" y="12993242"/>
                  </a:moveTo>
                  <a:cubicBezTo>
                    <a:pt x="9728" y="12993242"/>
                    <a:pt x="0" y="12983509"/>
                    <a:pt x="0" y="12968911"/>
                  </a:cubicBezTo>
                  <a:lnTo>
                    <a:pt x="0" y="12871583"/>
                  </a:lnTo>
                  <a:cubicBezTo>
                    <a:pt x="0" y="12856984"/>
                    <a:pt x="9728" y="12847251"/>
                    <a:pt x="24319" y="12847251"/>
                  </a:cubicBezTo>
                  <a:cubicBezTo>
                    <a:pt x="38910" y="12847251"/>
                    <a:pt x="48638" y="12856984"/>
                    <a:pt x="48638" y="12871583"/>
                  </a:cubicBezTo>
                  <a:lnTo>
                    <a:pt x="48638" y="12968911"/>
                  </a:lnTo>
                  <a:cubicBezTo>
                    <a:pt x="48638" y="12983509"/>
                    <a:pt x="38910" y="12993242"/>
                    <a:pt x="24319" y="12993242"/>
                  </a:cubicBezTo>
                  <a:close/>
                  <a:moveTo>
                    <a:pt x="24319" y="12701259"/>
                  </a:moveTo>
                  <a:cubicBezTo>
                    <a:pt x="9728" y="12701259"/>
                    <a:pt x="0" y="12691526"/>
                    <a:pt x="0" y="12676928"/>
                  </a:cubicBezTo>
                  <a:lnTo>
                    <a:pt x="0" y="12579600"/>
                  </a:lnTo>
                  <a:cubicBezTo>
                    <a:pt x="0" y="12565001"/>
                    <a:pt x="9728" y="12555268"/>
                    <a:pt x="24319" y="12555268"/>
                  </a:cubicBezTo>
                  <a:cubicBezTo>
                    <a:pt x="38910" y="12555268"/>
                    <a:pt x="48638" y="12565001"/>
                    <a:pt x="48638" y="12579600"/>
                  </a:cubicBezTo>
                  <a:lnTo>
                    <a:pt x="48638" y="12676928"/>
                  </a:lnTo>
                  <a:cubicBezTo>
                    <a:pt x="48638" y="12691526"/>
                    <a:pt x="38910" y="12701259"/>
                    <a:pt x="24319" y="12701259"/>
                  </a:cubicBezTo>
                  <a:close/>
                  <a:moveTo>
                    <a:pt x="24319" y="12409276"/>
                  </a:moveTo>
                  <a:cubicBezTo>
                    <a:pt x="9728" y="12409276"/>
                    <a:pt x="0" y="12399543"/>
                    <a:pt x="0" y="12384945"/>
                  </a:cubicBezTo>
                  <a:lnTo>
                    <a:pt x="0" y="12287617"/>
                  </a:lnTo>
                  <a:cubicBezTo>
                    <a:pt x="0" y="12273018"/>
                    <a:pt x="9728" y="12263285"/>
                    <a:pt x="24319" y="12263285"/>
                  </a:cubicBezTo>
                  <a:cubicBezTo>
                    <a:pt x="38910" y="12263285"/>
                    <a:pt x="48638" y="12273018"/>
                    <a:pt x="48638" y="12287617"/>
                  </a:cubicBezTo>
                  <a:lnTo>
                    <a:pt x="48638" y="12384945"/>
                  </a:lnTo>
                  <a:cubicBezTo>
                    <a:pt x="48638" y="12399543"/>
                    <a:pt x="38910" y="12409276"/>
                    <a:pt x="24319" y="12409276"/>
                  </a:cubicBezTo>
                  <a:close/>
                  <a:moveTo>
                    <a:pt x="24319" y="12117293"/>
                  </a:moveTo>
                  <a:cubicBezTo>
                    <a:pt x="9728" y="12117293"/>
                    <a:pt x="0" y="12107561"/>
                    <a:pt x="0" y="12092962"/>
                  </a:cubicBezTo>
                  <a:lnTo>
                    <a:pt x="0" y="11995634"/>
                  </a:lnTo>
                  <a:cubicBezTo>
                    <a:pt x="0" y="11981035"/>
                    <a:pt x="9728" y="11971302"/>
                    <a:pt x="24319" y="11971302"/>
                  </a:cubicBezTo>
                  <a:cubicBezTo>
                    <a:pt x="38910" y="11971302"/>
                    <a:pt x="48638" y="11981035"/>
                    <a:pt x="48638" y="11995634"/>
                  </a:cubicBezTo>
                  <a:lnTo>
                    <a:pt x="48638" y="12092962"/>
                  </a:lnTo>
                  <a:cubicBezTo>
                    <a:pt x="48638" y="12107561"/>
                    <a:pt x="38910" y="12117293"/>
                    <a:pt x="24319" y="12117293"/>
                  </a:cubicBezTo>
                  <a:close/>
                  <a:moveTo>
                    <a:pt x="24319" y="11825311"/>
                  </a:moveTo>
                  <a:cubicBezTo>
                    <a:pt x="9728" y="11825311"/>
                    <a:pt x="0" y="11815578"/>
                    <a:pt x="0" y="11800979"/>
                  </a:cubicBezTo>
                  <a:lnTo>
                    <a:pt x="0" y="11703651"/>
                  </a:lnTo>
                  <a:cubicBezTo>
                    <a:pt x="0" y="11689052"/>
                    <a:pt x="9728" y="11679319"/>
                    <a:pt x="24319" y="11679319"/>
                  </a:cubicBezTo>
                  <a:cubicBezTo>
                    <a:pt x="38910" y="11679319"/>
                    <a:pt x="48638" y="11689052"/>
                    <a:pt x="48638" y="11703651"/>
                  </a:cubicBezTo>
                  <a:lnTo>
                    <a:pt x="48638" y="11800979"/>
                  </a:lnTo>
                  <a:cubicBezTo>
                    <a:pt x="48638" y="11815578"/>
                    <a:pt x="38910" y="11825311"/>
                    <a:pt x="24319" y="11825311"/>
                  </a:cubicBezTo>
                  <a:close/>
                  <a:moveTo>
                    <a:pt x="24319" y="11533328"/>
                  </a:moveTo>
                  <a:cubicBezTo>
                    <a:pt x="9728" y="11533328"/>
                    <a:pt x="0" y="11523595"/>
                    <a:pt x="0" y="11508996"/>
                  </a:cubicBezTo>
                  <a:lnTo>
                    <a:pt x="0" y="11411668"/>
                  </a:lnTo>
                  <a:cubicBezTo>
                    <a:pt x="0" y="11397069"/>
                    <a:pt x="9728" y="11387336"/>
                    <a:pt x="24319" y="11387336"/>
                  </a:cubicBezTo>
                  <a:cubicBezTo>
                    <a:pt x="38910" y="11387336"/>
                    <a:pt x="48638" y="11397069"/>
                    <a:pt x="48638" y="11411668"/>
                  </a:cubicBezTo>
                  <a:lnTo>
                    <a:pt x="48638" y="11508996"/>
                  </a:lnTo>
                  <a:cubicBezTo>
                    <a:pt x="48638" y="11523595"/>
                    <a:pt x="38910" y="11533328"/>
                    <a:pt x="24319" y="11533328"/>
                  </a:cubicBezTo>
                  <a:close/>
                  <a:moveTo>
                    <a:pt x="24319" y="11241345"/>
                  </a:moveTo>
                  <a:cubicBezTo>
                    <a:pt x="9728" y="11241345"/>
                    <a:pt x="0" y="11231612"/>
                    <a:pt x="0" y="11217013"/>
                  </a:cubicBezTo>
                  <a:lnTo>
                    <a:pt x="0" y="11119685"/>
                  </a:lnTo>
                  <a:cubicBezTo>
                    <a:pt x="0" y="11105086"/>
                    <a:pt x="9728" y="11095353"/>
                    <a:pt x="24319" y="11095353"/>
                  </a:cubicBezTo>
                  <a:cubicBezTo>
                    <a:pt x="38910" y="11095353"/>
                    <a:pt x="48638" y="11105086"/>
                    <a:pt x="48638" y="11119685"/>
                  </a:cubicBezTo>
                  <a:lnTo>
                    <a:pt x="48638" y="11217013"/>
                  </a:lnTo>
                  <a:cubicBezTo>
                    <a:pt x="48638" y="11231612"/>
                    <a:pt x="38910" y="11241345"/>
                    <a:pt x="24319" y="11241345"/>
                  </a:cubicBezTo>
                  <a:close/>
                  <a:moveTo>
                    <a:pt x="24319" y="10949362"/>
                  </a:moveTo>
                  <a:cubicBezTo>
                    <a:pt x="9728" y="10949362"/>
                    <a:pt x="0" y="10939629"/>
                    <a:pt x="0" y="10925030"/>
                  </a:cubicBezTo>
                  <a:lnTo>
                    <a:pt x="0" y="10827702"/>
                  </a:lnTo>
                  <a:cubicBezTo>
                    <a:pt x="0" y="10813103"/>
                    <a:pt x="9728" y="10803370"/>
                    <a:pt x="24319" y="10803370"/>
                  </a:cubicBezTo>
                  <a:cubicBezTo>
                    <a:pt x="38910" y="10803370"/>
                    <a:pt x="48638" y="10813103"/>
                    <a:pt x="48638" y="10827702"/>
                  </a:cubicBezTo>
                  <a:lnTo>
                    <a:pt x="48638" y="10925030"/>
                  </a:lnTo>
                  <a:cubicBezTo>
                    <a:pt x="48638" y="10939629"/>
                    <a:pt x="38910" y="10949362"/>
                    <a:pt x="24319" y="10949362"/>
                  </a:cubicBezTo>
                  <a:close/>
                  <a:moveTo>
                    <a:pt x="24319" y="10657379"/>
                  </a:moveTo>
                  <a:cubicBezTo>
                    <a:pt x="9728" y="10657379"/>
                    <a:pt x="0" y="10647646"/>
                    <a:pt x="0" y="10633047"/>
                  </a:cubicBezTo>
                  <a:lnTo>
                    <a:pt x="0" y="10535719"/>
                  </a:lnTo>
                  <a:cubicBezTo>
                    <a:pt x="0" y="10521120"/>
                    <a:pt x="9728" y="10511387"/>
                    <a:pt x="24319" y="10511387"/>
                  </a:cubicBezTo>
                  <a:cubicBezTo>
                    <a:pt x="38910" y="10511387"/>
                    <a:pt x="48638" y="10521120"/>
                    <a:pt x="48638" y="10535719"/>
                  </a:cubicBezTo>
                  <a:lnTo>
                    <a:pt x="48638" y="10633047"/>
                  </a:lnTo>
                  <a:cubicBezTo>
                    <a:pt x="48638" y="10647646"/>
                    <a:pt x="38910" y="10657379"/>
                    <a:pt x="24319" y="10657379"/>
                  </a:cubicBezTo>
                  <a:close/>
                  <a:moveTo>
                    <a:pt x="24319" y="10365396"/>
                  </a:moveTo>
                  <a:cubicBezTo>
                    <a:pt x="9728" y="10365396"/>
                    <a:pt x="0" y="10355663"/>
                    <a:pt x="0" y="10341064"/>
                  </a:cubicBezTo>
                  <a:lnTo>
                    <a:pt x="0" y="10243736"/>
                  </a:lnTo>
                  <a:cubicBezTo>
                    <a:pt x="0" y="10229137"/>
                    <a:pt x="9728" y="10219404"/>
                    <a:pt x="24319" y="10219404"/>
                  </a:cubicBezTo>
                  <a:cubicBezTo>
                    <a:pt x="38910" y="10219404"/>
                    <a:pt x="48638" y="10229137"/>
                    <a:pt x="48638" y="10243736"/>
                  </a:cubicBezTo>
                  <a:lnTo>
                    <a:pt x="48638" y="10341064"/>
                  </a:lnTo>
                  <a:cubicBezTo>
                    <a:pt x="48638" y="10355663"/>
                    <a:pt x="38910" y="10365396"/>
                    <a:pt x="24319" y="10365396"/>
                  </a:cubicBezTo>
                  <a:close/>
                  <a:moveTo>
                    <a:pt x="24319" y="10073413"/>
                  </a:moveTo>
                  <a:cubicBezTo>
                    <a:pt x="9728" y="10073413"/>
                    <a:pt x="0" y="10063680"/>
                    <a:pt x="0" y="10049081"/>
                  </a:cubicBezTo>
                  <a:lnTo>
                    <a:pt x="0" y="9951753"/>
                  </a:lnTo>
                  <a:cubicBezTo>
                    <a:pt x="0" y="9937154"/>
                    <a:pt x="9728" y="9927421"/>
                    <a:pt x="24319" y="9927421"/>
                  </a:cubicBezTo>
                  <a:cubicBezTo>
                    <a:pt x="38910" y="9927421"/>
                    <a:pt x="48638" y="9937154"/>
                    <a:pt x="48638" y="9951753"/>
                  </a:cubicBezTo>
                  <a:lnTo>
                    <a:pt x="48638" y="10049081"/>
                  </a:lnTo>
                  <a:cubicBezTo>
                    <a:pt x="48638" y="10063680"/>
                    <a:pt x="38910" y="10073413"/>
                    <a:pt x="24319" y="10073413"/>
                  </a:cubicBezTo>
                  <a:close/>
                  <a:moveTo>
                    <a:pt x="24319" y="9781430"/>
                  </a:moveTo>
                  <a:cubicBezTo>
                    <a:pt x="9728" y="9781430"/>
                    <a:pt x="0" y="9771697"/>
                    <a:pt x="0" y="9757098"/>
                  </a:cubicBezTo>
                  <a:lnTo>
                    <a:pt x="0" y="9659770"/>
                  </a:lnTo>
                  <a:cubicBezTo>
                    <a:pt x="0" y="9645171"/>
                    <a:pt x="9728" y="9635438"/>
                    <a:pt x="24319" y="9635438"/>
                  </a:cubicBezTo>
                  <a:cubicBezTo>
                    <a:pt x="38910" y="9635438"/>
                    <a:pt x="48638" y="9645171"/>
                    <a:pt x="48638" y="9659770"/>
                  </a:cubicBezTo>
                  <a:lnTo>
                    <a:pt x="48638" y="9757098"/>
                  </a:lnTo>
                  <a:cubicBezTo>
                    <a:pt x="48638" y="9771697"/>
                    <a:pt x="38910" y="9781430"/>
                    <a:pt x="24319" y="9781430"/>
                  </a:cubicBezTo>
                  <a:close/>
                  <a:moveTo>
                    <a:pt x="24319" y="9489447"/>
                  </a:moveTo>
                  <a:cubicBezTo>
                    <a:pt x="9728" y="9489447"/>
                    <a:pt x="0" y="9479714"/>
                    <a:pt x="0" y="9465115"/>
                  </a:cubicBezTo>
                  <a:lnTo>
                    <a:pt x="0" y="9367787"/>
                  </a:lnTo>
                  <a:cubicBezTo>
                    <a:pt x="0" y="9353188"/>
                    <a:pt x="9728" y="9343455"/>
                    <a:pt x="24319" y="9343455"/>
                  </a:cubicBezTo>
                  <a:cubicBezTo>
                    <a:pt x="38910" y="9343455"/>
                    <a:pt x="48638" y="9353188"/>
                    <a:pt x="48638" y="9367787"/>
                  </a:cubicBezTo>
                  <a:lnTo>
                    <a:pt x="48638" y="9465115"/>
                  </a:lnTo>
                  <a:cubicBezTo>
                    <a:pt x="48638" y="9479714"/>
                    <a:pt x="38910" y="9489447"/>
                    <a:pt x="24319" y="9489447"/>
                  </a:cubicBezTo>
                  <a:close/>
                  <a:moveTo>
                    <a:pt x="24319" y="9197464"/>
                  </a:moveTo>
                  <a:cubicBezTo>
                    <a:pt x="9728" y="9197464"/>
                    <a:pt x="0" y="9187731"/>
                    <a:pt x="0" y="9173132"/>
                  </a:cubicBezTo>
                  <a:lnTo>
                    <a:pt x="0" y="9075804"/>
                  </a:lnTo>
                  <a:cubicBezTo>
                    <a:pt x="0" y="9061205"/>
                    <a:pt x="9728" y="9051472"/>
                    <a:pt x="24319" y="9051472"/>
                  </a:cubicBezTo>
                  <a:cubicBezTo>
                    <a:pt x="38910" y="9051472"/>
                    <a:pt x="48638" y="9061205"/>
                    <a:pt x="48638" y="9075804"/>
                  </a:cubicBezTo>
                  <a:lnTo>
                    <a:pt x="48638" y="9173132"/>
                  </a:lnTo>
                  <a:cubicBezTo>
                    <a:pt x="48638" y="9187731"/>
                    <a:pt x="38910" y="9197464"/>
                    <a:pt x="24319" y="9197464"/>
                  </a:cubicBezTo>
                  <a:close/>
                  <a:moveTo>
                    <a:pt x="24319" y="8905481"/>
                  </a:moveTo>
                  <a:cubicBezTo>
                    <a:pt x="9728" y="8905481"/>
                    <a:pt x="0" y="8895748"/>
                    <a:pt x="0" y="8881149"/>
                  </a:cubicBezTo>
                  <a:lnTo>
                    <a:pt x="0" y="8783821"/>
                  </a:lnTo>
                  <a:cubicBezTo>
                    <a:pt x="0" y="8769222"/>
                    <a:pt x="9728" y="8759489"/>
                    <a:pt x="24319" y="8759489"/>
                  </a:cubicBezTo>
                  <a:cubicBezTo>
                    <a:pt x="38910" y="8759489"/>
                    <a:pt x="48638" y="8769222"/>
                    <a:pt x="48638" y="8783821"/>
                  </a:cubicBezTo>
                  <a:lnTo>
                    <a:pt x="48638" y="8881149"/>
                  </a:lnTo>
                  <a:cubicBezTo>
                    <a:pt x="48638" y="8895748"/>
                    <a:pt x="38910" y="8905481"/>
                    <a:pt x="24319" y="8905481"/>
                  </a:cubicBezTo>
                  <a:close/>
                  <a:moveTo>
                    <a:pt x="24319" y="8613498"/>
                  </a:moveTo>
                  <a:cubicBezTo>
                    <a:pt x="9728" y="8613498"/>
                    <a:pt x="0" y="8603765"/>
                    <a:pt x="0" y="8589166"/>
                  </a:cubicBezTo>
                  <a:lnTo>
                    <a:pt x="0" y="8491838"/>
                  </a:lnTo>
                  <a:cubicBezTo>
                    <a:pt x="0" y="8477239"/>
                    <a:pt x="9728" y="8467506"/>
                    <a:pt x="24319" y="8467506"/>
                  </a:cubicBezTo>
                  <a:cubicBezTo>
                    <a:pt x="38910" y="8467506"/>
                    <a:pt x="48638" y="8477239"/>
                    <a:pt x="48638" y="8491838"/>
                  </a:cubicBezTo>
                  <a:lnTo>
                    <a:pt x="48638" y="8589166"/>
                  </a:lnTo>
                  <a:cubicBezTo>
                    <a:pt x="48638" y="8603765"/>
                    <a:pt x="38910" y="8613498"/>
                    <a:pt x="24319" y="8613498"/>
                  </a:cubicBezTo>
                  <a:close/>
                  <a:moveTo>
                    <a:pt x="24319" y="8321515"/>
                  </a:moveTo>
                  <a:cubicBezTo>
                    <a:pt x="9728" y="8321515"/>
                    <a:pt x="0" y="8311782"/>
                    <a:pt x="0" y="8297183"/>
                  </a:cubicBezTo>
                  <a:lnTo>
                    <a:pt x="0" y="8199855"/>
                  </a:lnTo>
                  <a:cubicBezTo>
                    <a:pt x="0" y="8185256"/>
                    <a:pt x="9728" y="8175524"/>
                    <a:pt x="24319" y="8175524"/>
                  </a:cubicBezTo>
                  <a:cubicBezTo>
                    <a:pt x="38910" y="8175524"/>
                    <a:pt x="48638" y="8185256"/>
                    <a:pt x="48638" y="8199855"/>
                  </a:cubicBezTo>
                  <a:lnTo>
                    <a:pt x="48638" y="8297183"/>
                  </a:lnTo>
                  <a:cubicBezTo>
                    <a:pt x="48638" y="8311782"/>
                    <a:pt x="38910" y="8321515"/>
                    <a:pt x="24319" y="8321515"/>
                  </a:cubicBezTo>
                  <a:close/>
                  <a:moveTo>
                    <a:pt x="24319" y="8029532"/>
                  </a:moveTo>
                  <a:cubicBezTo>
                    <a:pt x="9728" y="8029532"/>
                    <a:pt x="0" y="8019799"/>
                    <a:pt x="0" y="8005200"/>
                  </a:cubicBezTo>
                  <a:lnTo>
                    <a:pt x="0" y="7907873"/>
                  </a:lnTo>
                  <a:cubicBezTo>
                    <a:pt x="0" y="7893273"/>
                    <a:pt x="9728" y="7883541"/>
                    <a:pt x="24319" y="7883541"/>
                  </a:cubicBezTo>
                  <a:cubicBezTo>
                    <a:pt x="38910" y="7883541"/>
                    <a:pt x="48638" y="7893273"/>
                    <a:pt x="48638" y="7907873"/>
                  </a:cubicBezTo>
                  <a:lnTo>
                    <a:pt x="48638" y="8005200"/>
                  </a:lnTo>
                  <a:cubicBezTo>
                    <a:pt x="48638" y="8019799"/>
                    <a:pt x="38910" y="8029532"/>
                    <a:pt x="24319" y="8029532"/>
                  </a:cubicBezTo>
                  <a:close/>
                  <a:moveTo>
                    <a:pt x="24319" y="7737549"/>
                  </a:moveTo>
                  <a:cubicBezTo>
                    <a:pt x="9728" y="7737549"/>
                    <a:pt x="0" y="7727816"/>
                    <a:pt x="0" y="7713217"/>
                  </a:cubicBezTo>
                  <a:lnTo>
                    <a:pt x="0" y="7615890"/>
                  </a:lnTo>
                  <a:cubicBezTo>
                    <a:pt x="0" y="7601290"/>
                    <a:pt x="9728" y="7591558"/>
                    <a:pt x="24319" y="7591558"/>
                  </a:cubicBezTo>
                  <a:cubicBezTo>
                    <a:pt x="38910" y="7591558"/>
                    <a:pt x="48638" y="7601290"/>
                    <a:pt x="48638" y="7615890"/>
                  </a:cubicBezTo>
                  <a:lnTo>
                    <a:pt x="48638" y="7713217"/>
                  </a:lnTo>
                  <a:cubicBezTo>
                    <a:pt x="48638" y="7727816"/>
                    <a:pt x="38910" y="7737549"/>
                    <a:pt x="24319" y="7737549"/>
                  </a:cubicBezTo>
                  <a:close/>
                  <a:moveTo>
                    <a:pt x="24319" y="7445566"/>
                  </a:moveTo>
                  <a:cubicBezTo>
                    <a:pt x="9728" y="7445566"/>
                    <a:pt x="0" y="7435834"/>
                    <a:pt x="0" y="7421234"/>
                  </a:cubicBezTo>
                  <a:lnTo>
                    <a:pt x="0" y="7323907"/>
                  </a:lnTo>
                  <a:cubicBezTo>
                    <a:pt x="0" y="7309307"/>
                    <a:pt x="9728" y="7299575"/>
                    <a:pt x="24319" y="7299575"/>
                  </a:cubicBezTo>
                  <a:cubicBezTo>
                    <a:pt x="38910" y="7299575"/>
                    <a:pt x="48638" y="7309307"/>
                    <a:pt x="48638" y="7323907"/>
                  </a:cubicBezTo>
                  <a:lnTo>
                    <a:pt x="48638" y="7421234"/>
                  </a:lnTo>
                  <a:cubicBezTo>
                    <a:pt x="48638" y="7435834"/>
                    <a:pt x="38910" y="7445566"/>
                    <a:pt x="24319" y="7445566"/>
                  </a:cubicBezTo>
                  <a:close/>
                  <a:moveTo>
                    <a:pt x="24319" y="7153583"/>
                  </a:moveTo>
                  <a:cubicBezTo>
                    <a:pt x="9728" y="7153583"/>
                    <a:pt x="0" y="7143851"/>
                    <a:pt x="0" y="7129251"/>
                  </a:cubicBezTo>
                  <a:lnTo>
                    <a:pt x="0" y="7031924"/>
                  </a:lnTo>
                  <a:cubicBezTo>
                    <a:pt x="0" y="7017324"/>
                    <a:pt x="9728" y="7007592"/>
                    <a:pt x="24319" y="7007592"/>
                  </a:cubicBezTo>
                  <a:cubicBezTo>
                    <a:pt x="38910" y="7007592"/>
                    <a:pt x="48638" y="7017324"/>
                    <a:pt x="48638" y="7031924"/>
                  </a:cubicBezTo>
                  <a:lnTo>
                    <a:pt x="48638" y="7129251"/>
                  </a:lnTo>
                  <a:cubicBezTo>
                    <a:pt x="48638" y="7143851"/>
                    <a:pt x="38910" y="7153583"/>
                    <a:pt x="24319" y="7153583"/>
                  </a:cubicBezTo>
                  <a:close/>
                  <a:moveTo>
                    <a:pt x="24319" y="6861600"/>
                  </a:moveTo>
                  <a:cubicBezTo>
                    <a:pt x="9728" y="6861600"/>
                    <a:pt x="0" y="6851868"/>
                    <a:pt x="0" y="6837268"/>
                  </a:cubicBezTo>
                  <a:lnTo>
                    <a:pt x="0" y="6739941"/>
                  </a:lnTo>
                  <a:cubicBezTo>
                    <a:pt x="0" y="6725341"/>
                    <a:pt x="9728" y="6715609"/>
                    <a:pt x="24319" y="6715609"/>
                  </a:cubicBezTo>
                  <a:cubicBezTo>
                    <a:pt x="38910" y="6715609"/>
                    <a:pt x="48638" y="6725341"/>
                    <a:pt x="48638" y="6739941"/>
                  </a:cubicBezTo>
                  <a:lnTo>
                    <a:pt x="48638" y="6837268"/>
                  </a:lnTo>
                  <a:cubicBezTo>
                    <a:pt x="48638" y="6851868"/>
                    <a:pt x="38910" y="6861600"/>
                    <a:pt x="24319" y="6861600"/>
                  </a:cubicBezTo>
                  <a:close/>
                  <a:moveTo>
                    <a:pt x="24319" y="6569617"/>
                  </a:moveTo>
                  <a:cubicBezTo>
                    <a:pt x="9728" y="6569617"/>
                    <a:pt x="0" y="6559885"/>
                    <a:pt x="0" y="6545285"/>
                  </a:cubicBezTo>
                  <a:lnTo>
                    <a:pt x="0" y="6447958"/>
                  </a:lnTo>
                  <a:cubicBezTo>
                    <a:pt x="0" y="6433358"/>
                    <a:pt x="9728" y="6423626"/>
                    <a:pt x="24319" y="6423626"/>
                  </a:cubicBezTo>
                  <a:cubicBezTo>
                    <a:pt x="38910" y="6423626"/>
                    <a:pt x="48638" y="6433358"/>
                    <a:pt x="48638" y="6447958"/>
                  </a:cubicBezTo>
                  <a:lnTo>
                    <a:pt x="48638" y="6545285"/>
                  </a:lnTo>
                  <a:cubicBezTo>
                    <a:pt x="48638" y="6559885"/>
                    <a:pt x="38910" y="6569617"/>
                    <a:pt x="24319" y="6569617"/>
                  </a:cubicBezTo>
                  <a:close/>
                  <a:moveTo>
                    <a:pt x="24319" y="6277634"/>
                  </a:moveTo>
                  <a:cubicBezTo>
                    <a:pt x="9728" y="6277634"/>
                    <a:pt x="0" y="6267902"/>
                    <a:pt x="0" y="6253302"/>
                  </a:cubicBezTo>
                  <a:lnTo>
                    <a:pt x="0" y="6155975"/>
                  </a:lnTo>
                  <a:cubicBezTo>
                    <a:pt x="0" y="6141375"/>
                    <a:pt x="9728" y="6131643"/>
                    <a:pt x="24319" y="6131643"/>
                  </a:cubicBezTo>
                  <a:cubicBezTo>
                    <a:pt x="38910" y="6131643"/>
                    <a:pt x="48638" y="6141375"/>
                    <a:pt x="48638" y="6155975"/>
                  </a:cubicBezTo>
                  <a:lnTo>
                    <a:pt x="48638" y="6253302"/>
                  </a:lnTo>
                  <a:cubicBezTo>
                    <a:pt x="48638" y="6267902"/>
                    <a:pt x="38910" y="6277634"/>
                    <a:pt x="24319" y="6277634"/>
                  </a:cubicBezTo>
                  <a:close/>
                  <a:moveTo>
                    <a:pt x="24319" y="5985651"/>
                  </a:moveTo>
                  <a:cubicBezTo>
                    <a:pt x="9728" y="5985651"/>
                    <a:pt x="0" y="5975919"/>
                    <a:pt x="0" y="5961319"/>
                  </a:cubicBezTo>
                  <a:lnTo>
                    <a:pt x="0" y="5863992"/>
                  </a:lnTo>
                  <a:cubicBezTo>
                    <a:pt x="0" y="5849392"/>
                    <a:pt x="9728" y="5839660"/>
                    <a:pt x="24319" y="5839660"/>
                  </a:cubicBezTo>
                  <a:cubicBezTo>
                    <a:pt x="38910" y="5839660"/>
                    <a:pt x="48638" y="5849392"/>
                    <a:pt x="48638" y="5863992"/>
                  </a:cubicBezTo>
                  <a:lnTo>
                    <a:pt x="48638" y="5961319"/>
                  </a:lnTo>
                  <a:cubicBezTo>
                    <a:pt x="48638" y="5975919"/>
                    <a:pt x="38910" y="5985651"/>
                    <a:pt x="24319" y="5985651"/>
                  </a:cubicBezTo>
                  <a:close/>
                  <a:moveTo>
                    <a:pt x="24319" y="5693668"/>
                  </a:moveTo>
                  <a:cubicBezTo>
                    <a:pt x="9728" y="5693668"/>
                    <a:pt x="0" y="5683936"/>
                    <a:pt x="0" y="5669336"/>
                  </a:cubicBezTo>
                  <a:lnTo>
                    <a:pt x="0" y="5572009"/>
                  </a:lnTo>
                  <a:cubicBezTo>
                    <a:pt x="0" y="5557409"/>
                    <a:pt x="9728" y="5547677"/>
                    <a:pt x="24319" y="5547677"/>
                  </a:cubicBezTo>
                  <a:cubicBezTo>
                    <a:pt x="38910" y="5547677"/>
                    <a:pt x="48638" y="5557409"/>
                    <a:pt x="48638" y="5572009"/>
                  </a:cubicBezTo>
                  <a:lnTo>
                    <a:pt x="48638" y="5669336"/>
                  </a:lnTo>
                  <a:cubicBezTo>
                    <a:pt x="48638" y="5683936"/>
                    <a:pt x="38910" y="5693668"/>
                    <a:pt x="24319" y="5693668"/>
                  </a:cubicBezTo>
                  <a:close/>
                  <a:moveTo>
                    <a:pt x="24319" y="5401685"/>
                  </a:moveTo>
                  <a:cubicBezTo>
                    <a:pt x="9728" y="5401685"/>
                    <a:pt x="0" y="5391953"/>
                    <a:pt x="0" y="5377353"/>
                  </a:cubicBezTo>
                  <a:lnTo>
                    <a:pt x="0" y="5280026"/>
                  </a:lnTo>
                  <a:cubicBezTo>
                    <a:pt x="0" y="5265426"/>
                    <a:pt x="9728" y="5255694"/>
                    <a:pt x="24319" y="5255694"/>
                  </a:cubicBezTo>
                  <a:cubicBezTo>
                    <a:pt x="38910" y="5255694"/>
                    <a:pt x="48638" y="5265426"/>
                    <a:pt x="48638" y="5280026"/>
                  </a:cubicBezTo>
                  <a:lnTo>
                    <a:pt x="48638" y="5377353"/>
                  </a:lnTo>
                  <a:cubicBezTo>
                    <a:pt x="48638" y="5391953"/>
                    <a:pt x="38910" y="5401685"/>
                    <a:pt x="24319" y="5401685"/>
                  </a:cubicBezTo>
                  <a:close/>
                  <a:moveTo>
                    <a:pt x="24319" y="5109702"/>
                  </a:moveTo>
                  <a:cubicBezTo>
                    <a:pt x="9728" y="5109702"/>
                    <a:pt x="0" y="5099970"/>
                    <a:pt x="0" y="5085370"/>
                  </a:cubicBezTo>
                  <a:lnTo>
                    <a:pt x="0" y="4988043"/>
                  </a:lnTo>
                  <a:cubicBezTo>
                    <a:pt x="0" y="4973443"/>
                    <a:pt x="9728" y="4963711"/>
                    <a:pt x="24319" y="4963711"/>
                  </a:cubicBezTo>
                  <a:cubicBezTo>
                    <a:pt x="38910" y="4963711"/>
                    <a:pt x="48638" y="4973443"/>
                    <a:pt x="48638" y="4988043"/>
                  </a:cubicBezTo>
                  <a:lnTo>
                    <a:pt x="48638" y="5085370"/>
                  </a:lnTo>
                  <a:cubicBezTo>
                    <a:pt x="48638" y="5099970"/>
                    <a:pt x="38910" y="5109702"/>
                    <a:pt x="24319" y="5109702"/>
                  </a:cubicBezTo>
                  <a:close/>
                  <a:moveTo>
                    <a:pt x="24319" y="4817719"/>
                  </a:moveTo>
                  <a:cubicBezTo>
                    <a:pt x="9728" y="4817719"/>
                    <a:pt x="0" y="4807987"/>
                    <a:pt x="0" y="4793387"/>
                  </a:cubicBezTo>
                  <a:lnTo>
                    <a:pt x="0" y="4696060"/>
                  </a:lnTo>
                  <a:cubicBezTo>
                    <a:pt x="0" y="4681460"/>
                    <a:pt x="9728" y="4671728"/>
                    <a:pt x="24319" y="4671728"/>
                  </a:cubicBezTo>
                  <a:cubicBezTo>
                    <a:pt x="38910" y="4671728"/>
                    <a:pt x="48638" y="4681460"/>
                    <a:pt x="48638" y="4696060"/>
                  </a:cubicBezTo>
                  <a:lnTo>
                    <a:pt x="48638" y="4793387"/>
                  </a:lnTo>
                  <a:cubicBezTo>
                    <a:pt x="48638" y="4807987"/>
                    <a:pt x="38910" y="4817719"/>
                    <a:pt x="24319" y="4817719"/>
                  </a:cubicBezTo>
                  <a:close/>
                  <a:moveTo>
                    <a:pt x="24319" y="4525736"/>
                  </a:moveTo>
                  <a:cubicBezTo>
                    <a:pt x="9728" y="4525736"/>
                    <a:pt x="0" y="4516004"/>
                    <a:pt x="0" y="4501404"/>
                  </a:cubicBezTo>
                  <a:lnTo>
                    <a:pt x="0" y="4404077"/>
                  </a:lnTo>
                  <a:cubicBezTo>
                    <a:pt x="0" y="4389478"/>
                    <a:pt x="9728" y="4379745"/>
                    <a:pt x="24319" y="4379745"/>
                  </a:cubicBezTo>
                  <a:cubicBezTo>
                    <a:pt x="38910" y="4379745"/>
                    <a:pt x="48638" y="4389478"/>
                    <a:pt x="48638" y="4404077"/>
                  </a:cubicBezTo>
                  <a:lnTo>
                    <a:pt x="48638" y="4501404"/>
                  </a:lnTo>
                  <a:cubicBezTo>
                    <a:pt x="48638" y="4516004"/>
                    <a:pt x="38910" y="4525736"/>
                    <a:pt x="24319" y="4525736"/>
                  </a:cubicBezTo>
                  <a:close/>
                  <a:moveTo>
                    <a:pt x="24319" y="4233753"/>
                  </a:moveTo>
                  <a:cubicBezTo>
                    <a:pt x="9728" y="4233753"/>
                    <a:pt x="0" y="4224021"/>
                    <a:pt x="0" y="4209421"/>
                  </a:cubicBezTo>
                  <a:lnTo>
                    <a:pt x="0" y="4112094"/>
                  </a:lnTo>
                  <a:cubicBezTo>
                    <a:pt x="0" y="4097494"/>
                    <a:pt x="9728" y="4087762"/>
                    <a:pt x="24319" y="4087762"/>
                  </a:cubicBezTo>
                  <a:cubicBezTo>
                    <a:pt x="38910" y="4087762"/>
                    <a:pt x="48638" y="4097494"/>
                    <a:pt x="48638" y="4112094"/>
                  </a:cubicBezTo>
                  <a:lnTo>
                    <a:pt x="48638" y="4209421"/>
                  </a:lnTo>
                  <a:cubicBezTo>
                    <a:pt x="48638" y="4224021"/>
                    <a:pt x="38910" y="4233753"/>
                    <a:pt x="24319" y="4233753"/>
                  </a:cubicBezTo>
                  <a:close/>
                  <a:moveTo>
                    <a:pt x="24319" y="3941770"/>
                  </a:moveTo>
                  <a:cubicBezTo>
                    <a:pt x="9728" y="3941770"/>
                    <a:pt x="0" y="3932038"/>
                    <a:pt x="0" y="3917438"/>
                  </a:cubicBezTo>
                  <a:lnTo>
                    <a:pt x="0" y="3820111"/>
                  </a:lnTo>
                  <a:cubicBezTo>
                    <a:pt x="0" y="3805511"/>
                    <a:pt x="9728" y="3795779"/>
                    <a:pt x="24319" y="3795779"/>
                  </a:cubicBezTo>
                  <a:cubicBezTo>
                    <a:pt x="38910" y="3795779"/>
                    <a:pt x="48638" y="3805511"/>
                    <a:pt x="48638" y="3820111"/>
                  </a:cubicBezTo>
                  <a:lnTo>
                    <a:pt x="48638" y="3917438"/>
                  </a:lnTo>
                  <a:cubicBezTo>
                    <a:pt x="48638" y="3932038"/>
                    <a:pt x="38910" y="3941770"/>
                    <a:pt x="24319" y="3941770"/>
                  </a:cubicBezTo>
                  <a:close/>
                  <a:moveTo>
                    <a:pt x="24319" y="3649787"/>
                  </a:moveTo>
                  <a:cubicBezTo>
                    <a:pt x="9728" y="3649787"/>
                    <a:pt x="0" y="3640055"/>
                    <a:pt x="0" y="3625455"/>
                  </a:cubicBezTo>
                  <a:lnTo>
                    <a:pt x="0" y="3528128"/>
                  </a:lnTo>
                  <a:cubicBezTo>
                    <a:pt x="0" y="3513528"/>
                    <a:pt x="9728" y="3503796"/>
                    <a:pt x="24319" y="3503796"/>
                  </a:cubicBezTo>
                  <a:cubicBezTo>
                    <a:pt x="38910" y="3503796"/>
                    <a:pt x="48638" y="3513528"/>
                    <a:pt x="48638" y="3528128"/>
                  </a:cubicBezTo>
                  <a:lnTo>
                    <a:pt x="48638" y="3625455"/>
                  </a:lnTo>
                  <a:cubicBezTo>
                    <a:pt x="48638" y="3640055"/>
                    <a:pt x="38910" y="3649787"/>
                    <a:pt x="24319" y="3649787"/>
                  </a:cubicBezTo>
                  <a:close/>
                  <a:moveTo>
                    <a:pt x="24319" y="3357804"/>
                  </a:moveTo>
                  <a:cubicBezTo>
                    <a:pt x="9728" y="3357804"/>
                    <a:pt x="0" y="3348072"/>
                    <a:pt x="0" y="3333472"/>
                  </a:cubicBezTo>
                  <a:lnTo>
                    <a:pt x="0" y="3236145"/>
                  </a:lnTo>
                  <a:cubicBezTo>
                    <a:pt x="0" y="3221545"/>
                    <a:pt x="9728" y="3211813"/>
                    <a:pt x="24319" y="3211813"/>
                  </a:cubicBezTo>
                  <a:cubicBezTo>
                    <a:pt x="38910" y="3211813"/>
                    <a:pt x="48638" y="3221545"/>
                    <a:pt x="48638" y="3236145"/>
                  </a:cubicBezTo>
                  <a:lnTo>
                    <a:pt x="48638" y="3333472"/>
                  </a:lnTo>
                  <a:cubicBezTo>
                    <a:pt x="48638" y="3348072"/>
                    <a:pt x="38910" y="3357804"/>
                    <a:pt x="24319" y="3357804"/>
                  </a:cubicBezTo>
                  <a:close/>
                  <a:moveTo>
                    <a:pt x="24319" y="3065821"/>
                  </a:moveTo>
                  <a:cubicBezTo>
                    <a:pt x="9728" y="3065821"/>
                    <a:pt x="0" y="3056089"/>
                    <a:pt x="0" y="3041489"/>
                  </a:cubicBezTo>
                  <a:lnTo>
                    <a:pt x="0" y="2944162"/>
                  </a:lnTo>
                  <a:cubicBezTo>
                    <a:pt x="0" y="2929563"/>
                    <a:pt x="9728" y="2919830"/>
                    <a:pt x="24319" y="2919830"/>
                  </a:cubicBezTo>
                  <a:cubicBezTo>
                    <a:pt x="38910" y="2919830"/>
                    <a:pt x="48638" y="2929563"/>
                    <a:pt x="48638" y="2944162"/>
                  </a:cubicBezTo>
                  <a:lnTo>
                    <a:pt x="48638" y="3041489"/>
                  </a:lnTo>
                  <a:cubicBezTo>
                    <a:pt x="48638" y="3056089"/>
                    <a:pt x="38910" y="3065821"/>
                    <a:pt x="24319" y="3065821"/>
                  </a:cubicBezTo>
                  <a:close/>
                  <a:moveTo>
                    <a:pt x="24319" y="2773838"/>
                  </a:moveTo>
                  <a:cubicBezTo>
                    <a:pt x="9728" y="2773838"/>
                    <a:pt x="0" y="2764106"/>
                    <a:pt x="0" y="2749506"/>
                  </a:cubicBezTo>
                  <a:lnTo>
                    <a:pt x="0" y="2652179"/>
                  </a:lnTo>
                  <a:cubicBezTo>
                    <a:pt x="0" y="2637580"/>
                    <a:pt x="9728" y="2627847"/>
                    <a:pt x="24319" y="2627847"/>
                  </a:cubicBezTo>
                  <a:cubicBezTo>
                    <a:pt x="38910" y="2627847"/>
                    <a:pt x="48638" y="2637580"/>
                    <a:pt x="48638" y="2652179"/>
                  </a:cubicBezTo>
                  <a:lnTo>
                    <a:pt x="48638" y="2749506"/>
                  </a:lnTo>
                  <a:cubicBezTo>
                    <a:pt x="48638" y="2764106"/>
                    <a:pt x="38910" y="2773838"/>
                    <a:pt x="24319" y="2773838"/>
                  </a:cubicBezTo>
                  <a:close/>
                  <a:moveTo>
                    <a:pt x="24319" y="2481855"/>
                  </a:moveTo>
                  <a:cubicBezTo>
                    <a:pt x="9728" y="2481855"/>
                    <a:pt x="0" y="2472123"/>
                    <a:pt x="0" y="2457524"/>
                  </a:cubicBezTo>
                  <a:lnTo>
                    <a:pt x="0" y="2360196"/>
                  </a:lnTo>
                  <a:cubicBezTo>
                    <a:pt x="0" y="2345597"/>
                    <a:pt x="9728" y="2335864"/>
                    <a:pt x="24319" y="2335864"/>
                  </a:cubicBezTo>
                  <a:cubicBezTo>
                    <a:pt x="38910" y="2335864"/>
                    <a:pt x="48638" y="2345597"/>
                    <a:pt x="48638" y="2360196"/>
                  </a:cubicBezTo>
                  <a:lnTo>
                    <a:pt x="48638" y="2457524"/>
                  </a:lnTo>
                  <a:cubicBezTo>
                    <a:pt x="48638" y="2472123"/>
                    <a:pt x="38910" y="2481855"/>
                    <a:pt x="24319" y="2481855"/>
                  </a:cubicBezTo>
                  <a:close/>
                  <a:moveTo>
                    <a:pt x="24319" y="2189872"/>
                  </a:moveTo>
                  <a:cubicBezTo>
                    <a:pt x="9728" y="2189872"/>
                    <a:pt x="0" y="2180140"/>
                    <a:pt x="0" y="2165541"/>
                  </a:cubicBezTo>
                  <a:lnTo>
                    <a:pt x="0" y="2068213"/>
                  </a:lnTo>
                  <a:cubicBezTo>
                    <a:pt x="0" y="2053614"/>
                    <a:pt x="9728" y="2043881"/>
                    <a:pt x="24319" y="2043881"/>
                  </a:cubicBezTo>
                  <a:cubicBezTo>
                    <a:pt x="38910" y="2043881"/>
                    <a:pt x="48638" y="2053614"/>
                    <a:pt x="48638" y="2068213"/>
                  </a:cubicBezTo>
                  <a:lnTo>
                    <a:pt x="48638" y="2165541"/>
                  </a:lnTo>
                  <a:cubicBezTo>
                    <a:pt x="48638" y="2180140"/>
                    <a:pt x="38910" y="2189872"/>
                    <a:pt x="24319" y="2189872"/>
                  </a:cubicBezTo>
                  <a:close/>
                  <a:moveTo>
                    <a:pt x="24319" y="1897889"/>
                  </a:moveTo>
                  <a:cubicBezTo>
                    <a:pt x="9728" y="1897889"/>
                    <a:pt x="0" y="1888157"/>
                    <a:pt x="0" y="1873557"/>
                  </a:cubicBezTo>
                  <a:lnTo>
                    <a:pt x="0" y="1776230"/>
                  </a:lnTo>
                  <a:cubicBezTo>
                    <a:pt x="0" y="1761631"/>
                    <a:pt x="9728" y="1751898"/>
                    <a:pt x="24319" y="1751898"/>
                  </a:cubicBezTo>
                  <a:cubicBezTo>
                    <a:pt x="38910" y="1751898"/>
                    <a:pt x="48638" y="1761631"/>
                    <a:pt x="48638" y="1776230"/>
                  </a:cubicBezTo>
                  <a:lnTo>
                    <a:pt x="48638" y="1873557"/>
                  </a:lnTo>
                  <a:cubicBezTo>
                    <a:pt x="48638" y="1888157"/>
                    <a:pt x="38910" y="1897889"/>
                    <a:pt x="24319" y="1897889"/>
                  </a:cubicBezTo>
                  <a:close/>
                  <a:moveTo>
                    <a:pt x="24319" y="1605906"/>
                  </a:moveTo>
                  <a:cubicBezTo>
                    <a:pt x="9728" y="1605906"/>
                    <a:pt x="0" y="1596174"/>
                    <a:pt x="0" y="1581575"/>
                  </a:cubicBezTo>
                  <a:lnTo>
                    <a:pt x="0" y="1484247"/>
                  </a:lnTo>
                  <a:cubicBezTo>
                    <a:pt x="0" y="1469648"/>
                    <a:pt x="9728" y="1459915"/>
                    <a:pt x="24319" y="1459915"/>
                  </a:cubicBezTo>
                  <a:cubicBezTo>
                    <a:pt x="38910" y="1459915"/>
                    <a:pt x="48638" y="1469648"/>
                    <a:pt x="48638" y="1484247"/>
                  </a:cubicBezTo>
                  <a:lnTo>
                    <a:pt x="48638" y="1581575"/>
                  </a:lnTo>
                  <a:cubicBezTo>
                    <a:pt x="48638" y="1596174"/>
                    <a:pt x="38910" y="1605906"/>
                    <a:pt x="24319" y="1605906"/>
                  </a:cubicBezTo>
                  <a:close/>
                  <a:moveTo>
                    <a:pt x="24319" y="1313923"/>
                  </a:moveTo>
                  <a:cubicBezTo>
                    <a:pt x="9728" y="1313923"/>
                    <a:pt x="0" y="1304191"/>
                    <a:pt x="0" y="1289592"/>
                  </a:cubicBezTo>
                  <a:lnTo>
                    <a:pt x="0" y="1192264"/>
                  </a:lnTo>
                  <a:cubicBezTo>
                    <a:pt x="0" y="1177665"/>
                    <a:pt x="9728" y="1167932"/>
                    <a:pt x="24319" y="1167932"/>
                  </a:cubicBezTo>
                  <a:cubicBezTo>
                    <a:pt x="38910" y="1167932"/>
                    <a:pt x="48638" y="1177665"/>
                    <a:pt x="48638" y="1192264"/>
                  </a:cubicBezTo>
                  <a:lnTo>
                    <a:pt x="48638" y="1289592"/>
                  </a:lnTo>
                  <a:cubicBezTo>
                    <a:pt x="48638" y="1304191"/>
                    <a:pt x="38910" y="1313923"/>
                    <a:pt x="24319" y="1313923"/>
                  </a:cubicBezTo>
                  <a:close/>
                  <a:moveTo>
                    <a:pt x="24319" y="1021940"/>
                  </a:moveTo>
                  <a:cubicBezTo>
                    <a:pt x="9728" y="1021940"/>
                    <a:pt x="0" y="1012208"/>
                    <a:pt x="0" y="997609"/>
                  </a:cubicBezTo>
                  <a:lnTo>
                    <a:pt x="0" y="900281"/>
                  </a:lnTo>
                  <a:cubicBezTo>
                    <a:pt x="0" y="885682"/>
                    <a:pt x="9728" y="875949"/>
                    <a:pt x="24319" y="875949"/>
                  </a:cubicBezTo>
                  <a:cubicBezTo>
                    <a:pt x="38910" y="875949"/>
                    <a:pt x="48638" y="885682"/>
                    <a:pt x="48638" y="900281"/>
                  </a:cubicBezTo>
                  <a:lnTo>
                    <a:pt x="48638" y="997609"/>
                  </a:lnTo>
                  <a:cubicBezTo>
                    <a:pt x="48638" y="1012208"/>
                    <a:pt x="38910" y="1021940"/>
                    <a:pt x="24319" y="1021940"/>
                  </a:cubicBezTo>
                  <a:close/>
                  <a:moveTo>
                    <a:pt x="24319" y="729957"/>
                  </a:moveTo>
                  <a:cubicBezTo>
                    <a:pt x="9728" y="729957"/>
                    <a:pt x="0" y="720225"/>
                    <a:pt x="0" y="705626"/>
                  </a:cubicBezTo>
                  <a:lnTo>
                    <a:pt x="0" y="608298"/>
                  </a:lnTo>
                  <a:cubicBezTo>
                    <a:pt x="0" y="593699"/>
                    <a:pt x="9728" y="583966"/>
                    <a:pt x="24319" y="583966"/>
                  </a:cubicBezTo>
                  <a:cubicBezTo>
                    <a:pt x="38910" y="583966"/>
                    <a:pt x="48638" y="593699"/>
                    <a:pt x="48638" y="608298"/>
                  </a:cubicBezTo>
                  <a:lnTo>
                    <a:pt x="48638" y="705626"/>
                  </a:lnTo>
                  <a:cubicBezTo>
                    <a:pt x="48638" y="720225"/>
                    <a:pt x="38910" y="729957"/>
                    <a:pt x="24319" y="729957"/>
                  </a:cubicBezTo>
                  <a:close/>
                  <a:moveTo>
                    <a:pt x="24319" y="437974"/>
                  </a:moveTo>
                  <a:cubicBezTo>
                    <a:pt x="9728" y="437974"/>
                    <a:pt x="0" y="428242"/>
                    <a:pt x="0" y="413643"/>
                  </a:cubicBezTo>
                  <a:lnTo>
                    <a:pt x="0" y="316315"/>
                  </a:lnTo>
                  <a:cubicBezTo>
                    <a:pt x="0" y="301716"/>
                    <a:pt x="9728" y="291983"/>
                    <a:pt x="24319" y="291983"/>
                  </a:cubicBezTo>
                  <a:cubicBezTo>
                    <a:pt x="38910" y="291983"/>
                    <a:pt x="48638" y="301716"/>
                    <a:pt x="48638" y="316315"/>
                  </a:cubicBezTo>
                  <a:lnTo>
                    <a:pt x="48638" y="413643"/>
                  </a:lnTo>
                  <a:cubicBezTo>
                    <a:pt x="48638" y="428242"/>
                    <a:pt x="38910" y="437974"/>
                    <a:pt x="24319" y="437974"/>
                  </a:cubicBezTo>
                  <a:close/>
                  <a:moveTo>
                    <a:pt x="24319" y="145991"/>
                  </a:moveTo>
                  <a:cubicBezTo>
                    <a:pt x="9728" y="145991"/>
                    <a:pt x="0" y="136259"/>
                    <a:pt x="0" y="121660"/>
                  </a:cubicBezTo>
                  <a:lnTo>
                    <a:pt x="0" y="24332"/>
                  </a:lnTo>
                  <a:cubicBezTo>
                    <a:pt x="0" y="9733"/>
                    <a:pt x="9728" y="0"/>
                    <a:pt x="24319" y="0"/>
                  </a:cubicBezTo>
                  <a:cubicBezTo>
                    <a:pt x="38910" y="0"/>
                    <a:pt x="48638" y="9733"/>
                    <a:pt x="48638" y="24332"/>
                  </a:cubicBezTo>
                  <a:lnTo>
                    <a:pt x="48638" y="121660"/>
                  </a:lnTo>
                  <a:cubicBezTo>
                    <a:pt x="48638" y="136259"/>
                    <a:pt x="38910" y="145991"/>
                    <a:pt x="24319" y="145991"/>
                  </a:cubicBezTo>
                  <a:close/>
                </a:path>
              </a:pathLst>
            </a:custGeom>
            <a:solidFill>
              <a:srgbClr val="D9DBE2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15" name="フリーフォーム: 図形 114">
              <a:extLst>
                <a:ext uri="{FF2B5EF4-FFF2-40B4-BE49-F238E27FC236}">
                  <a16:creationId xmlns:a16="http://schemas.microsoft.com/office/drawing/2014/main" id="{1D50CBAB-7140-41BE-9B00-C7851AB0ADFF}"/>
                </a:ext>
              </a:extLst>
            </p:cNvPr>
            <p:cNvSpPr/>
            <p:nvPr/>
          </p:nvSpPr>
          <p:spPr>
            <a:xfrm>
              <a:off x="18180766" y="25421451"/>
              <a:ext cx="48638" cy="97327"/>
            </a:xfrm>
            <a:custGeom>
              <a:avLst/>
              <a:gdLst>
                <a:gd name="connsiteX0" fmla="*/ 24319 w 48638"/>
                <a:gd name="connsiteY0" fmla="*/ 97328 h 97327"/>
                <a:gd name="connsiteX1" fmla="*/ 0 w 48638"/>
                <a:gd name="connsiteY1" fmla="*/ 72996 h 97327"/>
                <a:gd name="connsiteX2" fmla="*/ 0 w 48638"/>
                <a:gd name="connsiteY2" fmla="*/ 24332 h 97327"/>
                <a:gd name="connsiteX3" fmla="*/ 24319 w 48638"/>
                <a:gd name="connsiteY3" fmla="*/ 0 h 97327"/>
                <a:gd name="connsiteX4" fmla="*/ 48638 w 48638"/>
                <a:gd name="connsiteY4" fmla="*/ 24332 h 97327"/>
                <a:gd name="connsiteX5" fmla="*/ 48638 w 48638"/>
                <a:gd name="connsiteY5" fmla="*/ 72996 h 97327"/>
                <a:gd name="connsiteX6" fmla="*/ 24319 w 48638"/>
                <a:gd name="connsiteY6" fmla="*/ 97328 h 97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638" h="97327">
                  <a:moveTo>
                    <a:pt x="24319" y="97328"/>
                  </a:moveTo>
                  <a:cubicBezTo>
                    <a:pt x="9728" y="97328"/>
                    <a:pt x="0" y="87594"/>
                    <a:pt x="0" y="72996"/>
                  </a:cubicBezTo>
                  <a:lnTo>
                    <a:pt x="0" y="24332"/>
                  </a:lnTo>
                  <a:cubicBezTo>
                    <a:pt x="0" y="9733"/>
                    <a:pt x="9728" y="0"/>
                    <a:pt x="24319" y="0"/>
                  </a:cubicBezTo>
                  <a:cubicBezTo>
                    <a:pt x="38910" y="0"/>
                    <a:pt x="48638" y="9733"/>
                    <a:pt x="48638" y="24332"/>
                  </a:cubicBezTo>
                  <a:lnTo>
                    <a:pt x="48638" y="72996"/>
                  </a:lnTo>
                  <a:cubicBezTo>
                    <a:pt x="48638" y="87594"/>
                    <a:pt x="38910" y="97328"/>
                    <a:pt x="24319" y="97328"/>
                  </a:cubicBezTo>
                  <a:close/>
                </a:path>
              </a:pathLst>
            </a:custGeom>
            <a:solidFill>
              <a:srgbClr val="D9DBE2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sp>
        <p:nvSpPr>
          <p:cNvPr id="117" name="テキスト ボックス 116">
            <a:extLst>
              <a:ext uri="{FF2B5EF4-FFF2-40B4-BE49-F238E27FC236}">
                <a16:creationId xmlns:a16="http://schemas.microsoft.com/office/drawing/2014/main" id="{3011EE41-D2A5-4E87-8048-AFBFBF828728}"/>
              </a:ext>
            </a:extLst>
          </p:cNvPr>
          <p:cNvSpPr txBox="1"/>
          <p:nvPr/>
        </p:nvSpPr>
        <p:spPr>
          <a:xfrm rot="5400000">
            <a:off x="11013981" y="4816795"/>
            <a:ext cx="9110850" cy="1692771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000" dirty="0">
                <a:solidFill>
                  <a:schemeClr val="tx1">
                    <a:lumMod val="85000"/>
                    <a:lumOff val="15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000" dirty="0">
              <a:solidFill>
                <a:schemeClr val="tx1">
                  <a:lumMod val="85000"/>
                  <a:lumOff val="15000"/>
                </a:scheme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75" name="テキスト ボックス 74">
            <a:extLst>
              <a:ext uri="{FF2B5EF4-FFF2-40B4-BE49-F238E27FC236}">
                <a16:creationId xmlns:a16="http://schemas.microsoft.com/office/drawing/2014/main" id="{2E6A8460-FF5F-40AF-A3B1-C31A5E14E85D}"/>
              </a:ext>
            </a:extLst>
          </p:cNvPr>
          <p:cNvSpPr txBox="1"/>
          <p:nvPr/>
        </p:nvSpPr>
        <p:spPr>
          <a:xfrm rot="5400000">
            <a:off x="6292246" y="14482418"/>
            <a:ext cx="712054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7400" b="1" dirty="0">
                <a:solidFill>
                  <a:srgbClr val="58A1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kumimoji="1" lang="ja-JP" altLang="en-US" sz="7400" b="1" dirty="0">
              <a:solidFill>
                <a:srgbClr val="58A1C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テキスト ボックス 75">
            <a:extLst>
              <a:ext uri="{FF2B5EF4-FFF2-40B4-BE49-F238E27FC236}">
                <a16:creationId xmlns:a16="http://schemas.microsoft.com/office/drawing/2014/main" id="{117B719E-DCBC-4FD7-A6B5-077052275B9F}"/>
              </a:ext>
            </a:extLst>
          </p:cNvPr>
          <p:cNvSpPr txBox="1"/>
          <p:nvPr/>
        </p:nvSpPr>
        <p:spPr>
          <a:xfrm rot="5400000">
            <a:off x="5546264" y="3227799"/>
            <a:ext cx="2029723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7400" b="1" dirty="0">
                <a:solidFill>
                  <a:srgbClr val="58A1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37.5</a:t>
            </a:r>
            <a:endParaRPr kumimoji="1" lang="ja-JP" altLang="en-US" sz="7400" b="1" dirty="0">
              <a:solidFill>
                <a:srgbClr val="58A1C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MSNAME" val="fd1083b0-80b2-442c-b451-f267aab7c35c"/>
</p:tagLst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370DF2A5-9045-4332-8B8C-DC0B00DA0444}" vid="{53C0FDFE-CEEA-467A-A5A9-891B9134912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67514A33943174478BF029EA15C4FAB9" ma:contentTypeVersion="11" ma:contentTypeDescription="新しいドキュメントを作成します。" ma:contentTypeScope="" ma:versionID="faf9488587d3f672c4fdf4dc354be55c">
  <xsd:schema xmlns:xsd="http://www.w3.org/2001/XMLSchema" xmlns:xs="http://www.w3.org/2001/XMLSchema" xmlns:p="http://schemas.microsoft.com/office/2006/metadata/properties" xmlns:ns3="9a10250b-a984-4700-ae37-85b7515dd2a4" xmlns:ns4="d37ed345-daae-4e0d-b54d-905876ef833b" targetNamespace="http://schemas.microsoft.com/office/2006/metadata/properties" ma:root="true" ma:fieldsID="a62dbbf33770865ce8b6e16d7b4dd68c" ns3:_="" ns4:_="">
    <xsd:import namespace="9a10250b-a984-4700-ae37-85b7515dd2a4"/>
    <xsd:import namespace="d37ed345-daae-4e0d-b54d-905876ef833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10250b-a984-4700-ae37-85b7515dd2a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共有のヒントのハッシュ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7ed345-daae-4e0d-b54d-905876ef83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1ACF83C-75F0-4CD4-8862-3A0C68C297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10250b-a984-4700-ae37-85b7515dd2a4"/>
    <ds:schemaRef ds:uri="d37ed345-daae-4e0d-b54d-905876ef83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4356B1D-1AAA-440A-B7F3-95FAFAE1EC7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E534A9B-8129-4328-9CDB-C11C7276178D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飲食-1_営業時間_タテ</Template>
  <TotalTime>0</TotalTime>
  <Words>103</Words>
  <Application>Microsoft Office PowerPoint</Application>
  <PresentationFormat>ユーザー設定</PresentationFormat>
  <Paragraphs>18</Paragraphs>
  <Slides>1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游ゴシック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2020-07-21T01:04:48Z</dcterms:created>
  <dcterms:modified xsi:type="dcterms:W3CDTF">2025-03-19T05:35:26Z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0x01010067514A33943174478BF029EA15C4FAB9</vt:lpwstr>
  </property>
</Properties>
</file>