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DC65"/>
    <a:srgbClr val="E8F173"/>
    <a:srgbClr val="425B70"/>
    <a:srgbClr val="508D93"/>
    <a:srgbClr val="FFFFFF"/>
    <a:srgbClr val="FCECE8"/>
    <a:srgbClr val="000000"/>
    <a:srgbClr val="F8D7CD"/>
    <a:srgbClr val="800000"/>
    <a:srgbClr val="FFFB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6" d="100"/>
          <a:sy n="26" d="100"/>
        </p:scale>
        <p:origin x="364" y="4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10.png"/><Relationship Id="rId18" Type="http://schemas.openxmlformats.org/officeDocument/2006/relationships/image" Target="../media/image15.sv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12" Type="http://schemas.openxmlformats.org/officeDocument/2006/relationships/image" Target="../media/image9.svg"/><Relationship Id="rId17" Type="http://schemas.openxmlformats.org/officeDocument/2006/relationships/image" Target="../media/image14.png"/><Relationship Id="rId2" Type="http://schemas.openxmlformats.org/officeDocument/2006/relationships/audio" Target="../media/media1.wav"/><Relationship Id="rId16" Type="http://schemas.openxmlformats.org/officeDocument/2006/relationships/image" Target="../media/image13.svg"/><Relationship Id="rId20" Type="http://schemas.openxmlformats.org/officeDocument/2006/relationships/image" Target="../media/image17.svg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svg"/><Relationship Id="rId19" Type="http://schemas.openxmlformats.org/officeDocument/2006/relationships/image" Target="../media/image16.pn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on_01sec">
            <a:hlinkClick r:id="" action="ppaction://media"/>
            <a:extLst>
              <a:ext uri="{FF2B5EF4-FFF2-40B4-BE49-F238E27FC236}">
                <a16:creationId xmlns:a16="http://schemas.microsoft.com/office/drawing/2014/main" id="{312FD34B-2328-422D-992B-182CC4F1CF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046359" y="18593568"/>
            <a:ext cx="406400" cy="406400"/>
          </a:xfrm>
          <a:prstGeom prst="rect">
            <a:avLst/>
          </a:prstGeom>
        </p:spPr>
      </p:pic>
      <p:pic>
        <p:nvPicPr>
          <p:cNvPr id="681" name="グラフィックス 680">
            <a:extLst>
              <a:ext uri="{FF2B5EF4-FFF2-40B4-BE49-F238E27FC236}">
                <a16:creationId xmlns:a16="http://schemas.microsoft.com/office/drawing/2014/main" id="{24DF4295-6E2C-4E61-BEFE-C96A9475C2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0"/>
            <a:ext cx="36576000" cy="20574000"/>
          </a:xfrm>
          <a:prstGeom prst="rect">
            <a:avLst/>
          </a:prstGeom>
        </p:spPr>
      </p:pic>
      <p:pic>
        <p:nvPicPr>
          <p:cNvPr id="915" name="グラフィックス 914">
            <a:extLst>
              <a:ext uri="{FF2B5EF4-FFF2-40B4-BE49-F238E27FC236}">
                <a16:creationId xmlns:a16="http://schemas.microsoft.com/office/drawing/2014/main" id="{5DCEA31C-C271-4566-BDEC-DF4C98BA3E2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333500" y="3861518"/>
            <a:ext cx="33909000" cy="14954250"/>
          </a:xfrm>
          <a:prstGeom prst="rect">
            <a:avLst/>
          </a:prstGeom>
        </p:spPr>
      </p:pic>
      <p:grpSp>
        <p:nvGrpSpPr>
          <p:cNvPr id="798" name="グラフィックス 682">
            <a:extLst>
              <a:ext uri="{FF2B5EF4-FFF2-40B4-BE49-F238E27FC236}">
                <a16:creationId xmlns:a16="http://schemas.microsoft.com/office/drawing/2014/main" id="{3D3FE2D4-47C0-4B9F-B7F0-A2D9ED8F4A5B}"/>
              </a:ext>
            </a:extLst>
          </p:cNvPr>
          <p:cNvGrpSpPr/>
          <p:nvPr/>
        </p:nvGrpSpPr>
        <p:grpSpPr>
          <a:xfrm>
            <a:off x="9392408" y="4310337"/>
            <a:ext cx="2281237" cy="2019299"/>
            <a:chOff x="13996012" y="-29410450"/>
            <a:chExt cx="2281237" cy="2019299"/>
          </a:xfrm>
          <a:solidFill>
            <a:srgbClr val="DDECEF"/>
          </a:solidFill>
        </p:grpSpPr>
        <p:sp>
          <p:nvSpPr>
            <p:cNvPr id="799" name="フリーフォーム: 図形 798">
              <a:extLst>
                <a:ext uri="{FF2B5EF4-FFF2-40B4-BE49-F238E27FC236}">
                  <a16:creationId xmlns:a16="http://schemas.microsoft.com/office/drawing/2014/main" id="{89FF410A-D824-47B7-9D86-64326C9D2AF6}"/>
                </a:ext>
              </a:extLst>
            </p:cNvPr>
            <p:cNvSpPr/>
            <p:nvPr/>
          </p:nvSpPr>
          <p:spPr>
            <a:xfrm>
              <a:off x="13996012" y="-29410450"/>
              <a:ext cx="1238250" cy="2019299"/>
            </a:xfrm>
            <a:custGeom>
              <a:avLst/>
              <a:gdLst>
                <a:gd name="connsiteX0" fmla="*/ 619125 w 1238250"/>
                <a:gd name="connsiteY0" fmla="*/ 2019300 h 2019299"/>
                <a:gd name="connsiteX1" fmla="*/ 0 w 1238250"/>
                <a:gd name="connsiteY1" fmla="*/ 1419225 h 2019299"/>
                <a:gd name="connsiteX2" fmla="*/ 0 w 1238250"/>
                <a:gd name="connsiteY2" fmla="*/ 604838 h 2019299"/>
                <a:gd name="connsiteX3" fmla="*/ 619125 w 1238250"/>
                <a:gd name="connsiteY3" fmla="*/ 0 h 2019299"/>
                <a:gd name="connsiteX4" fmla="*/ 1238250 w 1238250"/>
                <a:gd name="connsiteY4" fmla="*/ 600075 h 2019299"/>
                <a:gd name="connsiteX5" fmla="*/ 1238250 w 1238250"/>
                <a:gd name="connsiteY5" fmla="*/ 1414463 h 2019299"/>
                <a:gd name="connsiteX6" fmla="*/ 619125 w 1238250"/>
                <a:gd name="connsiteY6" fmla="*/ 2019300 h 2019299"/>
                <a:gd name="connsiteX7" fmla="*/ 619125 w 1238250"/>
                <a:gd name="connsiteY7" fmla="*/ 290512 h 2019299"/>
                <a:gd name="connsiteX8" fmla="*/ 328612 w 1238250"/>
                <a:gd name="connsiteY8" fmla="*/ 623888 h 2019299"/>
                <a:gd name="connsiteX9" fmla="*/ 328612 w 1238250"/>
                <a:gd name="connsiteY9" fmla="*/ 1400175 h 2019299"/>
                <a:gd name="connsiteX10" fmla="*/ 619125 w 1238250"/>
                <a:gd name="connsiteY10" fmla="*/ 1733550 h 2019299"/>
                <a:gd name="connsiteX11" fmla="*/ 904875 w 1238250"/>
                <a:gd name="connsiteY11" fmla="*/ 1400175 h 2019299"/>
                <a:gd name="connsiteX12" fmla="*/ 904875 w 1238250"/>
                <a:gd name="connsiteY12" fmla="*/ 623888 h 2019299"/>
                <a:gd name="connsiteX13" fmla="*/ 619125 w 1238250"/>
                <a:gd name="connsiteY13" fmla="*/ 290512 h 201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0" h="2019299">
                  <a:moveTo>
                    <a:pt x="619125" y="2019300"/>
                  </a:moveTo>
                  <a:cubicBezTo>
                    <a:pt x="290512" y="2019300"/>
                    <a:pt x="0" y="1824038"/>
                    <a:pt x="0" y="1419225"/>
                  </a:cubicBezTo>
                  <a:lnTo>
                    <a:pt x="0" y="604838"/>
                  </a:lnTo>
                  <a:cubicBezTo>
                    <a:pt x="0" y="185738"/>
                    <a:pt x="290512" y="0"/>
                    <a:pt x="619125" y="0"/>
                  </a:cubicBezTo>
                  <a:cubicBezTo>
                    <a:pt x="947737" y="0"/>
                    <a:pt x="1238250" y="185738"/>
                    <a:pt x="1238250" y="600075"/>
                  </a:cubicBezTo>
                  <a:lnTo>
                    <a:pt x="1238250" y="1414463"/>
                  </a:lnTo>
                  <a:cubicBezTo>
                    <a:pt x="1238250" y="1824038"/>
                    <a:pt x="947737" y="2019300"/>
                    <a:pt x="619125" y="2019300"/>
                  </a:cubicBezTo>
                  <a:close/>
                  <a:moveTo>
                    <a:pt x="619125" y="290512"/>
                  </a:moveTo>
                  <a:cubicBezTo>
                    <a:pt x="438150" y="290512"/>
                    <a:pt x="328612" y="414338"/>
                    <a:pt x="328612" y="623888"/>
                  </a:cubicBezTo>
                  <a:lnTo>
                    <a:pt x="328612" y="1400175"/>
                  </a:lnTo>
                  <a:cubicBezTo>
                    <a:pt x="328612" y="1609725"/>
                    <a:pt x="438150" y="1733550"/>
                    <a:pt x="619125" y="1733550"/>
                  </a:cubicBezTo>
                  <a:cubicBezTo>
                    <a:pt x="795337" y="1733550"/>
                    <a:pt x="904875" y="1609725"/>
                    <a:pt x="904875" y="1400175"/>
                  </a:cubicBezTo>
                  <a:lnTo>
                    <a:pt x="904875" y="623888"/>
                  </a:lnTo>
                  <a:cubicBezTo>
                    <a:pt x="904875" y="414338"/>
                    <a:pt x="795337" y="290512"/>
                    <a:pt x="619125" y="290512"/>
                  </a:cubicBezTo>
                  <a:close/>
                </a:path>
              </a:pathLst>
            </a:custGeom>
            <a:solidFill>
              <a:srgbClr val="DDECEF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60" name="フリーフォーム: 図形 159">
              <a:extLst>
                <a:ext uri="{FF2B5EF4-FFF2-40B4-BE49-F238E27FC236}">
                  <a16:creationId xmlns:a16="http://schemas.microsoft.com/office/drawing/2014/main" id="{1B73FCD4-D58C-4458-825D-157CA5E5D08E}"/>
                </a:ext>
              </a:extLst>
            </p:cNvPr>
            <p:cNvSpPr/>
            <p:nvPr/>
          </p:nvSpPr>
          <p:spPr>
            <a:xfrm>
              <a:off x="15667649" y="-29377113"/>
              <a:ext cx="609600" cy="1962149"/>
            </a:xfrm>
            <a:custGeom>
              <a:avLst/>
              <a:gdLst>
                <a:gd name="connsiteX0" fmla="*/ 609600 w 609600"/>
                <a:gd name="connsiteY0" fmla="*/ 1962150 h 1962149"/>
                <a:gd name="connsiteX1" fmla="*/ 280988 w 609600"/>
                <a:gd name="connsiteY1" fmla="*/ 1962150 h 1962149"/>
                <a:gd name="connsiteX2" fmla="*/ 280988 w 609600"/>
                <a:gd name="connsiteY2" fmla="*/ 352425 h 1962149"/>
                <a:gd name="connsiteX3" fmla="*/ 0 w 609600"/>
                <a:gd name="connsiteY3" fmla="*/ 547688 h 1962149"/>
                <a:gd name="connsiteX4" fmla="*/ 0 w 609600"/>
                <a:gd name="connsiteY4" fmla="*/ 214313 h 1962149"/>
                <a:gd name="connsiteX5" fmla="*/ 300038 w 609600"/>
                <a:gd name="connsiteY5" fmla="*/ 0 h 1962149"/>
                <a:gd name="connsiteX6" fmla="*/ 609600 w 609600"/>
                <a:gd name="connsiteY6" fmla="*/ 0 h 1962149"/>
                <a:gd name="connsiteX7" fmla="*/ 609600 w 609600"/>
                <a:gd name="connsiteY7" fmla="*/ 1962150 h 196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9600" h="1962149">
                  <a:moveTo>
                    <a:pt x="609600" y="1962150"/>
                  </a:moveTo>
                  <a:lnTo>
                    <a:pt x="280988" y="1962150"/>
                  </a:lnTo>
                  <a:lnTo>
                    <a:pt x="280988" y="352425"/>
                  </a:lnTo>
                  <a:lnTo>
                    <a:pt x="0" y="547688"/>
                  </a:lnTo>
                  <a:lnTo>
                    <a:pt x="0" y="214313"/>
                  </a:lnTo>
                  <a:lnTo>
                    <a:pt x="300038" y="0"/>
                  </a:lnTo>
                  <a:lnTo>
                    <a:pt x="609600" y="0"/>
                  </a:lnTo>
                  <a:lnTo>
                    <a:pt x="609600" y="1962150"/>
                  </a:lnTo>
                  <a:close/>
                </a:path>
              </a:pathLst>
            </a:custGeom>
            <a:solidFill>
              <a:srgbClr val="DDECEF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161" name="グラフィックス 682">
            <a:extLst>
              <a:ext uri="{FF2B5EF4-FFF2-40B4-BE49-F238E27FC236}">
                <a16:creationId xmlns:a16="http://schemas.microsoft.com/office/drawing/2014/main" id="{3D3FE2D4-47C0-4B9F-B7F0-A2D9ED8F4A5B}"/>
              </a:ext>
            </a:extLst>
          </p:cNvPr>
          <p:cNvGrpSpPr/>
          <p:nvPr/>
        </p:nvGrpSpPr>
        <p:grpSpPr>
          <a:xfrm>
            <a:off x="20390520" y="4310337"/>
            <a:ext cx="2647950" cy="2019299"/>
            <a:chOff x="23454337" y="-29410450"/>
            <a:chExt cx="2647950" cy="2019299"/>
          </a:xfrm>
          <a:solidFill>
            <a:srgbClr val="DDECEF"/>
          </a:solidFill>
        </p:grpSpPr>
        <p:sp>
          <p:nvSpPr>
            <p:cNvPr id="162" name="フリーフォーム: 図形 161">
              <a:extLst>
                <a:ext uri="{FF2B5EF4-FFF2-40B4-BE49-F238E27FC236}">
                  <a16:creationId xmlns:a16="http://schemas.microsoft.com/office/drawing/2014/main" id="{E2D97B14-C05C-4108-A123-94B406AD3B9E}"/>
                </a:ext>
              </a:extLst>
            </p:cNvPr>
            <p:cNvSpPr/>
            <p:nvPr/>
          </p:nvSpPr>
          <p:spPr>
            <a:xfrm>
              <a:off x="23454337" y="-29410450"/>
              <a:ext cx="1238250" cy="2019299"/>
            </a:xfrm>
            <a:custGeom>
              <a:avLst/>
              <a:gdLst>
                <a:gd name="connsiteX0" fmla="*/ 619125 w 1238250"/>
                <a:gd name="connsiteY0" fmla="*/ 2019300 h 2019299"/>
                <a:gd name="connsiteX1" fmla="*/ 0 w 1238250"/>
                <a:gd name="connsiteY1" fmla="*/ 1419225 h 2019299"/>
                <a:gd name="connsiteX2" fmla="*/ 0 w 1238250"/>
                <a:gd name="connsiteY2" fmla="*/ 604838 h 2019299"/>
                <a:gd name="connsiteX3" fmla="*/ 619125 w 1238250"/>
                <a:gd name="connsiteY3" fmla="*/ 0 h 2019299"/>
                <a:gd name="connsiteX4" fmla="*/ 1238250 w 1238250"/>
                <a:gd name="connsiteY4" fmla="*/ 600075 h 2019299"/>
                <a:gd name="connsiteX5" fmla="*/ 1238250 w 1238250"/>
                <a:gd name="connsiteY5" fmla="*/ 1414463 h 2019299"/>
                <a:gd name="connsiteX6" fmla="*/ 619125 w 1238250"/>
                <a:gd name="connsiteY6" fmla="*/ 2019300 h 2019299"/>
                <a:gd name="connsiteX7" fmla="*/ 619125 w 1238250"/>
                <a:gd name="connsiteY7" fmla="*/ 290512 h 2019299"/>
                <a:gd name="connsiteX8" fmla="*/ 328612 w 1238250"/>
                <a:gd name="connsiteY8" fmla="*/ 623888 h 2019299"/>
                <a:gd name="connsiteX9" fmla="*/ 328612 w 1238250"/>
                <a:gd name="connsiteY9" fmla="*/ 1400175 h 2019299"/>
                <a:gd name="connsiteX10" fmla="*/ 619125 w 1238250"/>
                <a:gd name="connsiteY10" fmla="*/ 1733550 h 2019299"/>
                <a:gd name="connsiteX11" fmla="*/ 904875 w 1238250"/>
                <a:gd name="connsiteY11" fmla="*/ 1400175 h 2019299"/>
                <a:gd name="connsiteX12" fmla="*/ 904875 w 1238250"/>
                <a:gd name="connsiteY12" fmla="*/ 623888 h 2019299"/>
                <a:gd name="connsiteX13" fmla="*/ 619125 w 1238250"/>
                <a:gd name="connsiteY13" fmla="*/ 290512 h 201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0" h="2019299">
                  <a:moveTo>
                    <a:pt x="619125" y="2019300"/>
                  </a:moveTo>
                  <a:cubicBezTo>
                    <a:pt x="290513" y="2019300"/>
                    <a:pt x="0" y="1824038"/>
                    <a:pt x="0" y="1419225"/>
                  </a:cubicBezTo>
                  <a:lnTo>
                    <a:pt x="0" y="604838"/>
                  </a:lnTo>
                  <a:cubicBezTo>
                    <a:pt x="0" y="185738"/>
                    <a:pt x="290513" y="0"/>
                    <a:pt x="619125" y="0"/>
                  </a:cubicBezTo>
                  <a:cubicBezTo>
                    <a:pt x="947737" y="0"/>
                    <a:pt x="1238250" y="185738"/>
                    <a:pt x="1238250" y="600075"/>
                  </a:cubicBezTo>
                  <a:lnTo>
                    <a:pt x="1238250" y="1414463"/>
                  </a:lnTo>
                  <a:cubicBezTo>
                    <a:pt x="1238250" y="1824038"/>
                    <a:pt x="947737" y="2019300"/>
                    <a:pt x="619125" y="2019300"/>
                  </a:cubicBezTo>
                  <a:close/>
                  <a:moveTo>
                    <a:pt x="619125" y="290512"/>
                  </a:moveTo>
                  <a:cubicBezTo>
                    <a:pt x="438151" y="290512"/>
                    <a:pt x="328612" y="414338"/>
                    <a:pt x="328612" y="623888"/>
                  </a:cubicBezTo>
                  <a:lnTo>
                    <a:pt x="328612" y="1400175"/>
                  </a:lnTo>
                  <a:cubicBezTo>
                    <a:pt x="328612" y="1609725"/>
                    <a:pt x="438151" y="1733550"/>
                    <a:pt x="619125" y="1733550"/>
                  </a:cubicBezTo>
                  <a:cubicBezTo>
                    <a:pt x="795338" y="1733550"/>
                    <a:pt x="904875" y="1609725"/>
                    <a:pt x="904875" y="1400175"/>
                  </a:cubicBezTo>
                  <a:lnTo>
                    <a:pt x="904875" y="623888"/>
                  </a:lnTo>
                  <a:cubicBezTo>
                    <a:pt x="909638" y="414338"/>
                    <a:pt x="800101" y="290512"/>
                    <a:pt x="619125" y="290512"/>
                  </a:cubicBezTo>
                  <a:close/>
                </a:path>
              </a:pathLst>
            </a:custGeom>
            <a:solidFill>
              <a:srgbClr val="DDECEF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63" name="フリーフォーム: 図形 162">
              <a:extLst>
                <a:ext uri="{FF2B5EF4-FFF2-40B4-BE49-F238E27FC236}">
                  <a16:creationId xmlns:a16="http://schemas.microsoft.com/office/drawing/2014/main" id="{14D39685-2822-4ECE-A1FD-DCAB227F1D1C}"/>
                </a:ext>
              </a:extLst>
            </p:cNvPr>
            <p:cNvSpPr/>
            <p:nvPr/>
          </p:nvSpPr>
          <p:spPr>
            <a:xfrm>
              <a:off x="24897375" y="-29410450"/>
              <a:ext cx="1204911" cy="1995487"/>
            </a:xfrm>
            <a:custGeom>
              <a:avLst/>
              <a:gdLst>
                <a:gd name="connsiteX0" fmla="*/ 1190625 w 1204911"/>
                <a:gd name="connsiteY0" fmla="*/ 1995487 h 1995487"/>
                <a:gd name="connsiteX1" fmla="*/ 0 w 1204911"/>
                <a:gd name="connsiteY1" fmla="*/ 1995487 h 1995487"/>
                <a:gd name="connsiteX2" fmla="*/ 0 w 1204911"/>
                <a:gd name="connsiteY2" fmla="*/ 1762125 h 1995487"/>
                <a:gd name="connsiteX3" fmla="*/ 676274 w 1204911"/>
                <a:gd name="connsiteY3" fmla="*/ 966788 h 1995487"/>
                <a:gd name="connsiteX4" fmla="*/ 876300 w 1204911"/>
                <a:gd name="connsiteY4" fmla="*/ 552450 h 1995487"/>
                <a:gd name="connsiteX5" fmla="*/ 595313 w 1204911"/>
                <a:gd name="connsiteY5" fmla="*/ 280988 h 1995487"/>
                <a:gd name="connsiteX6" fmla="*/ 314324 w 1204911"/>
                <a:gd name="connsiteY6" fmla="*/ 552450 h 1995487"/>
                <a:gd name="connsiteX7" fmla="*/ 14287 w 1204911"/>
                <a:gd name="connsiteY7" fmla="*/ 552450 h 1995487"/>
                <a:gd name="connsiteX8" fmla="*/ 609599 w 1204911"/>
                <a:gd name="connsiteY8" fmla="*/ 0 h 1995487"/>
                <a:gd name="connsiteX9" fmla="*/ 1204912 w 1204911"/>
                <a:gd name="connsiteY9" fmla="*/ 557213 h 1995487"/>
                <a:gd name="connsiteX10" fmla="*/ 909636 w 1204911"/>
                <a:gd name="connsiteY10" fmla="*/ 1152525 h 1995487"/>
                <a:gd name="connsiteX11" fmla="*/ 442912 w 1204911"/>
                <a:gd name="connsiteY11" fmla="*/ 1709737 h 1995487"/>
                <a:gd name="connsiteX12" fmla="*/ 1190625 w 1204911"/>
                <a:gd name="connsiteY12" fmla="*/ 1709737 h 1995487"/>
                <a:gd name="connsiteX13" fmla="*/ 1190625 w 1204911"/>
                <a:gd name="connsiteY13" fmla="*/ 1995487 h 199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04911" h="1995487">
                  <a:moveTo>
                    <a:pt x="1190625" y="1995487"/>
                  </a:moveTo>
                  <a:lnTo>
                    <a:pt x="0" y="1995487"/>
                  </a:lnTo>
                  <a:lnTo>
                    <a:pt x="0" y="1762125"/>
                  </a:lnTo>
                  <a:lnTo>
                    <a:pt x="676274" y="966788"/>
                  </a:lnTo>
                  <a:cubicBezTo>
                    <a:pt x="804862" y="819150"/>
                    <a:pt x="876300" y="690563"/>
                    <a:pt x="876300" y="552450"/>
                  </a:cubicBezTo>
                  <a:cubicBezTo>
                    <a:pt x="876300" y="371475"/>
                    <a:pt x="742949" y="280988"/>
                    <a:pt x="595313" y="280988"/>
                  </a:cubicBezTo>
                  <a:cubicBezTo>
                    <a:pt x="442912" y="280988"/>
                    <a:pt x="323849" y="376238"/>
                    <a:pt x="314324" y="552450"/>
                  </a:cubicBezTo>
                  <a:lnTo>
                    <a:pt x="14287" y="552450"/>
                  </a:lnTo>
                  <a:cubicBezTo>
                    <a:pt x="14287" y="219075"/>
                    <a:pt x="280987" y="0"/>
                    <a:pt x="609599" y="0"/>
                  </a:cubicBezTo>
                  <a:cubicBezTo>
                    <a:pt x="947737" y="0"/>
                    <a:pt x="1204912" y="228600"/>
                    <a:pt x="1204912" y="557213"/>
                  </a:cubicBezTo>
                  <a:cubicBezTo>
                    <a:pt x="1204912" y="804863"/>
                    <a:pt x="1033462" y="1000125"/>
                    <a:pt x="909636" y="1152525"/>
                  </a:cubicBezTo>
                  <a:lnTo>
                    <a:pt x="442912" y="1709737"/>
                  </a:lnTo>
                  <a:lnTo>
                    <a:pt x="1190625" y="1709737"/>
                  </a:lnTo>
                  <a:lnTo>
                    <a:pt x="1190625" y="1995487"/>
                  </a:lnTo>
                  <a:close/>
                </a:path>
              </a:pathLst>
            </a:custGeom>
            <a:solidFill>
              <a:srgbClr val="DDECEF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164" name="グラフィックス 682">
            <a:extLst>
              <a:ext uri="{FF2B5EF4-FFF2-40B4-BE49-F238E27FC236}">
                <a16:creationId xmlns:a16="http://schemas.microsoft.com/office/drawing/2014/main" id="{3D3FE2D4-47C0-4B9F-B7F0-A2D9ED8F4A5B}"/>
              </a:ext>
            </a:extLst>
          </p:cNvPr>
          <p:cNvGrpSpPr/>
          <p:nvPr/>
        </p:nvGrpSpPr>
        <p:grpSpPr>
          <a:xfrm>
            <a:off x="31837088" y="4310337"/>
            <a:ext cx="2667000" cy="2024062"/>
            <a:chOff x="13996012" y="-19823538"/>
            <a:chExt cx="2667000" cy="2024062"/>
          </a:xfrm>
          <a:solidFill>
            <a:srgbClr val="DDECEF"/>
          </a:solidFill>
        </p:grpSpPr>
        <p:sp>
          <p:nvSpPr>
            <p:cNvPr id="165" name="フリーフォーム: 図形 164">
              <a:extLst>
                <a:ext uri="{FF2B5EF4-FFF2-40B4-BE49-F238E27FC236}">
                  <a16:creationId xmlns:a16="http://schemas.microsoft.com/office/drawing/2014/main" id="{C829CABC-6370-411B-AE6D-CCD336D033C4}"/>
                </a:ext>
              </a:extLst>
            </p:cNvPr>
            <p:cNvSpPr/>
            <p:nvPr/>
          </p:nvSpPr>
          <p:spPr>
            <a:xfrm>
              <a:off x="13996012" y="-19823538"/>
              <a:ext cx="1238250" cy="2019299"/>
            </a:xfrm>
            <a:custGeom>
              <a:avLst/>
              <a:gdLst>
                <a:gd name="connsiteX0" fmla="*/ 619125 w 1238250"/>
                <a:gd name="connsiteY0" fmla="*/ 2019300 h 2019299"/>
                <a:gd name="connsiteX1" fmla="*/ 0 w 1238250"/>
                <a:gd name="connsiteY1" fmla="*/ 1419225 h 2019299"/>
                <a:gd name="connsiteX2" fmla="*/ 0 w 1238250"/>
                <a:gd name="connsiteY2" fmla="*/ 604837 h 2019299"/>
                <a:gd name="connsiteX3" fmla="*/ 619125 w 1238250"/>
                <a:gd name="connsiteY3" fmla="*/ 0 h 2019299"/>
                <a:gd name="connsiteX4" fmla="*/ 1238250 w 1238250"/>
                <a:gd name="connsiteY4" fmla="*/ 600075 h 2019299"/>
                <a:gd name="connsiteX5" fmla="*/ 1238250 w 1238250"/>
                <a:gd name="connsiteY5" fmla="*/ 1414462 h 2019299"/>
                <a:gd name="connsiteX6" fmla="*/ 619125 w 1238250"/>
                <a:gd name="connsiteY6" fmla="*/ 2019300 h 2019299"/>
                <a:gd name="connsiteX7" fmla="*/ 619125 w 1238250"/>
                <a:gd name="connsiteY7" fmla="*/ 290513 h 2019299"/>
                <a:gd name="connsiteX8" fmla="*/ 328612 w 1238250"/>
                <a:gd name="connsiteY8" fmla="*/ 623888 h 2019299"/>
                <a:gd name="connsiteX9" fmla="*/ 328612 w 1238250"/>
                <a:gd name="connsiteY9" fmla="*/ 1400175 h 2019299"/>
                <a:gd name="connsiteX10" fmla="*/ 619125 w 1238250"/>
                <a:gd name="connsiteY10" fmla="*/ 1733550 h 2019299"/>
                <a:gd name="connsiteX11" fmla="*/ 904875 w 1238250"/>
                <a:gd name="connsiteY11" fmla="*/ 1400175 h 2019299"/>
                <a:gd name="connsiteX12" fmla="*/ 904875 w 1238250"/>
                <a:gd name="connsiteY12" fmla="*/ 623888 h 2019299"/>
                <a:gd name="connsiteX13" fmla="*/ 619125 w 1238250"/>
                <a:gd name="connsiteY13" fmla="*/ 290513 h 201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0" h="2019299">
                  <a:moveTo>
                    <a:pt x="619125" y="2019300"/>
                  </a:moveTo>
                  <a:cubicBezTo>
                    <a:pt x="290512" y="2019300"/>
                    <a:pt x="0" y="1824038"/>
                    <a:pt x="0" y="1419225"/>
                  </a:cubicBezTo>
                  <a:lnTo>
                    <a:pt x="0" y="604837"/>
                  </a:lnTo>
                  <a:cubicBezTo>
                    <a:pt x="0" y="185737"/>
                    <a:pt x="290512" y="0"/>
                    <a:pt x="619125" y="0"/>
                  </a:cubicBezTo>
                  <a:cubicBezTo>
                    <a:pt x="947737" y="0"/>
                    <a:pt x="1238250" y="185737"/>
                    <a:pt x="1238250" y="600075"/>
                  </a:cubicBezTo>
                  <a:lnTo>
                    <a:pt x="1238250" y="1414462"/>
                  </a:lnTo>
                  <a:cubicBezTo>
                    <a:pt x="1238250" y="1828800"/>
                    <a:pt x="947737" y="2019300"/>
                    <a:pt x="619125" y="2019300"/>
                  </a:cubicBezTo>
                  <a:close/>
                  <a:moveTo>
                    <a:pt x="619125" y="290513"/>
                  </a:moveTo>
                  <a:cubicBezTo>
                    <a:pt x="438150" y="290513"/>
                    <a:pt x="328612" y="414337"/>
                    <a:pt x="328612" y="623888"/>
                  </a:cubicBezTo>
                  <a:lnTo>
                    <a:pt x="328612" y="1400175"/>
                  </a:lnTo>
                  <a:cubicBezTo>
                    <a:pt x="328612" y="1609725"/>
                    <a:pt x="438150" y="1733550"/>
                    <a:pt x="619125" y="1733550"/>
                  </a:cubicBezTo>
                  <a:cubicBezTo>
                    <a:pt x="795337" y="1733550"/>
                    <a:pt x="904875" y="1609725"/>
                    <a:pt x="904875" y="1400175"/>
                  </a:cubicBezTo>
                  <a:lnTo>
                    <a:pt x="904875" y="623888"/>
                  </a:lnTo>
                  <a:cubicBezTo>
                    <a:pt x="904875" y="414337"/>
                    <a:pt x="795337" y="290513"/>
                    <a:pt x="619125" y="290513"/>
                  </a:cubicBezTo>
                  <a:close/>
                </a:path>
              </a:pathLst>
            </a:custGeom>
            <a:solidFill>
              <a:srgbClr val="DDECEF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66" name="フリーフォーム: 図形 165">
              <a:extLst>
                <a:ext uri="{FF2B5EF4-FFF2-40B4-BE49-F238E27FC236}">
                  <a16:creationId xmlns:a16="http://schemas.microsoft.com/office/drawing/2014/main" id="{63CC1686-79B4-48D7-9092-BD7EE5F9A1F1}"/>
                </a:ext>
              </a:extLst>
            </p:cNvPr>
            <p:cNvSpPr/>
            <p:nvPr/>
          </p:nvSpPr>
          <p:spPr>
            <a:xfrm>
              <a:off x="15419999" y="-19818775"/>
              <a:ext cx="1243012" cy="2019299"/>
            </a:xfrm>
            <a:custGeom>
              <a:avLst/>
              <a:gdLst>
                <a:gd name="connsiteX0" fmla="*/ 433388 w 1243012"/>
                <a:gd name="connsiteY0" fmla="*/ 833438 h 2019299"/>
                <a:gd name="connsiteX1" fmla="*/ 571500 w 1243012"/>
                <a:gd name="connsiteY1" fmla="*/ 833438 h 2019299"/>
                <a:gd name="connsiteX2" fmla="*/ 885825 w 1243012"/>
                <a:gd name="connsiteY2" fmla="*/ 538162 h 2019299"/>
                <a:gd name="connsiteX3" fmla="*/ 604837 w 1243012"/>
                <a:gd name="connsiteY3" fmla="*/ 280987 h 2019299"/>
                <a:gd name="connsiteX4" fmla="*/ 323850 w 1243012"/>
                <a:gd name="connsiteY4" fmla="*/ 523875 h 2019299"/>
                <a:gd name="connsiteX5" fmla="*/ 23813 w 1243012"/>
                <a:gd name="connsiteY5" fmla="*/ 523875 h 2019299"/>
                <a:gd name="connsiteX6" fmla="*/ 619125 w 1243012"/>
                <a:gd name="connsiteY6" fmla="*/ 0 h 2019299"/>
                <a:gd name="connsiteX7" fmla="*/ 1214438 w 1243012"/>
                <a:gd name="connsiteY7" fmla="*/ 533400 h 2019299"/>
                <a:gd name="connsiteX8" fmla="*/ 933450 w 1243012"/>
                <a:gd name="connsiteY8" fmla="*/ 971550 h 2019299"/>
                <a:gd name="connsiteX9" fmla="*/ 1243013 w 1243012"/>
                <a:gd name="connsiteY9" fmla="*/ 1447800 h 2019299"/>
                <a:gd name="connsiteX10" fmla="*/ 642938 w 1243012"/>
                <a:gd name="connsiteY10" fmla="*/ 2019300 h 2019299"/>
                <a:gd name="connsiteX11" fmla="*/ 0 w 1243012"/>
                <a:gd name="connsiteY11" fmla="*/ 1481137 h 2019299"/>
                <a:gd name="connsiteX12" fmla="*/ 300038 w 1243012"/>
                <a:gd name="connsiteY12" fmla="*/ 1481137 h 2019299"/>
                <a:gd name="connsiteX13" fmla="*/ 623888 w 1243012"/>
                <a:gd name="connsiteY13" fmla="*/ 1733550 h 2019299"/>
                <a:gd name="connsiteX14" fmla="*/ 909638 w 1243012"/>
                <a:gd name="connsiteY14" fmla="*/ 1443037 h 2019299"/>
                <a:gd name="connsiteX15" fmla="*/ 566738 w 1243012"/>
                <a:gd name="connsiteY15" fmla="*/ 1123950 h 2019299"/>
                <a:gd name="connsiteX16" fmla="*/ 428625 w 1243012"/>
                <a:gd name="connsiteY16" fmla="*/ 1123950 h 2019299"/>
                <a:gd name="connsiteX17" fmla="*/ 428625 w 1243012"/>
                <a:gd name="connsiteY17" fmla="*/ 833438 h 201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43012" h="2019299">
                  <a:moveTo>
                    <a:pt x="433388" y="833438"/>
                  </a:moveTo>
                  <a:lnTo>
                    <a:pt x="571500" y="833438"/>
                  </a:lnTo>
                  <a:cubicBezTo>
                    <a:pt x="776288" y="833438"/>
                    <a:pt x="885825" y="723900"/>
                    <a:pt x="885825" y="538162"/>
                  </a:cubicBezTo>
                  <a:cubicBezTo>
                    <a:pt x="885825" y="395287"/>
                    <a:pt x="776288" y="280987"/>
                    <a:pt x="604837" y="280987"/>
                  </a:cubicBezTo>
                  <a:cubicBezTo>
                    <a:pt x="442913" y="280987"/>
                    <a:pt x="338138" y="385762"/>
                    <a:pt x="323850" y="523875"/>
                  </a:cubicBezTo>
                  <a:lnTo>
                    <a:pt x="23813" y="523875"/>
                  </a:lnTo>
                  <a:cubicBezTo>
                    <a:pt x="33337" y="209550"/>
                    <a:pt x="300038" y="0"/>
                    <a:pt x="619125" y="0"/>
                  </a:cubicBezTo>
                  <a:cubicBezTo>
                    <a:pt x="962025" y="0"/>
                    <a:pt x="1214438" y="238125"/>
                    <a:pt x="1214438" y="533400"/>
                  </a:cubicBezTo>
                  <a:cubicBezTo>
                    <a:pt x="1214438" y="747712"/>
                    <a:pt x="1090613" y="895349"/>
                    <a:pt x="933450" y="971550"/>
                  </a:cubicBezTo>
                  <a:cubicBezTo>
                    <a:pt x="1114425" y="1052512"/>
                    <a:pt x="1243013" y="1204912"/>
                    <a:pt x="1243013" y="1447800"/>
                  </a:cubicBezTo>
                  <a:cubicBezTo>
                    <a:pt x="1243013" y="1757362"/>
                    <a:pt x="1019175" y="2019300"/>
                    <a:pt x="642938" y="2019300"/>
                  </a:cubicBezTo>
                  <a:cubicBezTo>
                    <a:pt x="242888" y="2019300"/>
                    <a:pt x="19050" y="1790700"/>
                    <a:pt x="0" y="1481137"/>
                  </a:cubicBezTo>
                  <a:lnTo>
                    <a:pt x="300038" y="1481137"/>
                  </a:lnTo>
                  <a:cubicBezTo>
                    <a:pt x="323850" y="1624012"/>
                    <a:pt x="423863" y="1733550"/>
                    <a:pt x="623888" y="1733550"/>
                  </a:cubicBezTo>
                  <a:cubicBezTo>
                    <a:pt x="795337" y="1733550"/>
                    <a:pt x="909638" y="1609724"/>
                    <a:pt x="909638" y="1443037"/>
                  </a:cubicBezTo>
                  <a:cubicBezTo>
                    <a:pt x="909638" y="1243012"/>
                    <a:pt x="790575" y="1123950"/>
                    <a:pt x="566738" y="1123950"/>
                  </a:cubicBezTo>
                  <a:lnTo>
                    <a:pt x="428625" y="1123950"/>
                  </a:lnTo>
                  <a:lnTo>
                    <a:pt x="428625" y="833438"/>
                  </a:lnTo>
                  <a:close/>
                </a:path>
              </a:pathLst>
            </a:custGeom>
            <a:solidFill>
              <a:srgbClr val="DDECEF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167" name="グラフィックス 682">
            <a:extLst>
              <a:ext uri="{FF2B5EF4-FFF2-40B4-BE49-F238E27FC236}">
                <a16:creationId xmlns:a16="http://schemas.microsoft.com/office/drawing/2014/main" id="{3D3FE2D4-47C0-4B9F-B7F0-A2D9ED8F4A5B}"/>
              </a:ext>
            </a:extLst>
          </p:cNvPr>
          <p:cNvGrpSpPr/>
          <p:nvPr/>
        </p:nvGrpSpPr>
        <p:grpSpPr>
          <a:xfrm>
            <a:off x="9392408" y="12148922"/>
            <a:ext cx="2733674" cy="2019299"/>
            <a:chOff x="23454337" y="-19823538"/>
            <a:chExt cx="2733674" cy="2019299"/>
          </a:xfrm>
          <a:solidFill>
            <a:srgbClr val="DDECEF"/>
          </a:solidFill>
        </p:grpSpPr>
        <p:sp>
          <p:nvSpPr>
            <p:cNvPr id="168" name="フリーフォーム: 図形 167">
              <a:extLst>
                <a:ext uri="{FF2B5EF4-FFF2-40B4-BE49-F238E27FC236}">
                  <a16:creationId xmlns:a16="http://schemas.microsoft.com/office/drawing/2014/main" id="{AA0D0BDE-F55B-4BFB-8C26-E2F3F7456B44}"/>
                </a:ext>
              </a:extLst>
            </p:cNvPr>
            <p:cNvSpPr/>
            <p:nvPr/>
          </p:nvSpPr>
          <p:spPr>
            <a:xfrm>
              <a:off x="23454337" y="-19823538"/>
              <a:ext cx="1238250" cy="2019299"/>
            </a:xfrm>
            <a:custGeom>
              <a:avLst/>
              <a:gdLst>
                <a:gd name="connsiteX0" fmla="*/ 619125 w 1238250"/>
                <a:gd name="connsiteY0" fmla="*/ 2019300 h 2019299"/>
                <a:gd name="connsiteX1" fmla="*/ 0 w 1238250"/>
                <a:gd name="connsiteY1" fmla="*/ 1419225 h 2019299"/>
                <a:gd name="connsiteX2" fmla="*/ 0 w 1238250"/>
                <a:gd name="connsiteY2" fmla="*/ 604837 h 2019299"/>
                <a:gd name="connsiteX3" fmla="*/ 619125 w 1238250"/>
                <a:gd name="connsiteY3" fmla="*/ 0 h 2019299"/>
                <a:gd name="connsiteX4" fmla="*/ 1238250 w 1238250"/>
                <a:gd name="connsiteY4" fmla="*/ 600075 h 2019299"/>
                <a:gd name="connsiteX5" fmla="*/ 1238250 w 1238250"/>
                <a:gd name="connsiteY5" fmla="*/ 1414462 h 2019299"/>
                <a:gd name="connsiteX6" fmla="*/ 619125 w 1238250"/>
                <a:gd name="connsiteY6" fmla="*/ 2019300 h 2019299"/>
                <a:gd name="connsiteX7" fmla="*/ 619125 w 1238250"/>
                <a:gd name="connsiteY7" fmla="*/ 290513 h 2019299"/>
                <a:gd name="connsiteX8" fmla="*/ 328612 w 1238250"/>
                <a:gd name="connsiteY8" fmla="*/ 623888 h 2019299"/>
                <a:gd name="connsiteX9" fmla="*/ 328612 w 1238250"/>
                <a:gd name="connsiteY9" fmla="*/ 1400175 h 2019299"/>
                <a:gd name="connsiteX10" fmla="*/ 619125 w 1238250"/>
                <a:gd name="connsiteY10" fmla="*/ 1733550 h 2019299"/>
                <a:gd name="connsiteX11" fmla="*/ 904875 w 1238250"/>
                <a:gd name="connsiteY11" fmla="*/ 1400175 h 2019299"/>
                <a:gd name="connsiteX12" fmla="*/ 904875 w 1238250"/>
                <a:gd name="connsiteY12" fmla="*/ 623888 h 2019299"/>
                <a:gd name="connsiteX13" fmla="*/ 619125 w 1238250"/>
                <a:gd name="connsiteY13" fmla="*/ 290513 h 201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0" h="2019299">
                  <a:moveTo>
                    <a:pt x="619125" y="2019300"/>
                  </a:moveTo>
                  <a:cubicBezTo>
                    <a:pt x="290513" y="2019300"/>
                    <a:pt x="0" y="1824038"/>
                    <a:pt x="0" y="1419225"/>
                  </a:cubicBezTo>
                  <a:lnTo>
                    <a:pt x="0" y="604837"/>
                  </a:lnTo>
                  <a:cubicBezTo>
                    <a:pt x="0" y="185737"/>
                    <a:pt x="290513" y="0"/>
                    <a:pt x="619125" y="0"/>
                  </a:cubicBezTo>
                  <a:cubicBezTo>
                    <a:pt x="947737" y="0"/>
                    <a:pt x="1238250" y="185737"/>
                    <a:pt x="1238250" y="600075"/>
                  </a:cubicBezTo>
                  <a:lnTo>
                    <a:pt x="1238250" y="1414462"/>
                  </a:lnTo>
                  <a:cubicBezTo>
                    <a:pt x="1238250" y="1828800"/>
                    <a:pt x="947737" y="2019300"/>
                    <a:pt x="619125" y="2019300"/>
                  </a:cubicBezTo>
                  <a:close/>
                  <a:moveTo>
                    <a:pt x="619125" y="290513"/>
                  </a:moveTo>
                  <a:cubicBezTo>
                    <a:pt x="438151" y="290513"/>
                    <a:pt x="328612" y="414337"/>
                    <a:pt x="328612" y="623888"/>
                  </a:cubicBezTo>
                  <a:lnTo>
                    <a:pt x="328612" y="1400175"/>
                  </a:lnTo>
                  <a:cubicBezTo>
                    <a:pt x="328612" y="1609725"/>
                    <a:pt x="438151" y="1733550"/>
                    <a:pt x="619125" y="1733550"/>
                  </a:cubicBezTo>
                  <a:cubicBezTo>
                    <a:pt x="795338" y="1733550"/>
                    <a:pt x="904875" y="1609725"/>
                    <a:pt x="904875" y="1400175"/>
                  </a:cubicBezTo>
                  <a:lnTo>
                    <a:pt x="904875" y="623888"/>
                  </a:lnTo>
                  <a:cubicBezTo>
                    <a:pt x="909638" y="414337"/>
                    <a:pt x="800101" y="290513"/>
                    <a:pt x="619125" y="290513"/>
                  </a:cubicBezTo>
                  <a:close/>
                </a:path>
              </a:pathLst>
            </a:custGeom>
            <a:solidFill>
              <a:srgbClr val="DDECEF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69" name="フリーフォーム: 図形 168">
              <a:extLst>
                <a:ext uri="{FF2B5EF4-FFF2-40B4-BE49-F238E27FC236}">
                  <a16:creationId xmlns:a16="http://schemas.microsoft.com/office/drawing/2014/main" id="{87C4244E-1E82-4636-B5C4-7CA42297C397}"/>
                </a:ext>
              </a:extLst>
            </p:cNvPr>
            <p:cNvSpPr/>
            <p:nvPr/>
          </p:nvSpPr>
          <p:spPr>
            <a:xfrm>
              <a:off x="24816412" y="-19799725"/>
              <a:ext cx="1371599" cy="1966912"/>
            </a:xfrm>
            <a:custGeom>
              <a:avLst/>
              <a:gdLst>
                <a:gd name="connsiteX0" fmla="*/ 1028700 w 1371599"/>
                <a:gd name="connsiteY0" fmla="*/ 4763 h 1966912"/>
                <a:gd name="connsiteX1" fmla="*/ 400050 w 1371599"/>
                <a:gd name="connsiteY1" fmla="*/ 1385888 h 1966912"/>
                <a:gd name="connsiteX2" fmla="*/ 862013 w 1371599"/>
                <a:gd name="connsiteY2" fmla="*/ 1385888 h 1966912"/>
                <a:gd name="connsiteX3" fmla="*/ 862013 w 1371599"/>
                <a:gd name="connsiteY3" fmla="*/ 847725 h 1966912"/>
                <a:gd name="connsiteX4" fmla="*/ 1190625 w 1371599"/>
                <a:gd name="connsiteY4" fmla="*/ 847725 h 1966912"/>
                <a:gd name="connsiteX5" fmla="*/ 1190625 w 1371599"/>
                <a:gd name="connsiteY5" fmla="*/ 1385888 h 1966912"/>
                <a:gd name="connsiteX6" fmla="*/ 1371599 w 1371599"/>
                <a:gd name="connsiteY6" fmla="*/ 1385888 h 1966912"/>
                <a:gd name="connsiteX7" fmla="*/ 1371599 w 1371599"/>
                <a:gd name="connsiteY7" fmla="*/ 1671638 h 1966912"/>
                <a:gd name="connsiteX8" fmla="*/ 1190625 w 1371599"/>
                <a:gd name="connsiteY8" fmla="*/ 1671638 h 1966912"/>
                <a:gd name="connsiteX9" fmla="*/ 1190625 w 1371599"/>
                <a:gd name="connsiteY9" fmla="*/ 1966913 h 1966912"/>
                <a:gd name="connsiteX10" fmla="*/ 862013 w 1371599"/>
                <a:gd name="connsiteY10" fmla="*/ 1966913 h 1966912"/>
                <a:gd name="connsiteX11" fmla="*/ 862013 w 1371599"/>
                <a:gd name="connsiteY11" fmla="*/ 1671638 h 1966912"/>
                <a:gd name="connsiteX12" fmla="*/ 0 w 1371599"/>
                <a:gd name="connsiteY12" fmla="*/ 1671638 h 1966912"/>
                <a:gd name="connsiteX13" fmla="*/ 0 w 1371599"/>
                <a:gd name="connsiteY13" fmla="*/ 1438275 h 1966912"/>
                <a:gd name="connsiteX14" fmla="*/ 681037 w 1371599"/>
                <a:gd name="connsiteY14" fmla="*/ 0 h 1966912"/>
                <a:gd name="connsiteX15" fmla="*/ 1028700 w 1371599"/>
                <a:gd name="connsiteY15" fmla="*/ 0 h 1966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71599" h="1966912">
                  <a:moveTo>
                    <a:pt x="1028700" y="4763"/>
                  </a:moveTo>
                  <a:lnTo>
                    <a:pt x="400050" y="1385888"/>
                  </a:lnTo>
                  <a:lnTo>
                    <a:pt x="862013" y="1385888"/>
                  </a:lnTo>
                  <a:lnTo>
                    <a:pt x="862013" y="847725"/>
                  </a:lnTo>
                  <a:lnTo>
                    <a:pt x="1190625" y="847725"/>
                  </a:lnTo>
                  <a:lnTo>
                    <a:pt x="1190625" y="1385888"/>
                  </a:lnTo>
                  <a:lnTo>
                    <a:pt x="1371599" y="1385888"/>
                  </a:lnTo>
                  <a:lnTo>
                    <a:pt x="1371599" y="1671638"/>
                  </a:lnTo>
                  <a:lnTo>
                    <a:pt x="1190625" y="1671638"/>
                  </a:lnTo>
                  <a:lnTo>
                    <a:pt x="1190625" y="1966913"/>
                  </a:lnTo>
                  <a:lnTo>
                    <a:pt x="862013" y="1966913"/>
                  </a:lnTo>
                  <a:lnTo>
                    <a:pt x="862013" y="1671638"/>
                  </a:lnTo>
                  <a:lnTo>
                    <a:pt x="0" y="1671638"/>
                  </a:lnTo>
                  <a:lnTo>
                    <a:pt x="0" y="1438275"/>
                  </a:lnTo>
                  <a:lnTo>
                    <a:pt x="681037" y="0"/>
                  </a:lnTo>
                  <a:lnTo>
                    <a:pt x="1028700" y="0"/>
                  </a:lnTo>
                  <a:close/>
                </a:path>
              </a:pathLst>
            </a:custGeom>
            <a:solidFill>
              <a:srgbClr val="DDECEF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170" name="グラフィックス 682">
            <a:extLst>
              <a:ext uri="{FF2B5EF4-FFF2-40B4-BE49-F238E27FC236}">
                <a16:creationId xmlns:a16="http://schemas.microsoft.com/office/drawing/2014/main" id="{3D3FE2D4-47C0-4B9F-B7F0-A2D9ED8F4A5B}"/>
              </a:ext>
            </a:extLst>
          </p:cNvPr>
          <p:cNvGrpSpPr/>
          <p:nvPr/>
        </p:nvGrpSpPr>
        <p:grpSpPr>
          <a:xfrm>
            <a:off x="20376232" y="12148922"/>
            <a:ext cx="2662237" cy="2019299"/>
            <a:chOff x="13996012" y="-10246150"/>
            <a:chExt cx="2662237" cy="2019299"/>
          </a:xfrm>
          <a:solidFill>
            <a:srgbClr val="DDECEF"/>
          </a:solidFill>
        </p:grpSpPr>
        <p:sp>
          <p:nvSpPr>
            <p:cNvPr id="171" name="フリーフォーム: 図形 170">
              <a:extLst>
                <a:ext uri="{FF2B5EF4-FFF2-40B4-BE49-F238E27FC236}">
                  <a16:creationId xmlns:a16="http://schemas.microsoft.com/office/drawing/2014/main" id="{1DE40D8E-1EA7-47F8-AD00-311FCE7134C0}"/>
                </a:ext>
              </a:extLst>
            </p:cNvPr>
            <p:cNvSpPr/>
            <p:nvPr/>
          </p:nvSpPr>
          <p:spPr>
            <a:xfrm>
              <a:off x="13996012" y="-10246150"/>
              <a:ext cx="1238250" cy="2019299"/>
            </a:xfrm>
            <a:custGeom>
              <a:avLst/>
              <a:gdLst>
                <a:gd name="connsiteX0" fmla="*/ 619125 w 1238250"/>
                <a:gd name="connsiteY0" fmla="*/ 2019300 h 2019299"/>
                <a:gd name="connsiteX1" fmla="*/ 0 w 1238250"/>
                <a:gd name="connsiteY1" fmla="*/ 1419224 h 2019299"/>
                <a:gd name="connsiteX2" fmla="*/ 0 w 1238250"/>
                <a:gd name="connsiteY2" fmla="*/ 604837 h 2019299"/>
                <a:gd name="connsiteX3" fmla="*/ 619125 w 1238250"/>
                <a:gd name="connsiteY3" fmla="*/ 0 h 2019299"/>
                <a:gd name="connsiteX4" fmla="*/ 1238250 w 1238250"/>
                <a:gd name="connsiteY4" fmla="*/ 600075 h 2019299"/>
                <a:gd name="connsiteX5" fmla="*/ 1238250 w 1238250"/>
                <a:gd name="connsiteY5" fmla="*/ 1414462 h 2019299"/>
                <a:gd name="connsiteX6" fmla="*/ 619125 w 1238250"/>
                <a:gd name="connsiteY6" fmla="*/ 2019300 h 2019299"/>
                <a:gd name="connsiteX7" fmla="*/ 619125 w 1238250"/>
                <a:gd name="connsiteY7" fmla="*/ 285750 h 2019299"/>
                <a:gd name="connsiteX8" fmla="*/ 328612 w 1238250"/>
                <a:gd name="connsiteY8" fmla="*/ 619125 h 2019299"/>
                <a:gd name="connsiteX9" fmla="*/ 328612 w 1238250"/>
                <a:gd name="connsiteY9" fmla="*/ 1395412 h 2019299"/>
                <a:gd name="connsiteX10" fmla="*/ 619125 w 1238250"/>
                <a:gd name="connsiteY10" fmla="*/ 1728787 h 2019299"/>
                <a:gd name="connsiteX11" fmla="*/ 904875 w 1238250"/>
                <a:gd name="connsiteY11" fmla="*/ 1395412 h 2019299"/>
                <a:gd name="connsiteX12" fmla="*/ 904875 w 1238250"/>
                <a:gd name="connsiteY12" fmla="*/ 619125 h 2019299"/>
                <a:gd name="connsiteX13" fmla="*/ 619125 w 1238250"/>
                <a:gd name="connsiteY13" fmla="*/ 285750 h 201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0" h="2019299">
                  <a:moveTo>
                    <a:pt x="619125" y="2019300"/>
                  </a:moveTo>
                  <a:cubicBezTo>
                    <a:pt x="290512" y="2019300"/>
                    <a:pt x="0" y="1824037"/>
                    <a:pt x="0" y="1419224"/>
                  </a:cubicBezTo>
                  <a:lnTo>
                    <a:pt x="0" y="604837"/>
                  </a:lnTo>
                  <a:cubicBezTo>
                    <a:pt x="0" y="185737"/>
                    <a:pt x="290512" y="0"/>
                    <a:pt x="619125" y="0"/>
                  </a:cubicBezTo>
                  <a:cubicBezTo>
                    <a:pt x="947737" y="0"/>
                    <a:pt x="1238250" y="185737"/>
                    <a:pt x="1238250" y="600075"/>
                  </a:cubicBezTo>
                  <a:lnTo>
                    <a:pt x="1238250" y="1414462"/>
                  </a:lnTo>
                  <a:cubicBezTo>
                    <a:pt x="1238250" y="1824037"/>
                    <a:pt x="947737" y="2019300"/>
                    <a:pt x="619125" y="2019300"/>
                  </a:cubicBezTo>
                  <a:close/>
                  <a:moveTo>
                    <a:pt x="619125" y="285750"/>
                  </a:moveTo>
                  <a:cubicBezTo>
                    <a:pt x="438150" y="285750"/>
                    <a:pt x="328612" y="409575"/>
                    <a:pt x="328612" y="619125"/>
                  </a:cubicBezTo>
                  <a:lnTo>
                    <a:pt x="328612" y="1395412"/>
                  </a:lnTo>
                  <a:cubicBezTo>
                    <a:pt x="328612" y="1604962"/>
                    <a:pt x="438150" y="1728787"/>
                    <a:pt x="619125" y="1728787"/>
                  </a:cubicBezTo>
                  <a:cubicBezTo>
                    <a:pt x="795337" y="1728787"/>
                    <a:pt x="904875" y="1604962"/>
                    <a:pt x="904875" y="1395412"/>
                  </a:cubicBezTo>
                  <a:lnTo>
                    <a:pt x="904875" y="619125"/>
                  </a:lnTo>
                  <a:cubicBezTo>
                    <a:pt x="904875" y="409575"/>
                    <a:pt x="795337" y="285750"/>
                    <a:pt x="619125" y="285750"/>
                  </a:cubicBezTo>
                  <a:close/>
                </a:path>
              </a:pathLst>
            </a:custGeom>
            <a:solidFill>
              <a:srgbClr val="DDECEF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72" name="フリーフォーム: 図形 171">
              <a:extLst>
                <a:ext uri="{FF2B5EF4-FFF2-40B4-BE49-F238E27FC236}">
                  <a16:creationId xmlns:a16="http://schemas.microsoft.com/office/drawing/2014/main" id="{15F2D934-B261-48F5-AE32-65D48C48042A}"/>
                </a:ext>
              </a:extLst>
            </p:cNvPr>
            <p:cNvSpPr/>
            <p:nvPr/>
          </p:nvSpPr>
          <p:spPr>
            <a:xfrm>
              <a:off x="15458100" y="-10222337"/>
              <a:ext cx="1200149" cy="1990724"/>
            </a:xfrm>
            <a:custGeom>
              <a:avLst/>
              <a:gdLst>
                <a:gd name="connsiteX0" fmla="*/ 357188 w 1200149"/>
                <a:gd name="connsiteY0" fmla="*/ 1066800 h 1990724"/>
                <a:gd name="connsiteX1" fmla="*/ 57150 w 1200149"/>
                <a:gd name="connsiteY1" fmla="*/ 1066800 h 1990724"/>
                <a:gd name="connsiteX2" fmla="*/ 57150 w 1200149"/>
                <a:gd name="connsiteY2" fmla="*/ 0 h 1990724"/>
                <a:gd name="connsiteX3" fmla="*/ 1123950 w 1200149"/>
                <a:gd name="connsiteY3" fmla="*/ 0 h 1990724"/>
                <a:gd name="connsiteX4" fmla="*/ 1123950 w 1200149"/>
                <a:gd name="connsiteY4" fmla="*/ 309563 h 1990724"/>
                <a:gd name="connsiteX5" fmla="*/ 381000 w 1200149"/>
                <a:gd name="connsiteY5" fmla="*/ 309563 h 1990724"/>
                <a:gd name="connsiteX6" fmla="*/ 381000 w 1200149"/>
                <a:gd name="connsiteY6" fmla="*/ 723899 h 1990724"/>
                <a:gd name="connsiteX7" fmla="*/ 681038 w 1200149"/>
                <a:gd name="connsiteY7" fmla="*/ 609599 h 1990724"/>
                <a:gd name="connsiteX8" fmla="*/ 1200150 w 1200149"/>
                <a:gd name="connsiteY8" fmla="*/ 1319212 h 1990724"/>
                <a:gd name="connsiteX9" fmla="*/ 600075 w 1200149"/>
                <a:gd name="connsiteY9" fmla="*/ 1990724 h 1990724"/>
                <a:gd name="connsiteX10" fmla="*/ 0 w 1200149"/>
                <a:gd name="connsiteY10" fmla="*/ 1476375 h 1990724"/>
                <a:gd name="connsiteX11" fmla="*/ 323850 w 1200149"/>
                <a:gd name="connsiteY11" fmla="*/ 1476375 h 1990724"/>
                <a:gd name="connsiteX12" fmla="*/ 590550 w 1200149"/>
                <a:gd name="connsiteY12" fmla="*/ 1700212 h 1990724"/>
                <a:gd name="connsiteX13" fmla="*/ 862013 w 1200149"/>
                <a:gd name="connsiteY13" fmla="*/ 1328737 h 1990724"/>
                <a:gd name="connsiteX14" fmla="*/ 590550 w 1200149"/>
                <a:gd name="connsiteY14" fmla="*/ 914399 h 1990724"/>
                <a:gd name="connsiteX15" fmla="*/ 357188 w 1200149"/>
                <a:gd name="connsiteY15" fmla="*/ 1066800 h 1990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00149" h="1990724">
                  <a:moveTo>
                    <a:pt x="357188" y="1066800"/>
                  </a:moveTo>
                  <a:lnTo>
                    <a:pt x="57150" y="1066800"/>
                  </a:lnTo>
                  <a:lnTo>
                    <a:pt x="57150" y="0"/>
                  </a:lnTo>
                  <a:lnTo>
                    <a:pt x="1123950" y="0"/>
                  </a:lnTo>
                  <a:lnTo>
                    <a:pt x="1123950" y="309563"/>
                  </a:lnTo>
                  <a:lnTo>
                    <a:pt x="381000" y="309563"/>
                  </a:lnTo>
                  <a:lnTo>
                    <a:pt x="381000" y="723899"/>
                  </a:lnTo>
                  <a:cubicBezTo>
                    <a:pt x="442913" y="661987"/>
                    <a:pt x="533400" y="609599"/>
                    <a:pt x="681038" y="609599"/>
                  </a:cubicBezTo>
                  <a:cubicBezTo>
                    <a:pt x="1009650" y="609599"/>
                    <a:pt x="1200150" y="862013"/>
                    <a:pt x="1200150" y="1319212"/>
                  </a:cubicBezTo>
                  <a:cubicBezTo>
                    <a:pt x="1200150" y="1747837"/>
                    <a:pt x="995362" y="1990724"/>
                    <a:pt x="600075" y="1990724"/>
                  </a:cubicBezTo>
                  <a:cubicBezTo>
                    <a:pt x="280987" y="1990724"/>
                    <a:pt x="28575" y="1790700"/>
                    <a:pt x="0" y="1476375"/>
                  </a:cubicBezTo>
                  <a:lnTo>
                    <a:pt x="323850" y="1476375"/>
                  </a:lnTo>
                  <a:cubicBezTo>
                    <a:pt x="357188" y="1619250"/>
                    <a:pt x="447675" y="1700212"/>
                    <a:pt x="590550" y="1700212"/>
                  </a:cubicBezTo>
                  <a:cubicBezTo>
                    <a:pt x="757237" y="1700212"/>
                    <a:pt x="862013" y="1590675"/>
                    <a:pt x="862013" y="1328737"/>
                  </a:cubicBezTo>
                  <a:cubicBezTo>
                    <a:pt x="862013" y="1057274"/>
                    <a:pt x="781050" y="914399"/>
                    <a:pt x="590550" y="914399"/>
                  </a:cubicBezTo>
                  <a:cubicBezTo>
                    <a:pt x="481013" y="923925"/>
                    <a:pt x="404813" y="985837"/>
                    <a:pt x="357188" y="1066800"/>
                  </a:cubicBezTo>
                  <a:close/>
                </a:path>
              </a:pathLst>
            </a:custGeom>
            <a:solidFill>
              <a:srgbClr val="DDECEF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173" name="グラフィックス 682">
            <a:extLst>
              <a:ext uri="{FF2B5EF4-FFF2-40B4-BE49-F238E27FC236}">
                <a16:creationId xmlns:a16="http://schemas.microsoft.com/office/drawing/2014/main" id="{3D3FE2D4-47C0-4B9F-B7F0-A2D9ED8F4A5B}"/>
              </a:ext>
            </a:extLst>
          </p:cNvPr>
          <p:cNvGrpSpPr/>
          <p:nvPr/>
        </p:nvGrpSpPr>
        <p:grpSpPr>
          <a:xfrm>
            <a:off x="31837088" y="12148922"/>
            <a:ext cx="2681288" cy="2019299"/>
            <a:chOff x="23454337" y="-10246150"/>
            <a:chExt cx="2681288" cy="2019299"/>
          </a:xfrm>
          <a:solidFill>
            <a:srgbClr val="DDECEF"/>
          </a:solidFill>
        </p:grpSpPr>
        <p:sp>
          <p:nvSpPr>
            <p:cNvPr id="174" name="フリーフォーム: 図形 173">
              <a:extLst>
                <a:ext uri="{FF2B5EF4-FFF2-40B4-BE49-F238E27FC236}">
                  <a16:creationId xmlns:a16="http://schemas.microsoft.com/office/drawing/2014/main" id="{68729548-981C-4FBE-BA55-2C33E13F1E4A}"/>
                </a:ext>
              </a:extLst>
            </p:cNvPr>
            <p:cNvSpPr/>
            <p:nvPr/>
          </p:nvSpPr>
          <p:spPr>
            <a:xfrm>
              <a:off x="23454337" y="-10246150"/>
              <a:ext cx="1238250" cy="2019299"/>
            </a:xfrm>
            <a:custGeom>
              <a:avLst/>
              <a:gdLst>
                <a:gd name="connsiteX0" fmla="*/ 619125 w 1238250"/>
                <a:gd name="connsiteY0" fmla="*/ 2019300 h 2019299"/>
                <a:gd name="connsiteX1" fmla="*/ 0 w 1238250"/>
                <a:gd name="connsiteY1" fmla="*/ 1419224 h 2019299"/>
                <a:gd name="connsiteX2" fmla="*/ 0 w 1238250"/>
                <a:gd name="connsiteY2" fmla="*/ 604837 h 2019299"/>
                <a:gd name="connsiteX3" fmla="*/ 619125 w 1238250"/>
                <a:gd name="connsiteY3" fmla="*/ 0 h 2019299"/>
                <a:gd name="connsiteX4" fmla="*/ 1238250 w 1238250"/>
                <a:gd name="connsiteY4" fmla="*/ 600075 h 2019299"/>
                <a:gd name="connsiteX5" fmla="*/ 1238250 w 1238250"/>
                <a:gd name="connsiteY5" fmla="*/ 1414462 h 2019299"/>
                <a:gd name="connsiteX6" fmla="*/ 619125 w 1238250"/>
                <a:gd name="connsiteY6" fmla="*/ 2019300 h 2019299"/>
                <a:gd name="connsiteX7" fmla="*/ 619125 w 1238250"/>
                <a:gd name="connsiteY7" fmla="*/ 285750 h 2019299"/>
                <a:gd name="connsiteX8" fmla="*/ 328612 w 1238250"/>
                <a:gd name="connsiteY8" fmla="*/ 619125 h 2019299"/>
                <a:gd name="connsiteX9" fmla="*/ 328612 w 1238250"/>
                <a:gd name="connsiteY9" fmla="*/ 1395412 h 2019299"/>
                <a:gd name="connsiteX10" fmla="*/ 619125 w 1238250"/>
                <a:gd name="connsiteY10" fmla="*/ 1728787 h 2019299"/>
                <a:gd name="connsiteX11" fmla="*/ 904875 w 1238250"/>
                <a:gd name="connsiteY11" fmla="*/ 1395412 h 2019299"/>
                <a:gd name="connsiteX12" fmla="*/ 904875 w 1238250"/>
                <a:gd name="connsiteY12" fmla="*/ 619125 h 2019299"/>
                <a:gd name="connsiteX13" fmla="*/ 619125 w 1238250"/>
                <a:gd name="connsiteY13" fmla="*/ 285750 h 2019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8250" h="2019299">
                  <a:moveTo>
                    <a:pt x="619125" y="2019300"/>
                  </a:moveTo>
                  <a:cubicBezTo>
                    <a:pt x="290513" y="2019300"/>
                    <a:pt x="0" y="1824037"/>
                    <a:pt x="0" y="1419224"/>
                  </a:cubicBezTo>
                  <a:lnTo>
                    <a:pt x="0" y="604837"/>
                  </a:lnTo>
                  <a:cubicBezTo>
                    <a:pt x="0" y="185737"/>
                    <a:pt x="290513" y="0"/>
                    <a:pt x="619125" y="0"/>
                  </a:cubicBezTo>
                  <a:cubicBezTo>
                    <a:pt x="947737" y="0"/>
                    <a:pt x="1238250" y="185737"/>
                    <a:pt x="1238250" y="600075"/>
                  </a:cubicBezTo>
                  <a:lnTo>
                    <a:pt x="1238250" y="1414462"/>
                  </a:lnTo>
                  <a:cubicBezTo>
                    <a:pt x="1238250" y="1824037"/>
                    <a:pt x="947737" y="2019300"/>
                    <a:pt x="619125" y="2019300"/>
                  </a:cubicBezTo>
                  <a:close/>
                  <a:moveTo>
                    <a:pt x="619125" y="285750"/>
                  </a:moveTo>
                  <a:cubicBezTo>
                    <a:pt x="438151" y="285750"/>
                    <a:pt x="328612" y="409575"/>
                    <a:pt x="328612" y="619125"/>
                  </a:cubicBezTo>
                  <a:lnTo>
                    <a:pt x="328612" y="1395412"/>
                  </a:lnTo>
                  <a:cubicBezTo>
                    <a:pt x="328612" y="1604962"/>
                    <a:pt x="438151" y="1728787"/>
                    <a:pt x="619125" y="1728787"/>
                  </a:cubicBezTo>
                  <a:cubicBezTo>
                    <a:pt x="795338" y="1728787"/>
                    <a:pt x="904875" y="1604962"/>
                    <a:pt x="904875" y="1395412"/>
                  </a:cubicBezTo>
                  <a:lnTo>
                    <a:pt x="904875" y="619125"/>
                  </a:lnTo>
                  <a:cubicBezTo>
                    <a:pt x="909638" y="409575"/>
                    <a:pt x="800101" y="285750"/>
                    <a:pt x="619125" y="285750"/>
                  </a:cubicBezTo>
                  <a:close/>
                </a:path>
              </a:pathLst>
            </a:custGeom>
            <a:solidFill>
              <a:srgbClr val="DDECEF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75" name="フリーフォーム: 図形 174">
              <a:extLst>
                <a:ext uri="{FF2B5EF4-FFF2-40B4-BE49-F238E27FC236}">
                  <a16:creationId xmlns:a16="http://schemas.microsoft.com/office/drawing/2014/main" id="{62FF51BF-599A-4784-9888-D1C238FDB986}"/>
                </a:ext>
              </a:extLst>
            </p:cNvPr>
            <p:cNvSpPr/>
            <p:nvPr/>
          </p:nvSpPr>
          <p:spPr>
            <a:xfrm>
              <a:off x="24892612" y="-10222337"/>
              <a:ext cx="1243012" cy="1995487"/>
            </a:xfrm>
            <a:custGeom>
              <a:avLst/>
              <a:gdLst>
                <a:gd name="connsiteX0" fmla="*/ 523875 w 1243012"/>
                <a:gd name="connsiteY0" fmla="*/ 838200 h 1995487"/>
                <a:gd name="connsiteX1" fmla="*/ 714375 w 1243012"/>
                <a:gd name="connsiteY1" fmla="*/ 800099 h 1995487"/>
                <a:gd name="connsiteX2" fmla="*/ 1243013 w 1243012"/>
                <a:gd name="connsiteY2" fmla="*/ 1381125 h 1995487"/>
                <a:gd name="connsiteX3" fmla="*/ 623888 w 1243012"/>
                <a:gd name="connsiteY3" fmla="*/ 1995487 h 1995487"/>
                <a:gd name="connsiteX4" fmla="*/ 0 w 1243012"/>
                <a:gd name="connsiteY4" fmla="*/ 1385888 h 1995487"/>
                <a:gd name="connsiteX5" fmla="*/ 161925 w 1243012"/>
                <a:gd name="connsiteY5" fmla="*/ 871537 h 1995487"/>
                <a:gd name="connsiteX6" fmla="*/ 561974 w 1243012"/>
                <a:gd name="connsiteY6" fmla="*/ 0 h 1995487"/>
                <a:gd name="connsiteX7" fmla="*/ 919162 w 1243012"/>
                <a:gd name="connsiteY7" fmla="*/ 0 h 1995487"/>
                <a:gd name="connsiteX8" fmla="*/ 523875 w 1243012"/>
                <a:gd name="connsiteY8" fmla="*/ 838200 h 1995487"/>
                <a:gd name="connsiteX9" fmla="*/ 623888 w 1243012"/>
                <a:gd name="connsiteY9" fmla="*/ 1704974 h 1995487"/>
                <a:gd name="connsiteX10" fmla="*/ 909638 w 1243012"/>
                <a:gd name="connsiteY10" fmla="*/ 1390649 h 1995487"/>
                <a:gd name="connsiteX11" fmla="*/ 623888 w 1243012"/>
                <a:gd name="connsiteY11" fmla="*/ 1076325 h 1995487"/>
                <a:gd name="connsiteX12" fmla="*/ 333375 w 1243012"/>
                <a:gd name="connsiteY12" fmla="*/ 1390649 h 1995487"/>
                <a:gd name="connsiteX13" fmla="*/ 623888 w 1243012"/>
                <a:gd name="connsiteY13" fmla="*/ 1704974 h 199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43012" h="1995487">
                  <a:moveTo>
                    <a:pt x="523875" y="838200"/>
                  </a:moveTo>
                  <a:cubicBezTo>
                    <a:pt x="581024" y="809625"/>
                    <a:pt x="647700" y="800099"/>
                    <a:pt x="714375" y="800099"/>
                  </a:cubicBezTo>
                  <a:cubicBezTo>
                    <a:pt x="1023938" y="800099"/>
                    <a:pt x="1243013" y="1047750"/>
                    <a:pt x="1243013" y="1381125"/>
                  </a:cubicBezTo>
                  <a:cubicBezTo>
                    <a:pt x="1243013" y="1776412"/>
                    <a:pt x="976313" y="1995487"/>
                    <a:pt x="623888" y="1995487"/>
                  </a:cubicBezTo>
                  <a:cubicBezTo>
                    <a:pt x="271462" y="1995487"/>
                    <a:pt x="0" y="1781175"/>
                    <a:pt x="0" y="1385888"/>
                  </a:cubicBezTo>
                  <a:cubicBezTo>
                    <a:pt x="0" y="1238250"/>
                    <a:pt x="71438" y="1062037"/>
                    <a:pt x="161925" y="871537"/>
                  </a:cubicBezTo>
                  <a:lnTo>
                    <a:pt x="561974" y="0"/>
                  </a:lnTo>
                  <a:lnTo>
                    <a:pt x="919162" y="0"/>
                  </a:lnTo>
                  <a:lnTo>
                    <a:pt x="523875" y="838200"/>
                  </a:lnTo>
                  <a:close/>
                  <a:moveTo>
                    <a:pt x="623888" y="1704974"/>
                  </a:moveTo>
                  <a:cubicBezTo>
                    <a:pt x="804862" y="1704974"/>
                    <a:pt x="909638" y="1581149"/>
                    <a:pt x="909638" y="1390649"/>
                  </a:cubicBezTo>
                  <a:cubicBezTo>
                    <a:pt x="909638" y="1200149"/>
                    <a:pt x="800099" y="1076325"/>
                    <a:pt x="623888" y="1076325"/>
                  </a:cubicBezTo>
                  <a:cubicBezTo>
                    <a:pt x="442912" y="1076325"/>
                    <a:pt x="333375" y="1204912"/>
                    <a:pt x="333375" y="1390649"/>
                  </a:cubicBezTo>
                  <a:cubicBezTo>
                    <a:pt x="333375" y="1581149"/>
                    <a:pt x="442912" y="1704974"/>
                    <a:pt x="623888" y="1704974"/>
                  </a:cubicBezTo>
                  <a:close/>
                </a:path>
              </a:pathLst>
            </a:custGeom>
            <a:solidFill>
              <a:srgbClr val="DDECEF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pic>
        <p:nvPicPr>
          <p:cNvPr id="909" name="グラフィックス 908">
            <a:extLst>
              <a:ext uri="{FF2B5EF4-FFF2-40B4-BE49-F238E27FC236}">
                <a16:creationId xmlns:a16="http://schemas.microsoft.com/office/drawing/2014/main" id="{18BF103A-AC56-40A1-BF1D-5BF470E736F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642214" y="4310336"/>
            <a:ext cx="6477000" cy="4953000"/>
          </a:xfrm>
          <a:prstGeom prst="rect">
            <a:avLst/>
          </a:prstGeom>
        </p:spPr>
      </p:pic>
      <p:pic>
        <p:nvPicPr>
          <p:cNvPr id="910" name="グラフィックス 909">
            <a:extLst>
              <a:ext uri="{FF2B5EF4-FFF2-40B4-BE49-F238E27FC236}">
                <a16:creationId xmlns:a16="http://schemas.microsoft.com/office/drawing/2014/main" id="{BE112E01-D627-4F26-A9B9-21C3D2BF06F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4468035" y="4886400"/>
            <a:ext cx="7572375" cy="4429125"/>
          </a:xfrm>
          <a:prstGeom prst="rect">
            <a:avLst/>
          </a:prstGeom>
        </p:spPr>
      </p:pic>
      <p:pic>
        <p:nvPicPr>
          <p:cNvPr id="911" name="グラフィックス 910">
            <a:extLst>
              <a:ext uri="{FF2B5EF4-FFF2-40B4-BE49-F238E27FC236}">
                <a16:creationId xmlns:a16="http://schemas.microsoft.com/office/drawing/2014/main" id="{4AB15719-427A-4BB2-8A57-35DBF37C68A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6373343" y="4568577"/>
            <a:ext cx="6477000" cy="5286375"/>
          </a:xfrm>
          <a:prstGeom prst="rect">
            <a:avLst/>
          </a:prstGeom>
        </p:spPr>
      </p:pic>
      <p:pic>
        <p:nvPicPr>
          <p:cNvPr id="912" name="グラフィックス 911">
            <a:extLst>
              <a:ext uri="{FF2B5EF4-FFF2-40B4-BE49-F238E27FC236}">
                <a16:creationId xmlns:a16="http://schemas.microsoft.com/office/drawing/2014/main" id="{D7353F1D-4D4D-4776-995F-A3C65DCD6F2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3737461" y="12387361"/>
            <a:ext cx="6096000" cy="4524375"/>
          </a:xfrm>
          <a:prstGeom prst="rect">
            <a:avLst/>
          </a:prstGeom>
        </p:spPr>
      </p:pic>
      <p:pic>
        <p:nvPicPr>
          <p:cNvPr id="913" name="グラフィックス 912">
            <a:extLst>
              <a:ext uri="{FF2B5EF4-FFF2-40B4-BE49-F238E27FC236}">
                <a16:creationId xmlns:a16="http://schemas.microsoft.com/office/drawing/2014/main" id="{496D6612-0C68-492B-9F73-B56A4369CF5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5523111" y="11985401"/>
            <a:ext cx="5810250" cy="5286375"/>
          </a:xfrm>
          <a:prstGeom prst="rect">
            <a:avLst/>
          </a:prstGeom>
        </p:spPr>
      </p:pic>
      <p:pic>
        <p:nvPicPr>
          <p:cNvPr id="914" name="グラフィックス 913">
            <a:extLst>
              <a:ext uri="{FF2B5EF4-FFF2-40B4-BE49-F238E27FC236}">
                <a16:creationId xmlns:a16="http://schemas.microsoft.com/office/drawing/2014/main" id="{7F24464B-BEB4-45E0-B84A-73809598D207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26335309" y="11900938"/>
            <a:ext cx="6334125" cy="5619750"/>
          </a:xfrm>
          <a:prstGeom prst="rect">
            <a:avLst/>
          </a:prstGeom>
        </p:spPr>
      </p:pic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>
            <a:off x="14069551" y="19300774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○○○○○○○○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1E3CCC9-B952-4BDF-9AD9-769C2F9A3ACF}"/>
              </a:ext>
            </a:extLst>
          </p:cNvPr>
          <p:cNvSpPr txBox="1"/>
          <p:nvPr/>
        </p:nvSpPr>
        <p:spPr>
          <a:xfrm>
            <a:off x="12194024" y="709936"/>
            <a:ext cx="12187952" cy="18928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17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正しい手の洗い方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F7D4AF5-5550-44A9-B76A-83BBB20A5DC0}"/>
              </a:ext>
            </a:extLst>
          </p:cNvPr>
          <p:cNvSpPr txBox="1"/>
          <p:nvPr/>
        </p:nvSpPr>
        <p:spPr>
          <a:xfrm>
            <a:off x="12636453" y="2378894"/>
            <a:ext cx="113030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5400" b="1" dirty="0">
                <a:solidFill>
                  <a:srgbClr val="C9DC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wash your hands properly</a:t>
            </a:r>
            <a:endParaRPr kumimoji="1" lang="ja-JP" altLang="en-US" sz="5400" b="1" dirty="0">
              <a:solidFill>
                <a:srgbClr val="C9DC6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3" name="正方形/長方形 692">
            <a:extLst>
              <a:ext uri="{FF2B5EF4-FFF2-40B4-BE49-F238E27FC236}">
                <a16:creationId xmlns:a16="http://schemas.microsoft.com/office/drawing/2014/main" id="{FADB7890-45FD-4F43-AEA8-701B59F642C3}"/>
              </a:ext>
            </a:extLst>
          </p:cNvPr>
          <p:cNvSpPr/>
          <p:nvPr/>
        </p:nvSpPr>
        <p:spPr>
          <a:xfrm rot="16200000">
            <a:off x="6808706" y="6048398"/>
            <a:ext cx="144016" cy="7272808"/>
          </a:xfrm>
          <a:prstGeom prst="rect">
            <a:avLst/>
          </a:prstGeom>
          <a:solidFill>
            <a:srgbClr val="E8F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4" name="正方形/長方形 693">
            <a:extLst>
              <a:ext uri="{FF2B5EF4-FFF2-40B4-BE49-F238E27FC236}">
                <a16:creationId xmlns:a16="http://schemas.microsoft.com/office/drawing/2014/main" id="{AE13A6FA-2B8D-4134-90AC-FC2DE7EDC70B}"/>
              </a:ext>
            </a:extLst>
          </p:cNvPr>
          <p:cNvSpPr/>
          <p:nvPr/>
        </p:nvSpPr>
        <p:spPr>
          <a:xfrm rot="16200000">
            <a:off x="6808706" y="7969289"/>
            <a:ext cx="144016" cy="5184000"/>
          </a:xfrm>
          <a:prstGeom prst="rect">
            <a:avLst/>
          </a:prstGeom>
          <a:solidFill>
            <a:srgbClr val="E8F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6" name="正方形/長方形 695">
            <a:extLst>
              <a:ext uri="{FF2B5EF4-FFF2-40B4-BE49-F238E27FC236}">
                <a16:creationId xmlns:a16="http://schemas.microsoft.com/office/drawing/2014/main" id="{48AD7549-5D3B-4D12-BC6B-8B3D49516E84}"/>
              </a:ext>
            </a:extLst>
          </p:cNvPr>
          <p:cNvSpPr/>
          <p:nvPr/>
        </p:nvSpPr>
        <p:spPr>
          <a:xfrm rot="16200000">
            <a:off x="18088294" y="5643556"/>
            <a:ext cx="144016" cy="9249659"/>
          </a:xfrm>
          <a:prstGeom prst="rect">
            <a:avLst/>
          </a:prstGeom>
          <a:solidFill>
            <a:srgbClr val="E8F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7" name="正方形/長方形 696">
            <a:extLst>
              <a:ext uri="{FF2B5EF4-FFF2-40B4-BE49-F238E27FC236}">
                <a16:creationId xmlns:a16="http://schemas.microsoft.com/office/drawing/2014/main" id="{A578A2BB-A525-4B3B-AA8A-D1D01E199C30}"/>
              </a:ext>
            </a:extLst>
          </p:cNvPr>
          <p:cNvSpPr/>
          <p:nvPr/>
        </p:nvSpPr>
        <p:spPr>
          <a:xfrm rot="16200000">
            <a:off x="29539835" y="5323006"/>
            <a:ext cx="144016" cy="9890760"/>
          </a:xfrm>
          <a:prstGeom prst="rect">
            <a:avLst/>
          </a:prstGeom>
          <a:solidFill>
            <a:srgbClr val="E8F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9" name="正方形/長方形 698">
            <a:extLst>
              <a:ext uri="{FF2B5EF4-FFF2-40B4-BE49-F238E27FC236}">
                <a16:creationId xmlns:a16="http://schemas.microsoft.com/office/drawing/2014/main" id="{47016E63-9381-410A-A4B5-3EA730C2D0BC}"/>
              </a:ext>
            </a:extLst>
          </p:cNvPr>
          <p:cNvSpPr/>
          <p:nvPr/>
        </p:nvSpPr>
        <p:spPr>
          <a:xfrm rot="16200000">
            <a:off x="6713454" y="15514231"/>
            <a:ext cx="144016" cy="4752000"/>
          </a:xfrm>
          <a:prstGeom prst="rect">
            <a:avLst/>
          </a:prstGeom>
          <a:solidFill>
            <a:srgbClr val="E8F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00" name="正方形/長方形 699">
            <a:extLst>
              <a:ext uri="{FF2B5EF4-FFF2-40B4-BE49-F238E27FC236}">
                <a16:creationId xmlns:a16="http://schemas.microsoft.com/office/drawing/2014/main" id="{7F8C5E42-B71E-4383-94BC-00F1840EE2B1}"/>
              </a:ext>
            </a:extLst>
          </p:cNvPr>
          <p:cNvSpPr/>
          <p:nvPr/>
        </p:nvSpPr>
        <p:spPr>
          <a:xfrm rot="16200000">
            <a:off x="18356228" y="13225839"/>
            <a:ext cx="144016" cy="9328785"/>
          </a:xfrm>
          <a:prstGeom prst="rect">
            <a:avLst/>
          </a:prstGeom>
          <a:solidFill>
            <a:srgbClr val="E8F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02" name="正方形/長方形 701">
            <a:extLst>
              <a:ext uri="{FF2B5EF4-FFF2-40B4-BE49-F238E27FC236}">
                <a16:creationId xmlns:a16="http://schemas.microsoft.com/office/drawing/2014/main" id="{C257EFE0-335D-47DF-AD3B-4208C518FED5}"/>
              </a:ext>
            </a:extLst>
          </p:cNvPr>
          <p:cNvSpPr/>
          <p:nvPr/>
        </p:nvSpPr>
        <p:spPr>
          <a:xfrm rot="16200000">
            <a:off x="29430363" y="14524232"/>
            <a:ext cx="144016" cy="6732000"/>
          </a:xfrm>
          <a:prstGeom prst="rect">
            <a:avLst/>
          </a:prstGeom>
          <a:solidFill>
            <a:srgbClr val="E8F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85" name="テキスト ボックス 684">
            <a:extLst>
              <a:ext uri="{FF2B5EF4-FFF2-40B4-BE49-F238E27FC236}">
                <a16:creationId xmlns:a16="http://schemas.microsoft.com/office/drawing/2014/main" id="{35523B7E-AF2C-4270-8055-4B4C8A3BC7FC}"/>
              </a:ext>
            </a:extLst>
          </p:cNvPr>
          <p:cNvSpPr txBox="1"/>
          <p:nvPr/>
        </p:nvSpPr>
        <p:spPr>
          <a:xfrm>
            <a:off x="2848266" y="9345087"/>
            <a:ext cx="8064896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手を濡らしせっけんで</a:t>
            </a:r>
          </a:p>
          <a:p>
            <a:pPr algn="ctr"/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手のひらを洗う</a:t>
            </a:r>
          </a:p>
        </p:txBody>
      </p:sp>
      <p:sp>
        <p:nvSpPr>
          <p:cNvPr id="687" name="テキスト ボックス 686">
            <a:extLst>
              <a:ext uri="{FF2B5EF4-FFF2-40B4-BE49-F238E27FC236}">
                <a16:creationId xmlns:a16="http://schemas.microsoft.com/office/drawing/2014/main" id="{798987E8-0BB8-4D9E-B947-BB3DE1382D41}"/>
              </a:ext>
            </a:extLst>
          </p:cNvPr>
          <p:cNvSpPr txBox="1"/>
          <p:nvPr/>
        </p:nvSpPr>
        <p:spPr>
          <a:xfrm>
            <a:off x="13563457" y="9806720"/>
            <a:ext cx="92429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手の甲をのばすようにこする</a:t>
            </a:r>
            <a:endParaRPr kumimoji="1" lang="ja-JP" altLang="en-US" sz="5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88" name="テキスト ボックス 687">
            <a:extLst>
              <a:ext uri="{FF2B5EF4-FFF2-40B4-BE49-F238E27FC236}">
                <a16:creationId xmlns:a16="http://schemas.microsoft.com/office/drawing/2014/main" id="{5BAA6284-BC34-409E-BB21-EEE76068B462}"/>
              </a:ext>
            </a:extLst>
          </p:cNvPr>
          <p:cNvSpPr txBox="1"/>
          <p:nvPr/>
        </p:nvSpPr>
        <p:spPr>
          <a:xfrm>
            <a:off x="24589871" y="9806720"/>
            <a:ext cx="100439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指先・爪の間を念入りにこする</a:t>
            </a:r>
            <a:endParaRPr kumimoji="1" lang="ja-JP" altLang="en-US" sz="5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89" name="テキスト ボックス 688">
            <a:extLst>
              <a:ext uri="{FF2B5EF4-FFF2-40B4-BE49-F238E27FC236}">
                <a16:creationId xmlns:a16="http://schemas.microsoft.com/office/drawing/2014/main" id="{B9F94156-6199-438E-B0A5-871F6432892A}"/>
              </a:ext>
            </a:extLst>
          </p:cNvPr>
          <p:cNvSpPr txBox="1"/>
          <p:nvPr/>
        </p:nvSpPr>
        <p:spPr>
          <a:xfrm>
            <a:off x="2753013" y="17428566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指の間を洗う</a:t>
            </a:r>
            <a:endParaRPr kumimoji="1" lang="ja-JP" altLang="en-US" sz="5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90" name="テキスト ボックス 689">
            <a:extLst>
              <a:ext uri="{FF2B5EF4-FFF2-40B4-BE49-F238E27FC236}">
                <a16:creationId xmlns:a16="http://schemas.microsoft.com/office/drawing/2014/main" id="{2EF09452-8CF4-4B06-B24C-5D861D1DE4CE}"/>
              </a:ext>
            </a:extLst>
          </p:cNvPr>
          <p:cNvSpPr txBox="1"/>
          <p:nvPr/>
        </p:nvSpPr>
        <p:spPr>
          <a:xfrm>
            <a:off x="13854506" y="17428566"/>
            <a:ext cx="91474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親指と手のひらをねじり洗う</a:t>
            </a:r>
            <a:endParaRPr kumimoji="1" lang="ja-JP" altLang="en-US" sz="5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692" name="テキスト ボックス 691">
            <a:extLst>
              <a:ext uri="{FF2B5EF4-FFF2-40B4-BE49-F238E27FC236}">
                <a16:creationId xmlns:a16="http://schemas.microsoft.com/office/drawing/2014/main" id="{FAB8882C-9B74-4414-8F0C-29C1005454C8}"/>
              </a:ext>
            </a:extLst>
          </p:cNvPr>
          <p:cNvSpPr txBox="1"/>
          <p:nvPr/>
        </p:nvSpPr>
        <p:spPr>
          <a:xfrm>
            <a:off x="25469923" y="17428566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手首を忘れずに洗う</a:t>
            </a:r>
            <a:endParaRPr kumimoji="1" lang="ja-JP" altLang="en-US" sz="5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59</Words>
  <Application>Microsoft Office PowerPoint</Application>
  <PresentationFormat>ユーザー設定</PresentationFormat>
  <Paragraphs>10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2020-09-30T08:45:08Z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