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6773"/>
    <a:srgbClr val="315562"/>
    <a:srgbClr val="E8F173"/>
    <a:srgbClr val="C9DC65"/>
    <a:srgbClr val="425B70"/>
    <a:srgbClr val="508D93"/>
    <a:srgbClr val="FFFFFF"/>
    <a:srgbClr val="FCECE8"/>
    <a:srgbClr val="000000"/>
    <a:srgbClr val="F8D7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1" autoAdjust="0"/>
    <p:restoredTop sz="94660"/>
  </p:normalViewPr>
  <p:slideViewPr>
    <p:cSldViewPr showGuides="1">
      <p:cViewPr varScale="1">
        <p:scale>
          <a:sx n="26" d="100"/>
          <a:sy n="26" d="100"/>
        </p:scale>
        <p:origin x="364" y="48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uon_01sec">
            <a:hlinkClick r:id="" action="ppaction://media"/>
            <a:extLst>
              <a:ext uri="{FF2B5EF4-FFF2-40B4-BE49-F238E27FC236}">
                <a16:creationId xmlns:a16="http://schemas.microsoft.com/office/drawing/2014/main" id="{785C82A9-EA01-4E0D-A69D-B63D00EC34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321448" y="18449221"/>
            <a:ext cx="406400" cy="406400"/>
          </a:xfrm>
          <a:prstGeom prst="rect">
            <a:avLst/>
          </a:prstGeom>
        </p:spPr>
      </p:pic>
      <p:pic>
        <p:nvPicPr>
          <p:cNvPr id="731" name="グラフィックス 730">
            <a:extLst>
              <a:ext uri="{FF2B5EF4-FFF2-40B4-BE49-F238E27FC236}">
                <a16:creationId xmlns:a16="http://schemas.microsoft.com/office/drawing/2014/main" id="{0F3A5678-6A00-47D1-9FA4-C10BBD4A5E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8000998" y="-8000998"/>
            <a:ext cx="20573999" cy="36576002"/>
          </a:xfrm>
          <a:prstGeom prst="rect">
            <a:avLst/>
          </a:prstGeom>
        </p:spPr>
      </p:pic>
      <p:sp>
        <p:nvSpPr>
          <p:cNvPr id="734" name="テキスト ボックス 733">
            <a:extLst>
              <a:ext uri="{FF2B5EF4-FFF2-40B4-BE49-F238E27FC236}">
                <a16:creationId xmlns:a16="http://schemas.microsoft.com/office/drawing/2014/main" id="{030424A6-735E-41BB-87DE-59F0E21F4445}"/>
              </a:ext>
            </a:extLst>
          </p:cNvPr>
          <p:cNvSpPr txBox="1"/>
          <p:nvPr/>
        </p:nvSpPr>
        <p:spPr>
          <a:xfrm>
            <a:off x="14069547" y="18999968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chemeClr val="bg1"/>
                </a:solidFill>
                <a:latin typeface="Yu Gothic Medium" panose="020B0500000000000000" pitchFamily="34" charset="-128"/>
                <a:ea typeface="Yu Gothic Medium" panose="020B0500000000000000" pitchFamily="34" charset="-128"/>
              </a:rPr>
              <a:t>○○○○○○○○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204F011-06C5-46C9-BFCC-C0E7C7AE2089}"/>
              </a:ext>
            </a:extLst>
          </p:cNvPr>
          <p:cNvSpPr txBox="1"/>
          <p:nvPr/>
        </p:nvSpPr>
        <p:spPr>
          <a:xfrm>
            <a:off x="2546712" y="2376713"/>
            <a:ext cx="14291092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00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営業時間変更のお知らせ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D9BABC3-559F-4AEB-9888-953AAE630F28}"/>
              </a:ext>
            </a:extLst>
          </p:cNvPr>
          <p:cNvSpPr/>
          <p:nvPr/>
        </p:nvSpPr>
        <p:spPr>
          <a:xfrm>
            <a:off x="1172709" y="14174675"/>
            <a:ext cx="16827259" cy="38235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10E09D99-EEAD-420B-A17E-0A4EEDA89D28}"/>
              </a:ext>
            </a:extLst>
          </p:cNvPr>
          <p:cNvSpPr/>
          <p:nvPr/>
        </p:nvSpPr>
        <p:spPr>
          <a:xfrm>
            <a:off x="18576033" y="14174675"/>
            <a:ext cx="16827259" cy="38235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9A41088C-E99C-401E-9B4B-2FD13173FE08}"/>
              </a:ext>
            </a:extLst>
          </p:cNvPr>
          <p:cNvSpPr/>
          <p:nvPr/>
        </p:nvSpPr>
        <p:spPr>
          <a:xfrm>
            <a:off x="1172709" y="9822480"/>
            <a:ext cx="16827259" cy="38235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16966398-AE43-48C4-9B88-B482EF507B68}"/>
              </a:ext>
            </a:extLst>
          </p:cNvPr>
          <p:cNvSpPr/>
          <p:nvPr/>
        </p:nvSpPr>
        <p:spPr>
          <a:xfrm>
            <a:off x="18576033" y="9822480"/>
            <a:ext cx="16827259" cy="38235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正方形/長方形 60">
            <a:extLst>
              <a:ext uri="{FF2B5EF4-FFF2-40B4-BE49-F238E27FC236}">
                <a16:creationId xmlns:a16="http://schemas.microsoft.com/office/drawing/2014/main" id="{BAA836D1-9B21-49F9-B317-BBFB142F73F2}"/>
              </a:ext>
            </a:extLst>
          </p:cNvPr>
          <p:cNvSpPr/>
          <p:nvPr/>
        </p:nvSpPr>
        <p:spPr>
          <a:xfrm>
            <a:off x="1172709" y="5494179"/>
            <a:ext cx="16827259" cy="38235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2" name="正方形/長方形 61">
            <a:extLst>
              <a:ext uri="{FF2B5EF4-FFF2-40B4-BE49-F238E27FC236}">
                <a16:creationId xmlns:a16="http://schemas.microsoft.com/office/drawing/2014/main" id="{AFEA6E1E-EAC8-457F-944D-6D6CF9C7878A}"/>
              </a:ext>
            </a:extLst>
          </p:cNvPr>
          <p:cNvSpPr/>
          <p:nvPr/>
        </p:nvSpPr>
        <p:spPr>
          <a:xfrm>
            <a:off x="18576033" y="5494179"/>
            <a:ext cx="16827259" cy="38235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4" name="正方形/長方形 63">
            <a:extLst>
              <a:ext uri="{FF2B5EF4-FFF2-40B4-BE49-F238E27FC236}">
                <a16:creationId xmlns:a16="http://schemas.microsoft.com/office/drawing/2014/main" id="{AD6F745C-A22D-4478-9862-B8D696F55440}"/>
              </a:ext>
            </a:extLst>
          </p:cNvPr>
          <p:cNvSpPr/>
          <p:nvPr/>
        </p:nvSpPr>
        <p:spPr>
          <a:xfrm>
            <a:off x="18576033" y="1141984"/>
            <a:ext cx="16827259" cy="38235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59" name="テキスト ボックス 758">
            <a:extLst>
              <a:ext uri="{FF2B5EF4-FFF2-40B4-BE49-F238E27FC236}">
                <a16:creationId xmlns:a16="http://schemas.microsoft.com/office/drawing/2014/main" id="{22D2B22B-E940-4C97-9922-6C4CEA475ADC}"/>
              </a:ext>
            </a:extLst>
          </p:cNvPr>
          <p:cNvSpPr txBox="1"/>
          <p:nvPr/>
        </p:nvSpPr>
        <p:spPr>
          <a:xfrm>
            <a:off x="5769109" y="6888103"/>
            <a:ext cx="12230859" cy="2246769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r>
              <a:rPr lang="en-US" altLang="ja-JP" sz="14000" dirty="0">
                <a:solidFill>
                  <a:srgbClr val="315562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00:00 ~ 00:00</a:t>
            </a:r>
            <a:endParaRPr lang="ja-JP" altLang="en-US" sz="14000" dirty="0">
              <a:solidFill>
                <a:srgbClr val="315562"/>
              </a:solidFill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760" name="テキスト ボックス 759">
            <a:extLst>
              <a:ext uri="{FF2B5EF4-FFF2-40B4-BE49-F238E27FC236}">
                <a16:creationId xmlns:a16="http://schemas.microsoft.com/office/drawing/2014/main" id="{E2FEA188-793B-4639-9A7C-FF2846A8C38C}"/>
              </a:ext>
            </a:extLst>
          </p:cNvPr>
          <p:cNvSpPr txBox="1"/>
          <p:nvPr/>
        </p:nvSpPr>
        <p:spPr>
          <a:xfrm>
            <a:off x="5769109" y="6032966"/>
            <a:ext cx="6660880" cy="1169551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en-US" altLang="ja-JP" sz="7000" dirty="0">
                <a:solidFill>
                  <a:schemeClr val="tx1">
                    <a:lumMod val="65000"/>
                    <a:lumOff val="35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00:00</a:t>
            </a:r>
            <a:r>
              <a:rPr lang="en-US" altLang="ja-JP" sz="7000" dirty="0">
                <a:solidFill>
                  <a:schemeClr val="bg2">
                    <a:lumMod val="50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 ~ 00:00</a:t>
            </a:r>
            <a:endParaRPr lang="ja-JP" altLang="en-US" sz="7000" dirty="0">
              <a:solidFill>
                <a:schemeClr val="bg2">
                  <a:lumMod val="50000"/>
                </a:schemeClr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</p:txBody>
      </p:sp>
      <p:pic>
        <p:nvPicPr>
          <p:cNvPr id="761" name="グラフィックス 760">
            <a:extLst>
              <a:ext uri="{FF2B5EF4-FFF2-40B4-BE49-F238E27FC236}">
                <a16:creationId xmlns:a16="http://schemas.microsoft.com/office/drawing/2014/main" id="{11BC0741-44C2-4DD0-98ED-20FC86BC9EE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6200000">
            <a:off x="11867393" y="6370044"/>
            <a:ext cx="457200" cy="422910"/>
          </a:xfrm>
          <a:prstGeom prst="rect">
            <a:avLst/>
          </a:prstGeom>
        </p:spPr>
      </p:pic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51A41343-2BE9-49F7-8723-C0B8A8ACB06B}"/>
              </a:ext>
            </a:extLst>
          </p:cNvPr>
          <p:cNvSpPr txBox="1"/>
          <p:nvPr/>
        </p:nvSpPr>
        <p:spPr>
          <a:xfrm>
            <a:off x="5769109" y="11214145"/>
            <a:ext cx="12230859" cy="2246769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r>
              <a:rPr lang="en-US" altLang="ja-JP" sz="14000" dirty="0">
                <a:solidFill>
                  <a:srgbClr val="315562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00:00 ~ 00:00</a:t>
            </a:r>
            <a:endParaRPr lang="ja-JP" altLang="en-US" sz="14000" dirty="0">
              <a:solidFill>
                <a:srgbClr val="315562"/>
              </a:solidFill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521B4374-9124-416F-A94F-7D317C08DA5B}"/>
              </a:ext>
            </a:extLst>
          </p:cNvPr>
          <p:cNvSpPr txBox="1"/>
          <p:nvPr/>
        </p:nvSpPr>
        <p:spPr>
          <a:xfrm>
            <a:off x="5769109" y="10359008"/>
            <a:ext cx="6660880" cy="1169551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en-US" altLang="ja-JP" sz="7000" dirty="0">
                <a:solidFill>
                  <a:schemeClr val="tx1">
                    <a:lumMod val="65000"/>
                    <a:lumOff val="35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00:00</a:t>
            </a:r>
            <a:r>
              <a:rPr lang="en-US" altLang="ja-JP" sz="7000" dirty="0">
                <a:solidFill>
                  <a:schemeClr val="bg2">
                    <a:lumMod val="50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 ~ 00:00</a:t>
            </a:r>
            <a:endParaRPr lang="ja-JP" altLang="en-US" sz="7000" dirty="0">
              <a:solidFill>
                <a:schemeClr val="bg2">
                  <a:lumMod val="50000"/>
                </a:schemeClr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</p:txBody>
      </p:sp>
      <p:pic>
        <p:nvPicPr>
          <p:cNvPr id="67" name="グラフィックス 66">
            <a:extLst>
              <a:ext uri="{FF2B5EF4-FFF2-40B4-BE49-F238E27FC236}">
                <a16:creationId xmlns:a16="http://schemas.microsoft.com/office/drawing/2014/main" id="{DE7B39FF-E4BD-40E2-B47E-F100DBA9546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6200000">
            <a:off x="11867393" y="10696086"/>
            <a:ext cx="457200" cy="422910"/>
          </a:xfrm>
          <a:prstGeom prst="rect">
            <a:avLst/>
          </a:prstGeom>
        </p:spPr>
      </p:pic>
      <p:sp>
        <p:nvSpPr>
          <p:cNvPr id="68" name="テキスト ボックス 67">
            <a:extLst>
              <a:ext uri="{FF2B5EF4-FFF2-40B4-BE49-F238E27FC236}">
                <a16:creationId xmlns:a16="http://schemas.microsoft.com/office/drawing/2014/main" id="{DC0A18F0-1A05-419F-ACC3-5965298CC50C}"/>
              </a:ext>
            </a:extLst>
          </p:cNvPr>
          <p:cNvSpPr txBox="1"/>
          <p:nvPr/>
        </p:nvSpPr>
        <p:spPr>
          <a:xfrm>
            <a:off x="5769109" y="15606633"/>
            <a:ext cx="12230859" cy="2246769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r>
              <a:rPr lang="en-US" altLang="ja-JP" sz="14000" dirty="0">
                <a:solidFill>
                  <a:srgbClr val="315562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00:00 ~ 00:00</a:t>
            </a:r>
            <a:endParaRPr lang="ja-JP" altLang="en-US" sz="14000" dirty="0">
              <a:solidFill>
                <a:srgbClr val="315562"/>
              </a:solidFill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27EE367F-3ED1-47DC-A547-8A13CB29420A}"/>
              </a:ext>
            </a:extLst>
          </p:cNvPr>
          <p:cNvSpPr txBox="1"/>
          <p:nvPr/>
        </p:nvSpPr>
        <p:spPr>
          <a:xfrm>
            <a:off x="5769109" y="14751496"/>
            <a:ext cx="6660880" cy="1169551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en-US" altLang="ja-JP" sz="7000" dirty="0">
                <a:solidFill>
                  <a:schemeClr val="tx1">
                    <a:lumMod val="65000"/>
                    <a:lumOff val="35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00:00</a:t>
            </a:r>
            <a:r>
              <a:rPr lang="en-US" altLang="ja-JP" sz="7000" dirty="0">
                <a:solidFill>
                  <a:schemeClr val="bg2">
                    <a:lumMod val="50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 ~ 00:00</a:t>
            </a:r>
            <a:endParaRPr lang="ja-JP" altLang="en-US" sz="7000" dirty="0">
              <a:solidFill>
                <a:schemeClr val="bg2">
                  <a:lumMod val="50000"/>
                </a:schemeClr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</p:txBody>
      </p:sp>
      <p:pic>
        <p:nvPicPr>
          <p:cNvPr id="70" name="グラフィックス 69">
            <a:extLst>
              <a:ext uri="{FF2B5EF4-FFF2-40B4-BE49-F238E27FC236}">
                <a16:creationId xmlns:a16="http://schemas.microsoft.com/office/drawing/2014/main" id="{C8859F6A-38E5-40AD-8B73-8E31EACD43C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6200000">
            <a:off x="11867393" y="15088574"/>
            <a:ext cx="457200" cy="422910"/>
          </a:xfrm>
          <a:prstGeom prst="rect">
            <a:avLst/>
          </a:prstGeom>
        </p:spPr>
      </p:pic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9C547FCB-9032-40D2-9370-6E45518540C6}"/>
              </a:ext>
            </a:extLst>
          </p:cNvPr>
          <p:cNvSpPr txBox="1"/>
          <p:nvPr/>
        </p:nvSpPr>
        <p:spPr>
          <a:xfrm>
            <a:off x="23173170" y="6888103"/>
            <a:ext cx="12230859" cy="2246769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r>
              <a:rPr lang="en-US" altLang="ja-JP" sz="14000" dirty="0">
                <a:solidFill>
                  <a:srgbClr val="315562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00:00 ~ 00:00</a:t>
            </a:r>
            <a:endParaRPr lang="ja-JP" altLang="en-US" sz="14000" dirty="0">
              <a:solidFill>
                <a:srgbClr val="315562"/>
              </a:solidFill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211A1807-3A3D-4BF5-9B18-836F4475D226}"/>
              </a:ext>
            </a:extLst>
          </p:cNvPr>
          <p:cNvSpPr txBox="1"/>
          <p:nvPr/>
        </p:nvSpPr>
        <p:spPr>
          <a:xfrm>
            <a:off x="23173170" y="6032966"/>
            <a:ext cx="6660880" cy="1169551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en-US" altLang="ja-JP" sz="7000" dirty="0">
                <a:solidFill>
                  <a:schemeClr val="tx1">
                    <a:lumMod val="65000"/>
                    <a:lumOff val="35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00:00</a:t>
            </a:r>
            <a:r>
              <a:rPr lang="en-US" altLang="ja-JP" sz="7000" dirty="0">
                <a:solidFill>
                  <a:schemeClr val="bg2">
                    <a:lumMod val="50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 ~ 00:00</a:t>
            </a:r>
            <a:endParaRPr lang="ja-JP" altLang="en-US" sz="7000" dirty="0">
              <a:solidFill>
                <a:schemeClr val="bg2">
                  <a:lumMod val="50000"/>
                </a:schemeClr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</p:txBody>
      </p:sp>
      <p:pic>
        <p:nvPicPr>
          <p:cNvPr id="73" name="グラフィックス 72">
            <a:extLst>
              <a:ext uri="{FF2B5EF4-FFF2-40B4-BE49-F238E27FC236}">
                <a16:creationId xmlns:a16="http://schemas.microsoft.com/office/drawing/2014/main" id="{B40090CF-C8D3-4B0A-AE4A-FB550654771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6200000">
            <a:off x="29271454" y="6370044"/>
            <a:ext cx="457200" cy="422910"/>
          </a:xfrm>
          <a:prstGeom prst="rect">
            <a:avLst/>
          </a:prstGeom>
        </p:spPr>
      </p:pic>
      <p:sp>
        <p:nvSpPr>
          <p:cNvPr id="74" name="テキスト ボックス 73">
            <a:extLst>
              <a:ext uri="{FF2B5EF4-FFF2-40B4-BE49-F238E27FC236}">
                <a16:creationId xmlns:a16="http://schemas.microsoft.com/office/drawing/2014/main" id="{CADBE272-7627-4988-891B-4FA8B8ED8E6A}"/>
              </a:ext>
            </a:extLst>
          </p:cNvPr>
          <p:cNvSpPr txBox="1"/>
          <p:nvPr/>
        </p:nvSpPr>
        <p:spPr>
          <a:xfrm>
            <a:off x="23173170" y="11286153"/>
            <a:ext cx="12230859" cy="2246769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r>
              <a:rPr lang="en-US" altLang="ja-JP" sz="14000" dirty="0">
                <a:solidFill>
                  <a:srgbClr val="315562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00:00 ~ 00:00</a:t>
            </a:r>
            <a:endParaRPr lang="ja-JP" altLang="en-US" sz="14000" dirty="0">
              <a:solidFill>
                <a:srgbClr val="315562"/>
              </a:solidFill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75" name="テキスト ボックス 74">
            <a:extLst>
              <a:ext uri="{FF2B5EF4-FFF2-40B4-BE49-F238E27FC236}">
                <a16:creationId xmlns:a16="http://schemas.microsoft.com/office/drawing/2014/main" id="{2D7092F6-FE04-4766-ACDB-3B4FEF9E4577}"/>
              </a:ext>
            </a:extLst>
          </p:cNvPr>
          <p:cNvSpPr txBox="1"/>
          <p:nvPr/>
        </p:nvSpPr>
        <p:spPr>
          <a:xfrm>
            <a:off x="23173170" y="10431016"/>
            <a:ext cx="6660880" cy="1169551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en-US" altLang="ja-JP" sz="7000" dirty="0">
                <a:solidFill>
                  <a:schemeClr val="tx1">
                    <a:lumMod val="65000"/>
                    <a:lumOff val="35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00:00</a:t>
            </a:r>
            <a:r>
              <a:rPr lang="en-US" altLang="ja-JP" sz="7000" dirty="0">
                <a:solidFill>
                  <a:schemeClr val="bg2">
                    <a:lumMod val="50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 ~ 00:00</a:t>
            </a:r>
            <a:endParaRPr lang="ja-JP" altLang="en-US" sz="7000" dirty="0">
              <a:solidFill>
                <a:schemeClr val="bg2">
                  <a:lumMod val="50000"/>
                </a:schemeClr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</p:txBody>
      </p:sp>
      <p:pic>
        <p:nvPicPr>
          <p:cNvPr id="76" name="グラフィックス 75">
            <a:extLst>
              <a:ext uri="{FF2B5EF4-FFF2-40B4-BE49-F238E27FC236}">
                <a16:creationId xmlns:a16="http://schemas.microsoft.com/office/drawing/2014/main" id="{D5060328-BDAF-4006-8482-903F481BD0F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6200000">
            <a:off x="29271454" y="10768094"/>
            <a:ext cx="457200" cy="422910"/>
          </a:xfrm>
          <a:prstGeom prst="rect">
            <a:avLst/>
          </a:prstGeom>
        </p:spPr>
      </p:pic>
      <p:sp>
        <p:nvSpPr>
          <p:cNvPr id="77" name="テキスト ボックス 76">
            <a:extLst>
              <a:ext uri="{FF2B5EF4-FFF2-40B4-BE49-F238E27FC236}">
                <a16:creationId xmlns:a16="http://schemas.microsoft.com/office/drawing/2014/main" id="{0C8366A9-967C-4E4F-AB51-FEEF80595EC6}"/>
              </a:ext>
            </a:extLst>
          </p:cNvPr>
          <p:cNvSpPr txBox="1"/>
          <p:nvPr/>
        </p:nvSpPr>
        <p:spPr>
          <a:xfrm>
            <a:off x="23173170" y="15534625"/>
            <a:ext cx="12230859" cy="2246769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r>
              <a:rPr lang="en-US" altLang="ja-JP" sz="14000" dirty="0">
                <a:solidFill>
                  <a:srgbClr val="315562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00:00 ~ 00:00</a:t>
            </a:r>
            <a:endParaRPr lang="ja-JP" altLang="en-US" sz="14000" dirty="0">
              <a:solidFill>
                <a:srgbClr val="315562"/>
              </a:solidFill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78" name="テキスト ボックス 77">
            <a:extLst>
              <a:ext uri="{FF2B5EF4-FFF2-40B4-BE49-F238E27FC236}">
                <a16:creationId xmlns:a16="http://schemas.microsoft.com/office/drawing/2014/main" id="{61924867-305E-40A0-9C8F-5C85BF2327FA}"/>
              </a:ext>
            </a:extLst>
          </p:cNvPr>
          <p:cNvSpPr txBox="1"/>
          <p:nvPr/>
        </p:nvSpPr>
        <p:spPr>
          <a:xfrm>
            <a:off x="23173170" y="14679488"/>
            <a:ext cx="6660880" cy="1169551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en-US" altLang="ja-JP" sz="7000" dirty="0">
                <a:solidFill>
                  <a:schemeClr val="tx1">
                    <a:lumMod val="65000"/>
                    <a:lumOff val="35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00:00</a:t>
            </a:r>
            <a:r>
              <a:rPr lang="en-US" altLang="ja-JP" sz="7000" dirty="0">
                <a:solidFill>
                  <a:schemeClr val="bg2">
                    <a:lumMod val="50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 ~ 00:00</a:t>
            </a:r>
            <a:endParaRPr lang="ja-JP" altLang="en-US" sz="7000" dirty="0">
              <a:solidFill>
                <a:schemeClr val="bg2">
                  <a:lumMod val="50000"/>
                </a:schemeClr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</p:txBody>
      </p:sp>
      <p:pic>
        <p:nvPicPr>
          <p:cNvPr id="79" name="グラフィックス 78">
            <a:extLst>
              <a:ext uri="{FF2B5EF4-FFF2-40B4-BE49-F238E27FC236}">
                <a16:creationId xmlns:a16="http://schemas.microsoft.com/office/drawing/2014/main" id="{6D110312-3B8D-4912-B015-768CD095FA3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6200000">
            <a:off x="29271454" y="15016566"/>
            <a:ext cx="457200" cy="422910"/>
          </a:xfrm>
          <a:prstGeom prst="rect">
            <a:avLst/>
          </a:prstGeom>
        </p:spPr>
      </p:pic>
      <p:sp>
        <p:nvSpPr>
          <p:cNvPr id="80" name="テキスト ボックス 79">
            <a:extLst>
              <a:ext uri="{FF2B5EF4-FFF2-40B4-BE49-F238E27FC236}">
                <a16:creationId xmlns:a16="http://schemas.microsoft.com/office/drawing/2014/main" id="{DF149933-229F-4F76-B5C4-4F433C72A526}"/>
              </a:ext>
            </a:extLst>
          </p:cNvPr>
          <p:cNvSpPr txBox="1"/>
          <p:nvPr/>
        </p:nvSpPr>
        <p:spPr>
          <a:xfrm>
            <a:off x="23173170" y="2501177"/>
            <a:ext cx="12230859" cy="2246769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r>
              <a:rPr lang="en-US" altLang="ja-JP" sz="14000" dirty="0">
                <a:solidFill>
                  <a:srgbClr val="315562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00:00 ~ 00:00</a:t>
            </a:r>
            <a:endParaRPr lang="ja-JP" altLang="en-US" sz="14000" dirty="0">
              <a:solidFill>
                <a:srgbClr val="315562"/>
              </a:solidFill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81" name="テキスト ボックス 80">
            <a:extLst>
              <a:ext uri="{FF2B5EF4-FFF2-40B4-BE49-F238E27FC236}">
                <a16:creationId xmlns:a16="http://schemas.microsoft.com/office/drawing/2014/main" id="{F663A0BE-305F-4791-94E6-69AC14C39443}"/>
              </a:ext>
            </a:extLst>
          </p:cNvPr>
          <p:cNvSpPr txBox="1"/>
          <p:nvPr/>
        </p:nvSpPr>
        <p:spPr>
          <a:xfrm>
            <a:off x="23173170" y="1646040"/>
            <a:ext cx="6660880" cy="1169551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en-US" altLang="ja-JP" sz="7000" dirty="0">
                <a:solidFill>
                  <a:schemeClr val="tx1">
                    <a:lumMod val="65000"/>
                    <a:lumOff val="35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00:00</a:t>
            </a:r>
            <a:r>
              <a:rPr lang="en-US" altLang="ja-JP" sz="7000" dirty="0">
                <a:solidFill>
                  <a:schemeClr val="bg2">
                    <a:lumMod val="50000"/>
                  </a:schemeClr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 ~ 00:00</a:t>
            </a:r>
            <a:endParaRPr lang="ja-JP" altLang="en-US" sz="7000" dirty="0">
              <a:solidFill>
                <a:schemeClr val="bg2">
                  <a:lumMod val="50000"/>
                </a:schemeClr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</p:txBody>
      </p:sp>
      <p:pic>
        <p:nvPicPr>
          <p:cNvPr id="82" name="グラフィックス 81">
            <a:extLst>
              <a:ext uri="{FF2B5EF4-FFF2-40B4-BE49-F238E27FC236}">
                <a16:creationId xmlns:a16="http://schemas.microsoft.com/office/drawing/2014/main" id="{DC55679E-DCDB-45AD-9CE0-F40A54084D6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6200000">
            <a:off x="29271454" y="1983118"/>
            <a:ext cx="457200" cy="422910"/>
          </a:xfrm>
          <a:prstGeom prst="rect">
            <a:avLst/>
          </a:prstGeom>
        </p:spPr>
      </p:pic>
      <p:sp>
        <p:nvSpPr>
          <p:cNvPr id="754" name="フリーフォーム: 図形 753">
            <a:extLst>
              <a:ext uri="{FF2B5EF4-FFF2-40B4-BE49-F238E27FC236}">
                <a16:creationId xmlns:a16="http://schemas.microsoft.com/office/drawing/2014/main" id="{57DEC8F6-6D1B-48C0-A038-EF9133AB9C8D}"/>
              </a:ext>
            </a:extLst>
          </p:cNvPr>
          <p:cNvSpPr/>
          <p:nvPr/>
        </p:nvSpPr>
        <p:spPr>
          <a:xfrm>
            <a:off x="1510136" y="5829351"/>
            <a:ext cx="3107773" cy="3153173"/>
          </a:xfrm>
          <a:custGeom>
            <a:avLst/>
            <a:gdLst>
              <a:gd name="connsiteX0" fmla="*/ 223837 w 3586162"/>
              <a:gd name="connsiteY0" fmla="*/ 3638550 h 3638550"/>
              <a:gd name="connsiteX1" fmla="*/ 3362325 w 3586162"/>
              <a:gd name="connsiteY1" fmla="*/ 3638550 h 3638550"/>
              <a:gd name="connsiteX2" fmla="*/ 3586163 w 3586162"/>
              <a:gd name="connsiteY2" fmla="*/ 3414713 h 3638550"/>
              <a:gd name="connsiteX3" fmla="*/ 3586163 w 3586162"/>
              <a:gd name="connsiteY3" fmla="*/ 223838 h 3638550"/>
              <a:gd name="connsiteX4" fmla="*/ 3362325 w 3586162"/>
              <a:gd name="connsiteY4" fmla="*/ 0 h 3638550"/>
              <a:gd name="connsiteX5" fmla="*/ 223837 w 3586162"/>
              <a:gd name="connsiteY5" fmla="*/ 0 h 3638550"/>
              <a:gd name="connsiteX6" fmla="*/ 0 w 3586162"/>
              <a:gd name="connsiteY6" fmla="*/ 223838 h 3638550"/>
              <a:gd name="connsiteX7" fmla="*/ 0 w 3586162"/>
              <a:gd name="connsiteY7" fmla="*/ 3409950 h 3638550"/>
              <a:gd name="connsiteX8" fmla="*/ 223837 w 3586162"/>
              <a:gd name="connsiteY8" fmla="*/ 3638550 h 3638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86162" h="3638550">
                <a:moveTo>
                  <a:pt x="223837" y="3638550"/>
                </a:moveTo>
                <a:lnTo>
                  <a:pt x="3362325" y="3638550"/>
                </a:lnTo>
                <a:cubicBezTo>
                  <a:pt x="3486150" y="3638550"/>
                  <a:pt x="3586163" y="3538537"/>
                  <a:pt x="3586163" y="3414713"/>
                </a:cubicBezTo>
                <a:lnTo>
                  <a:pt x="3586163" y="223838"/>
                </a:lnTo>
                <a:cubicBezTo>
                  <a:pt x="3586163" y="100012"/>
                  <a:pt x="3486150" y="0"/>
                  <a:pt x="3362325" y="0"/>
                </a:cubicBezTo>
                <a:lnTo>
                  <a:pt x="223837" y="0"/>
                </a:lnTo>
                <a:cubicBezTo>
                  <a:pt x="100013" y="0"/>
                  <a:pt x="0" y="100012"/>
                  <a:pt x="0" y="223838"/>
                </a:cubicBezTo>
                <a:lnTo>
                  <a:pt x="0" y="3409950"/>
                </a:lnTo>
                <a:cubicBezTo>
                  <a:pt x="0" y="3538537"/>
                  <a:pt x="100013" y="3638550"/>
                  <a:pt x="223837" y="3638550"/>
                </a:cubicBezTo>
                <a:close/>
              </a:path>
            </a:pathLst>
          </a:custGeom>
          <a:solidFill>
            <a:srgbClr val="C9D7DF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CFF057E-C58C-4631-B166-D0B293119D4D}"/>
              </a:ext>
            </a:extLst>
          </p:cNvPr>
          <p:cNvSpPr txBox="1"/>
          <p:nvPr/>
        </p:nvSpPr>
        <p:spPr>
          <a:xfrm>
            <a:off x="2428341" y="6590329"/>
            <a:ext cx="127136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000" dirty="0">
                <a:solidFill>
                  <a:srgbClr val="486773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月</a:t>
            </a:r>
          </a:p>
        </p:txBody>
      </p:sp>
      <p:sp>
        <p:nvSpPr>
          <p:cNvPr id="83" name="フリーフォーム: 図形 82">
            <a:extLst>
              <a:ext uri="{FF2B5EF4-FFF2-40B4-BE49-F238E27FC236}">
                <a16:creationId xmlns:a16="http://schemas.microsoft.com/office/drawing/2014/main" id="{19221B1B-D12D-4ADF-97DF-13CC3936B44B}"/>
              </a:ext>
            </a:extLst>
          </p:cNvPr>
          <p:cNvSpPr/>
          <p:nvPr/>
        </p:nvSpPr>
        <p:spPr>
          <a:xfrm>
            <a:off x="1510136" y="10157652"/>
            <a:ext cx="3107773" cy="3153173"/>
          </a:xfrm>
          <a:custGeom>
            <a:avLst/>
            <a:gdLst>
              <a:gd name="connsiteX0" fmla="*/ 223837 w 3586162"/>
              <a:gd name="connsiteY0" fmla="*/ 3638550 h 3638550"/>
              <a:gd name="connsiteX1" fmla="*/ 3362325 w 3586162"/>
              <a:gd name="connsiteY1" fmla="*/ 3638550 h 3638550"/>
              <a:gd name="connsiteX2" fmla="*/ 3586163 w 3586162"/>
              <a:gd name="connsiteY2" fmla="*/ 3414713 h 3638550"/>
              <a:gd name="connsiteX3" fmla="*/ 3586163 w 3586162"/>
              <a:gd name="connsiteY3" fmla="*/ 223838 h 3638550"/>
              <a:gd name="connsiteX4" fmla="*/ 3362325 w 3586162"/>
              <a:gd name="connsiteY4" fmla="*/ 0 h 3638550"/>
              <a:gd name="connsiteX5" fmla="*/ 223837 w 3586162"/>
              <a:gd name="connsiteY5" fmla="*/ 0 h 3638550"/>
              <a:gd name="connsiteX6" fmla="*/ 0 w 3586162"/>
              <a:gd name="connsiteY6" fmla="*/ 223838 h 3638550"/>
              <a:gd name="connsiteX7" fmla="*/ 0 w 3586162"/>
              <a:gd name="connsiteY7" fmla="*/ 3409950 h 3638550"/>
              <a:gd name="connsiteX8" fmla="*/ 223837 w 3586162"/>
              <a:gd name="connsiteY8" fmla="*/ 3638550 h 3638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86162" h="3638550">
                <a:moveTo>
                  <a:pt x="223837" y="3638550"/>
                </a:moveTo>
                <a:lnTo>
                  <a:pt x="3362325" y="3638550"/>
                </a:lnTo>
                <a:cubicBezTo>
                  <a:pt x="3486150" y="3638550"/>
                  <a:pt x="3586163" y="3538537"/>
                  <a:pt x="3586163" y="3414713"/>
                </a:cubicBezTo>
                <a:lnTo>
                  <a:pt x="3586163" y="223838"/>
                </a:lnTo>
                <a:cubicBezTo>
                  <a:pt x="3586163" y="100012"/>
                  <a:pt x="3486150" y="0"/>
                  <a:pt x="3362325" y="0"/>
                </a:cubicBezTo>
                <a:lnTo>
                  <a:pt x="223837" y="0"/>
                </a:lnTo>
                <a:cubicBezTo>
                  <a:pt x="100013" y="0"/>
                  <a:pt x="0" y="100012"/>
                  <a:pt x="0" y="223838"/>
                </a:cubicBezTo>
                <a:lnTo>
                  <a:pt x="0" y="3409950"/>
                </a:lnTo>
                <a:cubicBezTo>
                  <a:pt x="0" y="3538537"/>
                  <a:pt x="100013" y="3638550"/>
                  <a:pt x="223837" y="3638550"/>
                </a:cubicBezTo>
                <a:close/>
              </a:path>
            </a:pathLst>
          </a:custGeom>
          <a:solidFill>
            <a:srgbClr val="C9D7DF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84" name="テキスト ボックス 83">
            <a:extLst>
              <a:ext uri="{FF2B5EF4-FFF2-40B4-BE49-F238E27FC236}">
                <a16:creationId xmlns:a16="http://schemas.microsoft.com/office/drawing/2014/main" id="{15EDC84D-B030-4EB4-A58C-BE04E50D32E6}"/>
              </a:ext>
            </a:extLst>
          </p:cNvPr>
          <p:cNvSpPr txBox="1"/>
          <p:nvPr/>
        </p:nvSpPr>
        <p:spPr>
          <a:xfrm>
            <a:off x="2428341" y="10918630"/>
            <a:ext cx="127136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000" dirty="0">
                <a:solidFill>
                  <a:srgbClr val="486773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火</a:t>
            </a:r>
          </a:p>
        </p:txBody>
      </p:sp>
      <p:sp>
        <p:nvSpPr>
          <p:cNvPr id="85" name="フリーフォーム: 図形 84">
            <a:extLst>
              <a:ext uri="{FF2B5EF4-FFF2-40B4-BE49-F238E27FC236}">
                <a16:creationId xmlns:a16="http://schemas.microsoft.com/office/drawing/2014/main" id="{DCAE35F5-6935-49F9-84B3-A65210BB7BDB}"/>
              </a:ext>
            </a:extLst>
          </p:cNvPr>
          <p:cNvSpPr/>
          <p:nvPr/>
        </p:nvSpPr>
        <p:spPr>
          <a:xfrm>
            <a:off x="1510136" y="14509847"/>
            <a:ext cx="3107773" cy="3153173"/>
          </a:xfrm>
          <a:custGeom>
            <a:avLst/>
            <a:gdLst>
              <a:gd name="connsiteX0" fmla="*/ 223837 w 3586162"/>
              <a:gd name="connsiteY0" fmla="*/ 3638550 h 3638550"/>
              <a:gd name="connsiteX1" fmla="*/ 3362325 w 3586162"/>
              <a:gd name="connsiteY1" fmla="*/ 3638550 h 3638550"/>
              <a:gd name="connsiteX2" fmla="*/ 3586163 w 3586162"/>
              <a:gd name="connsiteY2" fmla="*/ 3414713 h 3638550"/>
              <a:gd name="connsiteX3" fmla="*/ 3586163 w 3586162"/>
              <a:gd name="connsiteY3" fmla="*/ 223838 h 3638550"/>
              <a:gd name="connsiteX4" fmla="*/ 3362325 w 3586162"/>
              <a:gd name="connsiteY4" fmla="*/ 0 h 3638550"/>
              <a:gd name="connsiteX5" fmla="*/ 223837 w 3586162"/>
              <a:gd name="connsiteY5" fmla="*/ 0 h 3638550"/>
              <a:gd name="connsiteX6" fmla="*/ 0 w 3586162"/>
              <a:gd name="connsiteY6" fmla="*/ 223838 h 3638550"/>
              <a:gd name="connsiteX7" fmla="*/ 0 w 3586162"/>
              <a:gd name="connsiteY7" fmla="*/ 3409950 h 3638550"/>
              <a:gd name="connsiteX8" fmla="*/ 223837 w 3586162"/>
              <a:gd name="connsiteY8" fmla="*/ 3638550 h 3638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86162" h="3638550">
                <a:moveTo>
                  <a:pt x="223837" y="3638550"/>
                </a:moveTo>
                <a:lnTo>
                  <a:pt x="3362325" y="3638550"/>
                </a:lnTo>
                <a:cubicBezTo>
                  <a:pt x="3486150" y="3638550"/>
                  <a:pt x="3586163" y="3538537"/>
                  <a:pt x="3586163" y="3414713"/>
                </a:cubicBezTo>
                <a:lnTo>
                  <a:pt x="3586163" y="223838"/>
                </a:lnTo>
                <a:cubicBezTo>
                  <a:pt x="3586163" y="100012"/>
                  <a:pt x="3486150" y="0"/>
                  <a:pt x="3362325" y="0"/>
                </a:cubicBezTo>
                <a:lnTo>
                  <a:pt x="223837" y="0"/>
                </a:lnTo>
                <a:cubicBezTo>
                  <a:pt x="100013" y="0"/>
                  <a:pt x="0" y="100012"/>
                  <a:pt x="0" y="223838"/>
                </a:cubicBezTo>
                <a:lnTo>
                  <a:pt x="0" y="3409950"/>
                </a:lnTo>
                <a:cubicBezTo>
                  <a:pt x="0" y="3538537"/>
                  <a:pt x="100013" y="3638550"/>
                  <a:pt x="223837" y="3638550"/>
                </a:cubicBezTo>
                <a:close/>
              </a:path>
            </a:pathLst>
          </a:custGeom>
          <a:solidFill>
            <a:srgbClr val="C9D7DF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86" name="テキスト ボックス 85">
            <a:extLst>
              <a:ext uri="{FF2B5EF4-FFF2-40B4-BE49-F238E27FC236}">
                <a16:creationId xmlns:a16="http://schemas.microsoft.com/office/drawing/2014/main" id="{7DC51E36-7FB0-4531-BC0B-A565E2113FED}"/>
              </a:ext>
            </a:extLst>
          </p:cNvPr>
          <p:cNvSpPr txBox="1"/>
          <p:nvPr/>
        </p:nvSpPr>
        <p:spPr>
          <a:xfrm>
            <a:off x="2428341" y="15270825"/>
            <a:ext cx="127136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000" dirty="0">
                <a:solidFill>
                  <a:srgbClr val="486773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水</a:t>
            </a:r>
          </a:p>
        </p:txBody>
      </p:sp>
      <p:sp>
        <p:nvSpPr>
          <p:cNvPr id="87" name="フリーフォーム: 図形 86">
            <a:extLst>
              <a:ext uri="{FF2B5EF4-FFF2-40B4-BE49-F238E27FC236}">
                <a16:creationId xmlns:a16="http://schemas.microsoft.com/office/drawing/2014/main" id="{036A5F72-3CF1-4041-B823-3287EDF496A8}"/>
              </a:ext>
            </a:extLst>
          </p:cNvPr>
          <p:cNvSpPr/>
          <p:nvPr/>
        </p:nvSpPr>
        <p:spPr>
          <a:xfrm>
            <a:off x="18918173" y="5829351"/>
            <a:ext cx="3107773" cy="3153173"/>
          </a:xfrm>
          <a:custGeom>
            <a:avLst/>
            <a:gdLst>
              <a:gd name="connsiteX0" fmla="*/ 223837 w 3586162"/>
              <a:gd name="connsiteY0" fmla="*/ 3638550 h 3638550"/>
              <a:gd name="connsiteX1" fmla="*/ 3362325 w 3586162"/>
              <a:gd name="connsiteY1" fmla="*/ 3638550 h 3638550"/>
              <a:gd name="connsiteX2" fmla="*/ 3586163 w 3586162"/>
              <a:gd name="connsiteY2" fmla="*/ 3414713 h 3638550"/>
              <a:gd name="connsiteX3" fmla="*/ 3586163 w 3586162"/>
              <a:gd name="connsiteY3" fmla="*/ 223838 h 3638550"/>
              <a:gd name="connsiteX4" fmla="*/ 3362325 w 3586162"/>
              <a:gd name="connsiteY4" fmla="*/ 0 h 3638550"/>
              <a:gd name="connsiteX5" fmla="*/ 223837 w 3586162"/>
              <a:gd name="connsiteY5" fmla="*/ 0 h 3638550"/>
              <a:gd name="connsiteX6" fmla="*/ 0 w 3586162"/>
              <a:gd name="connsiteY6" fmla="*/ 223838 h 3638550"/>
              <a:gd name="connsiteX7" fmla="*/ 0 w 3586162"/>
              <a:gd name="connsiteY7" fmla="*/ 3409950 h 3638550"/>
              <a:gd name="connsiteX8" fmla="*/ 223837 w 3586162"/>
              <a:gd name="connsiteY8" fmla="*/ 3638550 h 3638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86162" h="3638550">
                <a:moveTo>
                  <a:pt x="223837" y="3638550"/>
                </a:moveTo>
                <a:lnTo>
                  <a:pt x="3362325" y="3638550"/>
                </a:lnTo>
                <a:cubicBezTo>
                  <a:pt x="3486150" y="3638550"/>
                  <a:pt x="3586163" y="3538537"/>
                  <a:pt x="3586163" y="3414713"/>
                </a:cubicBezTo>
                <a:lnTo>
                  <a:pt x="3586163" y="223838"/>
                </a:lnTo>
                <a:cubicBezTo>
                  <a:pt x="3586163" y="100012"/>
                  <a:pt x="3486150" y="0"/>
                  <a:pt x="3362325" y="0"/>
                </a:cubicBezTo>
                <a:lnTo>
                  <a:pt x="223837" y="0"/>
                </a:lnTo>
                <a:cubicBezTo>
                  <a:pt x="100013" y="0"/>
                  <a:pt x="0" y="100012"/>
                  <a:pt x="0" y="223838"/>
                </a:cubicBezTo>
                <a:lnTo>
                  <a:pt x="0" y="3409950"/>
                </a:lnTo>
                <a:cubicBezTo>
                  <a:pt x="0" y="3538537"/>
                  <a:pt x="100013" y="3638550"/>
                  <a:pt x="223837" y="3638550"/>
                </a:cubicBezTo>
                <a:close/>
              </a:path>
            </a:pathLst>
          </a:custGeom>
          <a:solidFill>
            <a:srgbClr val="C9D7DF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88" name="テキスト ボックス 87">
            <a:extLst>
              <a:ext uri="{FF2B5EF4-FFF2-40B4-BE49-F238E27FC236}">
                <a16:creationId xmlns:a16="http://schemas.microsoft.com/office/drawing/2014/main" id="{D6BCB041-D526-46A1-91DE-CAFF42D5D304}"/>
              </a:ext>
            </a:extLst>
          </p:cNvPr>
          <p:cNvSpPr txBox="1"/>
          <p:nvPr/>
        </p:nvSpPr>
        <p:spPr>
          <a:xfrm>
            <a:off x="19836378" y="6590329"/>
            <a:ext cx="127136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000" dirty="0">
                <a:solidFill>
                  <a:srgbClr val="486773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金</a:t>
            </a:r>
          </a:p>
        </p:txBody>
      </p:sp>
      <p:sp>
        <p:nvSpPr>
          <p:cNvPr id="89" name="フリーフォーム: 図形 88">
            <a:extLst>
              <a:ext uri="{FF2B5EF4-FFF2-40B4-BE49-F238E27FC236}">
                <a16:creationId xmlns:a16="http://schemas.microsoft.com/office/drawing/2014/main" id="{B7B7693F-C8CB-4504-B3D6-94EE66A45056}"/>
              </a:ext>
            </a:extLst>
          </p:cNvPr>
          <p:cNvSpPr/>
          <p:nvPr/>
        </p:nvSpPr>
        <p:spPr>
          <a:xfrm>
            <a:off x="18918173" y="10157652"/>
            <a:ext cx="3107773" cy="3153173"/>
          </a:xfrm>
          <a:custGeom>
            <a:avLst/>
            <a:gdLst>
              <a:gd name="connsiteX0" fmla="*/ 223837 w 3586162"/>
              <a:gd name="connsiteY0" fmla="*/ 3638550 h 3638550"/>
              <a:gd name="connsiteX1" fmla="*/ 3362325 w 3586162"/>
              <a:gd name="connsiteY1" fmla="*/ 3638550 h 3638550"/>
              <a:gd name="connsiteX2" fmla="*/ 3586163 w 3586162"/>
              <a:gd name="connsiteY2" fmla="*/ 3414713 h 3638550"/>
              <a:gd name="connsiteX3" fmla="*/ 3586163 w 3586162"/>
              <a:gd name="connsiteY3" fmla="*/ 223838 h 3638550"/>
              <a:gd name="connsiteX4" fmla="*/ 3362325 w 3586162"/>
              <a:gd name="connsiteY4" fmla="*/ 0 h 3638550"/>
              <a:gd name="connsiteX5" fmla="*/ 223837 w 3586162"/>
              <a:gd name="connsiteY5" fmla="*/ 0 h 3638550"/>
              <a:gd name="connsiteX6" fmla="*/ 0 w 3586162"/>
              <a:gd name="connsiteY6" fmla="*/ 223838 h 3638550"/>
              <a:gd name="connsiteX7" fmla="*/ 0 w 3586162"/>
              <a:gd name="connsiteY7" fmla="*/ 3409950 h 3638550"/>
              <a:gd name="connsiteX8" fmla="*/ 223837 w 3586162"/>
              <a:gd name="connsiteY8" fmla="*/ 3638550 h 3638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86162" h="3638550">
                <a:moveTo>
                  <a:pt x="223837" y="3638550"/>
                </a:moveTo>
                <a:lnTo>
                  <a:pt x="3362325" y="3638550"/>
                </a:lnTo>
                <a:cubicBezTo>
                  <a:pt x="3486150" y="3638550"/>
                  <a:pt x="3586163" y="3538537"/>
                  <a:pt x="3586163" y="3414713"/>
                </a:cubicBezTo>
                <a:lnTo>
                  <a:pt x="3586163" y="223838"/>
                </a:lnTo>
                <a:cubicBezTo>
                  <a:pt x="3586163" y="100012"/>
                  <a:pt x="3486150" y="0"/>
                  <a:pt x="3362325" y="0"/>
                </a:cubicBezTo>
                <a:lnTo>
                  <a:pt x="223837" y="0"/>
                </a:lnTo>
                <a:cubicBezTo>
                  <a:pt x="100013" y="0"/>
                  <a:pt x="0" y="100012"/>
                  <a:pt x="0" y="223838"/>
                </a:cubicBezTo>
                <a:lnTo>
                  <a:pt x="0" y="3409950"/>
                </a:lnTo>
                <a:cubicBezTo>
                  <a:pt x="0" y="3538537"/>
                  <a:pt x="100013" y="3638550"/>
                  <a:pt x="223837" y="3638550"/>
                </a:cubicBezTo>
                <a:close/>
              </a:path>
            </a:pathLst>
          </a:custGeom>
          <a:solidFill>
            <a:srgbClr val="C9D7DF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90" name="テキスト ボックス 89">
            <a:extLst>
              <a:ext uri="{FF2B5EF4-FFF2-40B4-BE49-F238E27FC236}">
                <a16:creationId xmlns:a16="http://schemas.microsoft.com/office/drawing/2014/main" id="{A25F01DB-B0B0-45DF-A4EB-7EE504295E64}"/>
              </a:ext>
            </a:extLst>
          </p:cNvPr>
          <p:cNvSpPr txBox="1"/>
          <p:nvPr/>
        </p:nvSpPr>
        <p:spPr>
          <a:xfrm>
            <a:off x="19836378" y="10918630"/>
            <a:ext cx="127136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000" dirty="0">
                <a:solidFill>
                  <a:srgbClr val="486773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土</a:t>
            </a:r>
          </a:p>
        </p:txBody>
      </p:sp>
      <p:sp>
        <p:nvSpPr>
          <p:cNvPr id="91" name="フリーフォーム: 図形 90">
            <a:extLst>
              <a:ext uri="{FF2B5EF4-FFF2-40B4-BE49-F238E27FC236}">
                <a16:creationId xmlns:a16="http://schemas.microsoft.com/office/drawing/2014/main" id="{B6460AD2-46EF-4C3F-A5B7-DA1B81AECBCA}"/>
              </a:ext>
            </a:extLst>
          </p:cNvPr>
          <p:cNvSpPr/>
          <p:nvPr/>
        </p:nvSpPr>
        <p:spPr>
          <a:xfrm>
            <a:off x="18918173" y="14509847"/>
            <a:ext cx="3107773" cy="3153173"/>
          </a:xfrm>
          <a:custGeom>
            <a:avLst/>
            <a:gdLst>
              <a:gd name="connsiteX0" fmla="*/ 223837 w 3586162"/>
              <a:gd name="connsiteY0" fmla="*/ 3638550 h 3638550"/>
              <a:gd name="connsiteX1" fmla="*/ 3362325 w 3586162"/>
              <a:gd name="connsiteY1" fmla="*/ 3638550 h 3638550"/>
              <a:gd name="connsiteX2" fmla="*/ 3586163 w 3586162"/>
              <a:gd name="connsiteY2" fmla="*/ 3414713 h 3638550"/>
              <a:gd name="connsiteX3" fmla="*/ 3586163 w 3586162"/>
              <a:gd name="connsiteY3" fmla="*/ 223838 h 3638550"/>
              <a:gd name="connsiteX4" fmla="*/ 3362325 w 3586162"/>
              <a:gd name="connsiteY4" fmla="*/ 0 h 3638550"/>
              <a:gd name="connsiteX5" fmla="*/ 223837 w 3586162"/>
              <a:gd name="connsiteY5" fmla="*/ 0 h 3638550"/>
              <a:gd name="connsiteX6" fmla="*/ 0 w 3586162"/>
              <a:gd name="connsiteY6" fmla="*/ 223838 h 3638550"/>
              <a:gd name="connsiteX7" fmla="*/ 0 w 3586162"/>
              <a:gd name="connsiteY7" fmla="*/ 3409950 h 3638550"/>
              <a:gd name="connsiteX8" fmla="*/ 223837 w 3586162"/>
              <a:gd name="connsiteY8" fmla="*/ 3638550 h 3638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86162" h="3638550">
                <a:moveTo>
                  <a:pt x="223837" y="3638550"/>
                </a:moveTo>
                <a:lnTo>
                  <a:pt x="3362325" y="3638550"/>
                </a:lnTo>
                <a:cubicBezTo>
                  <a:pt x="3486150" y="3638550"/>
                  <a:pt x="3586163" y="3538537"/>
                  <a:pt x="3586163" y="3414713"/>
                </a:cubicBezTo>
                <a:lnTo>
                  <a:pt x="3586163" y="223838"/>
                </a:lnTo>
                <a:cubicBezTo>
                  <a:pt x="3586163" y="100012"/>
                  <a:pt x="3486150" y="0"/>
                  <a:pt x="3362325" y="0"/>
                </a:cubicBezTo>
                <a:lnTo>
                  <a:pt x="223837" y="0"/>
                </a:lnTo>
                <a:cubicBezTo>
                  <a:pt x="100013" y="0"/>
                  <a:pt x="0" y="100012"/>
                  <a:pt x="0" y="223838"/>
                </a:cubicBezTo>
                <a:lnTo>
                  <a:pt x="0" y="3409950"/>
                </a:lnTo>
                <a:cubicBezTo>
                  <a:pt x="0" y="3538537"/>
                  <a:pt x="100013" y="3638550"/>
                  <a:pt x="223837" y="3638550"/>
                </a:cubicBezTo>
                <a:close/>
              </a:path>
            </a:pathLst>
          </a:custGeom>
          <a:solidFill>
            <a:srgbClr val="C9D7DF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92" name="テキスト ボックス 91">
            <a:extLst>
              <a:ext uri="{FF2B5EF4-FFF2-40B4-BE49-F238E27FC236}">
                <a16:creationId xmlns:a16="http://schemas.microsoft.com/office/drawing/2014/main" id="{F5D746D2-3820-49F0-B44F-A3E5FCF04F9A}"/>
              </a:ext>
            </a:extLst>
          </p:cNvPr>
          <p:cNvSpPr txBox="1"/>
          <p:nvPr/>
        </p:nvSpPr>
        <p:spPr>
          <a:xfrm>
            <a:off x="19836378" y="15270825"/>
            <a:ext cx="127136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000" dirty="0">
                <a:solidFill>
                  <a:srgbClr val="486773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日</a:t>
            </a:r>
          </a:p>
        </p:txBody>
      </p:sp>
      <p:sp>
        <p:nvSpPr>
          <p:cNvPr id="93" name="フリーフォーム: 図形 92">
            <a:extLst>
              <a:ext uri="{FF2B5EF4-FFF2-40B4-BE49-F238E27FC236}">
                <a16:creationId xmlns:a16="http://schemas.microsoft.com/office/drawing/2014/main" id="{B2F728E7-43BA-4171-9AFB-3361243211EE}"/>
              </a:ext>
            </a:extLst>
          </p:cNvPr>
          <p:cNvSpPr/>
          <p:nvPr/>
        </p:nvSpPr>
        <p:spPr>
          <a:xfrm>
            <a:off x="18918173" y="1483238"/>
            <a:ext cx="3107773" cy="3153173"/>
          </a:xfrm>
          <a:custGeom>
            <a:avLst/>
            <a:gdLst>
              <a:gd name="connsiteX0" fmla="*/ 223837 w 3586162"/>
              <a:gd name="connsiteY0" fmla="*/ 3638550 h 3638550"/>
              <a:gd name="connsiteX1" fmla="*/ 3362325 w 3586162"/>
              <a:gd name="connsiteY1" fmla="*/ 3638550 h 3638550"/>
              <a:gd name="connsiteX2" fmla="*/ 3586163 w 3586162"/>
              <a:gd name="connsiteY2" fmla="*/ 3414713 h 3638550"/>
              <a:gd name="connsiteX3" fmla="*/ 3586163 w 3586162"/>
              <a:gd name="connsiteY3" fmla="*/ 223838 h 3638550"/>
              <a:gd name="connsiteX4" fmla="*/ 3362325 w 3586162"/>
              <a:gd name="connsiteY4" fmla="*/ 0 h 3638550"/>
              <a:gd name="connsiteX5" fmla="*/ 223837 w 3586162"/>
              <a:gd name="connsiteY5" fmla="*/ 0 h 3638550"/>
              <a:gd name="connsiteX6" fmla="*/ 0 w 3586162"/>
              <a:gd name="connsiteY6" fmla="*/ 223838 h 3638550"/>
              <a:gd name="connsiteX7" fmla="*/ 0 w 3586162"/>
              <a:gd name="connsiteY7" fmla="*/ 3409950 h 3638550"/>
              <a:gd name="connsiteX8" fmla="*/ 223837 w 3586162"/>
              <a:gd name="connsiteY8" fmla="*/ 3638550 h 3638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86162" h="3638550">
                <a:moveTo>
                  <a:pt x="223837" y="3638550"/>
                </a:moveTo>
                <a:lnTo>
                  <a:pt x="3362325" y="3638550"/>
                </a:lnTo>
                <a:cubicBezTo>
                  <a:pt x="3486150" y="3638550"/>
                  <a:pt x="3586163" y="3538537"/>
                  <a:pt x="3586163" y="3414713"/>
                </a:cubicBezTo>
                <a:lnTo>
                  <a:pt x="3586163" y="223838"/>
                </a:lnTo>
                <a:cubicBezTo>
                  <a:pt x="3586163" y="100012"/>
                  <a:pt x="3486150" y="0"/>
                  <a:pt x="3362325" y="0"/>
                </a:cubicBezTo>
                <a:lnTo>
                  <a:pt x="223837" y="0"/>
                </a:lnTo>
                <a:cubicBezTo>
                  <a:pt x="100013" y="0"/>
                  <a:pt x="0" y="100012"/>
                  <a:pt x="0" y="223838"/>
                </a:cubicBezTo>
                <a:lnTo>
                  <a:pt x="0" y="3409950"/>
                </a:lnTo>
                <a:cubicBezTo>
                  <a:pt x="0" y="3538537"/>
                  <a:pt x="100013" y="3638550"/>
                  <a:pt x="223837" y="3638550"/>
                </a:cubicBezTo>
                <a:close/>
              </a:path>
            </a:pathLst>
          </a:custGeom>
          <a:solidFill>
            <a:srgbClr val="C9D7DF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94" name="テキスト ボックス 93">
            <a:extLst>
              <a:ext uri="{FF2B5EF4-FFF2-40B4-BE49-F238E27FC236}">
                <a16:creationId xmlns:a16="http://schemas.microsoft.com/office/drawing/2014/main" id="{6CA7F178-2F15-49C4-A3F2-C419A0733724}"/>
              </a:ext>
            </a:extLst>
          </p:cNvPr>
          <p:cNvSpPr txBox="1"/>
          <p:nvPr/>
        </p:nvSpPr>
        <p:spPr>
          <a:xfrm>
            <a:off x="19836378" y="2244216"/>
            <a:ext cx="127136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0000" dirty="0">
                <a:solidFill>
                  <a:srgbClr val="486773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木</a:t>
            </a:r>
            <a:endParaRPr kumimoji="1" lang="ja-JP" altLang="en-US" sz="10000" dirty="0">
              <a:solidFill>
                <a:srgbClr val="486773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62</Words>
  <Application>Microsoft Office PowerPoint</Application>
  <PresentationFormat>ユーザー設定</PresentationFormat>
  <Paragraphs>23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Yu Gothic Medium</vt:lpstr>
      <vt:lpstr>Yu Gothic UI Semibold</vt:lpstr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2020-09-30T08:47:41Z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