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A6D"/>
    <a:srgbClr val="C9DC65"/>
    <a:srgbClr val="E8F173"/>
    <a:srgbClr val="425B70"/>
    <a:srgbClr val="508D93"/>
    <a:srgbClr val="FFFFFF"/>
    <a:srgbClr val="FCECE8"/>
    <a:srgbClr val="000000"/>
    <a:srgbClr val="F8D7CD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9" d="100"/>
          <a:sy n="29" d="100"/>
        </p:scale>
        <p:origin x="144" y="174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uon_01sec">
            <a:hlinkClick r:id="" action="ppaction://media"/>
            <a:extLst>
              <a:ext uri="{FF2B5EF4-FFF2-40B4-BE49-F238E27FC236}">
                <a16:creationId xmlns:a16="http://schemas.microsoft.com/office/drawing/2014/main" id="{42AE4025-CAE9-4738-8DB2-F9E86ED425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732437" y="18665576"/>
            <a:ext cx="406400" cy="406400"/>
          </a:xfrm>
          <a:prstGeom prst="rect">
            <a:avLst/>
          </a:prstGeom>
        </p:spPr>
      </p:pic>
      <p:sp>
        <p:nvSpPr>
          <p:cNvPr id="6" name="フリーフォーム: 図形 5">
            <a:extLst>
              <a:ext uri="{FF2B5EF4-FFF2-40B4-BE49-F238E27FC236}">
                <a16:creationId xmlns:a16="http://schemas.microsoft.com/office/drawing/2014/main" id="{079B3CA6-4F6D-46B1-8512-D69743220AA9}"/>
              </a:ext>
            </a:extLst>
          </p:cNvPr>
          <p:cNvSpPr/>
          <p:nvPr/>
        </p:nvSpPr>
        <p:spPr>
          <a:xfrm>
            <a:off x="-27213" y="18702025"/>
            <a:ext cx="36630427" cy="1913400"/>
          </a:xfrm>
          <a:custGeom>
            <a:avLst/>
            <a:gdLst>
              <a:gd name="connsiteX0" fmla="*/ 0 w 20559407"/>
              <a:gd name="connsiteY0" fmla="*/ 1 h 2869659"/>
              <a:gd name="connsiteX1" fmla="*/ 20559408 w 20559407"/>
              <a:gd name="connsiteY1" fmla="*/ 1 h 2869659"/>
              <a:gd name="connsiteX2" fmla="*/ 20559408 w 20559407"/>
              <a:gd name="connsiteY2" fmla="*/ 2869661 h 2869659"/>
              <a:gd name="connsiteX3" fmla="*/ 1 w 20559407"/>
              <a:gd name="connsiteY3" fmla="*/ 2869661 h 2869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59407" h="2869659">
                <a:moveTo>
                  <a:pt x="0" y="1"/>
                </a:moveTo>
                <a:lnTo>
                  <a:pt x="20559408" y="1"/>
                </a:lnTo>
                <a:lnTo>
                  <a:pt x="20559408" y="2869661"/>
                </a:lnTo>
                <a:lnTo>
                  <a:pt x="1" y="2869661"/>
                </a:lnTo>
                <a:close/>
              </a:path>
            </a:pathLst>
          </a:custGeom>
          <a:solidFill>
            <a:srgbClr val="007A6D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>
            <a:off x="14069551" y="19197060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○○○○○○○○</a:t>
            </a:r>
          </a:p>
        </p:txBody>
      </p:sp>
      <p:sp>
        <p:nvSpPr>
          <p:cNvPr id="7" name="フリーフォーム: 図形 6">
            <a:extLst>
              <a:ext uri="{FF2B5EF4-FFF2-40B4-BE49-F238E27FC236}">
                <a16:creationId xmlns:a16="http://schemas.microsoft.com/office/drawing/2014/main" id="{3009302C-23EA-415C-9160-68AC38FCE264}"/>
              </a:ext>
            </a:extLst>
          </p:cNvPr>
          <p:cNvSpPr/>
          <p:nvPr/>
        </p:nvSpPr>
        <p:spPr>
          <a:xfrm>
            <a:off x="1543458" y="9002946"/>
            <a:ext cx="15323302" cy="826851"/>
          </a:xfrm>
          <a:custGeom>
            <a:avLst/>
            <a:gdLst>
              <a:gd name="connsiteX0" fmla="*/ 0 w 17835662"/>
              <a:gd name="connsiteY0" fmla="*/ 0 h 826851"/>
              <a:gd name="connsiteX1" fmla="*/ 17835664 w 17835662"/>
              <a:gd name="connsiteY1" fmla="*/ 0 h 826851"/>
              <a:gd name="connsiteX2" fmla="*/ 17835664 w 17835662"/>
              <a:gd name="connsiteY2" fmla="*/ 826851 h 826851"/>
              <a:gd name="connsiteX3" fmla="*/ 1 w 17835662"/>
              <a:gd name="connsiteY3" fmla="*/ 826851 h 826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35662" h="826851">
                <a:moveTo>
                  <a:pt x="0" y="0"/>
                </a:moveTo>
                <a:lnTo>
                  <a:pt x="17835664" y="0"/>
                </a:lnTo>
                <a:lnTo>
                  <a:pt x="17835664" y="826851"/>
                </a:lnTo>
                <a:lnTo>
                  <a:pt x="1" y="826851"/>
                </a:lnTo>
                <a:close/>
              </a:path>
            </a:pathLst>
          </a:custGeom>
          <a:solidFill>
            <a:srgbClr val="FEE7A2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77" name="テキスト ボックス 176">
            <a:extLst>
              <a:ext uri="{FF2B5EF4-FFF2-40B4-BE49-F238E27FC236}">
                <a16:creationId xmlns:a16="http://schemas.microsoft.com/office/drawing/2014/main" id="{C987C365-069F-4184-8A9C-B3BF622C2E21}"/>
              </a:ext>
            </a:extLst>
          </p:cNvPr>
          <p:cNvSpPr txBox="1"/>
          <p:nvPr/>
        </p:nvSpPr>
        <p:spPr>
          <a:xfrm>
            <a:off x="2280647" y="11075020"/>
            <a:ext cx="1454757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kumimoji="1" lang="ja-JP" altLang="en-US" sz="8000" b="1" dirty="0">
                <a:solidFill>
                  <a:srgbClr val="007A6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をさせていただいております。</a:t>
            </a:r>
          </a:p>
        </p:txBody>
      </p:sp>
      <p:sp>
        <p:nvSpPr>
          <p:cNvPr id="782" name="テキスト ボックス 781">
            <a:extLst>
              <a:ext uri="{FF2B5EF4-FFF2-40B4-BE49-F238E27FC236}">
                <a16:creationId xmlns:a16="http://schemas.microsoft.com/office/drawing/2014/main" id="{A7807178-659C-4620-9C56-0094FB1F94D6}"/>
              </a:ext>
            </a:extLst>
          </p:cNvPr>
          <p:cNvSpPr txBox="1"/>
          <p:nvPr/>
        </p:nvSpPr>
        <p:spPr>
          <a:xfrm>
            <a:off x="1418362" y="5712658"/>
            <a:ext cx="15573494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0000" b="1" dirty="0">
                <a:solidFill>
                  <a:srgbClr val="007A6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入場制限</a:t>
            </a:r>
          </a:p>
        </p:txBody>
      </p:sp>
      <p:sp>
        <p:nvSpPr>
          <p:cNvPr id="784" name="テキスト ボックス 783">
            <a:extLst>
              <a:ext uri="{FF2B5EF4-FFF2-40B4-BE49-F238E27FC236}">
                <a16:creationId xmlns:a16="http://schemas.microsoft.com/office/drawing/2014/main" id="{403B6B1E-B773-42E7-B0B0-62906C021F1E}"/>
              </a:ext>
            </a:extLst>
          </p:cNvPr>
          <p:cNvSpPr txBox="1"/>
          <p:nvPr/>
        </p:nvSpPr>
        <p:spPr>
          <a:xfrm>
            <a:off x="1327258" y="4210636"/>
            <a:ext cx="1696074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2400"/>
              </a:spcAft>
            </a:pPr>
            <a:r>
              <a:rPr kumimoji="1" lang="ja-JP" altLang="en-US" sz="7000" b="1" dirty="0">
                <a:solidFill>
                  <a:srgbClr val="007A6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現在、ウイルス</a:t>
            </a:r>
            <a:r>
              <a:rPr lang="ja-JP" altLang="en-US" sz="7000" b="1" dirty="0">
                <a:solidFill>
                  <a:srgbClr val="007A6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感染拡大防止の</a:t>
            </a:r>
            <a:r>
              <a:rPr kumimoji="1" lang="ja-JP" altLang="en-US" sz="7000" b="1" dirty="0">
                <a:solidFill>
                  <a:srgbClr val="007A6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ため、</a:t>
            </a:r>
          </a:p>
        </p:txBody>
      </p:sp>
      <p:sp>
        <p:nvSpPr>
          <p:cNvPr id="8" name="フリーフォーム: 図形 7">
            <a:extLst>
              <a:ext uri="{FF2B5EF4-FFF2-40B4-BE49-F238E27FC236}">
                <a16:creationId xmlns:a16="http://schemas.microsoft.com/office/drawing/2014/main" id="{01F779FF-D640-4CF2-B268-FBCFAFB32F17}"/>
              </a:ext>
            </a:extLst>
          </p:cNvPr>
          <p:cNvSpPr/>
          <p:nvPr/>
        </p:nvSpPr>
        <p:spPr>
          <a:xfrm>
            <a:off x="18931058" y="2922608"/>
            <a:ext cx="16933668" cy="10528100"/>
          </a:xfrm>
          <a:custGeom>
            <a:avLst/>
            <a:gdLst>
              <a:gd name="connsiteX0" fmla="*/ 17422238 w 17641110"/>
              <a:gd name="connsiteY0" fmla="*/ 10967935 h 10967935"/>
              <a:gd name="connsiteX1" fmla="*/ 218872 w 17641110"/>
              <a:gd name="connsiteY1" fmla="*/ 10967935 h 10967935"/>
              <a:gd name="connsiteX2" fmla="*/ 0 w 17641110"/>
              <a:gd name="connsiteY2" fmla="*/ 10749063 h 10967935"/>
              <a:gd name="connsiteX3" fmla="*/ 0 w 17641110"/>
              <a:gd name="connsiteY3" fmla="*/ 218872 h 10967935"/>
              <a:gd name="connsiteX4" fmla="*/ 218872 w 17641110"/>
              <a:gd name="connsiteY4" fmla="*/ 0 h 10967935"/>
              <a:gd name="connsiteX5" fmla="*/ 17422238 w 17641110"/>
              <a:gd name="connsiteY5" fmla="*/ 0 h 10967935"/>
              <a:gd name="connsiteX6" fmla="*/ 17641110 w 17641110"/>
              <a:gd name="connsiteY6" fmla="*/ 218872 h 10967935"/>
              <a:gd name="connsiteX7" fmla="*/ 17641110 w 17641110"/>
              <a:gd name="connsiteY7" fmla="*/ 10749063 h 10967935"/>
              <a:gd name="connsiteX8" fmla="*/ 17422238 w 17641110"/>
              <a:gd name="connsiteY8" fmla="*/ 10967935 h 10967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41110" h="10967935">
                <a:moveTo>
                  <a:pt x="17422238" y="10967935"/>
                </a:moveTo>
                <a:lnTo>
                  <a:pt x="218872" y="10967935"/>
                </a:lnTo>
                <a:cubicBezTo>
                  <a:pt x="97277" y="10967935"/>
                  <a:pt x="0" y="10870659"/>
                  <a:pt x="0" y="10749063"/>
                </a:cubicBezTo>
                <a:lnTo>
                  <a:pt x="0" y="218872"/>
                </a:lnTo>
                <a:cubicBezTo>
                  <a:pt x="0" y="97277"/>
                  <a:pt x="97277" y="0"/>
                  <a:pt x="218872" y="0"/>
                </a:cubicBezTo>
                <a:lnTo>
                  <a:pt x="17422238" y="0"/>
                </a:lnTo>
                <a:cubicBezTo>
                  <a:pt x="17543834" y="0"/>
                  <a:pt x="17641110" y="97277"/>
                  <a:pt x="17641110" y="218872"/>
                </a:cubicBezTo>
                <a:lnTo>
                  <a:pt x="17641110" y="10749063"/>
                </a:lnTo>
                <a:cubicBezTo>
                  <a:pt x="17641110" y="10870659"/>
                  <a:pt x="17543834" y="10967935"/>
                  <a:pt x="17422238" y="10967935"/>
                </a:cubicBezTo>
                <a:close/>
              </a:path>
            </a:pathLst>
          </a:custGeom>
          <a:solidFill>
            <a:srgbClr val="007A6D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grpSp>
        <p:nvGrpSpPr>
          <p:cNvPr id="9" name="グラフィックス 1">
            <a:extLst>
              <a:ext uri="{FF2B5EF4-FFF2-40B4-BE49-F238E27FC236}">
                <a16:creationId xmlns:a16="http://schemas.microsoft.com/office/drawing/2014/main" id="{A917F233-4511-48F2-9E1B-447BDF08BB86}"/>
              </a:ext>
            </a:extLst>
          </p:cNvPr>
          <p:cNvGrpSpPr/>
          <p:nvPr/>
        </p:nvGrpSpPr>
        <p:grpSpPr>
          <a:xfrm>
            <a:off x="23996686" y="4171924"/>
            <a:ext cx="1363284" cy="3586985"/>
            <a:chOff x="14737401" y="6306968"/>
            <a:chExt cx="1420238" cy="3736839"/>
          </a:xfrm>
          <a:solidFill>
            <a:srgbClr val="FFFFFF"/>
          </a:solidFill>
        </p:grpSpPr>
        <p:sp>
          <p:nvSpPr>
            <p:cNvPr id="10" name="フリーフォーム: 図形 9">
              <a:extLst>
                <a:ext uri="{FF2B5EF4-FFF2-40B4-BE49-F238E27FC236}">
                  <a16:creationId xmlns:a16="http://schemas.microsoft.com/office/drawing/2014/main" id="{D58539BD-904D-48A3-B6EB-8005556B7218}"/>
                </a:ext>
              </a:extLst>
            </p:cNvPr>
            <p:cNvSpPr/>
            <p:nvPr/>
          </p:nvSpPr>
          <p:spPr>
            <a:xfrm rot="-553102">
              <a:off x="15179979" y="6347085"/>
              <a:ext cx="544757" cy="544757"/>
            </a:xfrm>
            <a:custGeom>
              <a:avLst/>
              <a:gdLst>
                <a:gd name="connsiteX0" fmla="*/ 544757 w 544757"/>
                <a:gd name="connsiteY0" fmla="*/ 272379 h 544757"/>
                <a:gd name="connsiteX1" fmla="*/ 272378 w 544757"/>
                <a:gd name="connsiteY1" fmla="*/ 544758 h 544757"/>
                <a:gd name="connsiteX2" fmla="*/ 0 w 544757"/>
                <a:gd name="connsiteY2" fmla="*/ 272379 h 544757"/>
                <a:gd name="connsiteX3" fmla="*/ 272378 w 544757"/>
                <a:gd name="connsiteY3" fmla="*/ 0 h 544757"/>
                <a:gd name="connsiteX4" fmla="*/ 544757 w 544757"/>
                <a:gd name="connsiteY4" fmla="*/ 272379 h 544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757" h="544757">
                  <a:moveTo>
                    <a:pt x="544757" y="272379"/>
                  </a:moveTo>
                  <a:cubicBezTo>
                    <a:pt x="544757" y="422810"/>
                    <a:pt x="422809" y="544758"/>
                    <a:pt x="272378" y="544758"/>
                  </a:cubicBezTo>
                  <a:cubicBezTo>
                    <a:pt x="121948" y="544758"/>
                    <a:pt x="0" y="422810"/>
                    <a:pt x="0" y="272379"/>
                  </a:cubicBezTo>
                  <a:cubicBezTo>
                    <a:pt x="0" y="121948"/>
                    <a:pt x="121947" y="0"/>
                    <a:pt x="272378" y="0"/>
                  </a:cubicBezTo>
                  <a:cubicBezTo>
                    <a:pt x="422809" y="0"/>
                    <a:pt x="544757" y="121948"/>
                    <a:pt x="544757" y="272379"/>
                  </a:cubicBezTo>
                  <a:close/>
                </a:path>
              </a:pathLst>
            </a:custGeom>
            <a:solidFill>
              <a:srgbClr val="FFFFFF"/>
            </a:solidFill>
            <a:ln w="486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" name="フリーフォーム: 図形 10">
              <a:extLst>
                <a:ext uri="{FF2B5EF4-FFF2-40B4-BE49-F238E27FC236}">
                  <a16:creationId xmlns:a16="http://schemas.microsoft.com/office/drawing/2014/main" id="{34D43FC4-F180-454E-8ED6-CB4D4D5FA744}"/>
                </a:ext>
              </a:extLst>
            </p:cNvPr>
            <p:cNvSpPr/>
            <p:nvPr/>
          </p:nvSpPr>
          <p:spPr>
            <a:xfrm>
              <a:off x="15053550" y="7495161"/>
              <a:ext cx="2161" cy="48638"/>
            </a:xfrm>
            <a:custGeom>
              <a:avLst/>
              <a:gdLst>
                <a:gd name="connsiteX0" fmla="*/ 0 w 2161"/>
                <a:gd name="connsiteY0" fmla="*/ 0 h 48638"/>
                <a:gd name="connsiteX1" fmla="*/ 0 w 2161"/>
                <a:gd name="connsiteY1" fmla="*/ 0 h 48638"/>
                <a:gd name="connsiteX2" fmla="*/ 0 w 2161"/>
                <a:gd name="connsiteY2" fmla="*/ 0 h 48638"/>
                <a:gd name="connsiteX3" fmla="*/ 0 w 2161"/>
                <a:gd name="connsiteY3" fmla="*/ 0 h 48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1" h="48638">
                  <a:moveTo>
                    <a:pt x="0" y="0"/>
                  </a:moveTo>
                  <a:cubicBezTo>
                    <a:pt x="0" y="0"/>
                    <a:pt x="4864" y="0"/>
                    <a:pt x="0" y="0"/>
                  </a:cubicBezTo>
                  <a:cubicBezTo>
                    <a:pt x="4864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2" name="フリーフォーム: 図形 11">
              <a:extLst>
                <a:ext uri="{FF2B5EF4-FFF2-40B4-BE49-F238E27FC236}">
                  <a16:creationId xmlns:a16="http://schemas.microsoft.com/office/drawing/2014/main" id="{16B95841-0892-4D5F-BC4A-568F1BC7D03B}"/>
                </a:ext>
              </a:extLst>
            </p:cNvPr>
            <p:cNvSpPr/>
            <p:nvPr/>
          </p:nvSpPr>
          <p:spPr>
            <a:xfrm>
              <a:off x="14737401" y="7110919"/>
              <a:ext cx="1420238" cy="2932888"/>
            </a:xfrm>
            <a:custGeom>
              <a:avLst/>
              <a:gdLst>
                <a:gd name="connsiteX0" fmla="*/ 992221 w 1420238"/>
                <a:gd name="connsiteY0" fmla="*/ 0 h 2932888"/>
                <a:gd name="connsiteX1" fmla="*/ 432881 w 1420238"/>
                <a:gd name="connsiteY1" fmla="*/ 0 h 2932888"/>
                <a:gd name="connsiteX2" fmla="*/ 92412 w 1420238"/>
                <a:gd name="connsiteY2" fmla="*/ 325876 h 2932888"/>
                <a:gd name="connsiteX3" fmla="*/ 0 w 1420238"/>
                <a:gd name="connsiteY3" fmla="*/ 1211093 h 2932888"/>
                <a:gd name="connsiteX4" fmla="*/ 24319 w 1420238"/>
                <a:gd name="connsiteY4" fmla="*/ 1274322 h 2932888"/>
                <a:gd name="connsiteX5" fmla="*/ 87549 w 1420238"/>
                <a:gd name="connsiteY5" fmla="*/ 1303506 h 2932888"/>
                <a:gd name="connsiteX6" fmla="*/ 175098 w 1420238"/>
                <a:gd name="connsiteY6" fmla="*/ 1225684 h 2932888"/>
                <a:gd name="connsiteX7" fmla="*/ 286966 w 1420238"/>
                <a:gd name="connsiteY7" fmla="*/ 398833 h 2932888"/>
                <a:gd name="connsiteX8" fmla="*/ 311285 w 1420238"/>
                <a:gd name="connsiteY8" fmla="*/ 379378 h 2932888"/>
                <a:gd name="connsiteX9" fmla="*/ 330741 w 1420238"/>
                <a:gd name="connsiteY9" fmla="*/ 398833 h 2932888"/>
                <a:gd name="connsiteX10" fmla="*/ 330741 w 1420238"/>
                <a:gd name="connsiteY10" fmla="*/ 1337553 h 2932888"/>
                <a:gd name="connsiteX11" fmla="*/ 330741 w 1420238"/>
                <a:gd name="connsiteY11" fmla="*/ 1386191 h 2932888"/>
                <a:gd name="connsiteX12" fmla="*/ 364787 w 1420238"/>
                <a:gd name="connsiteY12" fmla="*/ 2825884 h 2932888"/>
                <a:gd name="connsiteX13" fmla="*/ 466928 w 1420238"/>
                <a:gd name="connsiteY13" fmla="*/ 2932889 h 2932888"/>
                <a:gd name="connsiteX14" fmla="*/ 476655 w 1420238"/>
                <a:gd name="connsiteY14" fmla="*/ 2932889 h 2932888"/>
                <a:gd name="connsiteX15" fmla="*/ 588524 w 1420238"/>
                <a:gd name="connsiteY15" fmla="*/ 2825884 h 2932888"/>
                <a:gd name="connsiteX16" fmla="*/ 676072 w 1420238"/>
                <a:gd name="connsiteY16" fmla="*/ 1386191 h 2932888"/>
                <a:gd name="connsiteX17" fmla="*/ 710119 w 1420238"/>
                <a:gd name="connsiteY17" fmla="*/ 1352144 h 2932888"/>
                <a:gd name="connsiteX18" fmla="*/ 744166 w 1420238"/>
                <a:gd name="connsiteY18" fmla="*/ 1381327 h 2932888"/>
                <a:gd name="connsiteX19" fmla="*/ 831715 w 1420238"/>
                <a:gd name="connsiteY19" fmla="*/ 2816157 h 2932888"/>
                <a:gd name="connsiteX20" fmla="*/ 928992 w 1420238"/>
                <a:gd name="connsiteY20" fmla="*/ 2928025 h 2932888"/>
                <a:gd name="connsiteX21" fmla="*/ 943583 w 1420238"/>
                <a:gd name="connsiteY21" fmla="*/ 2928025 h 2932888"/>
                <a:gd name="connsiteX22" fmla="*/ 1055451 w 1420238"/>
                <a:gd name="connsiteY22" fmla="*/ 2825884 h 2932888"/>
                <a:gd name="connsiteX23" fmla="*/ 1089498 w 1420238"/>
                <a:gd name="connsiteY23" fmla="*/ 1376463 h 2932888"/>
                <a:gd name="connsiteX24" fmla="*/ 1089498 w 1420238"/>
                <a:gd name="connsiteY24" fmla="*/ 1332689 h 2932888"/>
                <a:gd name="connsiteX25" fmla="*/ 1089498 w 1420238"/>
                <a:gd name="connsiteY25" fmla="*/ 389106 h 2932888"/>
                <a:gd name="connsiteX26" fmla="*/ 1108953 w 1420238"/>
                <a:gd name="connsiteY26" fmla="*/ 369650 h 2932888"/>
                <a:gd name="connsiteX27" fmla="*/ 1133272 w 1420238"/>
                <a:gd name="connsiteY27" fmla="*/ 389106 h 2932888"/>
                <a:gd name="connsiteX28" fmla="*/ 1245141 w 1420238"/>
                <a:gd name="connsiteY28" fmla="*/ 1215957 h 2932888"/>
                <a:gd name="connsiteX29" fmla="*/ 1332689 w 1420238"/>
                <a:gd name="connsiteY29" fmla="*/ 1293778 h 2932888"/>
                <a:gd name="connsiteX30" fmla="*/ 1395919 w 1420238"/>
                <a:gd name="connsiteY30" fmla="*/ 1264596 h 2932888"/>
                <a:gd name="connsiteX31" fmla="*/ 1420238 w 1420238"/>
                <a:gd name="connsiteY31" fmla="*/ 1201365 h 2932888"/>
                <a:gd name="connsiteX32" fmla="*/ 1327826 w 1420238"/>
                <a:gd name="connsiteY32" fmla="*/ 316149 h 2932888"/>
                <a:gd name="connsiteX33" fmla="*/ 992221 w 1420238"/>
                <a:gd name="connsiteY33" fmla="*/ 0 h 293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420238" h="2932888">
                  <a:moveTo>
                    <a:pt x="992221" y="0"/>
                  </a:moveTo>
                  <a:lnTo>
                    <a:pt x="432881" y="0"/>
                  </a:lnTo>
                  <a:cubicBezTo>
                    <a:pt x="252919" y="0"/>
                    <a:pt x="102141" y="141051"/>
                    <a:pt x="92412" y="325876"/>
                  </a:cubicBezTo>
                  <a:lnTo>
                    <a:pt x="0" y="1211093"/>
                  </a:lnTo>
                  <a:cubicBezTo>
                    <a:pt x="0" y="1235412"/>
                    <a:pt x="9728" y="1259732"/>
                    <a:pt x="24319" y="1274322"/>
                  </a:cubicBezTo>
                  <a:cubicBezTo>
                    <a:pt x="38911" y="1293778"/>
                    <a:pt x="63230" y="1303506"/>
                    <a:pt x="87549" y="1303506"/>
                  </a:cubicBezTo>
                  <a:cubicBezTo>
                    <a:pt x="131323" y="1303506"/>
                    <a:pt x="170234" y="1269458"/>
                    <a:pt x="175098" y="1225684"/>
                  </a:cubicBezTo>
                  <a:lnTo>
                    <a:pt x="286966" y="398833"/>
                  </a:lnTo>
                  <a:cubicBezTo>
                    <a:pt x="286966" y="384242"/>
                    <a:pt x="301557" y="379378"/>
                    <a:pt x="311285" y="379378"/>
                  </a:cubicBezTo>
                  <a:cubicBezTo>
                    <a:pt x="325876" y="379378"/>
                    <a:pt x="330741" y="389106"/>
                    <a:pt x="330741" y="398833"/>
                  </a:cubicBezTo>
                  <a:lnTo>
                    <a:pt x="330741" y="1337553"/>
                  </a:lnTo>
                  <a:cubicBezTo>
                    <a:pt x="330741" y="1352144"/>
                    <a:pt x="330741" y="1371599"/>
                    <a:pt x="330741" y="1386191"/>
                  </a:cubicBezTo>
                  <a:lnTo>
                    <a:pt x="364787" y="2825884"/>
                  </a:lnTo>
                  <a:cubicBezTo>
                    <a:pt x="369651" y="2884250"/>
                    <a:pt x="413426" y="2928025"/>
                    <a:pt x="466928" y="2932889"/>
                  </a:cubicBezTo>
                  <a:cubicBezTo>
                    <a:pt x="471791" y="2932889"/>
                    <a:pt x="471791" y="2932889"/>
                    <a:pt x="476655" y="2932889"/>
                  </a:cubicBezTo>
                  <a:cubicBezTo>
                    <a:pt x="535021" y="2932889"/>
                    <a:pt x="583660" y="2884250"/>
                    <a:pt x="588524" y="2825884"/>
                  </a:cubicBezTo>
                  <a:lnTo>
                    <a:pt x="676072" y="1386191"/>
                  </a:lnTo>
                  <a:cubicBezTo>
                    <a:pt x="676072" y="1366735"/>
                    <a:pt x="690664" y="1352144"/>
                    <a:pt x="710119" y="1352144"/>
                  </a:cubicBezTo>
                  <a:cubicBezTo>
                    <a:pt x="729574" y="1352144"/>
                    <a:pt x="744166" y="1366735"/>
                    <a:pt x="744166" y="1381327"/>
                  </a:cubicBezTo>
                  <a:lnTo>
                    <a:pt x="831715" y="2816157"/>
                  </a:lnTo>
                  <a:cubicBezTo>
                    <a:pt x="831715" y="2874522"/>
                    <a:pt x="875489" y="2918298"/>
                    <a:pt x="928992" y="2928025"/>
                  </a:cubicBezTo>
                  <a:cubicBezTo>
                    <a:pt x="933855" y="2928025"/>
                    <a:pt x="938719" y="2928025"/>
                    <a:pt x="943583" y="2928025"/>
                  </a:cubicBezTo>
                  <a:cubicBezTo>
                    <a:pt x="1001949" y="2928025"/>
                    <a:pt x="1050588" y="2884250"/>
                    <a:pt x="1055451" y="2825884"/>
                  </a:cubicBezTo>
                  <a:lnTo>
                    <a:pt x="1089498" y="1376463"/>
                  </a:lnTo>
                  <a:cubicBezTo>
                    <a:pt x="1089498" y="1361872"/>
                    <a:pt x="1089498" y="1347280"/>
                    <a:pt x="1089498" y="1332689"/>
                  </a:cubicBezTo>
                  <a:lnTo>
                    <a:pt x="1089498" y="389106"/>
                  </a:lnTo>
                  <a:cubicBezTo>
                    <a:pt x="1089498" y="379378"/>
                    <a:pt x="1099226" y="369650"/>
                    <a:pt x="1108953" y="369650"/>
                  </a:cubicBezTo>
                  <a:cubicBezTo>
                    <a:pt x="1118681" y="369650"/>
                    <a:pt x="1133272" y="374514"/>
                    <a:pt x="1133272" y="389106"/>
                  </a:cubicBezTo>
                  <a:lnTo>
                    <a:pt x="1245141" y="1215957"/>
                  </a:lnTo>
                  <a:cubicBezTo>
                    <a:pt x="1250004" y="1259732"/>
                    <a:pt x="1288915" y="1293778"/>
                    <a:pt x="1332689" y="1293778"/>
                  </a:cubicBezTo>
                  <a:cubicBezTo>
                    <a:pt x="1357008" y="1293778"/>
                    <a:pt x="1381327" y="1284051"/>
                    <a:pt x="1395919" y="1264596"/>
                  </a:cubicBezTo>
                  <a:cubicBezTo>
                    <a:pt x="1410511" y="1245139"/>
                    <a:pt x="1420238" y="1225684"/>
                    <a:pt x="1420238" y="1201365"/>
                  </a:cubicBezTo>
                  <a:lnTo>
                    <a:pt x="1327826" y="316149"/>
                  </a:lnTo>
                  <a:cubicBezTo>
                    <a:pt x="1322962" y="141051"/>
                    <a:pt x="1172183" y="0"/>
                    <a:pt x="992221" y="0"/>
                  </a:cubicBezTo>
                  <a:close/>
                </a:path>
              </a:pathLst>
            </a:custGeom>
            <a:solidFill>
              <a:srgbClr val="FFFFFF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13" name="グラフィックス 1">
            <a:extLst>
              <a:ext uri="{FF2B5EF4-FFF2-40B4-BE49-F238E27FC236}">
                <a16:creationId xmlns:a16="http://schemas.microsoft.com/office/drawing/2014/main" id="{A917F233-4511-48F2-9E1B-447BDF08BB86}"/>
              </a:ext>
            </a:extLst>
          </p:cNvPr>
          <p:cNvGrpSpPr/>
          <p:nvPr/>
        </p:nvGrpSpPr>
        <p:grpSpPr>
          <a:xfrm>
            <a:off x="20093586" y="4172491"/>
            <a:ext cx="1363284" cy="3586417"/>
            <a:chOff x="10671240" y="6307559"/>
            <a:chExt cx="1420238" cy="3736248"/>
          </a:xfrm>
          <a:solidFill>
            <a:srgbClr val="FFFFFF"/>
          </a:solidFill>
        </p:grpSpPr>
        <p:sp>
          <p:nvSpPr>
            <p:cNvPr id="14" name="フリーフォーム: 図形 13">
              <a:extLst>
                <a:ext uri="{FF2B5EF4-FFF2-40B4-BE49-F238E27FC236}">
                  <a16:creationId xmlns:a16="http://schemas.microsoft.com/office/drawing/2014/main" id="{66EA67EB-774B-450F-BE54-E7391D8CB5D6}"/>
                </a:ext>
              </a:extLst>
            </p:cNvPr>
            <p:cNvSpPr/>
            <p:nvPr/>
          </p:nvSpPr>
          <p:spPr>
            <a:xfrm rot="-553102">
              <a:off x="11108940" y="6347675"/>
              <a:ext cx="544757" cy="544757"/>
            </a:xfrm>
            <a:custGeom>
              <a:avLst/>
              <a:gdLst>
                <a:gd name="connsiteX0" fmla="*/ 544757 w 544757"/>
                <a:gd name="connsiteY0" fmla="*/ 272379 h 544757"/>
                <a:gd name="connsiteX1" fmla="*/ 272379 w 544757"/>
                <a:gd name="connsiteY1" fmla="*/ 544758 h 544757"/>
                <a:gd name="connsiteX2" fmla="*/ 0 w 544757"/>
                <a:gd name="connsiteY2" fmla="*/ 272379 h 544757"/>
                <a:gd name="connsiteX3" fmla="*/ 272379 w 544757"/>
                <a:gd name="connsiteY3" fmla="*/ 0 h 544757"/>
                <a:gd name="connsiteX4" fmla="*/ 544757 w 544757"/>
                <a:gd name="connsiteY4" fmla="*/ 272379 h 544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757" h="544757">
                  <a:moveTo>
                    <a:pt x="544757" y="272379"/>
                  </a:moveTo>
                  <a:cubicBezTo>
                    <a:pt x="544757" y="422810"/>
                    <a:pt x="422809" y="544758"/>
                    <a:pt x="272379" y="544758"/>
                  </a:cubicBezTo>
                  <a:cubicBezTo>
                    <a:pt x="121948" y="544758"/>
                    <a:pt x="0" y="422810"/>
                    <a:pt x="0" y="272379"/>
                  </a:cubicBezTo>
                  <a:cubicBezTo>
                    <a:pt x="0" y="121948"/>
                    <a:pt x="121948" y="0"/>
                    <a:pt x="272379" y="0"/>
                  </a:cubicBezTo>
                  <a:cubicBezTo>
                    <a:pt x="422809" y="0"/>
                    <a:pt x="544757" y="121948"/>
                    <a:pt x="544757" y="272379"/>
                  </a:cubicBezTo>
                  <a:close/>
                </a:path>
              </a:pathLst>
            </a:custGeom>
            <a:solidFill>
              <a:srgbClr val="FFFFFF"/>
            </a:solidFill>
            <a:ln w="486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5" name="フリーフォーム: 図形 14">
              <a:extLst>
                <a:ext uri="{FF2B5EF4-FFF2-40B4-BE49-F238E27FC236}">
                  <a16:creationId xmlns:a16="http://schemas.microsoft.com/office/drawing/2014/main" id="{C8D0D582-99A3-4C63-855C-CEC50384E8E2}"/>
                </a:ext>
              </a:extLst>
            </p:cNvPr>
            <p:cNvSpPr/>
            <p:nvPr/>
          </p:nvSpPr>
          <p:spPr>
            <a:xfrm>
              <a:off x="10987389" y="7495161"/>
              <a:ext cx="48638" cy="48638"/>
            </a:xfrm>
            <a:custGeom>
              <a:avLst/>
              <a:gdLst>
                <a:gd name="connsiteX0" fmla="*/ 0 w 48638"/>
                <a:gd name="connsiteY0" fmla="*/ 0 h 48638"/>
                <a:gd name="connsiteX1" fmla="*/ 0 w 48638"/>
                <a:gd name="connsiteY1" fmla="*/ 0 h 48638"/>
                <a:gd name="connsiteX2" fmla="*/ 0 w 48638"/>
                <a:gd name="connsiteY2" fmla="*/ 0 h 48638"/>
                <a:gd name="connsiteX3" fmla="*/ 0 w 48638"/>
                <a:gd name="connsiteY3" fmla="*/ 0 h 48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638" h="4863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6" name="フリーフォーム: 図形 15">
              <a:extLst>
                <a:ext uri="{FF2B5EF4-FFF2-40B4-BE49-F238E27FC236}">
                  <a16:creationId xmlns:a16="http://schemas.microsoft.com/office/drawing/2014/main" id="{94C44072-8129-4D15-8027-A072BDA8C35E}"/>
                </a:ext>
              </a:extLst>
            </p:cNvPr>
            <p:cNvSpPr/>
            <p:nvPr/>
          </p:nvSpPr>
          <p:spPr>
            <a:xfrm>
              <a:off x="10671240" y="7110919"/>
              <a:ext cx="1420238" cy="2932888"/>
            </a:xfrm>
            <a:custGeom>
              <a:avLst/>
              <a:gdLst>
                <a:gd name="connsiteX0" fmla="*/ 992221 w 1420238"/>
                <a:gd name="connsiteY0" fmla="*/ 0 h 2932888"/>
                <a:gd name="connsiteX1" fmla="*/ 432881 w 1420238"/>
                <a:gd name="connsiteY1" fmla="*/ 0 h 2932888"/>
                <a:gd name="connsiteX2" fmla="*/ 92413 w 1420238"/>
                <a:gd name="connsiteY2" fmla="*/ 325876 h 2932888"/>
                <a:gd name="connsiteX3" fmla="*/ 0 w 1420238"/>
                <a:gd name="connsiteY3" fmla="*/ 1211093 h 2932888"/>
                <a:gd name="connsiteX4" fmla="*/ 24319 w 1420238"/>
                <a:gd name="connsiteY4" fmla="*/ 1274322 h 2932888"/>
                <a:gd name="connsiteX5" fmla="*/ 87549 w 1420238"/>
                <a:gd name="connsiteY5" fmla="*/ 1303506 h 2932888"/>
                <a:gd name="connsiteX6" fmla="*/ 175098 w 1420238"/>
                <a:gd name="connsiteY6" fmla="*/ 1225684 h 2932888"/>
                <a:gd name="connsiteX7" fmla="*/ 286966 w 1420238"/>
                <a:gd name="connsiteY7" fmla="*/ 398833 h 2932888"/>
                <a:gd name="connsiteX8" fmla="*/ 311285 w 1420238"/>
                <a:gd name="connsiteY8" fmla="*/ 379378 h 2932888"/>
                <a:gd name="connsiteX9" fmla="*/ 330740 w 1420238"/>
                <a:gd name="connsiteY9" fmla="*/ 398833 h 2932888"/>
                <a:gd name="connsiteX10" fmla="*/ 330740 w 1420238"/>
                <a:gd name="connsiteY10" fmla="*/ 1337553 h 2932888"/>
                <a:gd name="connsiteX11" fmla="*/ 330740 w 1420238"/>
                <a:gd name="connsiteY11" fmla="*/ 1386191 h 2932888"/>
                <a:gd name="connsiteX12" fmla="*/ 364787 w 1420238"/>
                <a:gd name="connsiteY12" fmla="*/ 2825884 h 2932888"/>
                <a:gd name="connsiteX13" fmla="*/ 466928 w 1420238"/>
                <a:gd name="connsiteY13" fmla="*/ 2932889 h 2932888"/>
                <a:gd name="connsiteX14" fmla="*/ 476655 w 1420238"/>
                <a:gd name="connsiteY14" fmla="*/ 2932889 h 2932888"/>
                <a:gd name="connsiteX15" fmla="*/ 588523 w 1420238"/>
                <a:gd name="connsiteY15" fmla="*/ 2825884 h 2932888"/>
                <a:gd name="connsiteX16" fmla="*/ 676072 w 1420238"/>
                <a:gd name="connsiteY16" fmla="*/ 1386191 h 2932888"/>
                <a:gd name="connsiteX17" fmla="*/ 710119 w 1420238"/>
                <a:gd name="connsiteY17" fmla="*/ 1352144 h 2932888"/>
                <a:gd name="connsiteX18" fmla="*/ 744166 w 1420238"/>
                <a:gd name="connsiteY18" fmla="*/ 1381327 h 2932888"/>
                <a:gd name="connsiteX19" fmla="*/ 831715 w 1420238"/>
                <a:gd name="connsiteY19" fmla="*/ 2816157 h 2932888"/>
                <a:gd name="connsiteX20" fmla="*/ 928991 w 1420238"/>
                <a:gd name="connsiteY20" fmla="*/ 2928025 h 2932888"/>
                <a:gd name="connsiteX21" fmla="*/ 943583 w 1420238"/>
                <a:gd name="connsiteY21" fmla="*/ 2928025 h 2932888"/>
                <a:gd name="connsiteX22" fmla="*/ 1055451 w 1420238"/>
                <a:gd name="connsiteY22" fmla="*/ 2825884 h 2932888"/>
                <a:gd name="connsiteX23" fmla="*/ 1089498 w 1420238"/>
                <a:gd name="connsiteY23" fmla="*/ 1376463 h 2932888"/>
                <a:gd name="connsiteX24" fmla="*/ 1089498 w 1420238"/>
                <a:gd name="connsiteY24" fmla="*/ 1332689 h 2932888"/>
                <a:gd name="connsiteX25" fmla="*/ 1089498 w 1420238"/>
                <a:gd name="connsiteY25" fmla="*/ 389106 h 2932888"/>
                <a:gd name="connsiteX26" fmla="*/ 1108953 w 1420238"/>
                <a:gd name="connsiteY26" fmla="*/ 369650 h 2932888"/>
                <a:gd name="connsiteX27" fmla="*/ 1133272 w 1420238"/>
                <a:gd name="connsiteY27" fmla="*/ 389106 h 2932888"/>
                <a:gd name="connsiteX28" fmla="*/ 1245140 w 1420238"/>
                <a:gd name="connsiteY28" fmla="*/ 1215957 h 2932888"/>
                <a:gd name="connsiteX29" fmla="*/ 1332689 w 1420238"/>
                <a:gd name="connsiteY29" fmla="*/ 1293778 h 2932888"/>
                <a:gd name="connsiteX30" fmla="*/ 1395919 w 1420238"/>
                <a:gd name="connsiteY30" fmla="*/ 1264596 h 2932888"/>
                <a:gd name="connsiteX31" fmla="*/ 1420238 w 1420238"/>
                <a:gd name="connsiteY31" fmla="*/ 1201365 h 2932888"/>
                <a:gd name="connsiteX32" fmla="*/ 1327825 w 1420238"/>
                <a:gd name="connsiteY32" fmla="*/ 316149 h 2932888"/>
                <a:gd name="connsiteX33" fmla="*/ 992221 w 1420238"/>
                <a:gd name="connsiteY33" fmla="*/ 0 h 293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420238" h="2932888">
                  <a:moveTo>
                    <a:pt x="992221" y="0"/>
                  </a:moveTo>
                  <a:lnTo>
                    <a:pt x="432881" y="0"/>
                  </a:lnTo>
                  <a:cubicBezTo>
                    <a:pt x="252919" y="0"/>
                    <a:pt x="102140" y="141051"/>
                    <a:pt x="92413" y="325876"/>
                  </a:cubicBezTo>
                  <a:lnTo>
                    <a:pt x="0" y="1211093"/>
                  </a:lnTo>
                  <a:cubicBezTo>
                    <a:pt x="0" y="1235412"/>
                    <a:pt x="9728" y="1259732"/>
                    <a:pt x="24319" y="1274322"/>
                  </a:cubicBezTo>
                  <a:cubicBezTo>
                    <a:pt x="38911" y="1293778"/>
                    <a:pt x="63230" y="1303506"/>
                    <a:pt x="87549" y="1303506"/>
                  </a:cubicBezTo>
                  <a:cubicBezTo>
                    <a:pt x="131323" y="1303506"/>
                    <a:pt x="170234" y="1269458"/>
                    <a:pt x="175098" y="1225684"/>
                  </a:cubicBezTo>
                  <a:lnTo>
                    <a:pt x="286966" y="398833"/>
                  </a:lnTo>
                  <a:cubicBezTo>
                    <a:pt x="286966" y="384242"/>
                    <a:pt x="301557" y="379378"/>
                    <a:pt x="311285" y="379378"/>
                  </a:cubicBezTo>
                  <a:cubicBezTo>
                    <a:pt x="325876" y="379378"/>
                    <a:pt x="330740" y="389106"/>
                    <a:pt x="330740" y="398833"/>
                  </a:cubicBezTo>
                  <a:lnTo>
                    <a:pt x="330740" y="1337553"/>
                  </a:lnTo>
                  <a:cubicBezTo>
                    <a:pt x="330740" y="1352144"/>
                    <a:pt x="330740" y="1371599"/>
                    <a:pt x="330740" y="1386191"/>
                  </a:cubicBezTo>
                  <a:lnTo>
                    <a:pt x="364787" y="2825884"/>
                  </a:lnTo>
                  <a:cubicBezTo>
                    <a:pt x="369651" y="2884250"/>
                    <a:pt x="413426" y="2928025"/>
                    <a:pt x="466928" y="2932889"/>
                  </a:cubicBezTo>
                  <a:cubicBezTo>
                    <a:pt x="471791" y="2932889"/>
                    <a:pt x="471791" y="2932889"/>
                    <a:pt x="476655" y="2932889"/>
                  </a:cubicBezTo>
                  <a:cubicBezTo>
                    <a:pt x="535021" y="2932889"/>
                    <a:pt x="583660" y="2884250"/>
                    <a:pt x="588523" y="2825884"/>
                  </a:cubicBezTo>
                  <a:lnTo>
                    <a:pt x="676072" y="1386191"/>
                  </a:lnTo>
                  <a:cubicBezTo>
                    <a:pt x="676072" y="1366735"/>
                    <a:pt x="690664" y="1352144"/>
                    <a:pt x="710119" y="1352144"/>
                  </a:cubicBezTo>
                  <a:cubicBezTo>
                    <a:pt x="729574" y="1352144"/>
                    <a:pt x="744166" y="1366735"/>
                    <a:pt x="744166" y="1381327"/>
                  </a:cubicBezTo>
                  <a:lnTo>
                    <a:pt x="831715" y="2816157"/>
                  </a:lnTo>
                  <a:cubicBezTo>
                    <a:pt x="831715" y="2874522"/>
                    <a:pt x="875489" y="2918298"/>
                    <a:pt x="928991" y="2928025"/>
                  </a:cubicBezTo>
                  <a:cubicBezTo>
                    <a:pt x="933855" y="2928025"/>
                    <a:pt x="938719" y="2928025"/>
                    <a:pt x="943583" y="2928025"/>
                  </a:cubicBezTo>
                  <a:cubicBezTo>
                    <a:pt x="1001949" y="2928025"/>
                    <a:pt x="1050587" y="2884250"/>
                    <a:pt x="1055451" y="2825884"/>
                  </a:cubicBezTo>
                  <a:lnTo>
                    <a:pt x="1089498" y="1376463"/>
                  </a:lnTo>
                  <a:cubicBezTo>
                    <a:pt x="1089498" y="1361872"/>
                    <a:pt x="1089498" y="1347280"/>
                    <a:pt x="1089498" y="1332689"/>
                  </a:cubicBezTo>
                  <a:lnTo>
                    <a:pt x="1089498" y="389106"/>
                  </a:lnTo>
                  <a:cubicBezTo>
                    <a:pt x="1089498" y="379378"/>
                    <a:pt x="1099225" y="369650"/>
                    <a:pt x="1108953" y="369650"/>
                  </a:cubicBezTo>
                  <a:cubicBezTo>
                    <a:pt x="1118681" y="369650"/>
                    <a:pt x="1133272" y="374514"/>
                    <a:pt x="1133272" y="389106"/>
                  </a:cubicBezTo>
                  <a:lnTo>
                    <a:pt x="1245140" y="1215957"/>
                  </a:lnTo>
                  <a:cubicBezTo>
                    <a:pt x="1250004" y="1259732"/>
                    <a:pt x="1288915" y="1293778"/>
                    <a:pt x="1332689" y="1293778"/>
                  </a:cubicBezTo>
                  <a:cubicBezTo>
                    <a:pt x="1357009" y="1293778"/>
                    <a:pt x="1381328" y="1284051"/>
                    <a:pt x="1395919" y="1264596"/>
                  </a:cubicBezTo>
                  <a:cubicBezTo>
                    <a:pt x="1410511" y="1245139"/>
                    <a:pt x="1420238" y="1225684"/>
                    <a:pt x="1420238" y="1201365"/>
                  </a:cubicBezTo>
                  <a:lnTo>
                    <a:pt x="1327825" y="316149"/>
                  </a:lnTo>
                  <a:cubicBezTo>
                    <a:pt x="1322962" y="141051"/>
                    <a:pt x="1172183" y="0"/>
                    <a:pt x="992221" y="0"/>
                  </a:cubicBezTo>
                  <a:close/>
                </a:path>
              </a:pathLst>
            </a:custGeom>
            <a:solidFill>
              <a:srgbClr val="FFFFFF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17" name="グラフィックス 1">
            <a:extLst>
              <a:ext uri="{FF2B5EF4-FFF2-40B4-BE49-F238E27FC236}">
                <a16:creationId xmlns:a16="http://schemas.microsoft.com/office/drawing/2014/main" id="{A917F233-4511-48F2-9E1B-447BDF08BB86}"/>
              </a:ext>
            </a:extLst>
          </p:cNvPr>
          <p:cNvGrpSpPr/>
          <p:nvPr/>
        </p:nvGrpSpPr>
        <p:grpSpPr>
          <a:xfrm>
            <a:off x="27899787" y="4172110"/>
            <a:ext cx="1363284" cy="3586798"/>
            <a:chOff x="18803563" y="6307162"/>
            <a:chExt cx="1420238" cy="3736645"/>
          </a:xfrm>
          <a:solidFill>
            <a:srgbClr val="FFFFFF"/>
          </a:solidFill>
        </p:grpSpPr>
        <p:sp>
          <p:nvSpPr>
            <p:cNvPr id="18" name="フリーフォーム: 図形 17">
              <a:extLst>
                <a:ext uri="{FF2B5EF4-FFF2-40B4-BE49-F238E27FC236}">
                  <a16:creationId xmlns:a16="http://schemas.microsoft.com/office/drawing/2014/main" id="{04D5BA38-D352-4155-BF50-0ADF7FFCA05B}"/>
                </a:ext>
              </a:extLst>
            </p:cNvPr>
            <p:cNvSpPr/>
            <p:nvPr/>
          </p:nvSpPr>
          <p:spPr>
            <a:xfrm rot="-553102">
              <a:off x="19246211" y="6347278"/>
              <a:ext cx="544757" cy="544757"/>
            </a:xfrm>
            <a:custGeom>
              <a:avLst/>
              <a:gdLst>
                <a:gd name="connsiteX0" fmla="*/ 544757 w 544757"/>
                <a:gd name="connsiteY0" fmla="*/ 272379 h 544757"/>
                <a:gd name="connsiteX1" fmla="*/ 272378 w 544757"/>
                <a:gd name="connsiteY1" fmla="*/ 544758 h 544757"/>
                <a:gd name="connsiteX2" fmla="*/ -1 w 544757"/>
                <a:gd name="connsiteY2" fmla="*/ 272379 h 544757"/>
                <a:gd name="connsiteX3" fmla="*/ 272378 w 544757"/>
                <a:gd name="connsiteY3" fmla="*/ 0 h 544757"/>
                <a:gd name="connsiteX4" fmla="*/ 544757 w 544757"/>
                <a:gd name="connsiteY4" fmla="*/ 272379 h 544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757" h="544757">
                  <a:moveTo>
                    <a:pt x="544757" y="272379"/>
                  </a:moveTo>
                  <a:cubicBezTo>
                    <a:pt x="544757" y="422810"/>
                    <a:pt x="422809" y="544758"/>
                    <a:pt x="272378" y="544758"/>
                  </a:cubicBezTo>
                  <a:cubicBezTo>
                    <a:pt x="121948" y="544758"/>
                    <a:pt x="-1" y="422810"/>
                    <a:pt x="-1" y="272379"/>
                  </a:cubicBezTo>
                  <a:cubicBezTo>
                    <a:pt x="-1" y="121948"/>
                    <a:pt x="121947" y="0"/>
                    <a:pt x="272378" y="0"/>
                  </a:cubicBezTo>
                  <a:cubicBezTo>
                    <a:pt x="422808" y="0"/>
                    <a:pt x="544757" y="121948"/>
                    <a:pt x="544757" y="272379"/>
                  </a:cubicBezTo>
                  <a:close/>
                </a:path>
              </a:pathLst>
            </a:custGeom>
            <a:solidFill>
              <a:srgbClr val="FFFFFF"/>
            </a:solidFill>
            <a:ln w="486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9" name="フリーフォーム: 図形 18">
              <a:extLst>
                <a:ext uri="{FF2B5EF4-FFF2-40B4-BE49-F238E27FC236}">
                  <a16:creationId xmlns:a16="http://schemas.microsoft.com/office/drawing/2014/main" id="{7ABEFAF5-FD8A-4A9D-8150-BDBBBAE587AF}"/>
                </a:ext>
              </a:extLst>
            </p:cNvPr>
            <p:cNvSpPr/>
            <p:nvPr/>
          </p:nvSpPr>
          <p:spPr>
            <a:xfrm>
              <a:off x="19119712" y="7495161"/>
              <a:ext cx="3647" cy="48638"/>
            </a:xfrm>
            <a:custGeom>
              <a:avLst/>
              <a:gdLst>
                <a:gd name="connsiteX0" fmla="*/ 0 w 3647"/>
                <a:gd name="connsiteY0" fmla="*/ 0 h 48638"/>
                <a:gd name="connsiteX1" fmla="*/ 0 w 3647"/>
                <a:gd name="connsiteY1" fmla="*/ 0 h 48638"/>
                <a:gd name="connsiteX2" fmla="*/ 0 w 3647"/>
                <a:gd name="connsiteY2" fmla="*/ 0 h 48638"/>
                <a:gd name="connsiteX3" fmla="*/ 0 w 3647"/>
                <a:gd name="connsiteY3" fmla="*/ 0 h 48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7" h="48638">
                  <a:moveTo>
                    <a:pt x="0" y="0"/>
                  </a:moveTo>
                  <a:cubicBezTo>
                    <a:pt x="4863" y="0"/>
                    <a:pt x="4863" y="0"/>
                    <a:pt x="0" y="0"/>
                  </a:cubicBezTo>
                  <a:cubicBezTo>
                    <a:pt x="4863" y="0"/>
                    <a:pt x="4863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0" name="フリーフォーム: 図形 19">
              <a:extLst>
                <a:ext uri="{FF2B5EF4-FFF2-40B4-BE49-F238E27FC236}">
                  <a16:creationId xmlns:a16="http://schemas.microsoft.com/office/drawing/2014/main" id="{503B87A7-7F44-406A-8050-A2E21CA46302}"/>
                </a:ext>
              </a:extLst>
            </p:cNvPr>
            <p:cNvSpPr/>
            <p:nvPr/>
          </p:nvSpPr>
          <p:spPr>
            <a:xfrm>
              <a:off x="18803563" y="7110919"/>
              <a:ext cx="1420238" cy="2932888"/>
            </a:xfrm>
            <a:custGeom>
              <a:avLst/>
              <a:gdLst>
                <a:gd name="connsiteX0" fmla="*/ 992221 w 1420238"/>
                <a:gd name="connsiteY0" fmla="*/ 0 h 2932888"/>
                <a:gd name="connsiteX1" fmla="*/ 432881 w 1420238"/>
                <a:gd name="connsiteY1" fmla="*/ 0 h 2932888"/>
                <a:gd name="connsiteX2" fmla="*/ 92412 w 1420238"/>
                <a:gd name="connsiteY2" fmla="*/ 325876 h 2932888"/>
                <a:gd name="connsiteX3" fmla="*/ 0 w 1420238"/>
                <a:gd name="connsiteY3" fmla="*/ 1211093 h 2932888"/>
                <a:gd name="connsiteX4" fmla="*/ 24319 w 1420238"/>
                <a:gd name="connsiteY4" fmla="*/ 1274322 h 2932888"/>
                <a:gd name="connsiteX5" fmla="*/ 87548 w 1420238"/>
                <a:gd name="connsiteY5" fmla="*/ 1303506 h 2932888"/>
                <a:gd name="connsiteX6" fmla="*/ 175097 w 1420238"/>
                <a:gd name="connsiteY6" fmla="*/ 1225684 h 2932888"/>
                <a:gd name="connsiteX7" fmla="*/ 286966 w 1420238"/>
                <a:gd name="connsiteY7" fmla="*/ 398833 h 2932888"/>
                <a:gd name="connsiteX8" fmla="*/ 311285 w 1420238"/>
                <a:gd name="connsiteY8" fmla="*/ 379378 h 2932888"/>
                <a:gd name="connsiteX9" fmla="*/ 330740 w 1420238"/>
                <a:gd name="connsiteY9" fmla="*/ 398833 h 2932888"/>
                <a:gd name="connsiteX10" fmla="*/ 330740 w 1420238"/>
                <a:gd name="connsiteY10" fmla="*/ 1337553 h 2932888"/>
                <a:gd name="connsiteX11" fmla="*/ 330740 w 1420238"/>
                <a:gd name="connsiteY11" fmla="*/ 1386191 h 2932888"/>
                <a:gd name="connsiteX12" fmla="*/ 364787 w 1420238"/>
                <a:gd name="connsiteY12" fmla="*/ 2825884 h 2932888"/>
                <a:gd name="connsiteX13" fmla="*/ 466927 w 1420238"/>
                <a:gd name="connsiteY13" fmla="*/ 2932889 h 2932888"/>
                <a:gd name="connsiteX14" fmla="*/ 476655 w 1420238"/>
                <a:gd name="connsiteY14" fmla="*/ 2932889 h 2932888"/>
                <a:gd name="connsiteX15" fmla="*/ 588523 w 1420238"/>
                <a:gd name="connsiteY15" fmla="*/ 2825884 h 2932888"/>
                <a:gd name="connsiteX16" fmla="*/ 676072 w 1420238"/>
                <a:gd name="connsiteY16" fmla="*/ 1386191 h 2932888"/>
                <a:gd name="connsiteX17" fmla="*/ 710119 w 1420238"/>
                <a:gd name="connsiteY17" fmla="*/ 1352144 h 2932888"/>
                <a:gd name="connsiteX18" fmla="*/ 744165 w 1420238"/>
                <a:gd name="connsiteY18" fmla="*/ 1381327 h 2932888"/>
                <a:gd name="connsiteX19" fmla="*/ 831714 w 1420238"/>
                <a:gd name="connsiteY19" fmla="*/ 2816157 h 2932888"/>
                <a:gd name="connsiteX20" fmla="*/ 928991 w 1420238"/>
                <a:gd name="connsiteY20" fmla="*/ 2928025 h 2932888"/>
                <a:gd name="connsiteX21" fmla="*/ 943583 w 1420238"/>
                <a:gd name="connsiteY21" fmla="*/ 2928025 h 2932888"/>
                <a:gd name="connsiteX22" fmla="*/ 1055451 w 1420238"/>
                <a:gd name="connsiteY22" fmla="*/ 2825884 h 2932888"/>
                <a:gd name="connsiteX23" fmla="*/ 1089498 w 1420238"/>
                <a:gd name="connsiteY23" fmla="*/ 1376463 h 2932888"/>
                <a:gd name="connsiteX24" fmla="*/ 1089498 w 1420238"/>
                <a:gd name="connsiteY24" fmla="*/ 1332689 h 2932888"/>
                <a:gd name="connsiteX25" fmla="*/ 1089498 w 1420238"/>
                <a:gd name="connsiteY25" fmla="*/ 389106 h 2932888"/>
                <a:gd name="connsiteX26" fmla="*/ 1108953 w 1420238"/>
                <a:gd name="connsiteY26" fmla="*/ 369650 h 2932888"/>
                <a:gd name="connsiteX27" fmla="*/ 1133272 w 1420238"/>
                <a:gd name="connsiteY27" fmla="*/ 389106 h 2932888"/>
                <a:gd name="connsiteX28" fmla="*/ 1245140 w 1420238"/>
                <a:gd name="connsiteY28" fmla="*/ 1215957 h 2932888"/>
                <a:gd name="connsiteX29" fmla="*/ 1332689 w 1420238"/>
                <a:gd name="connsiteY29" fmla="*/ 1293778 h 2932888"/>
                <a:gd name="connsiteX30" fmla="*/ 1395919 w 1420238"/>
                <a:gd name="connsiteY30" fmla="*/ 1264596 h 2932888"/>
                <a:gd name="connsiteX31" fmla="*/ 1420238 w 1420238"/>
                <a:gd name="connsiteY31" fmla="*/ 1201365 h 2932888"/>
                <a:gd name="connsiteX32" fmla="*/ 1327825 w 1420238"/>
                <a:gd name="connsiteY32" fmla="*/ 316149 h 2932888"/>
                <a:gd name="connsiteX33" fmla="*/ 992221 w 1420238"/>
                <a:gd name="connsiteY33" fmla="*/ 0 h 293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420238" h="2932888">
                  <a:moveTo>
                    <a:pt x="992221" y="0"/>
                  </a:moveTo>
                  <a:lnTo>
                    <a:pt x="432881" y="0"/>
                  </a:lnTo>
                  <a:cubicBezTo>
                    <a:pt x="252919" y="0"/>
                    <a:pt x="102140" y="141051"/>
                    <a:pt x="92412" y="325876"/>
                  </a:cubicBezTo>
                  <a:lnTo>
                    <a:pt x="0" y="1211093"/>
                  </a:lnTo>
                  <a:cubicBezTo>
                    <a:pt x="0" y="1235412"/>
                    <a:pt x="9728" y="1259732"/>
                    <a:pt x="24319" y="1274322"/>
                  </a:cubicBezTo>
                  <a:cubicBezTo>
                    <a:pt x="38910" y="1293778"/>
                    <a:pt x="63229" y="1303506"/>
                    <a:pt x="87548" y="1303506"/>
                  </a:cubicBezTo>
                  <a:cubicBezTo>
                    <a:pt x="131323" y="1303506"/>
                    <a:pt x="170234" y="1269458"/>
                    <a:pt x="175097" y="1225684"/>
                  </a:cubicBezTo>
                  <a:lnTo>
                    <a:pt x="286966" y="398833"/>
                  </a:lnTo>
                  <a:cubicBezTo>
                    <a:pt x="286966" y="384242"/>
                    <a:pt x="301557" y="379378"/>
                    <a:pt x="311285" y="379378"/>
                  </a:cubicBezTo>
                  <a:cubicBezTo>
                    <a:pt x="325876" y="379378"/>
                    <a:pt x="330740" y="389106"/>
                    <a:pt x="330740" y="398833"/>
                  </a:cubicBezTo>
                  <a:lnTo>
                    <a:pt x="330740" y="1337553"/>
                  </a:lnTo>
                  <a:cubicBezTo>
                    <a:pt x="330740" y="1352144"/>
                    <a:pt x="330740" y="1371599"/>
                    <a:pt x="330740" y="1386191"/>
                  </a:cubicBezTo>
                  <a:lnTo>
                    <a:pt x="364787" y="2825884"/>
                  </a:lnTo>
                  <a:cubicBezTo>
                    <a:pt x="369651" y="2884250"/>
                    <a:pt x="413426" y="2928025"/>
                    <a:pt x="466927" y="2932889"/>
                  </a:cubicBezTo>
                  <a:cubicBezTo>
                    <a:pt x="471791" y="2932889"/>
                    <a:pt x="471791" y="2932889"/>
                    <a:pt x="476655" y="2932889"/>
                  </a:cubicBezTo>
                  <a:cubicBezTo>
                    <a:pt x="535021" y="2932889"/>
                    <a:pt x="583660" y="2884250"/>
                    <a:pt x="588523" y="2825884"/>
                  </a:cubicBezTo>
                  <a:lnTo>
                    <a:pt x="676072" y="1386191"/>
                  </a:lnTo>
                  <a:cubicBezTo>
                    <a:pt x="676072" y="1366735"/>
                    <a:pt x="690664" y="1352144"/>
                    <a:pt x="710119" y="1352144"/>
                  </a:cubicBezTo>
                  <a:cubicBezTo>
                    <a:pt x="729574" y="1352144"/>
                    <a:pt x="744165" y="1366735"/>
                    <a:pt x="744165" y="1381327"/>
                  </a:cubicBezTo>
                  <a:lnTo>
                    <a:pt x="831714" y="2816157"/>
                  </a:lnTo>
                  <a:cubicBezTo>
                    <a:pt x="831714" y="2874522"/>
                    <a:pt x="875489" y="2918298"/>
                    <a:pt x="928991" y="2928025"/>
                  </a:cubicBezTo>
                  <a:cubicBezTo>
                    <a:pt x="933855" y="2928025"/>
                    <a:pt x="938719" y="2928025"/>
                    <a:pt x="943583" y="2928025"/>
                  </a:cubicBezTo>
                  <a:cubicBezTo>
                    <a:pt x="1001948" y="2928025"/>
                    <a:pt x="1050587" y="2884250"/>
                    <a:pt x="1055451" y="2825884"/>
                  </a:cubicBezTo>
                  <a:lnTo>
                    <a:pt x="1089498" y="1376463"/>
                  </a:lnTo>
                  <a:cubicBezTo>
                    <a:pt x="1089498" y="1361872"/>
                    <a:pt x="1089498" y="1347280"/>
                    <a:pt x="1089498" y="1332689"/>
                  </a:cubicBezTo>
                  <a:lnTo>
                    <a:pt x="1089498" y="389106"/>
                  </a:lnTo>
                  <a:cubicBezTo>
                    <a:pt x="1089498" y="379378"/>
                    <a:pt x="1099225" y="369650"/>
                    <a:pt x="1108953" y="369650"/>
                  </a:cubicBezTo>
                  <a:cubicBezTo>
                    <a:pt x="1118681" y="369650"/>
                    <a:pt x="1133272" y="374514"/>
                    <a:pt x="1133272" y="389106"/>
                  </a:cubicBezTo>
                  <a:lnTo>
                    <a:pt x="1245140" y="1215957"/>
                  </a:lnTo>
                  <a:cubicBezTo>
                    <a:pt x="1250004" y="1259732"/>
                    <a:pt x="1288915" y="1293778"/>
                    <a:pt x="1332689" y="1293778"/>
                  </a:cubicBezTo>
                  <a:cubicBezTo>
                    <a:pt x="1357008" y="1293778"/>
                    <a:pt x="1381327" y="1284051"/>
                    <a:pt x="1395919" y="1264596"/>
                  </a:cubicBezTo>
                  <a:cubicBezTo>
                    <a:pt x="1410511" y="1245139"/>
                    <a:pt x="1420238" y="1225684"/>
                    <a:pt x="1420238" y="1201365"/>
                  </a:cubicBezTo>
                  <a:lnTo>
                    <a:pt x="1327825" y="316149"/>
                  </a:lnTo>
                  <a:cubicBezTo>
                    <a:pt x="1327825" y="141051"/>
                    <a:pt x="1177047" y="0"/>
                    <a:pt x="992221" y="0"/>
                  </a:cubicBezTo>
                  <a:close/>
                </a:path>
              </a:pathLst>
            </a:custGeom>
            <a:solidFill>
              <a:srgbClr val="FFFFFF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21" name="グラフィックス 1">
            <a:extLst>
              <a:ext uri="{FF2B5EF4-FFF2-40B4-BE49-F238E27FC236}">
                <a16:creationId xmlns:a16="http://schemas.microsoft.com/office/drawing/2014/main" id="{A917F233-4511-48F2-9E1B-447BDF08BB86}"/>
              </a:ext>
            </a:extLst>
          </p:cNvPr>
          <p:cNvGrpSpPr/>
          <p:nvPr/>
        </p:nvGrpSpPr>
        <p:grpSpPr>
          <a:xfrm>
            <a:off x="22045136" y="8537926"/>
            <a:ext cx="1363284" cy="3581623"/>
            <a:chOff x="12704321" y="10855370"/>
            <a:chExt cx="1420238" cy="3731253"/>
          </a:xfrm>
          <a:solidFill>
            <a:srgbClr val="FFFFFF"/>
          </a:solidFill>
        </p:grpSpPr>
        <p:sp>
          <p:nvSpPr>
            <p:cNvPr id="22" name="フリーフォーム: 図形 21">
              <a:extLst>
                <a:ext uri="{FF2B5EF4-FFF2-40B4-BE49-F238E27FC236}">
                  <a16:creationId xmlns:a16="http://schemas.microsoft.com/office/drawing/2014/main" id="{D2961A46-1023-4704-9ABE-88633195939B}"/>
                </a:ext>
              </a:extLst>
            </p:cNvPr>
            <p:cNvSpPr/>
            <p:nvPr/>
          </p:nvSpPr>
          <p:spPr>
            <a:xfrm rot="-553102">
              <a:off x="13142428" y="10895487"/>
              <a:ext cx="544757" cy="544757"/>
            </a:xfrm>
            <a:custGeom>
              <a:avLst/>
              <a:gdLst>
                <a:gd name="connsiteX0" fmla="*/ 544757 w 544757"/>
                <a:gd name="connsiteY0" fmla="*/ 272379 h 544757"/>
                <a:gd name="connsiteX1" fmla="*/ 272379 w 544757"/>
                <a:gd name="connsiteY1" fmla="*/ 544758 h 544757"/>
                <a:gd name="connsiteX2" fmla="*/ 0 w 544757"/>
                <a:gd name="connsiteY2" fmla="*/ 272379 h 544757"/>
                <a:gd name="connsiteX3" fmla="*/ 272379 w 544757"/>
                <a:gd name="connsiteY3" fmla="*/ 0 h 544757"/>
                <a:gd name="connsiteX4" fmla="*/ 544757 w 544757"/>
                <a:gd name="connsiteY4" fmla="*/ 272379 h 544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757" h="544757">
                  <a:moveTo>
                    <a:pt x="544757" y="272379"/>
                  </a:moveTo>
                  <a:cubicBezTo>
                    <a:pt x="544757" y="422810"/>
                    <a:pt x="422809" y="544758"/>
                    <a:pt x="272379" y="544758"/>
                  </a:cubicBezTo>
                  <a:cubicBezTo>
                    <a:pt x="121948" y="544758"/>
                    <a:pt x="0" y="422810"/>
                    <a:pt x="0" y="272379"/>
                  </a:cubicBezTo>
                  <a:cubicBezTo>
                    <a:pt x="0" y="121948"/>
                    <a:pt x="121948" y="0"/>
                    <a:pt x="272379" y="0"/>
                  </a:cubicBezTo>
                  <a:cubicBezTo>
                    <a:pt x="422809" y="0"/>
                    <a:pt x="544757" y="121948"/>
                    <a:pt x="544757" y="272379"/>
                  </a:cubicBezTo>
                  <a:close/>
                </a:path>
              </a:pathLst>
            </a:custGeom>
            <a:solidFill>
              <a:srgbClr val="FFFFFF"/>
            </a:solidFill>
            <a:ln w="486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3" name="フリーフォーム: 図形 22">
              <a:extLst>
                <a:ext uri="{FF2B5EF4-FFF2-40B4-BE49-F238E27FC236}">
                  <a16:creationId xmlns:a16="http://schemas.microsoft.com/office/drawing/2014/main" id="{333BD8F6-CF4D-4E0C-AF39-0FC98E48C375}"/>
                </a:ext>
              </a:extLst>
            </p:cNvPr>
            <p:cNvSpPr/>
            <p:nvPr/>
          </p:nvSpPr>
          <p:spPr>
            <a:xfrm>
              <a:off x="13020469" y="12042842"/>
              <a:ext cx="48638" cy="48638"/>
            </a:xfrm>
            <a:custGeom>
              <a:avLst/>
              <a:gdLst>
                <a:gd name="connsiteX0" fmla="*/ 0 w 48638"/>
                <a:gd name="connsiteY0" fmla="*/ 0 h 48638"/>
                <a:gd name="connsiteX1" fmla="*/ 0 w 48638"/>
                <a:gd name="connsiteY1" fmla="*/ 0 h 48638"/>
                <a:gd name="connsiteX2" fmla="*/ 0 w 48638"/>
                <a:gd name="connsiteY2" fmla="*/ 0 h 48638"/>
                <a:gd name="connsiteX3" fmla="*/ 0 w 48638"/>
                <a:gd name="connsiteY3" fmla="*/ 0 h 48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638" h="4863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4" name="フリーフォーム: 図形 23">
              <a:extLst>
                <a:ext uri="{FF2B5EF4-FFF2-40B4-BE49-F238E27FC236}">
                  <a16:creationId xmlns:a16="http://schemas.microsoft.com/office/drawing/2014/main" id="{879201A2-F184-4E12-AE19-79D27714E0AB}"/>
                </a:ext>
              </a:extLst>
            </p:cNvPr>
            <p:cNvSpPr/>
            <p:nvPr/>
          </p:nvSpPr>
          <p:spPr>
            <a:xfrm>
              <a:off x="12704321" y="11658600"/>
              <a:ext cx="1420238" cy="2928024"/>
            </a:xfrm>
            <a:custGeom>
              <a:avLst/>
              <a:gdLst>
                <a:gd name="connsiteX0" fmla="*/ 992221 w 1420238"/>
                <a:gd name="connsiteY0" fmla="*/ 0 h 2928024"/>
                <a:gd name="connsiteX1" fmla="*/ 432881 w 1420238"/>
                <a:gd name="connsiteY1" fmla="*/ 0 h 2928024"/>
                <a:gd name="connsiteX2" fmla="*/ 92413 w 1420238"/>
                <a:gd name="connsiteY2" fmla="*/ 325876 h 2928024"/>
                <a:gd name="connsiteX3" fmla="*/ 0 w 1420238"/>
                <a:gd name="connsiteY3" fmla="*/ 1206229 h 2928024"/>
                <a:gd name="connsiteX4" fmla="*/ 24319 w 1420238"/>
                <a:gd name="connsiteY4" fmla="*/ 1269458 h 2928024"/>
                <a:gd name="connsiteX5" fmla="*/ 87549 w 1420238"/>
                <a:gd name="connsiteY5" fmla="*/ 1298642 h 2928024"/>
                <a:gd name="connsiteX6" fmla="*/ 175098 w 1420238"/>
                <a:gd name="connsiteY6" fmla="*/ 1220820 h 2928024"/>
                <a:gd name="connsiteX7" fmla="*/ 286966 w 1420238"/>
                <a:gd name="connsiteY7" fmla="*/ 393969 h 2928024"/>
                <a:gd name="connsiteX8" fmla="*/ 311285 w 1420238"/>
                <a:gd name="connsiteY8" fmla="*/ 374514 h 2928024"/>
                <a:gd name="connsiteX9" fmla="*/ 330741 w 1420238"/>
                <a:gd name="connsiteY9" fmla="*/ 393969 h 2928024"/>
                <a:gd name="connsiteX10" fmla="*/ 330741 w 1420238"/>
                <a:gd name="connsiteY10" fmla="*/ 1332689 h 2928024"/>
                <a:gd name="connsiteX11" fmla="*/ 330741 w 1420238"/>
                <a:gd name="connsiteY11" fmla="*/ 1381327 h 2928024"/>
                <a:gd name="connsiteX12" fmla="*/ 364787 w 1420238"/>
                <a:gd name="connsiteY12" fmla="*/ 2821021 h 2928024"/>
                <a:gd name="connsiteX13" fmla="*/ 466928 w 1420238"/>
                <a:gd name="connsiteY13" fmla="*/ 2928025 h 2928024"/>
                <a:gd name="connsiteX14" fmla="*/ 476655 w 1420238"/>
                <a:gd name="connsiteY14" fmla="*/ 2928025 h 2928024"/>
                <a:gd name="connsiteX15" fmla="*/ 588524 w 1420238"/>
                <a:gd name="connsiteY15" fmla="*/ 2821021 h 2928024"/>
                <a:gd name="connsiteX16" fmla="*/ 676072 w 1420238"/>
                <a:gd name="connsiteY16" fmla="*/ 1381327 h 2928024"/>
                <a:gd name="connsiteX17" fmla="*/ 710119 w 1420238"/>
                <a:gd name="connsiteY17" fmla="*/ 1347280 h 2928024"/>
                <a:gd name="connsiteX18" fmla="*/ 744166 w 1420238"/>
                <a:gd name="connsiteY18" fmla="*/ 1376463 h 2928024"/>
                <a:gd name="connsiteX19" fmla="*/ 831715 w 1420238"/>
                <a:gd name="connsiteY19" fmla="*/ 2811293 h 2928024"/>
                <a:gd name="connsiteX20" fmla="*/ 928992 w 1420238"/>
                <a:gd name="connsiteY20" fmla="*/ 2923160 h 2928024"/>
                <a:gd name="connsiteX21" fmla="*/ 943583 w 1420238"/>
                <a:gd name="connsiteY21" fmla="*/ 2923160 h 2928024"/>
                <a:gd name="connsiteX22" fmla="*/ 1055451 w 1420238"/>
                <a:gd name="connsiteY22" fmla="*/ 2821021 h 2928024"/>
                <a:gd name="connsiteX23" fmla="*/ 1089498 w 1420238"/>
                <a:gd name="connsiteY23" fmla="*/ 1371599 h 2928024"/>
                <a:gd name="connsiteX24" fmla="*/ 1089498 w 1420238"/>
                <a:gd name="connsiteY24" fmla="*/ 1327825 h 2928024"/>
                <a:gd name="connsiteX25" fmla="*/ 1089498 w 1420238"/>
                <a:gd name="connsiteY25" fmla="*/ 384242 h 2928024"/>
                <a:gd name="connsiteX26" fmla="*/ 1108953 w 1420238"/>
                <a:gd name="connsiteY26" fmla="*/ 364787 h 2928024"/>
                <a:gd name="connsiteX27" fmla="*/ 1133272 w 1420238"/>
                <a:gd name="connsiteY27" fmla="*/ 384242 h 2928024"/>
                <a:gd name="connsiteX28" fmla="*/ 1245141 w 1420238"/>
                <a:gd name="connsiteY28" fmla="*/ 1211093 h 2928024"/>
                <a:gd name="connsiteX29" fmla="*/ 1332689 w 1420238"/>
                <a:gd name="connsiteY29" fmla="*/ 1288915 h 2928024"/>
                <a:gd name="connsiteX30" fmla="*/ 1395919 w 1420238"/>
                <a:gd name="connsiteY30" fmla="*/ 1259732 h 2928024"/>
                <a:gd name="connsiteX31" fmla="*/ 1420239 w 1420238"/>
                <a:gd name="connsiteY31" fmla="*/ 1196501 h 2928024"/>
                <a:gd name="connsiteX32" fmla="*/ 1327826 w 1420238"/>
                <a:gd name="connsiteY32" fmla="*/ 311285 h 2928024"/>
                <a:gd name="connsiteX33" fmla="*/ 992221 w 1420238"/>
                <a:gd name="connsiteY33" fmla="*/ 0 h 2928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420238" h="2928024">
                  <a:moveTo>
                    <a:pt x="992221" y="0"/>
                  </a:moveTo>
                  <a:lnTo>
                    <a:pt x="432881" y="0"/>
                  </a:lnTo>
                  <a:cubicBezTo>
                    <a:pt x="252919" y="0"/>
                    <a:pt x="102141" y="141051"/>
                    <a:pt x="92413" y="325876"/>
                  </a:cubicBezTo>
                  <a:lnTo>
                    <a:pt x="0" y="1206229"/>
                  </a:lnTo>
                  <a:cubicBezTo>
                    <a:pt x="0" y="1230548"/>
                    <a:pt x="9728" y="1254867"/>
                    <a:pt x="24319" y="1269458"/>
                  </a:cubicBezTo>
                  <a:cubicBezTo>
                    <a:pt x="38911" y="1288915"/>
                    <a:pt x="63230" y="1298642"/>
                    <a:pt x="87549" y="1298642"/>
                  </a:cubicBezTo>
                  <a:cubicBezTo>
                    <a:pt x="131324" y="1298642"/>
                    <a:pt x="170234" y="1264596"/>
                    <a:pt x="175098" y="1220820"/>
                  </a:cubicBezTo>
                  <a:lnTo>
                    <a:pt x="286966" y="393969"/>
                  </a:lnTo>
                  <a:cubicBezTo>
                    <a:pt x="286966" y="379378"/>
                    <a:pt x="301558" y="374514"/>
                    <a:pt x="311285" y="374514"/>
                  </a:cubicBezTo>
                  <a:cubicBezTo>
                    <a:pt x="325877" y="374514"/>
                    <a:pt x="330741" y="384242"/>
                    <a:pt x="330741" y="393969"/>
                  </a:cubicBezTo>
                  <a:lnTo>
                    <a:pt x="330741" y="1332689"/>
                  </a:lnTo>
                  <a:cubicBezTo>
                    <a:pt x="330741" y="1347280"/>
                    <a:pt x="330741" y="1366735"/>
                    <a:pt x="330741" y="1381327"/>
                  </a:cubicBezTo>
                  <a:lnTo>
                    <a:pt x="364787" y="2821021"/>
                  </a:lnTo>
                  <a:cubicBezTo>
                    <a:pt x="369651" y="2879386"/>
                    <a:pt x="413426" y="2923160"/>
                    <a:pt x="466928" y="2928025"/>
                  </a:cubicBezTo>
                  <a:cubicBezTo>
                    <a:pt x="471792" y="2928025"/>
                    <a:pt x="471792" y="2928025"/>
                    <a:pt x="476655" y="2928025"/>
                  </a:cubicBezTo>
                  <a:cubicBezTo>
                    <a:pt x="535021" y="2928025"/>
                    <a:pt x="583660" y="2879386"/>
                    <a:pt x="588524" y="2821021"/>
                  </a:cubicBezTo>
                  <a:lnTo>
                    <a:pt x="676072" y="1381327"/>
                  </a:lnTo>
                  <a:cubicBezTo>
                    <a:pt x="676072" y="1361872"/>
                    <a:pt x="690664" y="1347280"/>
                    <a:pt x="710119" y="1347280"/>
                  </a:cubicBezTo>
                  <a:cubicBezTo>
                    <a:pt x="729574" y="1347280"/>
                    <a:pt x="744166" y="1361872"/>
                    <a:pt x="744166" y="1376463"/>
                  </a:cubicBezTo>
                  <a:lnTo>
                    <a:pt x="831715" y="2811293"/>
                  </a:lnTo>
                  <a:cubicBezTo>
                    <a:pt x="831715" y="2869660"/>
                    <a:pt x="875489" y="2913434"/>
                    <a:pt x="928992" y="2923160"/>
                  </a:cubicBezTo>
                  <a:cubicBezTo>
                    <a:pt x="933856" y="2923160"/>
                    <a:pt x="938719" y="2923160"/>
                    <a:pt x="943583" y="2923160"/>
                  </a:cubicBezTo>
                  <a:cubicBezTo>
                    <a:pt x="1001949" y="2923160"/>
                    <a:pt x="1050588" y="2879386"/>
                    <a:pt x="1055451" y="2821021"/>
                  </a:cubicBezTo>
                  <a:lnTo>
                    <a:pt x="1089498" y="1371599"/>
                  </a:lnTo>
                  <a:cubicBezTo>
                    <a:pt x="1089498" y="1357008"/>
                    <a:pt x="1089498" y="1342416"/>
                    <a:pt x="1089498" y="1327825"/>
                  </a:cubicBezTo>
                  <a:lnTo>
                    <a:pt x="1089498" y="384242"/>
                  </a:lnTo>
                  <a:cubicBezTo>
                    <a:pt x="1089498" y="374514"/>
                    <a:pt x="1099226" y="364787"/>
                    <a:pt x="1108953" y="364787"/>
                  </a:cubicBezTo>
                  <a:cubicBezTo>
                    <a:pt x="1118681" y="364787"/>
                    <a:pt x="1133272" y="369650"/>
                    <a:pt x="1133272" y="384242"/>
                  </a:cubicBezTo>
                  <a:lnTo>
                    <a:pt x="1245141" y="1211093"/>
                  </a:lnTo>
                  <a:cubicBezTo>
                    <a:pt x="1250004" y="1254867"/>
                    <a:pt x="1288915" y="1288915"/>
                    <a:pt x="1332689" y="1288915"/>
                  </a:cubicBezTo>
                  <a:cubicBezTo>
                    <a:pt x="1357009" y="1288915"/>
                    <a:pt x="1381328" y="1279187"/>
                    <a:pt x="1395919" y="1259732"/>
                  </a:cubicBezTo>
                  <a:cubicBezTo>
                    <a:pt x="1410511" y="1240277"/>
                    <a:pt x="1420239" y="1220820"/>
                    <a:pt x="1420239" y="1196501"/>
                  </a:cubicBezTo>
                  <a:lnTo>
                    <a:pt x="1327826" y="311285"/>
                  </a:lnTo>
                  <a:cubicBezTo>
                    <a:pt x="1322962" y="141051"/>
                    <a:pt x="1172183" y="0"/>
                    <a:pt x="992221" y="0"/>
                  </a:cubicBezTo>
                  <a:close/>
                </a:path>
              </a:pathLst>
            </a:custGeom>
            <a:solidFill>
              <a:srgbClr val="FFFFFF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25" name="グラフィックス 1">
            <a:extLst>
              <a:ext uri="{FF2B5EF4-FFF2-40B4-BE49-F238E27FC236}">
                <a16:creationId xmlns:a16="http://schemas.microsoft.com/office/drawing/2014/main" id="{A917F233-4511-48F2-9E1B-447BDF08BB86}"/>
              </a:ext>
            </a:extLst>
          </p:cNvPr>
          <p:cNvGrpSpPr/>
          <p:nvPr/>
        </p:nvGrpSpPr>
        <p:grpSpPr>
          <a:xfrm>
            <a:off x="25948236" y="8537360"/>
            <a:ext cx="1363284" cy="3586859"/>
            <a:chOff x="16770482" y="10854780"/>
            <a:chExt cx="1420238" cy="3736708"/>
          </a:xfrm>
          <a:solidFill>
            <a:srgbClr val="FFFFFF"/>
          </a:solidFill>
        </p:grpSpPr>
        <p:sp>
          <p:nvSpPr>
            <p:cNvPr id="26" name="フリーフォーム: 図形 25">
              <a:extLst>
                <a:ext uri="{FF2B5EF4-FFF2-40B4-BE49-F238E27FC236}">
                  <a16:creationId xmlns:a16="http://schemas.microsoft.com/office/drawing/2014/main" id="{D12868A9-24DC-4019-890D-C00269F0289B}"/>
                </a:ext>
              </a:extLst>
            </p:cNvPr>
            <p:cNvSpPr/>
            <p:nvPr/>
          </p:nvSpPr>
          <p:spPr>
            <a:xfrm rot="-553102">
              <a:off x="17213462" y="10894896"/>
              <a:ext cx="544757" cy="544757"/>
            </a:xfrm>
            <a:custGeom>
              <a:avLst/>
              <a:gdLst>
                <a:gd name="connsiteX0" fmla="*/ 544758 w 544757"/>
                <a:gd name="connsiteY0" fmla="*/ 272379 h 544757"/>
                <a:gd name="connsiteX1" fmla="*/ 272379 w 544757"/>
                <a:gd name="connsiteY1" fmla="*/ 544758 h 544757"/>
                <a:gd name="connsiteX2" fmla="*/ 0 w 544757"/>
                <a:gd name="connsiteY2" fmla="*/ 272379 h 544757"/>
                <a:gd name="connsiteX3" fmla="*/ 272379 w 544757"/>
                <a:gd name="connsiteY3" fmla="*/ 0 h 544757"/>
                <a:gd name="connsiteX4" fmla="*/ 544758 w 544757"/>
                <a:gd name="connsiteY4" fmla="*/ 272379 h 544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4757" h="544757">
                  <a:moveTo>
                    <a:pt x="544758" y="272379"/>
                  </a:moveTo>
                  <a:cubicBezTo>
                    <a:pt x="544758" y="422810"/>
                    <a:pt x="422810" y="544758"/>
                    <a:pt x="272379" y="544758"/>
                  </a:cubicBezTo>
                  <a:cubicBezTo>
                    <a:pt x="121948" y="544758"/>
                    <a:pt x="0" y="422810"/>
                    <a:pt x="0" y="272379"/>
                  </a:cubicBezTo>
                  <a:cubicBezTo>
                    <a:pt x="0" y="121948"/>
                    <a:pt x="121948" y="0"/>
                    <a:pt x="272379" y="0"/>
                  </a:cubicBezTo>
                  <a:cubicBezTo>
                    <a:pt x="422809" y="0"/>
                    <a:pt x="544758" y="121948"/>
                    <a:pt x="544758" y="272379"/>
                  </a:cubicBezTo>
                  <a:close/>
                </a:path>
              </a:pathLst>
            </a:custGeom>
            <a:solidFill>
              <a:srgbClr val="FFFFFF"/>
            </a:solidFill>
            <a:ln w="486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7" name="フリーフォーム: 図形 26">
              <a:extLst>
                <a:ext uri="{FF2B5EF4-FFF2-40B4-BE49-F238E27FC236}">
                  <a16:creationId xmlns:a16="http://schemas.microsoft.com/office/drawing/2014/main" id="{49FD0AFB-7359-4D28-8099-A6541A3A3E0F}"/>
                </a:ext>
              </a:extLst>
            </p:cNvPr>
            <p:cNvSpPr/>
            <p:nvPr/>
          </p:nvSpPr>
          <p:spPr>
            <a:xfrm>
              <a:off x="17086631" y="12042842"/>
              <a:ext cx="2161" cy="48638"/>
            </a:xfrm>
            <a:custGeom>
              <a:avLst/>
              <a:gdLst>
                <a:gd name="connsiteX0" fmla="*/ 0 w 2161"/>
                <a:gd name="connsiteY0" fmla="*/ 0 h 48638"/>
                <a:gd name="connsiteX1" fmla="*/ 0 w 2161"/>
                <a:gd name="connsiteY1" fmla="*/ 0 h 48638"/>
                <a:gd name="connsiteX2" fmla="*/ 0 w 2161"/>
                <a:gd name="connsiteY2" fmla="*/ 0 h 48638"/>
                <a:gd name="connsiteX3" fmla="*/ 0 w 2161"/>
                <a:gd name="connsiteY3" fmla="*/ 0 h 48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1" h="48638">
                  <a:moveTo>
                    <a:pt x="0" y="0"/>
                  </a:moveTo>
                  <a:cubicBezTo>
                    <a:pt x="0" y="0"/>
                    <a:pt x="4863" y="0"/>
                    <a:pt x="0" y="0"/>
                  </a:cubicBezTo>
                  <a:cubicBezTo>
                    <a:pt x="4863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8" name="フリーフォーム: 図形 27">
              <a:extLst>
                <a:ext uri="{FF2B5EF4-FFF2-40B4-BE49-F238E27FC236}">
                  <a16:creationId xmlns:a16="http://schemas.microsoft.com/office/drawing/2014/main" id="{D19E9C5B-4BB8-4813-9137-19A0968A18BA}"/>
                </a:ext>
              </a:extLst>
            </p:cNvPr>
            <p:cNvSpPr/>
            <p:nvPr/>
          </p:nvSpPr>
          <p:spPr>
            <a:xfrm>
              <a:off x="16770482" y="11658600"/>
              <a:ext cx="1420238" cy="2932888"/>
            </a:xfrm>
            <a:custGeom>
              <a:avLst/>
              <a:gdLst>
                <a:gd name="connsiteX0" fmla="*/ 992221 w 1420238"/>
                <a:gd name="connsiteY0" fmla="*/ 0 h 2932888"/>
                <a:gd name="connsiteX1" fmla="*/ 432881 w 1420238"/>
                <a:gd name="connsiteY1" fmla="*/ 0 h 2932888"/>
                <a:gd name="connsiteX2" fmla="*/ 92412 w 1420238"/>
                <a:gd name="connsiteY2" fmla="*/ 325876 h 2932888"/>
                <a:gd name="connsiteX3" fmla="*/ 0 w 1420238"/>
                <a:gd name="connsiteY3" fmla="*/ 1211093 h 2932888"/>
                <a:gd name="connsiteX4" fmla="*/ 24319 w 1420238"/>
                <a:gd name="connsiteY4" fmla="*/ 1274322 h 2932888"/>
                <a:gd name="connsiteX5" fmla="*/ 87549 w 1420238"/>
                <a:gd name="connsiteY5" fmla="*/ 1303506 h 2932888"/>
                <a:gd name="connsiteX6" fmla="*/ 175097 w 1420238"/>
                <a:gd name="connsiteY6" fmla="*/ 1225684 h 2932888"/>
                <a:gd name="connsiteX7" fmla="*/ 286966 w 1420238"/>
                <a:gd name="connsiteY7" fmla="*/ 398833 h 2932888"/>
                <a:gd name="connsiteX8" fmla="*/ 311285 w 1420238"/>
                <a:gd name="connsiteY8" fmla="*/ 379378 h 2932888"/>
                <a:gd name="connsiteX9" fmla="*/ 330741 w 1420238"/>
                <a:gd name="connsiteY9" fmla="*/ 398833 h 2932888"/>
                <a:gd name="connsiteX10" fmla="*/ 330741 w 1420238"/>
                <a:gd name="connsiteY10" fmla="*/ 1337553 h 2932888"/>
                <a:gd name="connsiteX11" fmla="*/ 330741 w 1420238"/>
                <a:gd name="connsiteY11" fmla="*/ 1386191 h 2932888"/>
                <a:gd name="connsiteX12" fmla="*/ 364787 w 1420238"/>
                <a:gd name="connsiteY12" fmla="*/ 2825884 h 2932888"/>
                <a:gd name="connsiteX13" fmla="*/ 466927 w 1420238"/>
                <a:gd name="connsiteY13" fmla="*/ 2932889 h 2932888"/>
                <a:gd name="connsiteX14" fmla="*/ 476655 w 1420238"/>
                <a:gd name="connsiteY14" fmla="*/ 2932889 h 2932888"/>
                <a:gd name="connsiteX15" fmla="*/ 588523 w 1420238"/>
                <a:gd name="connsiteY15" fmla="*/ 2825884 h 2932888"/>
                <a:gd name="connsiteX16" fmla="*/ 676072 w 1420238"/>
                <a:gd name="connsiteY16" fmla="*/ 1386191 h 2932888"/>
                <a:gd name="connsiteX17" fmla="*/ 710119 w 1420238"/>
                <a:gd name="connsiteY17" fmla="*/ 1352144 h 2932888"/>
                <a:gd name="connsiteX18" fmla="*/ 744166 w 1420238"/>
                <a:gd name="connsiteY18" fmla="*/ 1381327 h 2932888"/>
                <a:gd name="connsiteX19" fmla="*/ 831714 w 1420238"/>
                <a:gd name="connsiteY19" fmla="*/ 2816157 h 2932888"/>
                <a:gd name="connsiteX20" fmla="*/ 928991 w 1420238"/>
                <a:gd name="connsiteY20" fmla="*/ 2928025 h 2932888"/>
                <a:gd name="connsiteX21" fmla="*/ 943583 w 1420238"/>
                <a:gd name="connsiteY21" fmla="*/ 2928025 h 2932888"/>
                <a:gd name="connsiteX22" fmla="*/ 1055451 w 1420238"/>
                <a:gd name="connsiteY22" fmla="*/ 2825884 h 2932888"/>
                <a:gd name="connsiteX23" fmla="*/ 1089498 w 1420238"/>
                <a:gd name="connsiteY23" fmla="*/ 1376463 h 2932888"/>
                <a:gd name="connsiteX24" fmla="*/ 1089498 w 1420238"/>
                <a:gd name="connsiteY24" fmla="*/ 1332689 h 2932888"/>
                <a:gd name="connsiteX25" fmla="*/ 1089498 w 1420238"/>
                <a:gd name="connsiteY25" fmla="*/ 389106 h 2932888"/>
                <a:gd name="connsiteX26" fmla="*/ 1108953 w 1420238"/>
                <a:gd name="connsiteY26" fmla="*/ 369650 h 2932888"/>
                <a:gd name="connsiteX27" fmla="*/ 1133272 w 1420238"/>
                <a:gd name="connsiteY27" fmla="*/ 389106 h 2932888"/>
                <a:gd name="connsiteX28" fmla="*/ 1245140 w 1420238"/>
                <a:gd name="connsiteY28" fmla="*/ 1215957 h 2932888"/>
                <a:gd name="connsiteX29" fmla="*/ 1332689 w 1420238"/>
                <a:gd name="connsiteY29" fmla="*/ 1293778 h 2932888"/>
                <a:gd name="connsiteX30" fmla="*/ 1395919 w 1420238"/>
                <a:gd name="connsiteY30" fmla="*/ 1264596 h 2932888"/>
                <a:gd name="connsiteX31" fmla="*/ 1420238 w 1420238"/>
                <a:gd name="connsiteY31" fmla="*/ 1201365 h 2932888"/>
                <a:gd name="connsiteX32" fmla="*/ 1327826 w 1420238"/>
                <a:gd name="connsiteY32" fmla="*/ 316149 h 2932888"/>
                <a:gd name="connsiteX33" fmla="*/ 992221 w 1420238"/>
                <a:gd name="connsiteY33" fmla="*/ 0 h 2932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420238" h="2932888">
                  <a:moveTo>
                    <a:pt x="992221" y="0"/>
                  </a:moveTo>
                  <a:lnTo>
                    <a:pt x="432881" y="0"/>
                  </a:lnTo>
                  <a:cubicBezTo>
                    <a:pt x="252919" y="0"/>
                    <a:pt x="102140" y="141051"/>
                    <a:pt x="92412" y="325876"/>
                  </a:cubicBezTo>
                  <a:lnTo>
                    <a:pt x="0" y="1211093"/>
                  </a:lnTo>
                  <a:cubicBezTo>
                    <a:pt x="0" y="1235412"/>
                    <a:pt x="9728" y="1259732"/>
                    <a:pt x="24319" y="1274322"/>
                  </a:cubicBezTo>
                  <a:cubicBezTo>
                    <a:pt x="38911" y="1293778"/>
                    <a:pt x="63230" y="1303506"/>
                    <a:pt x="87549" y="1303506"/>
                  </a:cubicBezTo>
                  <a:cubicBezTo>
                    <a:pt x="131323" y="1303506"/>
                    <a:pt x="170234" y="1269458"/>
                    <a:pt x="175097" y="1225684"/>
                  </a:cubicBezTo>
                  <a:lnTo>
                    <a:pt x="286966" y="398833"/>
                  </a:lnTo>
                  <a:cubicBezTo>
                    <a:pt x="286966" y="384242"/>
                    <a:pt x="301557" y="379378"/>
                    <a:pt x="311285" y="379378"/>
                  </a:cubicBezTo>
                  <a:cubicBezTo>
                    <a:pt x="325876" y="379378"/>
                    <a:pt x="330741" y="389106"/>
                    <a:pt x="330741" y="398833"/>
                  </a:cubicBezTo>
                  <a:lnTo>
                    <a:pt x="330741" y="1337553"/>
                  </a:lnTo>
                  <a:cubicBezTo>
                    <a:pt x="330741" y="1352144"/>
                    <a:pt x="330741" y="1371599"/>
                    <a:pt x="330741" y="1386191"/>
                  </a:cubicBezTo>
                  <a:lnTo>
                    <a:pt x="364787" y="2825884"/>
                  </a:lnTo>
                  <a:cubicBezTo>
                    <a:pt x="369651" y="2884250"/>
                    <a:pt x="413426" y="2928025"/>
                    <a:pt x="466927" y="2932889"/>
                  </a:cubicBezTo>
                  <a:cubicBezTo>
                    <a:pt x="471791" y="2932889"/>
                    <a:pt x="471791" y="2932889"/>
                    <a:pt x="476655" y="2932889"/>
                  </a:cubicBezTo>
                  <a:cubicBezTo>
                    <a:pt x="535021" y="2932889"/>
                    <a:pt x="583660" y="2884250"/>
                    <a:pt x="588523" y="2825884"/>
                  </a:cubicBezTo>
                  <a:lnTo>
                    <a:pt x="676072" y="1386191"/>
                  </a:lnTo>
                  <a:cubicBezTo>
                    <a:pt x="676072" y="1366735"/>
                    <a:pt x="690664" y="1352144"/>
                    <a:pt x="710119" y="1352144"/>
                  </a:cubicBezTo>
                  <a:cubicBezTo>
                    <a:pt x="729574" y="1352144"/>
                    <a:pt x="744166" y="1366735"/>
                    <a:pt x="744166" y="1381327"/>
                  </a:cubicBezTo>
                  <a:lnTo>
                    <a:pt x="831714" y="2816157"/>
                  </a:lnTo>
                  <a:cubicBezTo>
                    <a:pt x="831714" y="2874522"/>
                    <a:pt x="875489" y="2918298"/>
                    <a:pt x="928991" y="2928025"/>
                  </a:cubicBezTo>
                  <a:cubicBezTo>
                    <a:pt x="933855" y="2928025"/>
                    <a:pt x="938719" y="2928025"/>
                    <a:pt x="943583" y="2928025"/>
                  </a:cubicBezTo>
                  <a:cubicBezTo>
                    <a:pt x="1001948" y="2928025"/>
                    <a:pt x="1050587" y="2884250"/>
                    <a:pt x="1055451" y="2825884"/>
                  </a:cubicBezTo>
                  <a:lnTo>
                    <a:pt x="1089498" y="1376463"/>
                  </a:lnTo>
                  <a:cubicBezTo>
                    <a:pt x="1089498" y="1361872"/>
                    <a:pt x="1089498" y="1347280"/>
                    <a:pt x="1089498" y="1332689"/>
                  </a:cubicBezTo>
                  <a:lnTo>
                    <a:pt x="1089498" y="389106"/>
                  </a:lnTo>
                  <a:cubicBezTo>
                    <a:pt x="1089498" y="379378"/>
                    <a:pt x="1099225" y="369650"/>
                    <a:pt x="1108953" y="369650"/>
                  </a:cubicBezTo>
                  <a:cubicBezTo>
                    <a:pt x="1118681" y="369650"/>
                    <a:pt x="1133272" y="374514"/>
                    <a:pt x="1133272" y="389106"/>
                  </a:cubicBezTo>
                  <a:lnTo>
                    <a:pt x="1245140" y="1215957"/>
                  </a:lnTo>
                  <a:cubicBezTo>
                    <a:pt x="1250004" y="1259732"/>
                    <a:pt x="1288915" y="1293778"/>
                    <a:pt x="1332689" y="1293778"/>
                  </a:cubicBezTo>
                  <a:cubicBezTo>
                    <a:pt x="1357008" y="1293778"/>
                    <a:pt x="1381327" y="1284051"/>
                    <a:pt x="1395919" y="1264596"/>
                  </a:cubicBezTo>
                  <a:cubicBezTo>
                    <a:pt x="1410511" y="1245139"/>
                    <a:pt x="1420238" y="1225684"/>
                    <a:pt x="1420238" y="1201365"/>
                  </a:cubicBezTo>
                  <a:lnTo>
                    <a:pt x="1327826" y="316149"/>
                  </a:lnTo>
                  <a:cubicBezTo>
                    <a:pt x="1322962" y="141051"/>
                    <a:pt x="1177047" y="0"/>
                    <a:pt x="992221" y="0"/>
                  </a:cubicBezTo>
                  <a:close/>
                </a:path>
              </a:pathLst>
            </a:custGeom>
            <a:solidFill>
              <a:srgbClr val="FFFFFF"/>
            </a:solidFill>
            <a:ln w="4861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29" name="グラフィックス 1">
            <a:extLst>
              <a:ext uri="{FF2B5EF4-FFF2-40B4-BE49-F238E27FC236}">
                <a16:creationId xmlns:a16="http://schemas.microsoft.com/office/drawing/2014/main" id="{A917F233-4511-48F2-9E1B-447BDF08BB86}"/>
              </a:ext>
            </a:extLst>
          </p:cNvPr>
          <p:cNvGrpSpPr/>
          <p:nvPr/>
        </p:nvGrpSpPr>
        <p:grpSpPr>
          <a:xfrm>
            <a:off x="20093586" y="4172019"/>
            <a:ext cx="9169485" cy="7952199"/>
            <a:chOff x="10671240" y="6307067"/>
            <a:chExt cx="9552561" cy="8284420"/>
          </a:xfrm>
          <a:noFill/>
        </p:grpSpPr>
        <p:grpSp>
          <p:nvGrpSpPr>
            <p:cNvPr id="30" name="グラフィックス 1">
              <a:extLst>
                <a:ext uri="{FF2B5EF4-FFF2-40B4-BE49-F238E27FC236}">
                  <a16:creationId xmlns:a16="http://schemas.microsoft.com/office/drawing/2014/main" id="{A917F233-4511-48F2-9E1B-447BDF08BB86}"/>
                </a:ext>
              </a:extLst>
            </p:cNvPr>
            <p:cNvGrpSpPr/>
            <p:nvPr/>
          </p:nvGrpSpPr>
          <p:grpSpPr>
            <a:xfrm>
              <a:off x="12704321" y="6307653"/>
              <a:ext cx="1420238" cy="3736154"/>
              <a:chOff x="12704321" y="6307653"/>
              <a:chExt cx="1420238" cy="3736154"/>
            </a:xfrm>
            <a:noFill/>
          </p:grpSpPr>
          <p:sp>
            <p:nvSpPr>
              <p:cNvPr id="31" name="フリーフォーム: 図形 30">
                <a:extLst>
                  <a:ext uri="{FF2B5EF4-FFF2-40B4-BE49-F238E27FC236}">
                    <a16:creationId xmlns:a16="http://schemas.microsoft.com/office/drawing/2014/main" id="{AA824B49-5A61-44ED-8AC0-4B6BC3676CC2}"/>
                  </a:ext>
                </a:extLst>
              </p:cNvPr>
              <p:cNvSpPr/>
              <p:nvPr/>
            </p:nvSpPr>
            <p:spPr>
              <a:xfrm rot="-553102">
                <a:off x="13142059" y="6347770"/>
                <a:ext cx="544757" cy="544757"/>
              </a:xfrm>
              <a:custGeom>
                <a:avLst/>
                <a:gdLst>
                  <a:gd name="connsiteX0" fmla="*/ 544757 w 544757"/>
                  <a:gd name="connsiteY0" fmla="*/ 272379 h 544757"/>
                  <a:gd name="connsiteX1" fmla="*/ 272379 w 544757"/>
                  <a:gd name="connsiteY1" fmla="*/ 544758 h 544757"/>
                  <a:gd name="connsiteX2" fmla="*/ 0 w 544757"/>
                  <a:gd name="connsiteY2" fmla="*/ 272379 h 544757"/>
                  <a:gd name="connsiteX3" fmla="*/ 272379 w 544757"/>
                  <a:gd name="connsiteY3" fmla="*/ 0 h 544757"/>
                  <a:gd name="connsiteX4" fmla="*/ 544757 w 544757"/>
                  <a:gd name="connsiteY4" fmla="*/ 272379 h 544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757" h="544757">
                    <a:moveTo>
                      <a:pt x="544757" y="272379"/>
                    </a:moveTo>
                    <a:cubicBezTo>
                      <a:pt x="544757" y="422810"/>
                      <a:pt x="422809" y="544758"/>
                      <a:pt x="272379" y="544758"/>
                    </a:cubicBezTo>
                    <a:cubicBezTo>
                      <a:pt x="121948" y="544758"/>
                      <a:pt x="0" y="422810"/>
                      <a:pt x="0" y="272379"/>
                    </a:cubicBezTo>
                    <a:cubicBezTo>
                      <a:pt x="0" y="121948"/>
                      <a:pt x="121948" y="0"/>
                      <a:pt x="272379" y="0"/>
                    </a:cubicBezTo>
                    <a:cubicBezTo>
                      <a:pt x="422809" y="0"/>
                      <a:pt x="544757" y="121948"/>
                      <a:pt x="544757" y="272379"/>
                    </a:cubicBezTo>
                    <a:close/>
                  </a:path>
                </a:pathLst>
              </a:custGeom>
              <a:noFill/>
              <a:ln w="48617" cap="flat">
                <a:solidFill>
                  <a:srgbClr val="609787"/>
                </a:solidFill>
                <a:custDash>
                  <a:ds d="75000" sp="75000"/>
                </a:custDash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672" name="フリーフォーム: 図形 671">
                <a:extLst>
                  <a:ext uri="{FF2B5EF4-FFF2-40B4-BE49-F238E27FC236}">
                    <a16:creationId xmlns:a16="http://schemas.microsoft.com/office/drawing/2014/main" id="{A9C42BFA-C358-4069-B9EF-A294AC653164}"/>
                  </a:ext>
                </a:extLst>
              </p:cNvPr>
              <p:cNvSpPr/>
              <p:nvPr/>
            </p:nvSpPr>
            <p:spPr>
              <a:xfrm>
                <a:off x="13020469" y="7495161"/>
                <a:ext cx="48638" cy="48638"/>
              </a:xfrm>
              <a:custGeom>
                <a:avLst/>
                <a:gdLst>
                  <a:gd name="connsiteX0" fmla="*/ 0 w 48638"/>
                  <a:gd name="connsiteY0" fmla="*/ 0 h 48638"/>
                  <a:gd name="connsiteX1" fmla="*/ 0 w 48638"/>
                  <a:gd name="connsiteY1" fmla="*/ 0 h 48638"/>
                  <a:gd name="connsiteX2" fmla="*/ 0 w 48638"/>
                  <a:gd name="connsiteY2" fmla="*/ 0 h 48638"/>
                  <a:gd name="connsiteX3" fmla="*/ 0 w 48638"/>
                  <a:gd name="connsiteY3" fmla="*/ 0 h 48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638" h="48638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48616" cap="flat">
                <a:solidFill>
                  <a:srgbClr val="609787"/>
                </a:solidFill>
                <a:custDash>
                  <a:ds d="75000" sp="75000"/>
                </a:custDash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673" name="フリーフォーム: 図形 672">
                <a:extLst>
                  <a:ext uri="{FF2B5EF4-FFF2-40B4-BE49-F238E27FC236}">
                    <a16:creationId xmlns:a16="http://schemas.microsoft.com/office/drawing/2014/main" id="{5175128A-3743-4520-9FEB-47AD05C7FD82}"/>
                  </a:ext>
                </a:extLst>
              </p:cNvPr>
              <p:cNvSpPr/>
              <p:nvPr/>
            </p:nvSpPr>
            <p:spPr>
              <a:xfrm>
                <a:off x="12704321" y="7110919"/>
                <a:ext cx="1420238" cy="2932888"/>
              </a:xfrm>
              <a:custGeom>
                <a:avLst/>
                <a:gdLst>
                  <a:gd name="connsiteX0" fmla="*/ 992221 w 1420238"/>
                  <a:gd name="connsiteY0" fmla="*/ 0 h 2932888"/>
                  <a:gd name="connsiteX1" fmla="*/ 432881 w 1420238"/>
                  <a:gd name="connsiteY1" fmla="*/ 0 h 2932888"/>
                  <a:gd name="connsiteX2" fmla="*/ 92413 w 1420238"/>
                  <a:gd name="connsiteY2" fmla="*/ 325876 h 2932888"/>
                  <a:gd name="connsiteX3" fmla="*/ 0 w 1420238"/>
                  <a:gd name="connsiteY3" fmla="*/ 1211093 h 2932888"/>
                  <a:gd name="connsiteX4" fmla="*/ 24319 w 1420238"/>
                  <a:gd name="connsiteY4" fmla="*/ 1274322 h 2932888"/>
                  <a:gd name="connsiteX5" fmla="*/ 87549 w 1420238"/>
                  <a:gd name="connsiteY5" fmla="*/ 1303506 h 2932888"/>
                  <a:gd name="connsiteX6" fmla="*/ 175098 w 1420238"/>
                  <a:gd name="connsiteY6" fmla="*/ 1225684 h 2932888"/>
                  <a:gd name="connsiteX7" fmla="*/ 286966 w 1420238"/>
                  <a:gd name="connsiteY7" fmla="*/ 398833 h 2932888"/>
                  <a:gd name="connsiteX8" fmla="*/ 311285 w 1420238"/>
                  <a:gd name="connsiteY8" fmla="*/ 379378 h 2932888"/>
                  <a:gd name="connsiteX9" fmla="*/ 330741 w 1420238"/>
                  <a:gd name="connsiteY9" fmla="*/ 398833 h 2932888"/>
                  <a:gd name="connsiteX10" fmla="*/ 330741 w 1420238"/>
                  <a:gd name="connsiteY10" fmla="*/ 1337553 h 2932888"/>
                  <a:gd name="connsiteX11" fmla="*/ 330741 w 1420238"/>
                  <a:gd name="connsiteY11" fmla="*/ 1386191 h 2932888"/>
                  <a:gd name="connsiteX12" fmla="*/ 364787 w 1420238"/>
                  <a:gd name="connsiteY12" fmla="*/ 2825884 h 2932888"/>
                  <a:gd name="connsiteX13" fmla="*/ 466928 w 1420238"/>
                  <a:gd name="connsiteY13" fmla="*/ 2932889 h 2932888"/>
                  <a:gd name="connsiteX14" fmla="*/ 476655 w 1420238"/>
                  <a:gd name="connsiteY14" fmla="*/ 2932889 h 2932888"/>
                  <a:gd name="connsiteX15" fmla="*/ 588524 w 1420238"/>
                  <a:gd name="connsiteY15" fmla="*/ 2825884 h 2932888"/>
                  <a:gd name="connsiteX16" fmla="*/ 676072 w 1420238"/>
                  <a:gd name="connsiteY16" fmla="*/ 1386191 h 2932888"/>
                  <a:gd name="connsiteX17" fmla="*/ 710119 w 1420238"/>
                  <a:gd name="connsiteY17" fmla="*/ 1352144 h 2932888"/>
                  <a:gd name="connsiteX18" fmla="*/ 744166 w 1420238"/>
                  <a:gd name="connsiteY18" fmla="*/ 1381327 h 2932888"/>
                  <a:gd name="connsiteX19" fmla="*/ 831715 w 1420238"/>
                  <a:gd name="connsiteY19" fmla="*/ 2816157 h 2932888"/>
                  <a:gd name="connsiteX20" fmla="*/ 928992 w 1420238"/>
                  <a:gd name="connsiteY20" fmla="*/ 2928025 h 2932888"/>
                  <a:gd name="connsiteX21" fmla="*/ 943583 w 1420238"/>
                  <a:gd name="connsiteY21" fmla="*/ 2928025 h 2932888"/>
                  <a:gd name="connsiteX22" fmla="*/ 1055451 w 1420238"/>
                  <a:gd name="connsiteY22" fmla="*/ 2825884 h 2932888"/>
                  <a:gd name="connsiteX23" fmla="*/ 1089498 w 1420238"/>
                  <a:gd name="connsiteY23" fmla="*/ 1376463 h 2932888"/>
                  <a:gd name="connsiteX24" fmla="*/ 1089498 w 1420238"/>
                  <a:gd name="connsiteY24" fmla="*/ 1332689 h 2932888"/>
                  <a:gd name="connsiteX25" fmla="*/ 1089498 w 1420238"/>
                  <a:gd name="connsiteY25" fmla="*/ 389106 h 2932888"/>
                  <a:gd name="connsiteX26" fmla="*/ 1108953 w 1420238"/>
                  <a:gd name="connsiteY26" fmla="*/ 369650 h 2932888"/>
                  <a:gd name="connsiteX27" fmla="*/ 1133272 w 1420238"/>
                  <a:gd name="connsiteY27" fmla="*/ 389106 h 2932888"/>
                  <a:gd name="connsiteX28" fmla="*/ 1245141 w 1420238"/>
                  <a:gd name="connsiteY28" fmla="*/ 1215957 h 2932888"/>
                  <a:gd name="connsiteX29" fmla="*/ 1332689 w 1420238"/>
                  <a:gd name="connsiteY29" fmla="*/ 1293778 h 2932888"/>
                  <a:gd name="connsiteX30" fmla="*/ 1395919 w 1420238"/>
                  <a:gd name="connsiteY30" fmla="*/ 1264596 h 2932888"/>
                  <a:gd name="connsiteX31" fmla="*/ 1420239 w 1420238"/>
                  <a:gd name="connsiteY31" fmla="*/ 1201365 h 2932888"/>
                  <a:gd name="connsiteX32" fmla="*/ 1327826 w 1420238"/>
                  <a:gd name="connsiteY32" fmla="*/ 316149 h 2932888"/>
                  <a:gd name="connsiteX33" fmla="*/ 992221 w 1420238"/>
                  <a:gd name="connsiteY33" fmla="*/ 0 h 293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420238" h="2932888">
                    <a:moveTo>
                      <a:pt x="992221" y="0"/>
                    </a:moveTo>
                    <a:lnTo>
                      <a:pt x="432881" y="0"/>
                    </a:lnTo>
                    <a:cubicBezTo>
                      <a:pt x="252919" y="0"/>
                      <a:pt x="102141" y="141051"/>
                      <a:pt x="92413" y="325876"/>
                    </a:cubicBezTo>
                    <a:lnTo>
                      <a:pt x="0" y="1211093"/>
                    </a:lnTo>
                    <a:cubicBezTo>
                      <a:pt x="0" y="1235412"/>
                      <a:pt x="9728" y="1259732"/>
                      <a:pt x="24319" y="1274322"/>
                    </a:cubicBezTo>
                    <a:cubicBezTo>
                      <a:pt x="38911" y="1293778"/>
                      <a:pt x="63230" y="1303506"/>
                      <a:pt x="87549" y="1303506"/>
                    </a:cubicBezTo>
                    <a:cubicBezTo>
                      <a:pt x="131324" y="1303506"/>
                      <a:pt x="170234" y="1269458"/>
                      <a:pt x="175098" y="1225684"/>
                    </a:cubicBezTo>
                    <a:lnTo>
                      <a:pt x="286966" y="398833"/>
                    </a:lnTo>
                    <a:cubicBezTo>
                      <a:pt x="286966" y="384242"/>
                      <a:pt x="301558" y="379378"/>
                      <a:pt x="311285" y="379378"/>
                    </a:cubicBezTo>
                    <a:cubicBezTo>
                      <a:pt x="325877" y="379378"/>
                      <a:pt x="330741" y="389106"/>
                      <a:pt x="330741" y="398833"/>
                    </a:cubicBezTo>
                    <a:lnTo>
                      <a:pt x="330741" y="1337553"/>
                    </a:lnTo>
                    <a:cubicBezTo>
                      <a:pt x="330741" y="1352144"/>
                      <a:pt x="330741" y="1371599"/>
                      <a:pt x="330741" y="1386191"/>
                    </a:cubicBezTo>
                    <a:lnTo>
                      <a:pt x="364787" y="2825884"/>
                    </a:lnTo>
                    <a:cubicBezTo>
                      <a:pt x="369651" y="2884250"/>
                      <a:pt x="413426" y="2928025"/>
                      <a:pt x="466928" y="2932889"/>
                    </a:cubicBezTo>
                    <a:cubicBezTo>
                      <a:pt x="471792" y="2932889"/>
                      <a:pt x="471792" y="2932889"/>
                      <a:pt x="476655" y="2932889"/>
                    </a:cubicBezTo>
                    <a:cubicBezTo>
                      <a:pt x="535021" y="2932889"/>
                      <a:pt x="583660" y="2884250"/>
                      <a:pt x="588524" y="2825884"/>
                    </a:cubicBezTo>
                    <a:lnTo>
                      <a:pt x="676072" y="1386191"/>
                    </a:lnTo>
                    <a:cubicBezTo>
                      <a:pt x="676072" y="1366735"/>
                      <a:pt x="690664" y="1352144"/>
                      <a:pt x="710119" y="1352144"/>
                    </a:cubicBezTo>
                    <a:cubicBezTo>
                      <a:pt x="729574" y="1352144"/>
                      <a:pt x="744166" y="1366735"/>
                      <a:pt x="744166" y="1381327"/>
                    </a:cubicBezTo>
                    <a:lnTo>
                      <a:pt x="831715" y="2816157"/>
                    </a:lnTo>
                    <a:cubicBezTo>
                      <a:pt x="831715" y="2874522"/>
                      <a:pt x="875489" y="2918298"/>
                      <a:pt x="928992" y="2928025"/>
                    </a:cubicBezTo>
                    <a:cubicBezTo>
                      <a:pt x="933856" y="2928025"/>
                      <a:pt x="938719" y="2928025"/>
                      <a:pt x="943583" y="2928025"/>
                    </a:cubicBezTo>
                    <a:cubicBezTo>
                      <a:pt x="1001949" y="2928025"/>
                      <a:pt x="1050588" y="2884250"/>
                      <a:pt x="1055451" y="2825884"/>
                    </a:cubicBezTo>
                    <a:lnTo>
                      <a:pt x="1089498" y="1376463"/>
                    </a:lnTo>
                    <a:cubicBezTo>
                      <a:pt x="1089498" y="1361872"/>
                      <a:pt x="1089498" y="1347280"/>
                      <a:pt x="1089498" y="1332689"/>
                    </a:cubicBezTo>
                    <a:lnTo>
                      <a:pt x="1089498" y="389106"/>
                    </a:lnTo>
                    <a:cubicBezTo>
                      <a:pt x="1089498" y="379378"/>
                      <a:pt x="1099226" y="369650"/>
                      <a:pt x="1108953" y="369650"/>
                    </a:cubicBezTo>
                    <a:cubicBezTo>
                      <a:pt x="1118681" y="369650"/>
                      <a:pt x="1133272" y="374514"/>
                      <a:pt x="1133272" y="389106"/>
                    </a:cubicBezTo>
                    <a:lnTo>
                      <a:pt x="1245141" y="1215957"/>
                    </a:lnTo>
                    <a:cubicBezTo>
                      <a:pt x="1250004" y="1259732"/>
                      <a:pt x="1288915" y="1293778"/>
                      <a:pt x="1332689" y="1293778"/>
                    </a:cubicBezTo>
                    <a:cubicBezTo>
                      <a:pt x="1357009" y="1293778"/>
                      <a:pt x="1381328" y="1284051"/>
                      <a:pt x="1395919" y="1264596"/>
                    </a:cubicBezTo>
                    <a:cubicBezTo>
                      <a:pt x="1410511" y="1245139"/>
                      <a:pt x="1420239" y="1225684"/>
                      <a:pt x="1420239" y="1201365"/>
                    </a:cubicBezTo>
                    <a:lnTo>
                      <a:pt x="1327826" y="316149"/>
                    </a:lnTo>
                    <a:cubicBezTo>
                      <a:pt x="1322962" y="141051"/>
                      <a:pt x="1172183" y="0"/>
                      <a:pt x="992221" y="0"/>
                    </a:cubicBezTo>
                    <a:close/>
                  </a:path>
                </a:pathLst>
              </a:custGeom>
              <a:noFill/>
              <a:ln w="48616" cap="flat">
                <a:solidFill>
                  <a:srgbClr val="609787"/>
                </a:solidFill>
                <a:custDash>
                  <a:ds d="75000" sp="75000"/>
                </a:custDash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</p:grpSp>
        <p:grpSp>
          <p:nvGrpSpPr>
            <p:cNvPr id="674" name="グラフィックス 1">
              <a:extLst>
                <a:ext uri="{FF2B5EF4-FFF2-40B4-BE49-F238E27FC236}">
                  <a16:creationId xmlns:a16="http://schemas.microsoft.com/office/drawing/2014/main" id="{A917F233-4511-48F2-9E1B-447BDF08BB86}"/>
                </a:ext>
              </a:extLst>
            </p:cNvPr>
            <p:cNvGrpSpPr/>
            <p:nvPr/>
          </p:nvGrpSpPr>
          <p:grpSpPr>
            <a:xfrm>
              <a:off x="16770482" y="6307067"/>
              <a:ext cx="1420238" cy="3736740"/>
              <a:chOff x="16770482" y="6307067"/>
              <a:chExt cx="1420238" cy="3736740"/>
            </a:xfrm>
            <a:noFill/>
          </p:grpSpPr>
          <p:sp>
            <p:nvSpPr>
              <p:cNvPr id="675" name="フリーフォーム: 図形 674">
                <a:extLst>
                  <a:ext uri="{FF2B5EF4-FFF2-40B4-BE49-F238E27FC236}">
                    <a16:creationId xmlns:a16="http://schemas.microsoft.com/office/drawing/2014/main" id="{99A6946A-44CB-4245-B8E5-2DDF1BA39C6F}"/>
                  </a:ext>
                </a:extLst>
              </p:cNvPr>
              <p:cNvSpPr/>
              <p:nvPr/>
            </p:nvSpPr>
            <p:spPr>
              <a:xfrm rot="-553102">
                <a:off x="17213092" y="6347184"/>
                <a:ext cx="544757" cy="544757"/>
              </a:xfrm>
              <a:custGeom>
                <a:avLst/>
                <a:gdLst>
                  <a:gd name="connsiteX0" fmla="*/ 544758 w 544757"/>
                  <a:gd name="connsiteY0" fmla="*/ 272379 h 544757"/>
                  <a:gd name="connsiteX1" fmla="*/ 272379 w 544757"/>
                  <a:gd name="connsiteY1" fmla="*/ 544758 h 544757"/>
                  <a:gd name="connsiteX2" fmla="*/ 0 w 544757"/>
                  <a:gd name="connsiteY2" fmla="*/ 272379 h 544757"/>
                  <a:gd name="connsiteX3" fmla="*/ 272379 w 544757"/>
                  <a:gd name="connsiteY3" fmla="*/ 0 h 544757"/>
                  <a:gd name="connsiteX4" fmla="*/ 544758 w 544757"/>
                  <a:gd name="connsiteY4" fmla="*/ 272379 h 544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757" h="544757">
                    <a:moveTo>
                      <a:pt x="544758" y="272379"/>
                    </a:moveTo>
                    <a:cubicBezTo>
                      <a:pt x="544758" y="422810"/>
                      <a:pt x="422810" y="544758"/>
                      <a:pt x="272379" y="544758"/>
                    </a:cubicBezTo>
                    <a:cubicBezTo>
                      <a:pt x="121948" y="544758"/>
                      <a:pt x="0" y="422810"/>
                      <a:pt x="0" y="272379"/>
                    </a:cubicBezTo>
                    <a:cubicBezTo>
                      <a:pt x="0" y="121948"/>
                      <a:pt x="121948" y="0"/>
                      <a:pt x="272379" y="0"/>
                    </a:cubicBezTo>
                    <a:cubicBezTo>
                      <a:pt x="422809" y="0"/>
                      <a:pt x="544758" y="121948"/>
                      <a:pt x="544758" y="272379"/>
                    </a:cubicBezTo>
                    <a:close/>
                  </a:path>
                </a:pathLst>
              </a:custGeom>
              <a:noFill/>
              <a:ln w="48617" cap="flat">
                <a:solidFill>
                  <a:srgbClr val="609787"/>
                </a:solidFill>
                <a:custDash>
                  <a:ds d="75000" sp="75000"/>
                </a:custDash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676" name="フリーフォーム: 図形 675">
                <a:extLst>
                  <a:ext uri="{FF2B5EF4-FFF2-40B4-BE49-F238E27FC236}">
                    <a16:creationId xmlns:a16="http://schemas.microsoft.com/office/drawing/2014/main" id="{DF909DBF-8106-4A24-96FB-2439C7199E0D}"/>
                  </a:ext>
                </a:extLst>
              </p:cNvPr>
              <p:cNvSpPr/>
              <p:nvPr/>
            </p:nvSpPr>
            <p:spPr>
              <a:xfrm>
                <a:off x="17086631" y="7495161"/>
                <a:ext cx="2161" cy="48638"/>
              </a:xfrm>
              <a:custGeom>
                <a:avLst/>
                <a:gdLst>
                  <a:gd name="connsiteX0" fmla="*/ 0 w 2161"/>
                  <a:gd name="connsiteY0" fmla="*/ 0 h 48638"/>
                  <a:gd name="connsiteX1" fmla="*/ 0 w 2161"/>
                  <a:gd name="connsiteY1" fmla="*/ 0 h 48638"/>
                  <a:gd name="connsiteX2" fmla="*/ 0 w 2161"/>
                  <a:gd name="connsiteY2" fmla="*/ 0 h 48638"/>
                  <a:gd name="connsiteX3" fmla="*/ 0 w 2161"/>
                  <a:gd name="connsiteY3" fmla="*/ 0 h 48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61" h="48638">
                    <a:moveTo>
                      <a:pt x="0" y="0"/>
                    </a:moveTo>
                    <a:cubicBezTo>
                      <a:pt x="0" y="0"/>
                      <a:pt x="4863" y="0"/>
                      <a:pt x="0" y="0"/>
                    </a:cubicBezTo>
                    <a:cubicBezTo>
                      <a:pt x="4863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48616" cap="flat">
                <a:solidFill>
                  <a:srgbClr val="609787"/>
                </a:solidFill>
                <a:custDash>
                  <a:ds d="75000" sp="75000"/>
                </a:custDash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677" name="フリーフォーム: 図形 676">
                <a:extLst>
                  <a:ext uri="{FF2B5EF4-FFF2-40B4-BE49-F238E27FC236}">
                    <a16:creationId xmlns:a16="http://schemas.microsoft.com/office/drawing/2014/main" id="{9B5AF8F0-E97D-4F37-9565-E76B567837BB}"/>
                  </a:ext>
                </a:extLst>
              </p:cNvPr>
              <p:cNvSpPr/>
              <p:nvPr/>
            </p:nvSpPr>
            <p:spPr>
              <a:xfrm>
                <a:off x="16770482" y="7110919"/>
                <a:ext cx="1420238" cy="2932888"/>
              </a:xfrm>
              <a:custGeom>
                <a:avLst/>
                <a:gdLst>
                  <a:gd name="connsiteX0" fmla="*/ 992221 w 1420238"/>
                  <a:gd name="connsiteY0" fmla="*/ 0 h 2932888"/>
                  <a:gd name="connsiteX1" fmla="*/ 432881 w 1420238"/>
                  <a:gd name="connsiteY1" fmla="*/ 0 h 2932888"/>
                  <a:gd name="connsiteX2" fmla="*/ 92412 w 1420238"/>
                  <a:gd name="connsiteY2" fmla="*/ 325876 h 2932888"/>
                  <a:gd name="connsiteX3" fmla="*/ 0 w 1420238"/>
                  <a:gd name="connsiteY3" fmla="*/ 1211093 h 2932888"/>
                  <a:gd name="connsiteX4" fmla="*/ 24319 w 1420238"/>
                  <a:gd name="connsiteY4" fmla="*/ 1274322 h 2932888"/>
                  <a:gd name="connsiteX5" fmla="*/ 87549 w 1420238"/>
                  <a:gd name="connsiteY5" fmla="*/ 1303506 h 2932888"/>
                  <a:gd name="connsiteX6" fmla="*/ 175097 w 1420238"/>
                  <a:gd name="connsiteY6" fmla="*/ 1225684 h 2932888"/>
                  <a:gd name="connsiteX7" fmla="*/ 286966 w 1420238"/>
                  <a:gd name="connsiteY7" fmla="*/ 398833 h 2932888"/>
                  <a:gd name="connsiteX8" fmla="*/ 311285 w 1420238"/>
                  <a:gd name="connsiteY8" fmla="*/ 379378 h 2932888"/>
                  <a:gd name="connsiteX9" fmla="*/ 330741 w 1420238"/>
                  <a:gd name="connsiteY9" fmla="*/ 398833 h 2932888"/>
                  <a:gd name="connsiteX10" fmla="*/ 330741 w 1420238"/>
                  <a:gd name="connsiteY10" fmla="*/ 1337553 h 2932888"/>
                  <a:gd name="connsiteX11" fmla="*/ 330741 w 1420238"/>
                  <a:gd name="connsiteY11" fmla="*/ 1386191 h 2932888"/>
                  <a:gd name="connsiteX12" fmla="*/ 364787 w 1420238"/>
                  <a:gd name="connsiteY12" fmla="*/ 2825884 h 2932888"/>
                  <a:gd name="connsiteX13" fmla="*/ 466927 w 1420238"/>
                  <a:gd name="connsiteY13" fmla="*/ 2932889 h 2932888"/>
                  <a:gd name="connsiteX14" fmla="*/ 476655 w 1420238"/>
                  <a:gd name="connsiteY14" fmla="*/ 2932889 h 2932888"/>
                  <a:gd name="connsiteX15" fmla="*/ 588523 w 1420238"/>
                  <a:gd name="connsiteY15" fmla="*/ 2825884 h 2932888"/>
                  <a:gd name="connsiteX16" fmla="*/ 676072 w 1420238"/>
                  <a:gd name="connsiteY16" fmla="*/ 1386191 h 2932888"/>
                  <a:gd name="connsiteX17" fmla="*/ 710119 w 1420238"/>
                  <a:gd name="connsiteY17" fmla="*/ 1352144 h 2932888"/>
                  <a:gd name="connsiteX18" fmla="*/ 744166 w 1420238"/>
                  <a:gd name="connsiteY18" fmla="*/ 1381327 h 2932888"/>
                  <a:gd name="connsiteX19" fmla="*/ 831714 w 1420238"/>
                  <a:gd name="connsiteY19" fmla="*/ 2816157 h 2932888"/>
                  <a:gd name="connsiteX20" fmla="*/ 928991 w 1420238"/>
                  <a:gd name="connsiteY20" fmla="*/ 2928025 h 2932888"/>
                  <a:gd name="connsiteX21" fmla="*/ 943583 w 1420238"/>
                  <a:gd name="connsiteY21" fmla="*/ 2928025 h 2932888"/>
                  <a:gd name="connsiteX22" fmla="*/ 1055451 w 1420238"/>
                  <a:gd name="connsiteY22" fmla="*/ 2825884 h 2932888"/>
                  <a:gd name="connsiteX23" fmla="*/ 1089498 w 1420238"/>
                  <a:gd name="connsiteY23" fmla="*/ 1376463 h 2932888"/>
                  <a:gd name="connsiteX24" fmla="*/ 1089498 w 1420238"/>
                  <a:gd name="connsiteY24" fmla="*/ 1332689 h 2932888"/>
                  <a:gd name="connsiteX25" fmla="*/ 1089498 w 1420238"/>
                  <a:gd name="connsiteY25" fmla="*/ 389106 h 2932888"/>
                  <a:gd name="connsiteX26" fmla="*/ 1108953 w 1420238"/>
                  <a:gd name="connsiteY26" fmla="*/ 369650 h 2932888"/>
                  <a:gd name="connsiteX27" fmla="*/ 1133272 w 1420238"/>
                  <a:gd name="connsiteY27" fmla="*/ 389106 h 2932888"/>
                  <a:gd name="connsiteX28" fmla="*/ 1245140 w 1420238"/>
                  <a:gd name="connsiteY28" fmla="*/ 1215957 h 2932888"/>
                  <a:gd name="connsiteX29" fmla="*/ 1332689 w 1420238"/>
                  <a:gd name="connsiteY29" fmla="*/ 1293778 h 2932888"/>
                  <a:gd name="connsiteX30" fmla="*/ 1395919 w 1420238"/>
                  <a:gd name="connsiteY30" fmla="*/ 1264596 h 2932888"/>
                  <a:gd name="connsiteX31" fmla="*/ 1420238 w 1420238"/>
                  <a:gd name="connsiteY31" fmla="*/ 1201365 h 2932888"/>
                  <a:gd name="connsiteX32" fmla="*/ 1327826 w 1420238"/>
                  <a:gd name="connsiteY32" fmla="*/ 316149 h 2932888"/>
                  <a:gd name="connsiteX33" fmla="*/ 992221 w 1420238"/>
                  <a:gd name="connsiteY33" fmla="*/ 0 h 293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420238" h="2932888">
                    <a:moveTo>
                      <a:pt x="992221" y="0"/>
                    </a:moveTo>
                    <a:lnTo>
                      <a:pt x="432881" y="0"/>
                    </a:lnTo>
                    <a:cubicBezTo>
                      <a:pt x="252919" y="0"/>
                      <a:pt x="102140" y="141051"/>
                      <a:pt x="92412" y="325876"/>
                    </a:cubicBezTo>
                    <a:lnTo>
                      <a:pt x="0" y="1211093"/>
                    </a:lnTo>
                    <a:cubicBezTo>
                      <a:pt x="0" y="1235412"/>
                      <a:pt x="9728" y="1259732"/>
                      <a:pt x="24319" y="1274322"/>
                    </a:cubicBezTo>
                    <a:cubicBezTo>
                      <a:pt x="38911" y="1293778"/>
                      <a:pt x="63230" y="1303506"/>
                      <a:pt x="87549" y="1303506"/>
                    </a:cubicBezTo>
                    <a:cubicBezTo>
                      <a:pt x="131323" y="1303506"/>
                      <a:pt x="170234" y="1269458"/>
                      <a:pt x="175097" y="1225684"/>
                    </a:cubicBezTo>
                    <a:lnTo>
                      <a:pt x="286966" y="398833"/>
                    </a:lnTo>
                    <a:cubicBezTo>
                      <a:pt x="286966" y="384242"/>
                      <a:pt x="301557" y="379378"/>
                      <a:pt x="311285" y="379378"/>
                    </a:cubicBezTo>
                    <a:cubicBezTo>
                      <a:pt x="325876" y="379378"/>
                      <a:pt x="330741" y="389106"/>
                      <a:pt x="330741" y="398833"/>
                    </a:cubicBezTo>
                    <a:lnTo>
                      <a:pt x="330741" y="1337553"/>
                    </a:lnTo>
                    <a:cubicBezTo>
                      <a:pt x="330741" y="1352144"/>
                      <a:pt x="330741" y="1371599"/>
                      <a:pt x="330741" y="1386191"/>
                    </a:cubicBezTo>
                    <a:lnTo>
                      <a:pt x="364787" y="2825884"/>
                    </a:lnTo>
                    <a:cubicBezTo>
                      <a:pt x="369651" y="2884250"/>
                      <a:pt x="413426" y="2928025"/>
                      <a:pt x="466927" y="2932889"/>
                    </a:cubicBezTo>
                    <a:cubicBezTo>
                      <a:pt x="471791" y="2932889"/>
                      <a:pt x="471791" y="2932889"/>
                      <a:pt x="476655" y="2932889"/>
                    </a:cubicBezTo>
                    <a:cubicBezTo>
                      <a:pt x="535021" y="2932889"/>
                      <a:pt x="583660" y="2884250"/>
                      <a:pt x="588523" y="2825884"/>
                    </a:cubicBezTo>
                    <a:lnTo>
                      <a:pt x="676072" y="1386191"/>
                    </a:lnTo>
                    <a:cubicBezTo>
                      <a:pt x="676072" y="1366735"/>
                      <a:pt x="690664" y="1352144"/>
                      <a:pt x="710119" y="1352144"/>
                    </a:cubicBezTo>
                    <a:cubicBezTo>
                      <a:pt x="729574" y="1352144"/>
                      <a:pt x="744166" y="1366735"/>
                      <a:pt x="744166" y="1381327"/>
                    </a:cubicBezTo>
                    <a:lnTo>
                      <a:pt x="831714" y="2816157"/>
                    </a:lnTo>
                    <a:cubicBezTo>
                      <a:pt x="831714" y="2874522"/>
                      <a:pt x="875489" y="2918298"/>
                      <a:pt x="928991" y="2928025"/>
                    </a:cubicBezTo>
                    <a:cubicBezTo>
                      <a:pt x="933855" y="2928025"/>
                      <a:pt x="938719" y="2928025"/>
                      <a:pt x="943583" y="2928025"/>
                    </a:cubicBezTo>
                    <a:cubicBezTo>
                      <a:pt x="1001948" y="2928025"/>
                      <a:pt x="1050587" y="2884250"/>
                      <a:pt x="1055451" y="2825884"/>
                    </a:cubicBezTo>
                    <a:lnTo>
                      <a:pt x="1089498" y="1376463"/>
                    </a:lnTo>
                    <a:cubicBezTo>
                      <a:pt x="1089498" y="1361872"/>
                      <a:pt x="1089498" y="1347280"/>
                      <a:pt x="1089498" y="1332689"/>
                    </a:cubicBezTo>
                    <a:lnTo>
                      <a:pt x="1089498" y="389106"/>
                    </a:lnTo>
                    <a:cubicBezTo>
                      <a:pt x="1089498" y="379378"/>
                      <a:pt x="1099225" y="369650"/>
                      <a:pt x="1108953" y="369650"/>
                    </a:cubicBezTo>
                    <a:cubicBezTo>
                      <a:pt x="1118681" y="369650"/>
                      <a:pt x="1133272" y="374514"/>
                      <a:pt x="1133272" y="389106"/>
                    </a:cubicBezTo>
                    <a:lnTo>
                      <a:pt x="1245140" y="1215957"/>
                    </a:lnTo>
                    <a:cubicBezTo>
                      <a:pt x="1250004" y="1259732"/>
                      <a:pt x="1288915" y="1293778"/>
                      <a:pt x="1332689" y="1293778"/>
                    </a:cubicBezTo>
                    <a:cubicBezTo>
                      <a:pt x="1357008" y="1293778"/>
                      <a:pt x="1381327" y="1284051"/>
                      <a:pt x="1395919" y="1264596"/>
                    </a:cubicBezTo>
                    <a:cubicBezTo>
                      <a:pt x="1410511" y="1245139"/>
                      <a:pt x="1420238" y="1225684"/>
                      <a:pt x="1420238" y="1201365"/>
                    </a:cubicBezTo>
                    <a:lnTo>
                      <a:pt x="1327826" y="316149"/>
                    </a:lnTo>
                    <a:cubicBezTo>
                      <a:pt x="1322962" y="141051"/>
                      <a:pt x="1177047" y="0"/>
                      <a:pt x="992221" y="0"/>
                    </a:cubicBezTo>
                    <a:close/>
                  </a:path>
                </a:pathLst>
              </a:custGeom>
              <a:noFill/>
              <a:ln w="48616" cap="flat">
                <a:solidFill>
                  <a:srgbClr val="609787"/>
                </a:solidFill>
                <a:custDash>
                  <a:ds d="75000" sp="75000"/>
                </a:custDash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</p:grpSp>
        <p:grpSp>
          <p:nvGrpSpPr>
            <p:cNvPr id="678" name="グラフィックス 1">
              <a:extLst>
                <a:ext uri="{FF2B5EF4-FFF2-40B4-BE49-F238E27FC236}">
                  <a16:creationId xmlns:a16="http://schemas.microsoft.com/office/drawing/2014/main" id="{A917F233-4511-48F2-9E1B-447BDF08BB86}"/>
                </a:ext>
              </a:extLst>
            </p:cNvPr>
            <p:cNvGrpSpPr/>
            <p:nvPr/>
          </p:nvGrpSpPr>
          <p:grpSpPr>
            <a:xfrm>
              <a:off x="14737401" y="10854685"/>
              <a:ext cx="1420238" cy="3736802"/>
              <a:chOff x="14737401" y="10854685"/>
              <a:chExt cx="1420238" cy="3736802"/>
            </a:xfrm>
            <a:noFill/>
          </p:grpSpPr>
          <p:sp>
            <p:nvSpPr>
              <p:cNvPr id="679" name="フリーフォーム: 図形 678">
                <a:extLst>
                  <a:ext uri="{FF2B5EF4-FFF2-40B4-BE49-F238E27FC236}">
                    <a16:creationId xmlns:a16="http://schemas.microsoft.com/office/drawing/2014/main" id="{EB0C7707-ADEE-418F-ACB4-869BE1ACB5E7}"/>
                  </a:ext>
                </a:extLst>
              </p:cNvPr>
              <p:cNvSpPr/>
              <p:nvPr/>
            </p:nvSpPr>
            <p:spPr>
              <a:xfrm rot="-553102">
                <a:off x="15180343" y="10894802"/>
                <a:ext cx="544757" cy="544757"/>
              </a:xfrm>
              <a:custGeom>
                <a:avLst/>
                <a:gdLst>
                  <a:gd name="connsiteX0" fmla="*/ 544757 w 544757"/>
                  <a:gd name="connsiteY0" fmla="*/ 272379 h 544757"/>
                  <a:gd name="connsiteX1" fmla="*/ 272378 w 544757"/>
                  <a:gd name="connsiteY1" fmla="*/ 544758 h 544757"/>
                  <a:gd name="connsiteX2" fmla="*/ 0 w 544757"/>
                  <a:gd name="connsiteY2" fmla="*/ 272379 h 544757"/>
                  <a:gd name="connsiteX3" fmla="*/ 272378 w 544757"/>
                  <a:gd name="connsiteY3" fmla="*/ 0 h 544757"/>
                  <a:gd name="connsiteX4" fmla="*/ 544757 w 544757"/>
                  <a:gd name="connsiteY4" fmla="*/ 272379 h 544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757" h="544757">
                    <a:moveTo>
                      <a:pt x="544757" y="272379"/>
                    </a:moveTo>
                    <a:cubicBezTo>
                      <a:pt x="544757" y="422810"/>
                      <a:pt x="422809" y="544758"/>
                      <a:pt x="272378" y="544758"/>
                    </a:cubicBezTo>
                    <a:cubicBezTo>
                      <a:pt x="121948" y="544758"/>
                      <a:pt x="0" y="422810"/>
                      <a:pt x="0" y="272379"/>
                    </a:cubicBezTo>
                    <a:cubicBezTo>
                      <a:pt x="0" y="121948"/>
                      <a:pt x="121947" y="0"/>
                      <a:pt x="272378" y="0"/>
                    </a:cubicBezTo>
                    <a:cubicBezTo>
                      <a:pt x="422809" y="0"/>
                      <a:pt x="544757" y="121948"/>
                      <a:pt x="544757" y="272379"/>
                    </a:cubicBezTo>
                    <a:close/>
                  </a:path>
                </a:pathLst>
              </a:custGeom>
              <a:noFill/>
              <a:ln w="48617" cap="flat">
                <a:solidFill>
                  <a:srgbClr val="609787"/>
                </a:solidFill>
                <a:custDash>
                  <a:ds d="75000" sp="75000"/>
                </a:custDash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680" name="フリーフォーム: 図形 679">
                <a:extLst>
                  <a:ext uri="{FF2B5EF4-FFF2-40B4-BE49-F238E27FC236}">
                    <a16:creationId xmlns:a16="http://schemas.microsoft.com/office/drawing/2014/main" id="{8FB62A66-E948-419C-8915-9F1369D50D34}"/>
                  </a:ext>
                </a:extLst>
              </p:cNvPr>
              <p:cNvSpPr/>
              <p:nvPr/>
            </p:nvSpPr>
            <p:spPr>
              <a:xfrm>
                <a:off x="15053550" y="12042842"/>
                <a:ext cx="2161" cy="48638"/>
              </a:xfrm>
              <a:custGeom>
                <a:avLst/>
                <a:gdLst>
                  <a:gd name="connsiteX0" fmla="*/ 0 w 2161"/>
                  <a:gd name="connsiteY0" fmla="*/ 0 h 48638"/>
                  <a:gd name="connsiteX1" fmla="*/ 0 w 2161"/>
                  <a:gd name="connsiteY1" fmla="*/ 0 h 48638"/>
                  <a:gd name="connsiteX2" fmla="*/ 0 w 2161"/>
                  <a:gd name="connsiteY2" fmla="*/ 0 h 48638"/>
                  <a:gd name="connsiteX3" fmla="*/ 0 w 2161"/>
                  <a:gd name="connsiteY3" fmla="*/ 0 h 48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61" h="48638">
                    <a:moveTo>
                      <a:pt x="0" y="0"/>
                    </a:moveTo>
                    <a:cubicBezTo>
                      <a:pt x="0" y="0"/>
                      <a:pt x="4864" y="0"/>
                      <a:pt x="0" y="0"/>
                    </a:cubicBezTo>
                    <a:cubicBezTo>
                      <a:pt x="4864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48616" cap="flat">
                <a:solidFill>
                  <a:srgbClr val="609787"/>
                </a:solidFill>
                <a:custDash>
                  <a:ds d="75000" sp="75000"/>
                </a:custDash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682" name="フリーフォーム: 図形 681">
                <a:extLst>
                  <a:ext uri="{FF2B5EF4-FFF2-40B4-BE49-F238E27FC236}">
                    <a16:creationId xmlns:a16="http://schemas.microsoft.com/office/drawing/2014/main" id="{43C0C797-A6D9-4C25-AF09-74C2EF2677B1}"/>
                  </a:ext>
                </a:extLst>
              </p:cNvPr>
              <p:cNvSpPr/>
              <p:nvPr/>
            </p:nvSpPr>
            <p:spPr>
              <a:xfrm>
                <a:off x="14737401" y="11658600"/>
                <a:ext cx="1420238" cy="2932888"/>
              </a:xfrm>
              <a:custGeom>
                <a:avLst/>
                <a:gdLst>
                  <a:gd name="connsiteX0" fmla="*/ 992221 w 1420238"/>
                  <a:gd name="connsiteY0" fmla="*/ 0 h 2932888"/>
                  <a:gd name="connsiteX1" fmla="*/ 432881 w 1420238"/>
                  <a:gd name="connsiteY1" fmla="*/ 0 h 2932888"/>
                  <a:gd name="connsiteX2" fmla="*/ 92412 w 1420238"/>
                  <a:gd name="connsiteY2" fmla="*/ 325876 h 2932888"/>
                  <a:gd name="connsiteX3" fmla="*/ 0 w 1420238"/>
                  <a:gd name="connsiteY3" fmla="*/ 1211093 h 2932888"/>
                  <a:gd name="connsiteX4" fmla="*/ 24319 w 1420238"/>
                  <a:gd name="connsiteY4" fmla="*/ 1274322 h 2932888"/>
                  <a:gd name="connsiteX5" fmla="*/ 87549 w 1420238"/>
                  <a:gd name="connsiteY5" fmla="*/ 1303506 h 2932888"/>
                  <a:gd name="connsiteX6" fmla="*/ 175098 w 1420238"/>
                  <a:gd name="connsiteY6" fmla="*/ 1225684 h 2932888"/>
                  <a:gd name="connsiteX7" fmla="*/ 286966 w 1420238"/>
                  <a:gd name="connsiteY7" fmla="*/ 398833 h 2932888"/>
                  <a:gd name="connsiteX8" fmla="*/ 311285 w 1420238"/>
                  <a:gd name="connsiteY8" fmla="*/ 379378 h 2932888"/>
                  <a:gd name="connsiteX9" fmla="*/ 330741 w 1420238"/>
                  <a:gd name="connsiteY9" fmla="*/ 398833 h 2932888"/>
                  <a:gd name="connsiteX10" fmla="*/ 330741 w 1420238"/>
                  <a:gd name="connsiteY10" fmla="*/ 1337553 h 2932888"/>
                  <a:gd name="connsiteX11" fmla="*/ 330741 w 1420238"/>
                  <a:gd name="connsiteY11" fmla="*/ 1386191 h 2932888"/>
                  <a:gd name="connsiteX12" fmla="*/ 364787 w 1420238"/>
                  <a:gd name="connsiteY12" fmla="*/ 2825884 h 2932888"/>
                  <a:gd name="connsiteX13" fmla="*/ 466928 w 1420238"/>
                  <a:gd name="connsiteY13" fmla="*/ 2932889 h 2932888"/>
                  <a:gd name="connsiteX14" fmla="*/ 476655 w 1420238"/>
                  <a:gd name="connsiteY14" fmla="*/ 2932889 h 2932888"/>
                  <a:gd name="connsiteX15" fmla="*/ 588524 w 1420238"/>
                  <a:gd name="connsiteY15" fmla="*/ 2825884 h 2932888"/>
                  <a:gd name="connsiteX16" fmla="*/ 676072 w 1420238"/>
                  <a:gd name="connsiteY16" fmla="*/ 1386191 h 2932888"/>
                  <a:gd name="connsiteX17" fmla="*/ 710119 w 1420238"/>
                  <a:gd name="connsiteY17" fmla="*/ 1352144 h 2932888"/>
                  <a:gd name="connsiteX18" fmla="*/ 744166 w 1420238"/>
                  <a:gd name="connsiteY18" fmla="*/ 1381327 h 2932888"/>
                  <a:gd name="connsiteX19" fmla="*/ 831715 w 1420238"/>
                  <a:gd name="connsiteY19" fmla="*/ 2816157 h 2932888"/>
                  <a:gd name="connsiteX20" fmla="*/ 928992 w 1420238"/>
                  <a:gd name="connsiteY20" fmla="*/ 2928025 h 2932888"/>
                  <a:gd name="connsiteX21" fmla="*/ 943583 w 1420238"/>
                  <a:gd name="connsiteY21" fmla="*/ 2928025 h 2932888"/>
                  <a:gd name="connsiteX22" fmla="*/ 1055451 w 1420238"/>
                  <a:gd name="connsiteY22" fmla="*/ 2825884 h 2932888"/>
                  <a:gd name="connsiteX23" fmla="*/ 1089498 w 1420238"/>
                  <a:gd name="connsiteY23" fmla="*/ 1376463 h 2932888"/>
                  <a:gd name="connsiteX24" fmla="*/ 1089498 w 1420238"/>
                  <a:gd name="connsiteY24" fmla="*/ 1332689 h 2932888"/>
                  <a:gd name="connsiteX25" fmla="*/ 1089498 w 1420238"/>
                  <a:gd name="connsiteY25" fmla="*/ 389106 h 2932888"/>
                  <a:gd name="connsiteX26" fmla="*/ 1108953 w 1420238"/>
                  <a:gd name="connsiteY26" fmla="*/ 369650 h 2932888"/>
                  <a:gd name="connsiteX27" fmla="*/ 1133272 w 1420238"/>
                  <a:gd name="connsiteY27" fmla="*/ 389106 h 2932888"/>
                  <a:gd name="connsiteX28" fmla="*/ 1245141 w 1420238"/>
                  <a:gd name="connsiteY28" fmla="*/ 1215957 h 2932888"/>
                  <a:gd name="connsiteX29" fmla="*/ 1332689 w 1420238"/>
                  <a:gd name="connsiteY29" fmla="*/ 1293778 h 2932888"/>
                  <a:gd name="connsiteX30" fmla="*/ 1395919 w 1420238"/>
                  <a:gd name="connsiteY30" fmla="*/ 1264596 h 2932888"/>
                  <a:gd name="connsiteX31" fmla="*/ 1420238 w 1420238"/>
                  <a:gd name="connsiteY31" fmla="*/ 1201365 h 2932888"/>
                  <a:gd name="connsiteX32" fmla="*/ 1327826 w 1420238"/>
                  <a:gd name="connsiteY32" fmla="*/ 316149 h 2932888"/>
                  <a:gd name="connsiteX33" fmla="*/ 992221 w 1420238"/>
                  <a:gd name="connsiteY33" fmla="*/ 0 h 293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420238" h="2932888">
                    <a:moveTo>
                      <a:pt x="992221" y="0"/>
                    </a:moveTo>
                    <a:lnTo>
                      <a:pt x="432881" y="0"/>
                    </a:lnTo>
                    <a:cubicBezTo>
                      <a:pt x="252919" y="0"/>
                      <a:pt x="102141" y="141051"/>
                      <a:pt x="92412" y="325876"/>
                    </a:cubicBezTo>
                    <a:lnTo>
                      <a:pt x="0" y="1211093"/>
                    </a:lnTo>
                    <a:cubicBezTo>
                      <a:pt x="0" y="1235412"/>
                      <a:pt x="9728" y="1259732"/>
                      <a:pt x="24319" y="1274322"/>
                    </a:cubicBezTo>
                    <a:cubicBezTo>
                      <a:pt x="38911" y="1293778"/>
                      <a:pt x="63230" y="1303506"/>
                      <a:pt x="87549" y="1303506"/>
                    </a:cubicBezTo>
                    <a:cubicBezTo>
                      <a:pt x="131323" y="1303506"/>
                      <a:pt x="170234" y="1269458"/>
                      <a:pt x="175098" y="1225684"/>
                    </a:cubicBezTo>
                    <a:lnTo>
                      <a:pt x="286966" y="398833"/>
                    </a:lnTo>
                    <a:cubicBezTo>
                      <a:pt x="286966" y="384242"/>
                      <a:pt x="301557" y="379378"/>
                      <a:pt x="311285" y="379378"/>
                    </a:cubicBezTo>
                    <a:cubicBezTo>
                      <a:pt x="325876" y="379378"/>
                      <a:pt x="330741" y="389106"/>
                      <a:pt x="330741" y="398833"/>
                    </a:cubicBezTo>
                    <a:lnTo>
                      <a:pt x="330741" y="1337553"/>
                    </a:lnTo>
                    <a:cubicBezTo>
                      <a:pt x="330741" y="1352144"/>
                      <a:pt x="330741" y="1371599"/>
                      <a:pt x="330741" y="1386191"/>
                    </a:cubicBezTo>
                    <a:lnTo>
                      <a:pt x="364787" y="2825884"/>
                    </a:lnTo>
                    <a:cubicBezTo>
                      <a:pt x="369651" y="2884250"/>
                      <a:pt x="413426" y="2928025"/>
                      <a:pt x="466928" y="2932889"/>
                    </a:cubicBezTo>
                    <a:cubicBezTo>
                      <a:pt x="471791" y="2932889"/>
                      <a:pt x="471791" y="2932889"/>
                      <a:pt x="476655" y="2932889"/>
                    </a:cubicBezTo>
                    <a:cubicBezTo>
                      <a:pt x="535021" y="2932889"/>
                      <a:pt x="583660" y="2884250"/>
                      <a:pt x="588524" y="2825884"/>
                    </a:cubicBezTo>
                    <a:lnTo>
                      <a:pt x="676072" y="1386191"/>
                    </a:lnTo>
                    <a:cubicBezTo>
                      <a:pt x="676072" y="1366735"/>
                      <a:pt x="690664" y="1352144"/>
                      <a:pt x="710119" y="1352144"/>
                    </a:cubicBezTo>
                    <a:cubicBezTo>
                      <a:pt x="729574" y="1352144"/>
                      <a:pt x="744166" y="1366735"/>
                      <a:pt x="744166" y="1381327"/>
                    </a:cubicBezTo>
                    <a:lnTo>
                      <a:pt x="831715" y="2816157"/>
                    </a:lnTo>
                    <a:cubicBezTo>
                      <a:pt x="831715" y="2874522"/>
                      <a:pt x="875489" y="2918298"/>
                      <a:pt x="928992" y="2928025"/>
                    </a:cubicBezTo>
                    <a:cubicBezTo>
                      <a:pt x="933855" y="2928025"/>
                      <a:pt x="938719" y="2928025"/>
                      <a:pt x="943583" y="2928025"/>
                    </a:cubicBezTo>
                    <a:cubicBezTo>
                      <a:pt x="1001949" y="2928025"/>
                      <a:pt x="1050588" y="2884250"/>
                      <a:pt x="1055451" y="2825884"/>
                    </a:cubicBezTo>
                    <a:lnTo>
                      <a:pt x="1089498" y="1376463"/>
                    </a:lnTo>
                    <a:cubicBezTo>
                      <a:pt x="1089498" y="1361872"/>
                      <a:pt x="1089498" y="1347280"/>
                      <a:pt x="1089498" y="1332689"/>
                    </a:cubicBezTo>
                    <a:lnTo>
                      <a:pt x="1089498" y="389106"/>
                    </a:lnTo>
                    <a:cubicBezTo>
                      <a:pt x="1089498" y="379378"/>
                      <a:pt x="1099226" y="369650"/>
                      <a:pt x="1108953" y="369650"/>
                    </a:cubicBezTo>
                    <a:cubicBezTo>
                      <a:pt x="1118681" y="369650"/>
                      <a:pt x="1133272" y="374514"/>
                      <a:pt x="1133272" y="389106"/>
                    </a:cubicBezTo>
                    <a:lnTo>
                      <a:pt x="1245141" y="1215957"/>
                    </a:lnTo>
                    <a:cubicBezTo>
                      <a:pt x="1250004" y="1259732"/>
                      <a:pt x="1288915" y="1293778"/>
                      <a:pt x="1332689" y="1293778"/>
                    </a:cubicBezTo>
                    <a:cubicBezTo>
                      <a:pt x="1357008" y="1293778"/>
                      <a:pt x="1381327" y="1284051"/>
                      <a:pt x="1395919" y="1264596"/>
                    </a:cubicBezTo>
                    <a:cubicBezTo>
                      <a:pt x="1410511" y="1245139"/>
                      <a:pt x="1420238" y="1225684"/>
                      <a:pt x="1420238" y="1201365"/>
                    </a:cubicBezTo>
                    <a:lnTo>
                      <a:pt x="1327826" y="316149"/>
                    </a:lnTo>
                    <a:cubicBezTo>
                      <a:pt x="1322962" y="141051"/>
                      <a:pt x="1172183" y="0"/>
                      <a:pt x="992221" y="0"/>
                    </a:cubicBezTo>
                    <a:close/>
                  </a:path>
                </a:pathLst>
              </a:custGeom>
              <a:noFill/>
              <a:ln w="48616" cap="flat">
                <a:solidFill>
                  <a:srgbClr val="609787"/>
                </a:solidFill>
                <a:custDash>
                  <a:ds d="75000" sp="75000"/>
                </a:custDash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</p:grpSp>
        <p:grpSp>
          <p:nvGrpSpPr>
            <p:cNvPr id="684" name="グラフィックス 1">
              <a:extLst>
                <a:ext uri="{FF2B5EF4-FFF2-40B4-BE49-F238E27FC236}">
                  <a16:creationId xmlns:a16="http://schemas.microsoft.com/office/drawing/2014/main" id="{A917F233-4511-48F2-9E1B-447BDF08BB86}"/>
                </a:ext>
              </a:extLst>
            </p:cNvPr>
            <p:cNvGrpSpPr/>
            <p:nvPr/>
          </p:nvGrpSpPr>
          <p:grpSpPr>
            <a:xfrm>
              <a:off x="10671240" y="10855271"/>
              <a:ext cx="1420238" cy="3731353"/>
              <a:chOff x="10671240" y="10855271"/>
              <a:chExt cx="1420238" cy="3731353"/>
            </a:xfrm>
            <a:noFill/>
          </p:grpSpPr>
          <p:sp>
            <p:nvSpPr>
              <p:cNvPr id="686" name="フリーフォーム: 図形 685">
                <a:extLst>
                  <a:ext uri="{FF2B5EF4-FFF2-40B4-BE49-F238E27FC236}">
                    <a16:creationId xmlns:a16="http://schemas.microsoft.com/office/drawing/2014/main" id="{ADBB6F7F-F435-435D-AED4-94C51319CDE6}"/>
                  </a:ext>
                </a:extLst>
              </p:cNvPr>
              <p:cNvSpPr/>
              <p:nvPr/>
            </p:nvSpPr>
            <p:spPr>
              <a:xfrm rot="-553102">
                <a:off x="11109310" y="10895387"/>
                <a:ext cx="544757" cy="544757"/>
              </a:xfrm>
              <a:custGeom>
                <a:avLst/>
                <a:gdLst>
                  <a:gd name="connsiteX0" fmla="*/ 544757 w 544757"/>
                  <a:gd name="connsiteY0" fmla="*/ 272379 h 544757"/>
                  <a:gd name="connsiteX1" fmla="*/ 272379 w 544757"/>
                  <a:gd name="connsiteY1" fmla="*/ 544758 h 544757"/>
                  <a:gd name="connsiteX2" fmla="*/ 0 w 544757"/>
                  <a:gd name="connsiteY2" fmla="*/ 272379 h 544757"/>
                  <a:gd name="connsiteX3" fmla="*/ 272379 w 544757"/>
                  <a:gd name="connsiteY3" fmla="*/ 0 h 544757"/>
                  <a:gd name="connsiteX4" fmla="*/ 544757 w 544757"/>
                  <a:gd name="connsiteY4" fmla="*/ 272379 h 544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757" h="544757">
                    <a:moveTo>
                      <a:pt x="544757" y="272379"/>
                    </a:moveTo>
                    <a:cubicBezTo>
                      <a:pt x="544757" y="422810"/>
                      <a:pt x="422809" y="544758"/>
                      <a:pt x="272379" y="544758"/>
                    </a:cubicBezTo>
                    <a:cubicBezTo>
                      <a:pt x="121948" y="544758"/>
                      <a:pt x="0" y="422810"/>
                      <a:pt x="0" y="272379"/>
                    </a:cubicBezTo>
                    <a:cubicBezTo>
                      <a:pt x="0" y="121948"/>
                      <a:pt x="121948" y="0"/>
                      <a:pt x="272379" y="0"/>
                    </a:cubicBezTo>
                    <a:cubicBezTo>
                      <a:pt x="422809" y="0"/>
                      <a:pt x="544757" y="121948"/>
                      <a:pt x="544757" y="272379"/>
                    </a:cubicBezTo>
                    <a:close/>
                  </a:path>
                </a:pathLst>
              </a:custGeom>
              <a:noFill/>
              <a:ln w="48617" cap="flat">
                <a:solidFill>
                  <a:srgbClr val="609787"/>
                </a:solidFill>
                <a:custDash>
                  <a:ds d="75000" sp="75000"/>
                </a:custDash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691" name="フリーフォーム: 図形 690">
                <a:extLst>
                  <a:ext uri="{FF2B5EF4-FFF2-40B4-BE49-F238E27FC236}">
                    <a16:creationId xmlns:a16="http://schemas.microsoft.com/office/drawing/2014/main" id="{0DC8AAB3-91B4-456A-A30D-BCED8F87B4B5}"/>
                  </a:ext>
                </a:extLst>
              </p:cNvPr>
              <p:cNvSpPr/>
              <p:nvPr/>
            </p:nvSpPr>
            <p:spPr>
              <a:xfrm>
                <a:off x="10987389" y="12042842"/>
                <a:ext cx="48638" cy="48638"/>
              </a:xfrm>
              <a:custGeom>
                <a:avLst/>
                <a:gdLst>
                  <a:gd name="connsiteX0" fmla="*/ 0 w 48638"/>
                  <a:gd name="connsiteY0" fmla="*/ 0 h 48638"/>
                  <a:gd name="connsiteX1" fmla="*/ 0 w 48638"/>
                  <a:gd name="connsiteY1" fmla="*/ 0 h 48638"/>
                  <a:gd name="connsiteX2" fmla="*/ 0 w 48638"/>
                  <a:gd name="connsiteY2" fmla="*/ 0 h 48638"/>
                  <a:gd name="connsiteX3" fmla="*/ 0 w 48638"/>
                  <a:gd name="connsiteY3" fmla="*/ 0 h 48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638" h="48638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48616" cap="flat">
                <a:solidFill>
                  <a:srgbClr val="609787"/>
                </a:solidFill>
                <a:custDash>
                  <a:ds d="75000" sp="75000"/>
                </a:custDash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703" name="フリーフォーム: 図形 702">
                <a:extLst>
                  <a:ext uri="{FF2B5EF4-FFF2-40B4-BE49-F238E27FC236}">
                    <a16:creationId xmlns:a16="http://schemas.microsoft.com/office/drawing/2014/main" id="{F15174E8-E086-4A68-91E3-A6560297FFEF}"/>
                  </a:ext>
                </a:extLst>
              </p:cNvPr>
              <p:cNvSpPr/>
              <p:nvPr/>
            </p:nvSpPr>
            <p:spPr>
              <a:xfrm>
                <a:off x="10671240" y="11658600"/>
                <a:ext cx="1420238" cy="2928024"/>
              </a:xfrm>
              <a:custGeom>
                <a:avLst/>
                <a:gdLst>
                  <a:gd name="connsiteX0" fmla="*/ 992221 w 1420238"/>
                  <a:gd name="connsiteY0" fmla="*/ 0 h 2928024"/>
                  <a:gd name="connsiteX1" fmla="*/ 432881 w 1420238"/>
                  <a:gd name="connsiteY1" fmla="*/ 0 h 2928024"/>
                  <a:gd name="connsiteX2" fmla="*/ 92413 w 1420238"/>
                  <a:gd name="connsiteY2" fmla="*/ 325876 h 2928024"/>
                  <a:gd name="connsiteX3" fmla="*/ 0 w 1420238"/>
                  <a:gd name="connsiteY3" fmla="*/ 1206229 h 2928024"/>
                  <a:gd name="connsiteX4" fmla="*/ 24319 w 1420238"/>
                  <a:gd name="connsiteY4" fmla="*/ 1269458 h 2928024"/>
                  <a:gd name="connsiteX5" fmla="*/ 87549 w 1420238"/>
                  <a:gd name="connsiteY5" fmla="*/ 1298642 h 2928024"/>
                  <a:gd name="connsiteX6" fmla="*/ 175098 w 1420238"/>
                  <a:gd name="connsiteY6" fmla="*/ 1220820 h 2928024"/>
                  <a:gd name="connsiteX7" fmla="*/ 286966 w 1420238"/>
                  <a:gd name="connsiteY7" fmla="*/ 393969 h 2928024"/>
                  <a:gd name="connsiteX8" fmla="*/ 311285 w 1420238"/>
                  <a:gd name="connsiteY8" fmla="*/ 374514 h 2928024"/>
                  <a:gd name="connsiteX9" fmla="*/ 330740 w 1420238"/>
                  <a:gd name="connsiteY9" fmla="*/ 393969 h 2928024"/>
                  <a:gd name="connsiteX10" fmla="*/ 330740 w 1420238"/>
                  <a:gd name="connsiteY10" fmla="*/ 1332689 h 2928024"/>
                  <a:gd name="connsiteX11" fmla="*/ 330740 w 1420238"/>
                  <a:gd name="connsiteY11" fmla="*/ 1381327 h 2928024"/>
                  <a:gd name="connsiteX12" fmla="*/ 364787 w 1420238"/>
                  <a:gd name="connsiteY12" fmla="*/ 2821021 h 2928024"/>
                  <a:gd name="connsiteX13" fmla="*/ 466928 w 1420238"/>
                  <a:gd name="connsiteY13" fmla="*/ 2928025 h 2928024"/>
                  <a:gd name="connsiteX14" fmla="*/ 476655 w 1420238"/>
                  <a:gd name="connsiteY14" fmla="*/ 2928025 h 2928024"/>
                  <a:gd name="connsiteX15" fmla="*/ 588523 w 1420238"/>
                  <a:gd name="connsiteY15" fmla="*/ 2821021 h 2928024"/>
                  <a:gd name="connsiteX16" fmla="*/ 676072 w 1420238"/>
                  <a:gd name="connsiteY16" fmla="*/ 1381327 h 2928024"/>
                  <a:gd name="connsiteX17" fmla="*/ 710119 w 1420238"/>
                  <a:gd name="connsiteY17" fmla="*/ 1347280 h 2928024"/>
                  <a:gd name="connsiteX18" fmla="*/ 744166 w 1420238"/>
                  <a:gd name="connsiteY18" fmla="*/ 1376463 h 2928024"/>
                  <a:gd name="connsiteX19" fmla="*/ 831715 w 1420238"/>
                  <a:gd name="connsiteY19" fmla="*/ 2811293 h 2928024"/>
                  <a:gd name="connsiteX20" fmla="*/ 928991 w 1420238"/>
                  <a:gd name="connsiteY20" fmla="*/ 2923160 h 2928024"/>
                  <a:gd name="connsiteX21" fmla="*/ 943583 w 1420238"/>
                  <a:gd name="connsiteY21" fmla="*/ 2923160 h 2928024"/>
                  <a:gd name="connsiteX22" fmla="*/ 1055451 w 1420238"/>
                  <a:gd name="connsiteY22" fmla="*/ 2821021 h 2928024"/>
                  <a:gd name="connsiteX23" fmla="*/ 1089498 w 1420238"/>
                  <a:gd name="connsiteY23" fmla="*/ 1371599 h 2928024"/>
                  <a:gd name="connsiteX24" fmla="*/ 1089498 w 1420238"/>
                  <a:gd name="connsiteY24" fmla="*/ 1327825 h 2928024"/>
                  <a:gd name="connsiteX25" fmla="*/ 1089498 w 1420238"/>
                  <a:gd name="connsiteY25" fmla="*/ 384242 h 2928024"/>
                  <a:gd name="connsiteX26" fmla="*/ 1108953 w 1420238"/>
                  <a:gd name="connsiteY26" fmla="*/ 364787 h 2928024"/>
                  <a:gd name="connsiteX27" fmla="*/ 1133272 w 1420238"/>
                  <a:gd name="connsiteY27" fmla="*/ 384242 h 2928024"/>
                  <a:gd name="connsiteX28" fmla="*/ 1245140 w 1420238"/>
                  <a:gd name="connsiteY28" fmla="*/ 1211093 h 2928024"/>
                  <a:gd name="connsiteX29" fmla="*/ 1332689 w 1420238"/>
                  <a:gd name="connsiteY29" fmla="*/ 1288915 h 2928024"/>
                  <a:gd name="connsiteX30" fmla="*/ 1395919 w 1420238"/>
                  <a:gd name="connsiteY30" fmla="*/ 1259732 h 2928024"/>
                  <a:gd name="connsiteX31" fmla="*/ 1420238 w 1420238"/>
                  <a:gd name="connsiteY31" fmla="*/ 1196501 h 2928024"/>
                  <a:gd name="connsiteX32" fmla="*/ 1327825 w 1420238"/>
                  <a:gd name="connsiteY32" fmla="*/ 311285 h 2928024"/>
                  <a:gd name="connsiteX33" fmla="*/ 992221 w 1420238"/>
                  <a:gd name="connsiteY33" fmla="*/ 0 h 2928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420238" h="2928024">
                    <a:moveTo>
                      <a:pt x="992221" y="0"/>
                    </a:moveTo>
                    <a:lnTo>
                      <a:pt x="432881" y="0"/>
                    </a:lnTo>
                    <a:cubicBezTo>
                      <a:pt x="252919" y="0"/>
                      <a:pt x="102140" y="141051"/>
                      <a:pt x="92413" y="325876"/>
                    </a:cubicBezTo>
                    <a:lnTo>
                      <a:pt x="0" y="1206229"/>
                    </a:lnTo>
                    <a:cubicBezTo>
                      <a:pt x="0" y="1230548"/>
                      <a:pt x="9728" y="1254867"/>
                      <a:pt x="24319" y="1269458"/>
                    </a:cubicBezTo>
                    <a:cubicBezTo>
                      <a:pt x="38911" y="1288915"/>
                      <a:pt x="63230" y="1298642"/>
                      <a:pt x="87549" y="1298642"/>
                    </a:cubicBezTo>
                    <a:cubicBezTo>
                      <a:pt x="131323" y="1298642"/>
                      <a:pt x="170234" y="1264596"/>
                      <a:pt x="175098" y="1220820"/>
                    </a:cubicBezTo>
                    <a:lnTo>
                      <a:pt x="286966" y="393969"/>
                    </a:lnTo>
                    <a:cubicBezTo>
                      <a:pt x="286966" y="379378"/>
                      <a:pt x="301557" y="374514"/>
                      <a:pt x="311285" y="374514"/>
                    </a:cubicBezTo>
                    <a:cubicBezTo>
                      <a:pt x="325876" y="374514"/>
                      <a:pt x="330740" y="384242"/>
                      <a:pt x="330740" y="393969"/>
                    </a:cubicBezTo>
                    <a:lnTo>
                      <a:pt x="330740" y="1332689"/>
                    </a:lnTo>
                    <a:cubicBezTo>
                      <a:pt x="330740" y="1347280"/>
                      <a:pt x="330740" y="1366735"/>
                      <a:pt x="330740" y="1381327"/>
                    </a:cubicBezTo>
                    <a:lnTo>
                      <a:pt x="364787" y="2821021"/>
                    </a:lnTo>
                    <a:cubicBezTo>
                      <a:pt x="369651" y="2879386"/>
                      <a:pt x="413426" y="2923160"/>
                      <a:pt x="466928" y="2928025"/>
                    </a:cubicBezTo>
                    <a:cubicBezTo>
                      <a:pt x="471791" y="2928025"/>
                      <a:pt x="471791" y="2928025"/>
                      <a:pt x="476655" y="2928025"/>
                    </a:cubicBezTo>
                    <a:cubicBezTo>
                      <a:pt x="535021" y="2928025"/>
                      <a:pt x="583660" y="2879386"/>
                      <a:pt x="588523" y="2821021"/>
                    </a:cubicBezTo>
                    <a:lnTo>
                      <a:pt x="676072" y="1381327"/>
                    </a:lnTo>
                    <a:cubicBezTo>
                      <a:pt x="676072" y="1361872"/>
                      <a:pt x="690664" y="1347280"/>
                      <a:pt x="710119" y="1347280"/>
                    </a:cubicBezTo>
                    <a:cubicBezTo>
                      <a:pt x="729574" y="1347280"/>
                      <a:pt x="744166" y="1361872"/>
                      <a:pt x="744166" y="1376463"/>
                    </a:cubicBezTo>
                    <a:lnTo>
                      <a:pt x="831715" y="2811293"/>
                    </a:lnTo>
                    <a:cubicBezTo>
                      <a:pt x="831715" y="2869660"/>
                      <a:pt x="875489" y="2913434"/>
                      <a:pt x="928991" y="2923160"/>
                    </a:cubicBezTo>
                    <a:cubicBezTo>
                      <a:pt x="933855" y="2923160"/>
                      <a:pt x="938719" y="2923160"/>
                      <a:pt x="943583" y="2923160"/>
                    </a:cubicBezTo>
                    <a:cubicBezTo>
                      <a:pt x="1001949" y="2923160"/>
                      <a:pt x="1050587" y="2879386"/>
                      <a:pt x="1055451" y="2821021"/>
                    </a:cubicBezTo>
                    <a:lnTo>
                      <a:pt x="1089498" y="1371599"/>
                    </a:lnTo>
                    <a:cubicBezTo>
                      <a:pt x="1089498" y="1357008"/>
                      <a:pt x="1089498" y="1342416"/>
                      <a:pt x="1089498" y="1327825"/>
                    </a:cubicBezTo>
                    <a:lnTo>
                      <a:pt x="1089498" y="384242"/>
                    </a:lnTo>
                    <a:cubicBezTo>
                      <a:pt x="1089498" y="374514"/>
                      <a:pt x="1099225" y="364787"/>
                      <a:pt x="1108953" y="364787"/>
                    </a:cubicBezTo>
                    <a:cubicBezTo>
                      <a:pt x="1118681" y="364787"/>
                      <a:pt x="1133272" y="369650"/>
                      <a:pt x="1133272" y="384242"/>
                    </a:cubicBezTo>
                    <a:lnTo>
                      <a:pt x="1245140" y="1211093"/>
                    </a:lnTo>
                    <a:cubicBezTo>
                      <a:pt x="1250004" y="1254867"/>
                      <a:pt x="1288915" y="1288915"/>
                      <a:pt x="1332689" y="1288915"/>
                    </a:cubicBezTo>
                    <a:cubicBezTo>
                      <a:pt x="1357009" y="1288915"/>
                      <a:pt x="1381328" y="1279187"/>
                      <a:pt x="1395919" y="1259732"/>
                    </a:cubicBezTo>
                    <a:cubicBezTo>
                      <a:pt x="1410511" y="1240277"/>
                      <a:pt x="1420238" y="1220820"/>
                      <a:pt x="1420238" y="1196501"/>
                    </a:cubicBezTo>
                    <a:lnTo>
                      <a:pt x="1327825" y="311285"/>
                    </a:lnTo>
                    <a:cubicBezTo>
                      <a:pt x="1322962" y="141051"/>
                      <a:pt x="1172183" y="0"/>
                      <a:pt x="992221" y="0"/>
                    </a:cubicBezTo>
                    <a:close/>
                  </a:path>
                </a:pathLst>
              </a:custGeom>
              <a:noFill/>
              <a:ln w="48616" cap="flat">
                <a:solidFill>
                  <a:srgbClr val="609787"/>
                </a:solidFill>
                <a:custDash>
                  <a:ds d="75000" sp="75000"/>
                </a:custDash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</p:grpSp>
        <p:grpSp>
          <p:nvGrpSpPr>
            <p:cNvPr id="64" name="グラフィックス 1">
              <a:extLst>
                <a:ext uri="{FF2B5EF4-FFF2-40B4-BE49-F238E27FC236}">
                  <a16:creationId xmlns:a16="http://schemas.microsoft.com/office/drawing/2014/main" id="{A917F233-4511-48F2-9E1B-447BDF08BB86}"/>
                </a:ext>
              </a:extLst>
            </p:cNvPr>
            <p:cNvGrpSpPr/>
            <p:nvPr/>
          </p:nvGrpSpPr>
          <p:grpSpPr>
            <a:xfrm>
              <a:off x="18803563" y="10854879"/>
              <a:ext cx="1420238" cy="3736609"/>
              <a:chOff x="18803563" y="10854879"/>
              <a:chExt cx="1420238" cy="3736609"/>
            </a:xfrm>
            <a:noFill/>
          </p:grpSpPr>
          <p:sp>
            <p:nvSpPr>
              <p:cNvPr id="65" name="フリーフォーム: 図形 64">
                <a:extLst>
                  <a:ext uri="{FF2B5EF4-FFF2-40B4-BE49-F238E27FC236}">
                    <a16:creationId xmlns:a16="http://schemas.microsoft.com/office/drawing/2014/main" id="{595B2AE6-1274-4773-AC4C-C46F1EC5410C}"/>
                  </a:ext>
                </a:extLst>
              </p:cNvPr>
              <p:cNvSpPr/>
              <p:nvPr/>
            </p:nvSpPr>
            <p:spPr>
              <a:xfrm rot="-553102">
                <a:off x="19246581" y="10894995"/>
                <a:ext cx="544757" cy="544757"/>
              </a:xfrm>
              <a:custGeom>
                <a:avLst/>
                <a:gdLst>
                  <a:gd name="connsiteX0" fmla="*/ 544757 w 544757"/>
                  <a:gd name="connsiteY0" fmla="*/ 272379 h 544757"/>
                  <a:gd name="connsiteX1" fmla="*/ 272378 w 544757"/>
                  <a:gd name="connsiteY1" fmla="*/ 544758 h 544757"/>
                  <a:gd name="connsiteX2" fmla="*/ -1 w 544757"/>
                  <a:gd name="connsiteY2" fmla="*/ 272379 h 544757"/>
                  <a:gd name="connsiteX3" fmla="*/ 272378 w 544757"/>
                  <a:gd name="connsiteY3" fmla="*/ 0 h 544757"/>
                  <a:gd name="connsiteX4" fmla="*/ 544757 w 544757"/>
                  <a:gd name="connsiteY4" fmla="*/ 272379 h 544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4757" h="544757">
                    <a:moveTo>
                      <a:pt x="544757" y="272379"/>
                    </a:moveTo>
                    <a:cubicBezTo>
                      <a:pt x="544757" y="422810"/>
                      <a:pt x="422809" y="544758"/>
                      <a:pt x="272378" y="544758"/>
                    </a:cubicBezTo>
                    <a:cubicBezTo>
                      <a:pt x="121948" y="544758"/>
                      <a:pt x="-1" y="422810"/>
                      <a:pt x="-1" y="272379"/>
                    </a:cubicBezTo>
                    <a:cubicBezTo>
                      <a:pt x="-1" y="121948"/>
                      <a:pt x="121947" y="0"/>
                      <a:pt x="272378" y="0"/>
                    </a:cubicBezTo>
                    <a:cubicBezTo>
                      <a:pt x="422808" y="0"/>
                      <a:pt x="544757" y="121948"/>
                      <a:pt x="544757" y="272379"/>
                    </a:cubicBezTo>
                    <a:close/>
                  </a:path>
                </a:pathLst>
              </a:custGeom>
              <a:noFill/>
              <a:ln w="48617" cap="flat">
                <a:solidFill>
                  <a:srgbClr val="609787"/>
                </a:solidFill>
                <a:custDash>
                  <a:ds d="75000" sp="75000"/>
                </a:custDash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66" name="フリーフォーム: 図形 65">
                <a:extLst>
                  <a:ext uri="{FF2B5EF4-FFF2-40B4-BE49-F238E27FC236}">
                    <a16:creationId xmlns:a16="http://schemas.microsoft.com/office/drawing/2014/main" id="{DAC31600-82E0-4DEE-AF8A-56F3AC329E50}"/>
                  </a:ext>
                </a:extLst>
              </p:cNvPr>
              <p:cNvSpPr/>
              <p:nvPr/>
            </p:nvSpPr>
            <p:spPr>
              <a:xfrm>
                <a:off x="19119712" y="12042842"/>
                <a:ext cx="3647" cy="48638"/>
              </a:xfrm>
              <a:custGeom>
                <a:avLst/>
                <a:gdLst>
                  <a:gd name="connsiteX0" fmla="*/ 0 w 3647"/>
                  <a:gd name="connsiteY0" fmla="*/ 0 h 48638"/>
                  <a:gd name="connsiteX1" fmla="*/ 0 w 3647"/>
                  <a:gd name="connsiteY1" fmla="*/ 0 h 48638"/>
                  <a:gd name="connsiteX2" fmla="*/ 0 w 3647"/>
                  <a:gd name="connsiteY2" fmla="*/ 0 h 48638"/>
                  <a:gd name="connsiteX3" fmla="*/ 0 w 3647"/>
                  <a:gd name="connsiteY3" fmla="*/ 0 h 486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7" h="48638">
                    <a:moveTo>
                      <a:pt x="0" y="0"/>
                    </a:moveTo>
                    <a:cubicBezTo>
                      <a:pt x="4863" y="0"/>
                      <a:pt x="4863" y="0"/>
                      <a:pt x="0" y="0"/>
                    </a:cubicBezTo>
                    <a:cubicBezTo>
                      <a:pt x="4863" y="0"/>
                      <a:pt x="4863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48616" cap="flat">
                <a:solidFill>
                  <a:srgbClr val="609787"/>
                </a:solidFill>
                <a:custDash>
                  <a:ds d="75000" sp="75000"/>
                </a:custDash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67" name="フリーフォーム: 図形 66">
                <a:extLst>
                  <a:ext uri="{FF2B5EF4-FFF2-40B4-BE49-F238E27FC236}">
                    <a16:creationId xmlns:a16="http://schemas.microsoft.com/office/drawing/2014/main" id="{20B842E8-F9BD-4E42-A2EE-16C942649496}"/>
                  </a:ext>
                </a:extLst>
              </p:cNvPr>
              <p:cNvSpPr/>
              <p:nvPr/>
            </p:nvSpPr>
            <p:spPr>
              <a:xfrm>
                <a:off x="18803563" y="11658600"/>
                <a:ext cx="1420238" cy="2932888"/>
              </a:xfrm>
              <a:custGeom>
                <a:avLst/>
                <a:gdLst>
                  <a:gd name="connsiteX0" fmla="*/ 992221 w 1420238"/>
                  <a:gd name="connsiteY0" fmla="*/ 0 h 2932888"/>
                  <a:gd name="connsiteX1" fmla="*/ 432881 w 1420238"/>
                  <a:gd name="connsiteY1" fmla="*/ 0 h 2932888"/>
                  <a:gd name="connsiteX2" fmla="*/ 92412 w 1420238"/>
                  <a:gd name="connsiteY2" fmla="*/ 325876 h 2932888"/>
                  <a:gd name="connsiteX3" fmla="*/ 0 w 1420238"/>
                  <a:gd name="connsiteY3" fmla="*/ 1211093 h 2932888"/>
                  <a:gd name="connsiteX4" fmla="*/ 24319 w 1420238"/>
                  <a:gd name="connsiteY4" fmla="*/ 1274322 h 2932888"/>
                  <a:gd name="connsiteX5" fmla="*/ 87548 w 1420238"/>
                  <a:gd name="connsiteY5" fmla="*/ 1303506 h 2932888"/>
                  <a:gd name="connsiteX6" fmla="*/ 175097 w 1420238"/>
                  <a:gd name="connsiteY6" fmla="*/ 1225684 h 2932888"/>
                  <a:gd name="connsiteX7" fmla="*/ 286966 w 1420238"/>
                  <a:gd name="connsiteY7" fmla="*/ 398833 h 2932888"/>
                  <a:gd name="connsiteX8" fmla="*/ 311285 w 1420238"/>
                  <a:gd name="connsiteY8" fmla="*/ 379378 h 2932888"/>
                  <a:gd name="connsiteX9" fmla="*/ 330740 w 1420238"/>
                  <a:gd name="connsiteY9" fmla="*/ 398833 h 2932888"/>
                  <a:gd name="connsiteX10" fmla="*/ 330740 w 1420238"/>
                  <a:gd name="connsiteY10" fmla="*/ 1337553 h 2932888"/>
                  <a:gd name="connsiteX11" fmla="*/ 330740 w 1420238"/>
                  <a:gd name="connsiteY11" fmla="*/ 1386191 h 2932888"/>
                  <a:gd name="connsiteX12" fmla="*/ 364787 w 1420238"/>
                  <a:gd name="connsiteY12" fmla="*/ 2825884 h 2932888"/>
                  <a:gd name="connsiteX13" fmla="*/ 466927 w 1420238"/>
                  <a:gd name="connsiteY13" fmla="*/ 2932889 h 2932888"/>
                  <a:gd name="connsiteX14" fmla="*/ 476655 w 1420238"/>
                  <a:gd name="connsiteY14" fmla="*/ 2932889 h 2932888"/>
                  <a:gd name="connsiteX15" fmla="*/ 588523 w 1420238"/>
                  <a:gd name="connsiteY15" fmla="*/ 2825884 h 2932888"/>
                  <a:gd name="connsiteX16" fmla="*/ 676072 w 1420238"/>
                  <a:gd name="connsiteY16" fmla="*/ 1386191 h 2932888"/>
                  <a:gd name="connsiteX17" fmla="*/ 710119 w 1420238"/>
                  <a:gd name="connsiteY17" fmla="*/ 1352144 h 2932888"/>
                  <a:gd name="connsiteX18" fmla="*/ 744165 w 1420238"/>
                  <a:gd name="connsiteY18" fmla="*/ 1381327 h 2932888"/>
                  <a:gd name="connsiteX19" fmla="*/ 831714 w 1420238"/>
                  <a:gd name="connsiteY19" fmla="*/ 2816157 h 2932888"/>
                  <a:gd name="connsiteX20" fmla="*/ 928991 w 1420238"/>
                  <a:gd name="connsiteY20" fmla="*/ 2928025 h 2932888"/>
                  <a:gd name="connsiteX21" fmla="*/ 943583 w 1420238"/>
                  <a:gd name="connsiteY21" fmla="*/ 2928025 h 2932888"/>
                  <a:gd name="connsiteX22" fmla="*/ 1055451 w 1420238"/>
                  <a:gd name="connsiteY22" fmla="*/ 2825884 h 2932888"/>
                  <a:gd name="connsiteX23" fmla="*/ 1089498 w 1420238"/>
                  <a:gd name="connsiteY23" fmla="*/ 1376463 h 2932888"/>
                  <a:gd name="connsiteX24" fmla="*/ 1089498 w 1420238"/>
                  <a:gd name="connsiteY24" fmla="*/ 1332689 h 2932888"/>
                  <a:gd name="connsiteX25" fmla="*/ 1089498 w 1420238"/>
                  <a:gd name="connsiteY25" fmla="*/ 389106 h 2932888"/>
                  <a:gd name="connsiteX26" fmla="*/ 1108953 w 1420238"/>
                  <a:gd name="connsiteY26" fmla="*/ 369650 h 2932888"/>
                  <a:gd name="connsiteX27" fmla="*/ 1133272 w 1420238"/>
                  <a:gd name="connsiteY27" fmla="*/ 389106 h 2932888"/>
                  <a:gd name="connsiteX28" fmla="*/ 1245140 w 1420238"/>
                  <a:gd name="connsiteY28" fmla="*/ 1215957 h 2932888"/>
                  <a:gd name="connsiteX29" fmla="*/ 1332689 w 1420238"/>
                  <a:gd name="connsiteY29" fmla="*/ 1293778 h 2932888"/>
                  <a:gd name="connsiteX30" fmla="*/ 1395919 w 1420238"/>
                  <a:gd name="connsiteY30" fmla="*/ 1264596 h 2932888"/>
                  <a:gd name="connsiteX31" fmla="*/ 1420238 w 1420238"/>
                  <a:gd name="connsiteY31" fmla="*/ 1201365 h 2932888"/>
                  <a:gd name="connsiteX32" fmla="*/ 1327825 w 1420238"/>
                  <a:gd name="connsiteY32" fmla="*/ 316149 h 2932888"/>
                  <a:gd name="connsiteX33" fmla="*/ 992221 w 1420238"/>
                  <a:gd name="connsiteY33" fmla="*/ 0 h 2932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420238" h="2932888">
                    <a:moveTo>
                      <a:pt x="992221" y="0"/>
                    </a:moveTo>
                    <a:lnTo>
                      <a:pt x="432881" y="0"/>
                    </a:lnTo>
                    <a:cubicBezTo>
                      <a:pt x="252919" y="0"/>
                      <a:pt x="102140" y="141051"/>
                      <a:pt x="92412" y="325876"/>
                    </a:cubicBezTo>
                    <a:lnTo>
                      <a:pt x="0" y="1211093"/>
                    </a:lnTo>
                    <a:cubicBezTo>
                      <a:pt x="0" y="1235412"/>
                      <a:pt x="9728" y="1259732"/>
                      <a:pt x="24319" y="1274322"/>
                    </a:cubicBezTo>
                    <a:cubicBezTo>
                      <a:pt x="38910" y="1293778"/>
                      <a:pt x="63229" y="1303506"/>
                      <a:pt x="87548" y="1303506"/>
                    </a:cubicBezTo>
                    <a:cubicBezTo>
                      <a:pt x="131323" y="1303506"/>
                      <a:pt x="170234" y="1269458"/>
                      <a:pt x="175097" y="1225684"/>
                    </a:cubicBezTo>
                    <a:lnTo>
                      <a:pt x="286966" y="398833"/>
                    </a:lnTo>
                    <a:cubicBezTo>
                      <a:pt x="286966" y="384242"/>
                      <a:pt x="301557" y="379378"/>
                      <a:pt x="311285" y="379378"/>
                    </a:cubicBezTo>
                    <a:cubicBezTo>
                      <a:pt x="325876" y="379378"/>
                      <a:pt x="330740" y="389106"/>
                      <a:pt x="330740" y="398833"/>
                    </a:cubicBezTo>
                    <a:lnTo>
                      <a:pt x="330740" y="1337553"/>
                    </a:lnTo>
                    <a:cubicBezTo>
                      <a:pt x="330740" y="1352144"/>
                      <a:pt x="330740" y="1371599"/>
                      <a:pt x="330740" y="1386191"/>
                    </a:cubicBezTo>
                    <a:lnTo>
                      <a:pt x="364787" y="2825884"/>
                    </a:lnTo>
                    <a:cubicBezTo>
                      <a:pt x="369651" y="2884250"/>
                      <a:pt x="413426" y="2928025"/>
                      <a:pt x="466927" y="2932889"/>
                    </a:cubicBezTo>
                    <a:cubicBezTo>
                      <a:pt x="471791" y="2932889"/>
                      <a:pt x="471791" y="2932889"/>
                      <a:pt x="476655" y="2932889"/>
                    </a:cubicBezTo>
                    <a:cubicBezTo>
                      <a:pt x="535021" y="2932889"/>
                      <a:pt x="583660" y="2884250"/>
                      <a:pt x="588523" y="2825884"/>
                    </a:cubicBezTo>
                    <a:lnTo>
                      <a:pt x="676072" y="1386191"/>
                    </a:lnTo>
                    <a:cubicBezTo>
                      <a:pt x="676072" y="1366735"/>
                      <a:pt x="690664" y="1352144"/>
                      <a:pt x="710119" y="1352144"/>
                    </a:cubicBezTo>
                    <a:cubicBezTo>
                      <a:pt x="729574" y="1352144"/>
                      <a:pt x="744165" y="1366735"/>
                      <a:pt x="744165" y="1381327"/>
                    </a:cubicBezTo>
                    <a:lnTo>
                      <a:pt x="831714" y="2816157"/>
                    </a:lnTo>
                    <a:cubicBezTo>
                      <a:pt x="831714" y="2874522"/>
                      <a:pt x="875489" y="2918298"/>
                      <a:pt x="928991" y="2928025"/>
                    </a:cubicBezTo>
                    <a:cubicBezTo>
                      <a:pt x="933855" y="2928025"/>
                      <a:pt x="938719" y="2928025"/>
                      <a:pt x="943583" y="2928025"/>
                    </a:cubicBezTo>
                    <a:cubicBezTo>
                      <a:pt x="1001948" y="2928025"/>
                      <a:pt x="1050587" y="2884250"/>
                      <a:pt x="1055451" y="2825884"/>
                    </a:cubicBezTo>
                    <a:lnTo>
                      <a:pt x="1089498" y="1376463"/>
                    </a:lnTo>
                    <a:cubicBezTo>
                      <a:pt x="1089498" y="1361872"/>
                      <a:pt x="1089498" y="1347280"/>
                      <a:pt x="1089498" y="1332689"/>
                    </a:cubicBezTo>
                    <a:lnTo>
                      <a:pt x="1089498" y="389106"/>
                    </a:lnTo>
                    <a:cubicBezTo>
                      <a:pt x="1089498" y="379378"/>
                      <a:pt x="1099225" y="369650"/>
                      <a:pt x="1108953" y="369650"/>
                    </a:cubicBezTo>
                    <a:cubicBezTo>
                      <a:pt x="1118681" y="369650"/>
                      <a:pt x="1133272" y="374514"/>
                      <a:pt x="1133272" y="389106"/>
                    </a:cubicBezTo>
                    <a:lnTo>
                      <a:pt x="1245140" y="1215957"/>
                    </a:lnTo>
                    <a:cubicBezTo>
                      <a:pt x="1250004" y="1259732"/>
                      <a:pt x="1288915" y="1293778"/>
                      <a:pt x="1332689" y="1293778"/>
                    </a:cubicBezTo>
                    <a:cubicBezTo>
                      <a:pt x="1357008" y="1293778"/>
                      <a:pt x="1381327" y="1284051"/>
                      <a:pt x="1395919" y="1264596"/>
                    </a:cubicBezTo>
                    <a:cubicBezTo>
                      <a:pt x="1410511" y="1245139"/>
                      <a:pt x="1420238" y="1225684"/>
                      <a:pt x="1420238" y="1201365"/>
                    </a:cubicBezTo>
                    <a:lnTo>
                      <a:pt x="1327825" y="316149"/>
                    </a:lnTo>
                    <a:cubicBezTo>
                      <a:pt x="1327825" y="141051"/>
                      <a:pt x="1177047" y="0"/>
                      <a:pt x="992221" y="0"/>
                    </a:cubicBezTo>
                    <a:close/>
                  </a:path>
                </a:pathLst>
              </a:custGeom>
              <a:noFill/>
              <a:ln w="48616" cap="flat">
                <a:solidFill>
                  <a:srgbClr val="609787"/>
                </a:solidFill>
                <a:custDash>
                  <a:ds d="75000" sp="75000"/>
                </a:custDash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</p:grpSp>
      </p:grpSp>
      <p:sp>
        <p:nvSpPr>
          <p:cNvPr id="774" name="フリーフォーム: 図形 773">
            <a:extLst>
              <a:ext uri="{FF2B5EF4-FFF2-40B4-BE49-F238E27FC236}">
                <a16:creationId xmlns:a16="http://schemas.microsoft.com/office/drawing/2014/main" id="{88405168-E330-4B3B-B2B7-91D95C441476}"/>
              </a:ext>
            </a:extLst>
          </p:cNvPr>
          <p:cNvSpPr/>
          <p:nvPr/>
        </p:nvSpPr>
        <p:spPr>
          <a:xfrm>
            <a:off x="30677712" y="4210636"/>
            <a:ext cx="4033826" cy="7908913"/>
          </a:xfrm>
          <a:custGeom>
            <a:avLst/>
            <a:gdLst>
              <a:gd name="connsiteX0" fmla="*/ 3959157 w 4202348"/>
              <a:gd name="connsiteY0" fmla="*/ 8239327 h 8239326"/>
              <a:gd name="connsiteX1" fmla="*/ 243191 w 4202348"/>
              <a:gd name="connsiteY1" fmla="*/ 8239327 h 8239326"/>
              <a:gd name="connsiteX2" fmla="*/ 0 w 4202348"/>
              <a:gd name="connsiteY2" fmla="*/ 7996136 h 8239326"/>
              <a:gd name="connsiteX3" fmla="*/ 0 w 4202348"/>
              <a:gd name="connsiteY3" fmla="*/ 243191 h 8239326"/>
              <a:gd name="connsiteX4" fmla="*/ 243191 w 4202348"/>
              <a:gd name="connsiteY4" fmla="*/ 0 h 8239326"/>
              <a:gd name="connsiteX5" fmla="*/ 3959157 w 4202348"/>
              <a:gd name="connsiteY5" fmla="*/ 0 h 8239326"/>
              <a:gd name="connsiteX6" fmla="*/ 4202349 w 4202348"/>
              <a:gd name="connsiteY6" fmla="*/ 243191 h 8239326"/>
              <a:gd name="connsiteX7" fmla="*/ 4202349 w 4202348"/>
              <a:gd name="connsiteY7" fmla="*/ 7996136 h 8239326"/>
              <a:gd name="connsiteX8" fmla="*/ 3959157 w 4202348"/>
              <a:gd name="connsiteY8" fmla="*/ 8239327 h 823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02348" h="8239326">
                <a:moveTo>
                  <a:pt x="3959157" y="8239327"/>
                </a:moveTo>
                <a:lnTo>
                  <a:pt x="243191" y="8239327"/>
                </a:lnTo>
                <a:cubicBezTo>
                  <a:pt x="107003" y="8239327"/>
                  <a:pt x="0" y="8132324"/>
                  <a:pt x="0" y="7996136"/>
                </a:cubicBezTo>
                <a:lnTo>
                  <a:pt x="0" y="243191"/>
                </a:lnTo>
                <a:cubicBezTo>
                  <a:pt x="0" y="107005"/>
                  <a:pt x="107003" y="0"/>
                  <a:pt x="243191" y="0"/>
                </a:cubicBezTo>
                <a:lnTo>
                  <a:pt x="3959157" y="0"/>
                </a:lnTo>
                <a:cubicBezTo>
                  <a:pt x="4095344" y="0"/>
                  <a:pt x="4202349" y="107005"/>
                  <a:pt x="4202349" y="243191"/>
                </a:cubicBezTo>
                <a:lnTo>
                  <a:pt x="4202349" y="7996136"/>
                </a:lnTo>
                <a:cubicBezTo>
                  <a:pt x="4202349" y="8132324"/>
                  <a:pt x="4090481" y="8239327"/>
                  <a:pt x="3959157" y="8239327"/>
                </a:cubicBezTo>
                <a:close/>
              </a:path>
            </a:pathLst>
          </a:custGeom>
          <a:solidFill>
            <a:srgbClr val="FFFFFF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75" name="フリーフォーム: 図形 774">
            <a:extLst>
              <a:ext uri="{FF2B5EF4-FFF2-40B4-BE49-F238E27FC236}">
                <a16:creationId xmlns:a16="http://schemas.microsoft.com/office/drawing/2014/main" id="{6B852F32-FEF6-4EFE-AFF6-4569F16062D1}"/>
              </a:ext>
            </a:extLst>
          </p:cNvPr>
          <p:cNvSpPr/>
          <p:nvPr/>
        </p:nvSpPr>
        <p:spPr>
          <a:xfrm>
            <a:off x="32680618" y="4210636"/>
            <a:ext cx="2030919" cy="7908913"/>
          </a:xfrm>
          <a:custGeom>
            <a:avLst/>
            <a:gdLst>
              <a:gd name="connsiteX0" fmla="*/ 1872574 w 2115765"/>
              <a:gd name="connsiteY0" fmla="*/ 8239327 h 8239326"/>
              <a:gd name="connsiteX1" fmla="*/ 145915 w 2115765"/>
              <a:gd name="connsiteY1" fmla="*/ 7431931 h 8239326"/>
              <a:gd name="connsiteX2" fmla="*/ 0 w 2115765"/>
              <a:gd name="connsiteY2" fmla="*/ 7203332 h 8239326"/>
              <a:gd name="connsiteX3" fmla="*/ 0 w 2115765"/>
              <a:gd name="connsiteY3" fmla="*/ 1035995 h 8239326"/>
              <a:gd name="connsiteX4" fmla="*/ 145915 w 2115765"/>
              <a:gd name="connsiteY4" fmla="*/ 807396 h 8239326"/>
              <a:gd name="connsiteX5" fmla="*/ 1872574 w 2115765"/>
              <a:gd name="connsiteY5" fmla="*/ 0 h 8239326"/>
              <a:gd name="connsiteX6" fmla="*/ 1872574 w 2115765"/>
              <a:gd name="connsiteY6" fmla="*/ 0 h 8239326"/>
              <a:gd name="connsiteX7" fmla="*/ 2115766 w 2115765"/>
              <a:gd name="connsiteY7" fmla="*/ 243191 h 8239326"/>
              <a:gd name="connsiteX8" fmla="*/ 2115766 w 2115765"/>
              <a:gd name="connsiteY8" fmla="*/ 7996136 h 8239326"/>
              <a:gd name="connsiteX9" fmla="*/ 1872574 w 2115765"/>
              <a:gd name="connsiteY9" fmla="*/ 8239327 h 8239326"/>
              <a:gd name="connsiteX10" fmla="*/ 1872574 w 2115765"/>
              <a:gd name="connsiteY10" fmla="*/ 8239327 h 823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15765" h="8239326">
                <a:moveTo>
                  <a:pt x="1872574" y="8239327"/>
                </a:moveTo>
                <a:lnTo>
                  <a:pt x="145915" y="7431931"/>
                </a:lnTo>
                <a:cubicBezTo>
                  <a:pt x="58367" y="7393021"/>
                  <a:pt x="0" y="7300609"/>
                  <a:pt x="0" y="7203332"/>
                </a:cubicBezTo>
                <a:lnTo>
                  <a:pt x="0" y="1035995"/>
                </a:lnTo>
                <a:cubicBezTo>
                  <a:pt x="0" y="938719"/>
                  <a:pt x="58367" y="851170"/>
                  <a:pt x="145915" y="807396"/>
                </a:cubicBezTo>
                <a:lnTo>
                  <a:pt x="1872574" y="0"/>
                </a:lnTo>
                <a:lnTo>
                  <a:pt x="1872574" y="0"/>
                </a:lnTo>
                <a:cubicBezTo>
                  <a:pt x="2008761" y="0"/>
                  <a:pt x="2115766" y="107005"/>
                  <a:pt x="2115766" y="243191"/>
                </a:cubicBezTo>
                <a:lnTo>
                  <a:pt x="2115766" y="7996136"/>
                </a:lnTo>
                <a:cubicBezTo>
                  <a:pt x="2115766" y="8132324"/>
                  <a:pt x="2003898" y="8239327"/>
                  <a:pt x="1872574" y="8239327"/>
                </a:cubicBezTo>
                <a:lnTo>
                  <a:pt x="1872574" y="8239327"/>
                </a:lnTo>
                <a:close/>
              </a:path>
            </a:pathLst>
          </a:custGeom>
          <a:solidFill>
            <a:srgbClr val="DEE2D5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79" name="フリーフォーム: 図形 778">
            <a:extLst>
              <a:ext uri="{FF2B5EF4-FFF2-40B4-BE49-F238E27FC236}">
                <a16:creationId xmlns:a16="http://schemas.microsoft.com/office/drawing/2014/main" id="{38884FE3-F860-4C98-82FA-0FF73E0BAB3F}"/>
              </a:ext>
            </a:extLst>
          </p:cNvPr>
          <p:cNvSpPr/>
          <p:nvPr/>
        </p:nvSpPr>
        <p:spPr>
          <a:xfrm>
            <a:off x="28099102" y="1087406"/>
            <a:ext cx="2581835" cy="1418086"/>
          </a:xfrm>
          <a:custGeom>
            <a:avLst/>
            <a:gdLst>
              <a:gd name="connsiteX0" fmla="*/ 2602150 w 2689697"/>
              <a:gd name="connsiteY0" fmla="*/ 1031132 h 1031131"/>
              <a:gd name="connsiteX1" fmla="*/ 87549 w 2689697"/>
              <a:gd name="connsiteY1" fmla="*/ 1031132 h 1031131"/>
              <a:gd name="connsiteX2" fmla="*/ 0 w 2689697"/>
              <a:gd name="connsiteY2" fmla="*/ 943583 h 1031131"/>
              <a:gd name="connsiteX3" fmla="*/ 0 w 2689697"/>
              <a:gd name="connsiteY3" fmla="*/ 87549 h 1031131"/>
              <a:gd name="connsiteX4" fmla="*/ 87549 w 2689697"/>
              <a:gd name="connsiteY4" fmla="*/ 0 h 1031131"/>
              <a:gd name="connsiteX5" fmla="*/ 2602150 w 2689697"/>
              <a:gd name="connsiteY5" fmla="*/ 0 h 1031131"/>
              <a:gd name="connsiteX6" fmla="*/ 2689698 w 2689697"/>
              <a:gd name="connsiteY6" fmla="*/ 87549 h 1031131"/>
              <a:gd name="connsiteX7" fmla="*/ 2689698 w 2689697"/>
              <a:gd name="connsiteY7" fmla="*/ 943583 h 1031131"/>
              <a:gd name="connsiteX8" fmla="*/ 2602150 w 2689697"/>
              <a:gd name="connsiteY8" fmla="*/ 1031132 h 1031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89697" h="1031131">
                <a:moveTo>
                  <a:pt x="2602150" y="1031132"/>
                </a:moveTo>
                <a:lnTo>
                  <a:pt x="87549" y="1031132"/>
                </a:lnTo>
                <a:cubicBezTo>
                  <a:pt x="38911" y="1031132"/>
                  <a:pt x="0" y="992221"/>
                  <a:pt x="0" y="943583"/>
                </a:cubicBezTo>
                <a:lnTo>
                  <a:pt x="0" y="87549"/>
                </a:lnTo>
                <a:cubicBezTo>
                  <a:pt x="0" y="38911"/>
                  <a:pt x="38911" y="0"/>
                  <a:pt x="87549" y="0"/>
                </a:cubicBezTo>
                <a:lnTo>
                  <a:pt x="2602150" y="0"/>
                </a:lnTo>
                <a:cubicBezTo>
                  <a:pt x="2650788" y="0"/>
                  <a:pt x="2689698" y="38911"/>
                  <a:pt x="2689698" y="87549"/>
                </a:cubicBezTo>
                <a:lnTo>
                  <a:pt x="2689698" y="943583"/>
                </a:lnTo>
                <a:cubicBezTo>
                  <a:pt x="2689698" y="987358"/>
                  <a:pt x="2650788" y="1031132"/>
                  <a:pt x="2602150" y="1031132"/>
                </a:cubicBezTo>
                <a:close/>
              </a:path>
            </a:pathLst>
          </a:custGeom>
          <a:solidFill>
            <a:srgbClr val="007A6D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80" name="フリーフォーム: 図形 779">
            <a:extLst>
              <a:ext uri="{FF2B5EF4-FFF2-40B4-BE49-F238E27FC236}">
                <a16:creationId xmlns:a16="http://schemas.microsoft.com/office/drawing/2014/main" id="{DCC2E2A6-0DDF-40DE-9A04-A408D31A6557}"/>
              </a:ext>
            </a:extLst>
          </p:cNvPr>
          <p:cNvSpPr/>
          <p:nvPr/>
        </p:nvSpPr>
        <p:spPr>
          <a:xfrm>
            <a:off x="29868571" y="1542001"/>
            <a:ext cx="448202" cy="508897"/>
          </a:xfrm>
          <a:custGeom>
            <a:avLst/>
            <a:gdLst>
              <a:gd name="connsiteX0" fmla="*/ 432881 w 466927"/>
              <a:gd name="connsiteY0" fmla="*/ 520430 h 530157"/>
              <a:gd name="connsiteX1" fmla="*/ 432881 w 466927"/>
              <a:gd name="connsiteY1" fmla="*/ 496110 h 530157"/>
              <a:gd name="connsiteX2" fmla="*/ 189689 w 466927"/>
              <a:gd name="connsiteY2" fmla="*/ 496110 h 530157"/>
              <a:gd name="connsiteX3" fmla="*/ 189689 w 466927"/>
              <a:gd name="connsiteY3" fmla="*/ 525294 h 530157"/>
              <a:gd name="connsiteX4" fmla="*/ 150779 w 466927"/>
              <a:gd name="connsiteY4" fmla="*/ 525294 h 530157"/>
              <a:gd name="connsiteX5" fmla="*/ 150779 w 466927"/>
              <a:gd name="connsiteY5" fmla="*/ 345332 h 530157"/>
              <a:gd name="connsiteX6" fmla="*/ 29183 w 466927"/>
              <a:gd name="connsiteY6" fmla="*/ 389106 h 530157"/>
              <a:gd name="connsiteX7" fmla="*/ 0 w 466927"/>
              <a:gd name="connsiteY7" fmla="*/ 345332 h 530157"/>
              <a:gd name="connsiteX8" fmla="*/ 218872 w 466927"/>
              <a:gd name="connsiteY8" fmla="*/ 262647 h 530157"/>
              <a:gd name="connsiteX9" fmla="*/ 136187 w 466927"/>
              <a:gd name="connsiteY9" fmla="*/ 170234 h 530157"/>
              <a:gd name="connsiteX10" fmla="*/ 165370 w 466927"/>
              <a:gd name="connsiteY10" fmla="*/ 145915 h 530157"/>
              <a:gd name="connsiteX11" fmla="*/ 248056 w 466927"/>
              <a:gd name="connsiteY11" fmla="*/ 238328 h 530157"/>
              <a:gd name="connsiteX12" fmla="*/ 384242 w 466927"/>
              <a:gd name="connsiteY12" fmla="*/ 116732 h 530157"/>
              <a:gd name="connsiteX13" fmla="*/ 175098 w 466927"/>
              <a:gd name="connsiteY13" fmla="*/ 116732 h 530157"/>
              <a:gd name="connsiteX14" fmla="*/ 48638 w 466927"/>
              <a:gd name="connsiteY14" fmla="*/ 194553 h 530157"/>
              <a:gd name="connsiteX15" fmla="*/ 14591 w 466927"/>
              <a:gd name="connsiteY15" fmla="*/ 160507 h 530157"/>
              <a:gd name="connsiteX16" fmla="*/ 228599 w 466927"/>
              <a:gd name="connsiteY16" fmla="*/ 0 h 530157"/>
              <a:gd name="connsiteX17" fmla="*/ 267511 w 466927"/>
              <a:gd name="connsiteY17" fmla="*/ 19456 h 530157"/>
              <a:gd name="connsiteX18" fmla="*/ 272375 w 466927"/>
              <a:gd name="connsiteY18" fmla="*/ 29183 h 530157"/>
              <a:gd name="connsiteX19" fmla="*/ 257782 w 466927"/>
              <a:gd name="connsiteY19" fmla="*/ 38911 h 530157"/>
              <a:gd name="connsiteX20" fmla="*/ 214008 w 466927"/>
              <a:gd name="connsiteY20" fmla="*/ 87549 h 530157"/>
              <a:gd name="connsiteX21" fmla="*/ 432881 w 466927"/>
              <a:gd name="connsiteY21" fmla="*/ 87549 h 530157"/>
              <a:gd name="connsiteX22" fmla="*/ 447471 w 466927"/>
              <a:gd name="connsiteY22" fmla="*/ 107004 h 530157"/>
              <a:gd name="connsiteX23" fmla="*/ 233463 w 466927"/>
              <a:gd name="connsiteY23" fmla="*/ 301557 h 530157"/>
              <a:gd name="connsiteX24" fmla="*/ 466928 w 466927"/>
              <a:gd name="connsiteY24" fmla="*/ 301557 h 530157"/>
              <a:gd name="connsiteX25" fmla="*/ 466928 w 466927"/>
              <a:gd name="connsiteY25" fmla="*/ 530158 h 530157"/>
              <a:gd name="connsiteX26" fmla="*/ 432881 w 466927"/>
              <a:gd name="connsiteY26" fmla="*/ 530158 h 530157"/>
              <a:gd name="connsiteX27" fmla="*/ 432881 w 466927"/>
              <a:gd name="connsiteY27" fmla="*/ 330741 h 530157"/>
              <a:gd name="connsiteX28" fmla="*/ 189689 w 466927"/>
              <a:gd name="connsiteY28" fmla="*/ 330741 h 530157"/>
              <a:gd name="connsiteX29" fmla="*/ 189689 w 466927"/>
              <a:gd name="connsiteY29" fmla="*/ 457200 h 530157"/>
              <a:gd name="connsiteX30" fmla="*/ 432881 w 466927"/>
              <a:gd name="connsiteY30" fmla="*/ 457200 h 530157"/>
              <a:gd name="connsiteX31" fmla="*/ 432881 w 466927"/>
              <a:gd name="connsiteY31" fmla="*/ 330741 h 530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66927" h="530157">
                <a:moveTo>
                  <a:pt x="432881" y="520430"/>
                </a:moveTo>
                <a:lnTo>
                  <a:pt x="432881" y="496110"/>
                </a:lnTo>
                <a:lnTo>
                  <a:pt x="189689" y="496110"/>
                </a:lnTo>
                <a:lnTo>
                  <a:pt x="189689" y="525294"/>
                </a:lnTo>
                <a:lnTo>
                  <a:pt x="150779" y="525294"/>
                </a:lnTo>
                <a:lnTo>
                  <a:pt x="150779" y="345332"/>
                </a:lnTo>
                <a:cubicBezTo>
                  <a:pt x="111867" y="364787"/>
                  <a:pt x="72957" y="379379"/>
                  <a:pt x="29183" y="389106"/>
                </a:cubicBezTo>
                <a:lnTo>
                  <a:pt x="0" y="345332"/>
                </a:lnTo>
                <a:cubicBezTo>
                  <a:pt x="92412" y="325876"/>
                  <a:pt x="145915" y="301557"/>
                  <a:pt x="218872" y="262647"/>
                </a:cubicBezTo>
                <a:cubicBezTo>
                  <a:pt x="199417" y="233464"/>
                  <a:pt x="165370" y="199417"/>
                  <a:pt x="136187" y="170234"/>
                </a:cubicBezTo>
                <a:lnTo>
                  <a:pt x="165370" y="145915"/>
                </a:lnTo>
                <a:cubicBezTo>
                  <a:pt x="194553" y="165371"/>
                  <a:pt x="223736" y="204281"/>
                  <a:pt x="248056" y="238328"/>
                </a:cubicBezTo>
                <a:cubicBezTo>
                  <a:pt x="301557" y="204281"/>
                  <a:pt x="345332" y="160507"/>
                  <a:pt x="384242" y="116732"/>
                </a:cubicBezTo>
                <a:lnTo>
                  <a:pt x="175098" y="116732"/>
                </a:lnTo>
                <a:cubicBezTo>
                  <a:pt x="131323" y="150779"/>
                  <a:pt x="102141" y="170234"/>
                  <a:pt x="48638" y="194553"/>
                </a:cubicBezTo>
                <a:lnTo>
                  <a:pt x="14591" y="160507"/>
                </a:lnTo>
                <a:cubicBezTo>
                  <a:pt x="58365" y="145915"/>
                  <a:pt x="155642" y="107004"/>
                  <a:pt x="228599" y="0"/>
                </a:cubicBezTo>
                <a:lnTo>
                  <a:pt x="267511" y="19456"/>
                </a:lnTo>
                <a:cubicBezTo>
                  <a:pt x="272375" y="19456"/>
                  <a:pt x="272375" y="24319"/>
                  <a:pt x="272375" y="29183"/>
                </a:cubicBezTo>
                <a:cubicBezTo>
                  <a:pt x="272375" y="34047"/>
                  <a:pt x="262647" y="38911"/>
                  <a:pt x="257782" y="38911"/>
                </a:cubicBezTo>
                <a:cubicBezTo>
                  <a:pt x="228599" y="68094"/>
                  <a:pt x="223736" y="77822"/>
                  <a:pt x="214008" y="87549"/>
                </a:cubicBezTo>
                <a:lnTo>
                  <a:pt x="432881" y="87549"/>
                </a:lnTo>
                <a:lnTo>
                  <a:pt x="447471" y="107004"/>
                </a:lnTo>
                <a:cubicBezTo>
                  <a:pt x="389106" y="184826"/>
                  <a:pt x="321013" y="252919"/>
                  <a:pt x="233463" y="301557"/>
                </a:cubicBezTo>
                <a:lnTo>
                  <a:pt x="466928" y="301557"/>
                </a:lnTo>
                <a:lnTo>
                  <a:pt x="466928" y="530158"/>
                </a:lnTo>
                <a:lnTo>
                  <a:pt x="432881" y="530158"/>
                </a:lnTo>
                <a:close/>
                <a:moveTo>
                  <a:pt x="432881" y="330741"/>
                </a:moveTo>
                <a:lnTo>
                  <a:pt x="189689" y="330741"/>
                </a:lnTo>
                <a:lnTo>
                  <a:pt x="189689" y="457200"/>
                </a:lnTo>
                <a:lnTo>
                  <a:pt x="432881" y="457200"/>
                </a:lnTo>
                <a:lnTo>
                  <a:pt x="432881" y="330741"/>
                </a:lnTo>
                <a:close/>
              </a:path>
            </a:pathLst>
          </a:custGeom>
          <a:solidFill>
            <a:srgbClr val="FFFFFF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781" name="テキスト ボックス 780">
            <a:extLst>
              <a:ext uri="{FF2B5EF4-FFF2-40B4-BE49-F238E27FC236}">
                <a16:creationId xmlns:a16="http://schemas.microsoft.com/office/drawing/2014/main" id="{B31ECBC9-E72E-438C-876F-C9AB0D113944}"/>
              </a:ext>
            </a:extLst>
          </p:cNvPr>
          <p:cNvSpPr txBox="1"/>
          <p:nvPr/>
        </p:nvSpPr>
        <p:spPr>
          <a:xfrm>
            <a:off x="934073" y="15693683"/>
            <a:ext cx="3459681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2400"/>
              </a:spcAft>
            </a:pPr>
            <a:r>
              <a:rPr kumimoji="1" lang="ja-JP" altLang="en-US" sz="7000" b="1" dirty="0">
                <a:solidFill>
                  <a:srgbClr val="007A6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大変ご迷惑をおかけしますが、</a:t>
            </a:r>
            <a:r>
              <a:rPr lang="ja-JP" altLang="en-US" sz="7000" b="1" dirty="0">
                <a:solidFill>
                  <a:srgbClr val="007A6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ご協力の程何卒よろしくお願い致します。</a:t>
            </a:r>
            <a:endParaRPr kumimoji="1" lang="ja-JP" altLang="en-US" sz="7000" b="1" dirty="0">
              <a:solidFill>
                <a:srgbClr val="007A6D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74" name="テキスト ボックス 173">
            <a:extLst>
              <a:ext uri="{FF2B5EF4-FFF2-40B4-BE49-F238E27FC236}">
                <a16:creationId xmlns:a16="http://schemas.microsoft.com/office/drawing/2014/main" id="{09EC83E8-3178-49BE-9E85-844FEA7D50B1}"/>
              </a:ext>
            </a:extLst>
          </p:cNvPr>
          <p:cNvSpPr txBox="1"/>
          <p:nvPr/>
        </p:nvSpPr>
        <p:spPr>
          <a:xfrm>
            <a:off x="31746430" y="4909880"/>
            <a:ext cx="1900626" cy="1122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kumimoji="1" lang="ja-JP" altLang="en-US" sz="7000" dirty="0">
                <a:solidFill>
                  <a:srgbClr val="007A6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最大</a:t>
            </a:r>
          </a:p>
        </p:txBody>
      </p:sp>
      <p:sp>
        <p:nvSpPr>
          <p:cNvPr id="175" name="テキスト ボックス 174">
            <a:extLst>
              <a:ext uri="{FF2B5EF4-FFF2-40B4-BE49-F238E27FC236}">
                <a16:creationId xmlns:a16="http://schemas.microsoft.com/office/drawing/2014/main" id="{BD72A59C-013B-46BE-A7D4-060048DD80D4}"/>
              </a:ext>
            </a:extLst>
          </p:cNvPr>
          <p:cNvSpPr txBox="1"/>
          <p:nvPr/>
        </p:nvSpPr>
        <p:spPr>
          <a:xfrm>
            <a:off x="32138837" y="10079295"/>
            <a:ext cx="1038944" cy="1122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kumimoji="1" lang="ja-JP" altLang="en-US" sz="7000" dirty="0">
                <a:solidFill>
                  <a:srgbClr val="007A6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名</a:t>
            </a:r>
          </a:p>
        </p:txBody>
      </p:sp>
      <p:sp>
        <p:nvSpPr>
          <p:cNvPr id="176" name="テキスト ボックス 175">
            <a:extLst>
              <a:ext uri="{FF2B5EF4-FFF2-40B4-BE49-F238E27FC236}">
                <a16:creationId xmlns:a16="http://schemas.microsoft.com/office/drawing/2014/main" id="{6BFE5484-1717-4B3D-960E-713D0C141BA6}"/>
              </a:ext>
            </a:extLst>
          </p:cNvPr>
          <p:cNvSpPr txBox="1"/>
          <p:nvPr/>
        </p:nvSpPr>
        <p:spPr>
          <a:xfrm>
            <a:off x="30937470" y="6258282"/>
            <a:ext cx="3217770" cy="36338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kumimoji="1" lang="en-US" altLang="ja-JP" sz="24000" b="1" kern="100" spc="-1000" dirty="0">
                <a:solidFill>
                  <a:srgbClr val="007A6D"/>
                </a:solidFill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15</a:t>
            </a:r>
            <a:endParaRPr kumimoji="1" lang="ja-JP" altLang="en-US" sz="24000" b="1" kern="100" spc="-1000" dirty="0">
              <a:solidFill>
                <a:srgbClr val="007A6D"/>
              </a:solidFill>
              <a:latin typeface="Arial" panose="020B0604020202020204" pitchFamily="34" charset="0"/>
              <a:ea typeface="游ゴシック" panose="020B04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179" name="テキスト ボックス 178">
            <a:extLst>
              <a:ext uri="{FF2B5EF4-FFF2-40B4-BE49-F238E27FC236}">
                <a16:creationId xmlns:a16="http://schemas.microsoft.com/office/drawing/2014/main" id="{B65CE336-56BD-40F0-A898-E4BF5122330A}"/>
              </a:ext>
            </a:extLst>
          </p:cNvPr>
          <p:cNvSpPr txBox="1"/>
          <p:nvPr/>
        </p:nvSpPr>
        <p:spPr>
          <a:xfrm>
            <a:off x="19216543" y="1334784"/>
            <a:ext cx="86485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200"/>
              </a:spcAft>
            </a:pPr>
            <a:r>
              <a:rPr kumimoji="1" lang="ja-JP" altLang="en-US" sz="5400" b="1" spc="100" dirty="0">
                <a:solidFill>
                  <a:srgbClr val="007A6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同時にご入店できる人数は</a:t>
            </a:r>
          </a:p>
        </p:txBody>
      </p:sp>
      <p:sp>
        <p:nvSpPr>
          <p:cNvPr id="180" name="テキスト ボックス 179">
            <a:extLst>
              <a:ext uri="{FF2B5EF4-FFF2-40B4-BE49-F238E27FC236}">
                <a16:creationId xmlns:a16="http://schemas.microsoft.com/office/drawing/2014/main" id="{BD36DB7A-ABA0-49B6-8D77-46953823C196}"/>
              </a:ext>
            </a:extLst>
          </p:cNvPr>
          <p:cNvSpPr txBox="1"/>
          <p:nvPr/>
        </p:nvSpPr>
        <p:spPr>
          <a:xfrm>
            <a:off x="30880053" y="1334784"/>
            <a:ext cx="5121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200"/>
              </a:spcAft>
            </a:pPr>
            <a:r>
              <a:rPr kumimoji="1" lang="ja-JP" altLang="en-US" sz="5400" b="1" spc="100" dirty="0">
                <a:solidFill>
                  <a:srgbClr val="007A6D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までとします。</a:t>
            </a:r>
          </a:p>
        </p:txBody>
      </p:sp>
      <p:sp>
        <p:nvSpPr>
          <p:cNvPr id="785" name="テキスト ボックス 784">
            <a:extLst>
              <a:ext uri="{FF2B5EF4-FFF2-40B4-BE49-F238E27FC236}">
                <a16:creationId xmlns:a16="http://schemas.microsoft.com/office/drawing/2014/main" id="{1AE7BFD6-C1C3-4FAF-A26B-9A808FD0827A}"/>
              </a:ext>
            </a:extLst>
          </p:cNvPr>
          <p:cNvSpPr txBox="1"/>
          <p:nvPr/>
        </p:nvSpPr>
        <p:spPr>
          <a:xfrm>
            <a:off x="28371041" y="1220353"/>
            <a:ext cx="1162041" cy="11521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7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kumimoji="1" lang="ja-JP" altLang="en-US" sz="7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53</Words>
  <Application>Microsoft Office PowerPoint</Application>
  <PresentationFormat>ユーザー設定</PresentationFormat>
  <Paragraphs>11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2025-03-19T05:12:43Z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