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5562"/>
    <a:srgbClr val="FFFFFF"/>
    <a:srgbClr val="FF7C80"/>
    <a:srgbClr val="E8F173"/>
    <a:srgbClr val="C9DC65"/>
    <a:srgbClr val="425B70"/>
    <a:srgbClr val="508D93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8B43FE16-E34B-40BF-87AB-97AD5B5740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05424" y="18362515"/>
            <a:ext cx="406400" cy="406400"/>
          </a:xfrm>
          <a:prstGeom prst="rect">
            <a:avLst/>
          </a:prstGeom>
        </p:spPr>
      </p:pic>
      <p:pic>
        <p:nvPicPr>
          <p:cNvPr id="731" name="グラフィックス 730">
            <a:extLst>
              <a:ext uri="{FF2B5EF4-FFF2-40B4-BE49-F238E27FC236}">
                <a16:creationId xmlns:a16="http://schemas.microsoft.com/office/drawing/2014/main" id="{0F3A5678-6A00-47D1-9FA4-C10BBD4A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000998" y="-8000998"/>
            <a:ext cx="20573999" cy="36576002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>
            <a:off x="14069548" y="19322486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○○○○○○○○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D4F8CE8-F178-4DF0-8B35-782294C5F6BC}"/>
              </a:ext>
            </a:extLst>
          </p:cNvPr>
          <p:cNvSpPr txBox="1"/>
          <p:nvPr/>
        </p:nvSpPr>
        <p:spPr>
          <a:xfrm>
            <a:off x="9731809" y="1914830"/>
            <a:ext cx="171123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</a:t>
            </a:r>
            <a:r>
              <a:rPr lang="ja-JP" altLang="en-US" sz="12000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変更のお知らせ</a:t>
            </a:r>
            <a:endParaRPr kumimoji="1" lang="ja-JP" altLang="en-US" sz="12000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36F23B3E-AC11-4E62-941E-A4B36A37299A}"/>
              </a:ext>
            </a:extLst>
          </p:cNvPr>
          <p:cNvSpPr/>
          <p:nvPr/>
        </p:nvSpPr>
        <p:spPr>
          <a:xfrm>
            <a:off x="20376232" y="5937477"/>
            <a:ext cx="15002152" cy="1508152"/>
          </a:xfrm>
          <a:custGeom>
            <a:avLst/>
            <a:gdLst>
              <a:gd name="connsiteX0" fmla="*/ 15002152 w 15002152"/>
              <a:gd name="connsiteY0" fmla="*/ 322268 h 1508152"/>
              <a:gd name="connsiteX1" fmla="*/ 15002152 w 15002152"/>
              <a:gd name="connsiteY1" fmla="*/ 1508153 h 1508152"/>
              <a:gd name="connsiteX2" fmla="*/ 0 w 15002152"/>
              <a:gd name="connsiteY2" fmla="*/ 1508153 h 1508152"/>
              <a:gd name="connsiteX3" fmla="*/ 0 w 15002152"/>
              <a:gd name="connsiteY3" fmla="*/ 322268 h 1508152"/>
              <a:gd name="connsiteX4" fmla="*/ 322268 w 15002152"/>
              <a:gd name="connsiteY4" fmla="*/ 0 h 1508152"/>
              <a:gd name="connsiteX5" fmla="*/ 14681471 w 15002152"/>
              <a:gd name="connsiteY5" fmla="*/ 0 h 1508152"/>
              <a:gd name="connsiteX6" fmla="*/ 15002152 w 15002152"/>
              <a:gd name="connsiteY6" fmla="*/ 322268 h 150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02152" h="1508152">
                <a:moveTo>
                  <a:pt x="15002152" y="322268"/>
                </a:moveTo>
                <a:lnTo>
                  <a:pt x="15002152" y="1508153"/>
                </a:lnTo>
                <a:lnTo>
                  <a:pt x="0" y="1508153"/>
                </a:lnTo>
                <a:lnTo>
                  <a:pt x="0" y="322268"/>
                </a:lnTo>
                <a:cubicBezTo>
                  <a:pt x="0" y="144465"/>
                  <a:pt x="144465" y="0"/>
                  <a:pt x="322268" y="0"/>
                </a:cubicBezTo>
                <a:lnTo>
                  <a:pt x="14681471" y="0"/>
                </a:lnTo>
                <a:cubicBezTo>
                  <a:pt x="14857687" y="0"/>
                  <a:pt x="15002152" y="144465"/>
                  <a:pt x="15002152" y="322268"/>
                </a:cubicBezTo>
                <a:close/>
              </a:path>
            </a:pathLst>
          </a:custGeom>
          <a:solidFill>
            <a:srgbClr val="315562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F7DF79D5-F8AF-4677-8BA8-9FA3FCBE9C26}"/>
              </a:ext>
            </a:extLst>
          </p:cNvPr>
          <p:cNvSpPr/>
          <p:nvPr/>
        </p:nvSpPr>
        <p:spPr>
          <a:xfrm>
            <a:off x="20376232" y="7445629"/>
            <a:ext cx="15003739" cy="9106067"/>
          </a:xfrm>
          <a:custGeom>
            <a:avLst/>
            <a:gdLst>
              <a:gd name="connsiteX0" fmla="*/ 0 w 15003739"/>
              <a:gd name="connsiteY0" fmla="*/ 0 h 9106067"/>
              <a:gd name="connsiteX1" fmla="*/ 0 w 15003739"/>
              <a:gd name="connsiteY1" fmla="*/ 8783799 h 9106067"/>
              <a:gd name="connsiteX2" fmla="*/ 322268 w 15003739"/>
              <a:gd name="connsiteY2" fmla="*/ 9106068 h 9106067"/>
              <a:gd name="connsiteX3" fmla="*/ 14681471 w 15003739"/>
              <a:gd name="connsiteY3" fmla="*/ 9106068 h 9106067"/>
              <a:gd name="connsiteX4" fmla="*/ 15003739 w 15003739"/>
              <a:gd name="connsiteY4" fmla="*/ 8783799 h 9106067"/>
              <a:gd name="connsiteX5" fmla="*/ 15003739 w 15003739"/>
              <a:gd name="connsiteY5" fmla="*/ 0 h 9106067"/>
              <a:gd name="connsiteX6" fmla="*/ 0 w 15003739"/>
              <a:gd name="connsiteY6" fmla="*/ 0 h 9106067"/>
              <a:gd name="connsiteX7" fmla="*/ 23813 w 15003739"/>
              <a:gd name="connsiteY7" fmla="*/ 4576847 h 9106067"/>
              <a:gd name="connsiteX8" fmla="*/ 47626 w 15003739"/>
              <a:gd name="connsiteY8" fmla="*/ 4535572 h 9106067"/>
              <a:gd name="connsiteX9" fmla="*/ 47626 w 15003739"/>
              <a:gd name="connsiteY9" fmla="*/ 4535572 h 9106067"/>
              <a:gd name="connsiteX10" fmla="*/ 77789 w 15003739"/>
              <a:gd name="connsiteY10" fmla="*/ 4535572 h 9106067"/>
              <a:gd name="connsiteX11" fmla="*/ 77789 w 15003739"/>
              <a:gd name="connsiteY11" fmla="*/ 4535572 h 9106067"/>
              <a:gd name="connsiteX12" fmla="*/ 101602 w 15003739"/>
              <a:gd name="connsiteY12" fmla="*/ 4576847 h 9106067"/>
              <a:gd name="connsiteX13" fmla="*/ 23813 w 15003739"/>
              <a:gd name="connsiteY13" fmla="*/ 4576847 h 9106067"/>
              <a:gd name="connsiteX14" fmla="*/ 149228 w 15003739"/>
              <a:gd name="connsiteY14" fmla="*/ 4576847 h 9106067"/>
              <a:gd name="connsiteX15" fmla="*/ 173041 w 15003739"/>
              <a:gd name="connsiteY15" fmla="*/ 4535572 h 9106067"/>
              <a:gd name="connsiteX16" fmla="*/ 173041 w 15003739"/>
              <a:gd name="connsiteY16" fmla="*/ 4535572 h 9106067"/>
              <a:gd name="connsiteX17" fmla="*/ 203204 w 15003739"/>
              <a:gd name="connsiteY17" fmla="*/ 4535572 h 9106067"/>
              <a:gd name="connsiteX18" fmla="*/ 203204 w 15003739"/>
              <a:gd name="connsiteY18" fmla="*/ 4535572 h 9106067"/>
              <a:gd name="connsiteX19" fmla="*/ 227017 w 15003739"/>
              <a:gd name="connsiteY19" fmla="*/ 4576847 h 9106067"/>
              <a:gd name="connsiteX20" fmla="*/ 149228 w 15003739"/>
              <a:gd name="connsiteY20" fmla="*/ 4576847 h 9106067"/>
              <a:gd name="connsiteX21" fmla="*/ 274643 w 15003739"/>
              <a:gd name="connsiteY21" fmla="*/ 4576847 h 9106067"/>
              <a:gd name="connsiteX22" fmla="*/ 298456 w 15003739"/>
              <a:gd name="connsiteY22" fmla="*/ 4535572 h 9106067"/>
              <a:gd name="connsiteX23" fmla="*/ 298456 w 15003739"/>
              <a:gd name="connsiteY23" fmla="*/ 4535572 h 9106067"/>
              <a:gd name="connsiteX24" fmla="*/ 328619 w 15003739"/>
              <a:gd name="connsiteY24" fmla="*/ 4535572 h 9106067"/>
              <a:gd name="connsiteX25" fmla="*/ 328619 w 15003739"/>
              <a:gd name="connsiteY25" fmla="*/ 4535572 h 9106067"/>
              <a:gd name="connsiteX26" fmla="*/ 352432 w 15003739"/>
              <a:gd name="connsiteY26" fmla="*/ 4576847 h 9106067"/>
              <a:gd name="connsiteX27" fmla="*/ 274643 w 15003739"/>
              <a:gd name="connsiteY27" fmla="*/ 4576847 h 9106067"/>
              <a:gd name="connsiteX28" fmla="*/ 398470 w 15003739"/>
              <a:gd name="connsiteY28" fmla="*/ 4576847 h 9106067"/>
              <a:gd name="connsiteX29" fmla="*/ 422283 w 15003739"/>
              <a:gd name="connsiteY29" fmla="*/ 4535572 h 9106067"/>
              <a:gd name="connsiteX30" fmla="*/ 422283 w 15003739"/>
              <a:gd name="connsiteY30" fmla="*/ 4535572 h 9106067"/>
              <a:gd name="connsiteX31" fmla="*/ 452446 w 15003739"/>
              <a:gd name="connsiteY31" fmla="*/ 4535572 h 9106067"/>
              <a:gd name="connsiteX32" fmla="*/ 452446 w 15003739"/>
              <a:gd name="connsiteY32" fmla="*/ 4535572 h 9106067"/>
              <a:gd name="connsiteX33" fmla="*/ 476259 w 15003739"/>
              <a:gd name="connsiteY33" fmla="*/ 4576847 h 9106067"/>
              <a:gd name="connsiteX34" fmla="*/ 398470 w 15003739"/>
              <a:gd name="connsiteY34" fmla="*/ 4576847 h 9106067"/>
              <a:gd name="connsiteX35" fmla="*/ 523885 w 15003739"/>
              <a:gd name="connsiteY35" fmla="*/ 4576847 h 9106067"/>
              <a:gd name="connsiteX36" fmla="*/ 547698 w 15003739"/>
              <a:gd name="connsiteY36" fmla="*/ 4535572 h 9106067"/>
              <a:gd name="connsiteX37" fmla="*/ 547698 w 15003739"/>
              <a:gd name="connsiteY37" fmla="*/ 4535572 h 9106067"/>
              <a:gd name="connsiteX38" fmla="*/ 577861 w 15003739"/>
              <a:gd name="connsiteY38" fmla="*/ 4535572 h 9106067"/>
              <a:gd name="connsiteX39" fmla="*/ 577861 w 15003739"/>
              <a:gd name="connsiteY39" fmla="*/ 4535572 h 9106067"/>
              <a:gd name="connsiteX40" fmla="*/ 601674 w 15003739"/>
              <a:gd name="connsiteY40" fmla="*/ 4576847 h 9106067"/>
              <a:gd name="connsiteX41" fmla="*/ 523885 w 15003739"/>
              <a:gd name="connsiteY41" fmla="*/ 4576847 h 9106067"/>
              <a:gd name="connsiteX42" fmla="*/ 649300 w 15003739"/>
              <a:gd name="connsiteY42" fmla="*/ 4576847 h 9106067"/>
              <a:gd name="connsiteX43" fmla="*/ 673112 w 15003739"/>
              <a:gd name="connsiteY43" fmla="*/ 4535572 h 9106067"/>
              <a:gd name="connsiteX44" fmla="*/ 673112 w 15003739"/>
              <a:gd name="connsiteY44" fmla="*/ 4535572 h 9106067"/>
              <a:gd name="connsiteX45" fmla="*/ 703276 w 15003739"/>
              <a:gd name="connsiteY45" fmla="*/ 4535572 h 9106067"/>
              <a:gd name="connsiteX46" fmla="*/ 703276 w 15003739"/>
              <a:gd name="connsiteY46" fmla="*/ 4535572 h 9106067"/>
              <a:gd name="connsiteX47" fmla="*/ 727088 w 15003739"/>
              <a:gd name="connsiteY47" fmla="*/ 4576847 h 9106067"/>
              <a:gd name="connsiteX48" fmla="*/ 649300 w 15003739"/>
              <a:gd name="connsiteY48" fmla="*/ 4576847 h 9106067"/>
              <a:gd name="connsiteX49" fmla="*/ 774714 w 15003739"/>
              <a:gd name="connsiteY49" fmla="*/ 4576847 h 9106067"/>
              <a:gd name="connsiteX50" fmla="*/ 798527 w 15003739"/>
              <a:gd name="connsiteY50" fmla="*/ 4535572 h 9106067"/>
              <a:gd name="connsiteX51" fmla="*/ 798527 w 15003739"/>
              <a:gd name="connsiteY51" fmla="*/ 4535572 h 9106067"/>
              <a:gd name="connsiteX52" fmla="*/ 828690 w 15003739"/>
              <a:gd name="connsiteY52" fmla="*/ 4535572 h 9106067"/>
              <a:gd name="connsiteX53" fmla="*/ 828690 w 15003739"/>
              <a:gd name="connsiteY53" fmla="*/ 4535572 h 9106067"/>
              <a:gd name="connsiteX54" fmla="*/ 852503 w 15003739"/>
              <a:gd name="connsiteY54" fmla="*/ 4576847 h 9106067"/>
              <a:gd name="connsiteX55" fmla="*/ 774714 w 15003739"/>
              <a:gd name="connsiteY55" fmla="*/ 4576847 h 9106067"/>
              <a:gd name="connsiteX56" fmla="*/ 898542 w 15003739"/>
              <a:gd name="connsiteY56" fmla="*/ 4576847 h 9106067"/>
              <a:gd name="connsiteX57" fmla="*/ 922355 w 15003739"/>
              <a:gd name="connsiteY57" fmla="*/ 4535572 h 9106067"/>
              <a:gd name="connsiteX58" fmla="*/ 922355 w 15003739"/>
              <a:gd name="connsiteY58" fmla="*/ 4535572 h 9106067"/>
              <a:gd name="connsiteX59" fmla="*/ 952518 w 15003739"/>
              <a:gd name="connsiteY59" fmla="*/ 4535572 h 9106067"/>
              <a:gd name="connsiteX60" fmla="*/ 952518 w 15003739"/>
              <a:gd name="connsiteY60" fmla="*/ 4535572 h 9106067"/>
              <a:gd name="connsiteX61" fmla="*/ 976331 w 15003739"/>
              <a:gd name="connsiteY61" fmla="*/ 4576847 h 9106067"/>
              <a:gd name="connsiteX62" fmla="*/ 898542 w 15003739"/>
              <a:gd name="connsiteY62" fmla="*/ 4576847 h 9106067"/>
              <a:gd name="connsiteX63" fmla="*/ 1023956 w 15003739"/>
              <a:gd name="connsiteY63" fmla="*/ 4576847 h 9106067"/>
              <a:gd name="connsiteX64" fmla="*/ 1047769 w 15003739"/>
              <a:gd name="connsiteY64" fmla="*/ 4535572 h 9106067"/>
              <a:gd name="connsiteX65" fmla="*/ 1047769 w 15003739"/>
              <a:gd name="connsiteY65" fmla="*/ 4535572 h 9106067"/>
              <a:gd name="connsiteX66" fmla="*/ 1077932 w 15003739"/>
              <a:gd name="connsiteY66" fmla="*/ 4535572 h 9106067"/>
              <a:gd name="connsiteX67" fmla="*/ 1077932 w 15003739"/>
              <a:gd name="connsiteY67" fmla="*/ 4535572 h 9106067"/>
              <a:gd name="connsiteX68" fmla="*/ 1101745 w 15003739"/>
              <a:gd name="connsiteY68" fmla="*/ 4576847 h 9106067"/>
              <a:gd name="connsiteX69" fmla="*/ 1023956 w 15003739"/>
              <a:gd name="connsiteY69" fmla="*/ 4576847 h 9106067"/>
              <a:gd name="connsiteX70" fmla="*/ 1149371 w 15003739"/>
              <a:gd name="connsiteY70" fmla="*/ 4576847 h 9106067"/>
              <a:gd name="connsiteX71" fmla="*/ 1173184 w 15003739"/>
              <a:gd name="connsiteY71" fmla="*/ 4535572 h 9106067"/>
              <a:gd name="connsiteX72" fmla="*/ 1173184 w 15003739"/>
              <a:gd name="connsiteY72" fmla="*/ 4535572 h 9106067"/>
              <a:gd name="connsiteX73" fmla="*/ 1203347 w 15003739"/>
              <a:gd name="connsiteY73" fmla="*/ 4535572 h 9106067"/>
              <a:gd name="connsiteX74" fmla="*/ 1203347 w 15003739"/>
              <a:gd name="connsiteY74" fmla="*/ 4535572 h 9106067"/>
              <a:gd name="connsiteX75" fmla="*/ 1227160 w 15003739"/>
              <a:gd name="connsiteY75" fmla="*/ 4576847 h 9106067"/>
              <a:gd name="connsiteX76" fmla="*/ 1149371 w 15003739"/>
              <a:gd name="connsiteY76" fmla="*/ 4576847 h 9106067"/>
              <a:gd name="connsiteX77" fmla="*/ 1274786 w 15003739"/>
              <a:gd name="connsiteY77" fmla="*/ 4576847 h 9106067"/>
              <a:gd name="connsiteX78" fmla="*/ 1298599 w 15003739"/>
              <a:gd name="connsiteY78" fmla="*/ 4535572 h 9106067"/>
              <a:gd name="connsiteX79" fmla="*/ 1298599 w 15003739"/>
              <a:gd name="connsiteY79" fmla="*/ 4535572 h 9106067"/>
              <a:gd name="connsiteX80" fmla="*/ 1328762 w 15003739"/>
              <a:gd name="connsiteY80" fmla="*/ 4535572 h 9106067"/>
              <a:gd name="connsiteX81" fmla="*/ 1328762 w 15003739"/>
              <a:gd name="connsiteY81" fmla="*/ 4535572 h 9106067"/>
              <a:gd name="connsiteX82" fmla="*/ 1352575 w 15003739"/>
              <a:gd name="connsiteY82" fmla="*/ 4576847 h 9106067"/>
              <a:gd name="connsiteX83" fmla="*/ 1274786 w 15003739"/>
              <a:gd name="connsiteY83" fmla="*/ 4576847 h 9106067"/>
              <a:gd name="connsiteX84" fmla="*/ 1398613 w 15003739"/>
              <a:gd name="connsiteY84" fmla="*/ 4576847 h 9106067"/>
              <a:gd name="connsiteX85" fmla="*/ 1422426 w 15003739"/>
              <a:gd name="connsiteY85" fmla="*/ 4535572 h 9106067"/>
              <a:gd name="connsiteX86" fmla="*/ 1422426 w 15003739"/>
              <a:gd name="connsiteY86" fmla="*/ 4535572 h 9106067"/>
              <a:gd name="connsiteX87" fmla="*/ 1452589 w 15003739"/>
              <a:gd name="connsiteY87" fmla="*/ 4535572 h 9106067"/>
              <a:gd name="connsiteX88" fmla="*/ 1452589 w 15003739"/>
              <a:gd name="connsiteY88" fmla="*/ 4535572 h 9106067"/>
              <a:gd name="connsiteX89" fmla="*/ 1476402 w 15003739"/>
              <a:gd name="connsiteY89" fmla="*/ 4576847 h 9106067"/>
              <a:gd name="connsiteX90" fmla="*/ 1398613 w 15003739"/>
              <a:gd name="connsiteY90" fmla="*/ 4576847 h 9106067"/>
              <a:gd name="connsiteX91" fmla="*/ 1524028 w 15003739"/>
              <a:gd name="connsiteY91" fmla="*/ 4576847 h 9106067"/>
              <a:gd name="connsiteX92" fmla="*/ 1547841 w 15003739"/>
              <a:gd name="connsiteY92" fmla="*/ 4535572 h 9106067"/>
              <a:gd name="connsiteX93" fmla="*/ 1547841 w 15003739"/>
              <a:gd name="connsiteY93" fmla="*/ 4535572 h 9106067"/>
              <a:gd name="connsiteX94" fmla="*/ 1578004 w 15003739"/>
              <a:gd name="connsiteY94" fmla="*/ 4535572 h 9106067"/>
              <a:gd name="connsiteX95" fmla="*/ 1578004 w 15003739"/>
              <a:gd name="connsiteY95" fmla="*/ 4535572 h 9106067"/>
              <a:gd name="connsiteX96" fmla="*/ 1601817 w 15003739"/>
              <a:gd name="connsiteY96" fmla="*/ 4576847 h 9106067"/>
              <a:gd name="connsiteX97" fmla="*/ 1524028 w 15003739"/>
              <a:gd name="connsiteY97" fmla="*/ 4576847 h 9106067"/>
              <a:gd name="connsiteX98" fmla="*/ 1649443 w 15003739"/>
              <a:gd name="connsiteY98" fmla="*/ 4576847 h 9106067"/>
              <a:gd name="connsiteX99" fmla="*/ 1673256 w 15003739"/>
              <a:gd name="connsiteY99" fmla="*/ 4535572 h 9106067"/>
              <a:gd name="connsiteX100" fmla="*/ 1673256 w 15003739"/>
              <a:gd name="connsiteY100" fmla="*/ 4535572 h 9106067"/>
              <a:gd name="connsiteX101" fmla="*/ 1703419 w 15003739"/>
              <a:gd name="connsiteY101" fmla="*/ 4535572 h 9106067"/>
              <a:gd name="connsiteX102" fmla="*/ 1703419 w 15003739"/>
              <a:gd name="connsiteY102" fmla="*/ 4535572 h 9106067"/>
              <a:gd name="connsiteX103" fmla="*/ 1727232 w 15003739"/>
              <a:gd name="connsiteY103" fmla="*/ 4576847 h 9106067"/>
              <a:gd name="connsiteX104" fmla="*/ 1649443 w 15003739"/>
              <a:gd name="connsiteY104" fmla="*/ 4576847 h 9106067"/>
              <a:gd name="connsiteX105" fmla="*/ 1774858 w 15003739"/>
              <a:gd name="connsiteY105" fmla="*/ 4576847 h 9106067"/>
              <a:gd name="connsiteX106" fmla="*/ 1798671 w 15003739"/>
              <a:gd name="connsiteY106" fmla="*/ 4535572 h 9106067"/>
              <a:gd name="connsiteX107" fmla="*/ 1798671 w 15003739"/>
              <a:gd name="connsiteY107" fmla="*/ 4535572 h 9106067"/>
              <a:gd name="connsiteX108" fmla="*/ 1828834 w 15003739"/>
              <a:gd name="connsiteY108" fmla="*/ 4535572 h 9106067"/>
              <a:gd name="connsiteX109" fmla="*/ 1828834 w 15003739"/>
              <a:gd name="connsiteY109" fmla="*/ 4535572 h 9106067"/>
              <a:gd name="connsiteX110" fmla="*/ 1852647 w 15003739"/>
              <a:gd name="connsiteY110" fmla="*/ 4576847 h 9106067"/>
              <a:gd name="connsiteX111" fmla="*/ 1774858 w 15003739"/>
              <a:gd name="connsiteY111" fmla="*/ 4576847 h 9106067"/>
              <a:gd name="connsiteX112" fmla="*/ 1898685 w 15003739"/>
              <a:gd name="connsiteY112" fmla="*/ 4576847 h 9106067"/>
              <a:gd name="connsiteX113" fmla="*/ 1922498 w 15003739"/>
              <a:gd name="connsiteY113" fmla="*/ 4535572 h 9106067"/>
              <a:gd name="connsiteX114" fmla="*/ 1922498 w 15003739"/>
              <a:gd name="connsiteY114" fmla="*/ 4535572 h 9106067"/>
              <a:gd name="connsiteX115" fmla="*/ 1952661 w 15003739"/>
              <a:gd name="connsiteY115" fmla="*/ 4535572 h 9106067"/>
              <a:gd name="connsiteX116" fmla="*/ 1952661 w 15003739"/>
              <a:gd name="connsiteY116" fmla="*/ 4535572 h 9106067"/>
              <a:gd name="connsiteX117" fmla="*/ 1976474 w 15003739"/>
              <a:gd name="connsiteY117" fmla="*/ 4576847 h 9106067"/>
              <a:gd name="connsiteX118" fmla="*/ 1898685 w 15003739"/>
              <a:gd name="connsiteY118" fmla="*/ 4576847 h 9106067"/>
              <a:gd name="connsiteX119" fmla="*/ 2024100 w 15003739"/>
              <a:gd name="connsiteY119" fmla="*/ 4576847 h 9106067"/>
              <a:gd name="connsiteX120" fmla="*/ 2047913 w 15003739"/>
              <a:gd name="connsiteY120" fmla="*/ 4535572 h 9106067"/>
              <a:gd name="connsiteX121" fmla="*/ 2047913 w 15003739"/>
              <a:gd name="connsiteY121" fmla="*/ 4535572 h 9106067"/>
              <a:gd name="connsiteX122" fmla="*/ 2078076 w 15003739"/>
              <a:gd name="connsiteY122" fmla="*/ 4535572 h 9106067"/>
              <a:gd name="connsiteX123" fmla="*/ 2078076 w 15003739"/>
              <a:gd name="connsiteY123" fmla="*/ 4535572 h 9106067"/>
              <a:gd name="connsiteX124" fmla="*/ 2101889 w 15003739"/>
              <a:gd name="connsiteY124" fmla="*/ 4576847 h 9106067"/>
              <a:gd name="connsiteX125" fmla="*/ 2024100 w 15003739"/>
              <a:gd name="connsiteY125" fmla="*/ 4576847 h 9106067"/>
              <a:gd name="connsiteX126" fmla="*/ 2149515 w 15003739"/>
              <a:gd name="connsiteY126" fmla="*/ 4576847 h 9106067"/>
              <a:gd name="connsiteX127" fmla="*/ 2173328 w 15003739"/>
              <a:gd name="connsiteY127" fmla="*/ 4535572 h 9106067"/>
              <a:gd name="connsiteX128" fmla="*/ 2173328 w 15003739"/>
              <a:gd name="connsiteY128" fmla="*/ 4535572 h 9106067"/>
              <a:gd name="connsiteX129" fmla="*/ 2203491 w 15003739"/>
              <a:gd name="connsiteY129" fmla="*/ 4535572 h 9106067"/>
              <a:gd name="connsiteX130" fmla="*/ 2203491 w 15003739"/>
              <a:gd name="connsiteY130" fmla="*/ 4535572 h 9106067"/>
              <a:gd name="connsiteX131" fmla="*/ 2227304 w 15003739"/>
              <a:gd name="connsiteY131" fmla="*/ 4576847 h 9106067"/>
              <a:gd name="connsiteX132" fmla="*/ 2149515 w 15003739"/>
              <a:gd name="connsiteY132" fmla="*/ 4576847 h 9106067"/>
              <a:gd name="connsiteX133" fmla="*/ 2274930 w 15003739"/>
              <a:gd name="connsiteY133" fmla="*/ 4576847 h 9106067"/>
              <a:gd name="connsiteX134" fmla="*/ 2298743 w 15003739"/>
              <a:gd name="connsiteY134" fmla="*/ 4535572 h 9106067"/>
              <a:gd name="connsiteX135" fmla="*/ 2298743 w 15003739"/>
              <a:gd name="connsiteY135" fmla="*/ 4535572 h 9106067"/>
              <a:gd name="connsiteX136" fmla="*/ 2328906 w 15003739"/>
              <a:gd name="connsiteY136" fmla="*/ 4535572 h 9106067"/>
              <a:gd name="connsiteX137" fmla="*/ 2328906 w 15003739"/>
              <a:gd name="connsiteY137" fmla="*/ 4535572 h 9106067"/>
              <a:gd name="connsiteX138" fmla="*/ 2352719 w 15003739"/>
              <a:gd name="connsiteY138" fmla="*/ 4576847 h 9106067"/>
              <a:gd name="connsiteX139" fmla="*/ 2274930 w 15003739"/>
              <a:gd name="connsiteY139" fmla="*/ 4576847 h 9106067"/>
              <a:gd name="connsiteX140" fmla="*/ 2398757 w 15003739"/>
              <a:gd name="connsiteY140" fmla="*/ 4576847 h 9106067"/>
              <a:gd name="connsiteX141" fmla="*/ 2422570 w 15003739"/>
              <a:gd name="connsiteY141" fmla="*/ 4535572 h 9106067"/>
              <a:gd name="connsiteX142" fmla="*/ 2422570 w 15003739"/>
              <a:gd name="connsiteY142" fmla="*/ 4535572 h 9106067"/>
              <a:gd name="connsiteX143" fmla="*/ 2452733 w 15003739"/>
              <a:gd name="connsiteY143" fmla="*/ 4535572 h 9106067"/>
              <a:gd name="connsiteX144" fmla="*/ 2452733 w 15003739"/>
              <a:gd name="connsiteY144" fmla="*/ 4535572 h 9106067"/>
              <a:gd name="connsiteX145" fmla="*/ 2476546 w 15003739"/>
              <a:gd name="connsiteY145" fmla="*/ 4576847 h 9106067"/>
              <a:gd name="connsiteX146" fmla="*/ 2398757 w 15003739"/>
              <a:gd name="connsiteY146" fmla="*/ 4576847 h 9106067"/>
              <a:gd name="connsiteX147" fmla="*/ 2524172 w 15003739"/>
              <a:gd name="connsiteY147" fmla="*/ 4576847 h 9106067"/>
              <a:gd name="connsiteX148" fmla="*/ 2547985 w 15003739"/>
              <a:gd name="connsiteY148" fmla="*/ 4535572 h 9106067"/>
              <a:gd name="connsiteX149" fmla="*/ 2547985 w 15003739"/>
              <a:gd name="connsiteY149" fmla="*/ 4535572 h 9106067"/>
              <a:gd name="connsiteX150" fmla="*/ 2578148 w 15003739"/>
              <a:gd name="connsiteY150" fmla="*/ 4535572 h 9106067"/>
              <a:gd name="connsiteX151" fmla="*/ 2578148 w 15003739"/>
              <a:gd name="connsiteY151" fmla="*/ 4535572 h 9106067"/>
              <a:gd name="connsiteX152" fmla="*/ 2601961 w 15003739"/>
              <a:gd name="connsiteY152" fmla="*/ 4576847 h 9106067"/>
              <a:gd name="connsiteX153" fmla="*/ 2524172 w 15003739"/>
              <a:gd name="connsiteY153" fmla="*/ 4576847 h 9106067"/>
              <a:gd name="connsiteX154" fmla="*/ 2649586 w 15003739"/>
              <a:gd name="connsiteY154" fmla="*/ 4576847 h 9106067"/>
              <a:gd name="connsiteX155" fmla="*/ 2673399 w 15003739"/>
              <a:gd name="connsiteY155" fmla="*/ 4535572 h 9106067"/>
              <a:gd name="connsiteX156" fmla="*/ 2673399 w 15003739"/>
              <a:gd name="connsiteY156" fmla="*/ 4535572 h 9106067"/>
              <a:gd name="connsiteX157" fmla="*/ 2703563 w 15003739"/>
              <a:gd name="connsiteY157" fmla="*/ 4535572 h 9106067"/>
              <a:gd name="connsiteX158" fmla="*/ 2703563 w 15003739"/>
              <a:gd name="connsiteY158" fmla="*/ 4535572 h 9106067"/>
              <a:gd name="connsiteX159" fmla="*/ 2727376 w 15003739"/>
              <a:gd name="connsiteY159" fmla="*/ 4576847 h 9106067"/>
              <a:gd name="connsiteX160" fmla="*/ 2649586 w 15003739"/>
              <a:gd name="connsiteY160" fmla="*/ 4576847 h 9106067"/>
              <a:gd name="connsiteX161" fmla="*/ 2775001 w 15003739"/>
              <a:gd name="connsiteY161" fmla="*/ 4576847 h 9106067"/>
              <a:gd name="connsiteX162" fmla="*/ 2798814 w 15003739"/>
              <a:gd name="connsiteY162" fmla="*/ 4535572 h 9106067"/>
              <a:gd name="connsiteX163" fmla="*/ 2798814 w 15003739"/>
              <a:gd name="connsiteY163" fmla="*/ 4535572 h 9106067"/>
              <a:gd name="connsiteX164" fmla="*/ 2828977 w 15003739"/>
              <a:gd name="connsiteY164" fmla="*/ 4535572 h 9106067"/>
              <a:gd name="connsiteX165" fmla="*/ 2828977 w 15003739"/>
              <a:gd name="connsiteY165" fmla="*/ 4535572 h 9106067"/>
              <a:gd name="connsiteX166" fmla="*/ 2852790 w 15003739"/>
              <a:gd name="connsiteY166" fmla="*/ 4576847 h 9106067"/>
              <a:gd name="connsiteX167" fmla="*/ 2775001 w 15003739"/>
              <a:gd name="connsiteY167" fmla="*/ 4576847 h 9106067"/>
              <a:gd name="connsiteX168" fmla="*/ 2898829 w 15003739"/>
              <a:gd name="connsiteY168" fmla="*/ 4576847 h 9106067"/>
              <a:gd name="connsiteX169" fmla="*/ 2922642 w 15003739"/>
              <a:gd name="connsiteY169" fmla="*/ 4535572 h 9106067"/>
              <a:gd name="connsiteX170" fmla="*/ 2922642 w 15003739"/>
              <a:gd name="connsiteY170" fmla="*/ 4535572 h 9106067"/>
              <a:gd name="connsiteX171" fmla="*/ 2952805 w 15003739"/>
              <a:gd name="connsiteY171" fmla="*/ 4535572 h 9106067"/>
              <a:gd name="connsiteX172" fmla="*/ 2952805 w 15003739"/>
              <a:gd name="connsiteY172" fmla="*/ 4535572 h 9106067"/>
              <a:gd name="connsiteX173" fmla="*/ 2976618 w 15003739"/>
              <a:gd name="connsiteY173" fmla="*/ 4576847 h 9106067"/>
              <a:gd name="connsiteX174" fmla="*/ 2898829 w 15003739"/>
              <a:gd name="connsiteY174" fmla="*/ 4576847 h 9106067"/>
              <a:gd name="connsiteX175" fmla="*/ 3024243 w 15003739"/>
              <a:gd name="connsiteY175" fmla="*/ 4576847 h 9106067"/>
              <a:gd name="connsiteX176" fmla="*/ 3048056 w 15003739"/>
              <a:gd name="connsiteY176" fmla="*/ 4535572 h 9106067"/>
              <a:gd name="connsiteX177" fmla="*/ 3048056 w 15003739"/>
              <a:gd name="connsiteY177" fmla="*/ 4535572 h 9106067"/>
              <a:gd name="connsiteX178" fmla="*/ 3078219 w 15003739"/>
              <a:gd name="connsiteY178" fmla="*/ 4535572 h 9106067"/>
              <a:gd name="connsiteX179" fmla="*/ 3078219 w 15003739"/>
              <a:gd name="connsiteY179" fmla="*/ 4535572 h 9106067"/>
              <a:gd name="connsiteX180" fmla="*/ 3102032 w 15003739"/>
              <a:gd name="connsiteY180" fmla="*/ 4576847 h 9106067"/>
              <a:gd name="connsiteX181" fmla="*/ 3024243 w 15003739"/>
              <a:gd name="connsiteY181" fmla="*/ 4576847 h 9106067"/>
              <a:gd name="connsiteX182" fmla="*/ 3149658 w 15003739"/>
              <a:gd name="connsiteY182" fmla="*/ 4576847 h 9106067"/>
              <a:gd name="connsiteX183" fmla="*/ 3173471 w 15003739"/>
              <a:gd name="connsiteY183" fmla="*/ 4535572 h 9106067"/>
              <a:gd name="connsiteX184" fmla="*/ 3173471 w 15003739"/>
              <a:gd name="connsiteY184" fmla="*/ 4535572 h 9106067"/>
              <a:gd name="connsiteX185" fmla="*/ 3203634 w 15003739"/>
              <a:gd name="connsiteY185" fmla="*/ 4535572 h 9106067"/>
              <a:gd name="connsiteX186" fmla="*/ 3203634 w 15003739"/>
              <a:gd name="connsiteY186" fmla="*/ 4535572 h 9106067"/>
              <a:gd name="connsiteX187" fmla="*/ 3227447 w 15003739"/>
              <a:gd name="connsiteY187" fmla="*/ 4576847 h 9106067"/>
              <a:gd name="connsiteX188" fmla="*/ 3149658 w 15003739"/>
              <a:gd name="connsiteY188" fmla="*/ 4576847 h 9106067"/>
              <a:gd name="connsiteX189" fmla="*/ 3275073 w 15003739"/>
              <a:gd name="connsiteY189" fmla="*/ 4576847 h 9106067"/>
              <a:gd name="connsiteX190" fmla="*/ 3298886 w 15003739"/>
              <a:gd name="connsiteY190" fmla="*/ 4535572 h 9106067"/>
              <a:gd name="connsiteX191" fmla="*/ 3298886 w 15003739"/>
              <a:gd name="connsiteY191" fmla="*/ 4535572 h 9106067"/>
              <a:gd name="connsiteX192" fmla="*/ 3329049 w 15003739"/>
              <a:gd name="connsiteY192" fmla="*/ 4535572 h 9106067"/>
              <a:gd name="connsiteX193" fmla="*/ 3329049 w 15003739"/>
              <a:gd name="connsiteY193" fmla="*/ 4535572 h 9106067"/>
              <a:gd name="connsiteX194" fmla="*/ 3352862 w 15003739"/>
              <a:gd name="connsiteY194" fmla="*/ 4576847 h 9106067"/>
              <a:gd name="connsiteX195" fmla="*/ 3275073 w 15003739"/>
              <a:gd name="connsiteY195" fmla="*/ 4576847 h 9106067"/>
              <a:gd name="connsiteX196" fmla="*/ 3398900 w 15003739"/>
              <a:gd name="connsiteY196" fmla="*/ 4576847 h 9106067"/>
              <a:gd name="connsiteX197" fmla="*/ 3422713 w 15003739"/>
              <a:gd name="connsiteY197" fmla="*/ 4535572 h 9106067"/>
              <a:gd name="connsiteX198" fmla="*/ 3422713 w 15003739"/>
              <a:gd name="connsiteY198" fmla="*/ 4535572 h 9106067"/>
              <a:gd name="connsiteX199" fmla="*/ 3452876 w 15003739"/>
              <a:gd name="connsiteY199" fmla="*/ 4535572 h 9106067"/>
              <a:gd name="connsiteX200" fmla="*/ 3452876 w 15003739"/>
              <a:gd name="connsiteY200" fmla="*/ 4535572 h 9106067"/>
              <a:gd name="connsiteX201" fmla="*/ 3476689 w 15003739"/>
              <a:gd name="connsiteY201" fmla="*/ 4576847 h 9106067"/>
              <a:gd name="connsiteX202" fmla="*/ 3398900 w 15003739"/>
              <a:gd name="connsiteY202" fmla="*/ 4576847 h 9106067"/>
              <a:gd name="connsiteX203" fmla="*/ 3524315 w 15003739"/>
              <a:gd name="connsiteY203" fmla="*/ 4576847 h 9106067"/>
              <a:gd name="connsiteX204" fmla="*/ 3548128 w 15003739"/>
              <a:gd name="connsiteY204" fmla="*/ 4535572 h 9106067"/>
              <a:gd name="connsiteX205" fmla="*/ 3548128 w 15003739"/>
              <a:gd name="connsiteY205" fmla="*/ 4535572 h 9106067"/>
              <a:gd name="connsiteX206" fmla="*/ 3578291 w 15003739"/>
              <a:gd name="connsiteY206" fmla="*/ 4535572 h 9106067"/>
              <a:gd name="connsiteX207" fmla="*/ 3578291 w 15003739"/>
              <a:gd name="connsiteY207" fmla="*/ 4535572 h 9106067"/>
              <a:gd name="connsiteX208" fmla="*/ 3602104 w 15003739"/>
              <a:gd name="connsiteY208" fmla="*/ 4576847 h 9106067"/>
              <a:gd name="connsiteX209" fmla="*/ 3524315 w 15003739"/>
              <a:gd name="connsiteY209" fmla="*/ 4576847 h 9106067"/>
              <a:gd name="connsiteX210" fmla="*/ 3649730 w 15003739"/>
              <a:gd name="connsiteY210" fmla="*/ 4576847 h 9106067"/>
              <a:gd name="connsiteX211" fmla="*/ 3673543 w 15003739"/>
              <a:gd name="connsiteY211" fmla="*/ 4535572 h 9106067"/>
              <a:gd name="connsiteX212" fmla="*/ 3673543 w 15003739"/>
              <a:gd name="connsiteY212" fmla="*/ 4535572 h 9106067"/>
              <a:gd name="connsiteX213" fmla="*/ 3703706 w 15003739"/>
              <a:gd name="connsiteY213" fmla="*/ 4535572 h 9106067"/>
              <a:gd name="connsiteX214" fmla="*/ 3703706 w 15003739"/>
              <a:gd name="connsiteY214" fmla="*/ 4535572 h 9106067"/>
              <a:gd name="connsiteX215" fmla="*/ 3727519 w 15003739"/>
              <a:gd name="connsiteY215" fmla="*/ 4576847 h 9106067"/>
              <a:gd name="connsiteX216" fmla="*/ 3649730 w 15003739"/>
              <a:gd name="connsiteY216" fmla="*/ 4576847 h 9106067"/>
              <a:gd name="connsiteX217" fmla="*/ 3775145 w 15003739"/>
              <a:gd name="connsiteY217" fmla="*/ 4576847 h 9106067"/>
              <a:gd name="connsiteX218" fmla="*/ 3798958 w 15003739"/>
              <a:gd name="connsiteY218" fmla="*/ 4535572 h 9106067"/>
              <a:gd name="connsiteX219" fmla="*/ 3798958 w 15003739"/>
              <a:gd name="connsiteY219" fmla="*/ 4535572 h 9106067"/>
              <a:gd name="connsiteX220" fmla="*/ 3829121 w 15003739"/>
              <a:gd name="connsiteY220" fmla="*/ 4535572 h 9106067"/>
              <a:gd name="connsiteX221" fmla="*/ 3829121 w 15003739"/>
              <a:gd name="connsiteY221" fmla="*/ 4535572 h 9106067"/>
              <a:gd name="connsiteX222" fmla="*/ 3852934 w 15003739"/>
              <a:gd name="connsiteY222" fmla="*/ 4576847 h 9106067"/>
              <a:gd name="connsiteX223" fmla="*/ 3775145 w 15003739"/>
              <a:gd name="connsiteY223" fmla="*/ 4576847 h 9106067"/>
              <a:gd name="connsiteX224" fmla="*/ 3898972 w 15003739"/>
              <a:gd name="connsiteY224" fmla="*/ 4576847 h 9106067"/>
              <a:gd name="connsiteX225" fmla="*/ 3922785 w 15003739"/>
              <a:gd name="connsiteY225" fmla="*/ 4535572 h 9106067"/>
              <a:gd name="connsiteX226" fmla="*/ 3922785 w 15003739"/>
              <a:gd name="connsiteY226" fmla="*/ 4535572 h 9106067"/>
              <a:gd name="connsiteX227" fmla="*/ 3952948 w 15003739"/>
              <a:gd name="connsiteY227" fmla="*/ 4535572 h 9106067"/>
              <a:gd name="connsiteX228" fmla="*/ 3952948 w 15003739"/>
              <a:gd name="connsiteY228" fmla="*/ 4535572 h 9106067"/>
              <a:gd name="connsiteX229" fmla="*/ 3976761 w 15003739"/>
              <a:gd name="connsiteY229" fmla="*/ 4576847 h 9106067"/>
              <a:gd name="connsiteX230" fmla="*/ 3898972 w 15003739"/>
              <a:gd name="connsiteY230" fmla="*/ 4576847 h 9106067"/>
              <a:gd name="connsiteX231" fmla="*/ 4024387 w 15003739"/>
              <a:gd name="connsiteY231" fmla="*/ 4576847 h 9106067"/>
              <a:gd name="connsiteX232" fmla="*/ 4048200 w 15003739"/>
              <a:gd name="connsiteY232" fmla="*/ 4535572 h 9106067"/>
              <a:gd name="connsiteX233" fmla="*/ 4048200 w 15003739"/>
              <a:gd name="connsiteY233" fmla="*/ 4535572 h 9106067"/>
              <a:gd name="connsiteX234" fmla="*/ 4078363 w 15003739"/>
              <a:gd name="connsiteY234" fmla="*/ 4535572 h 9106067"/>
              <a:gd name="connsiteX235" fmla="*/ 4078363 w 15003739"/>
              <a:gd name="connsiteY235" fmla="*/ 4535572 h 9106067"/>
              <a:gd name="connsiteX236" fmla="*/ 4102176 w 15003739"/>
              <a:gd name="connsiteY236" fmla="*/ 4576847 h 9106067"/>
              <a:gd name="connsiteX237" fmla="*/ 4024387 w 15003739"/>
              <a:gd name="connsiteY237" fmla="*/ 4576847 h 9106067"/>
              <a:gd name="connsiteX238" fmla="*/ 4149802 w 15003739"/>
              <a:gd name="connsiteY238" fmla="*/ 4576847 h 9106067"/>
              <a:gd name="connsiteX239" fmla="*/ 4173615 w 15003739"/>
              <a:gd name="connsiteY239" fmla="*/ 4535572 h 9106067"/>
              <a:gd name="connsiteX240" fmla="*/ 4173615 w 15003739"/>
              <a:gd name="connsiteY240" fmla="*/ 4535572 h 9106067"/>
              <a:gd name="connsiteX241" fmla="*/ 4203778 w 15003739"/>
              <a:gd name="connsiteY241" fmla="*/ 4535572 h 9106067"/>
              <a:gd name="connsiteX242" fmla="*/ 4203778 w 15003739"/>
              <a:gd name="connsiteY242" fmla="*/ 4535572 h 9106067"/>
              <a:gd name="connsiteX243" fmla="*/ 4227591 w 15003739"/>
              <a:gd name="connsiteY243" fmla="*/ 4576847 h 9106067"/>
              <a:gd name="connsiteX244" fmla="*/ 4149802 w 15003739"/>
              <a:gd name="connsiteY244" fmla="*/ 4576847 h 9106067"/>
              <a:gd name="connsiteX245" fmla="*/ 4275216 w 15003739"/>
              <a:gd name="connsiteY245" fmla="*/ 4576847 h 9106067"/>
              <a:gd name="connsiteX246" fmla="*/ 4299029 w 15003739"/>
              <a:gd name="connsiteY246" fmla="*/ 4535572 h 9106067"/>
              <a:gd name="connsiteX247" fmla="*/ 4299029 w 15003739"/>
              <a:gd name="connsiteY247" fmla="*/ 4535572 h 9106067"/>
              <a:gd name="connsiteX248" fmla="*/ 4329193 w 15003739"/>
              <a:gd name="connsiteY248" fmla="*/ 4535572 h 9106067"/>
              <a:gd name="connsiteX249" fmla="*/ 4329193 w 15003739"/>
              <a:gd name="connsiteY249" fmla="*/ 4535572 h 9106067"/>
              <a:gd name="connsiteX250" fmla="*/ 4353006 w 15003739"/>
              <a:gd name="connsiteY250" fmla="*/ 4576847 h 9106067"/>
              <a:gd name="connsiteX251" fmla="*/ 4275216 w 15003739"/>
              <a:gd name="connsiteY251" fmla="*/ 4576847 h 9106067"/>
              <a:gd name="connsiteX252" fmla="*/ 4399044 w 15003739"/>
              <a:gd name="connsiteY252" fmla="*/ 4576847 h 9106067"/>
              <a:gd name="connsiteX253" fmla="*/ 4422857 w 15003739"/>
              <a:gd name="connsiteY253" fmla="*/ 4535572 h 9106067"/>
              <a:gd name="connsiteX254" fmla="*/ 4422857 w 15003739"/>
              <a:gd name="connsiteY254" fmla="*/ 4535572 h 9106067"/>
              <a:gd name="connsiteX255" fmla="*/ 4453020 w 15003739"/>
              <a:gd name="connsiteY255" fmla="*/ 4535572 h 9106067"/>
              <a:gd name="connsiteX256" fmla="*/ 4453020 w 15003739"/>
              <a:gd name="connsiteY256" fmla="*/ 4535572 h 9106067"/>
              <a:gd name="connsiteX257" fmla="*/ 4476833 w 15003739"/>
              <a:gd name="connsiteY257" fmla="*/ 4576847 h 9106067"/>
              <a:gd name="connsiteX258" fmla="*/ 4399044 w 15003739"/>
              <a:gd name="connsiteY258" fmla="*/ 4576847 h 9106067"/>
              <a:gd name="connsiteX259" fmla="*/ 4524459 w 15003739"/>
              <a:gd name="connsiteY259" fmla="*/ 4576847 h 9106067"/>
              <a:gd name="connsiteX260" fmla="*/ 4548272 w 15003739"/>
              <a:gd name="connsiteY260" fmla="*/ 4535572 h 9106067"/>
              <a:gd name="connsiteX261" fmla="*/ 4548272 w 15003739"/>
              <a:gd name="connsiteY261" fmla="*/ 4535572 h 9106067"/>
              <a:gd name="connsiteX262" fmla="*/ 4578435 w 15003739"/>
              <a:gd name="connsiteY262" fmla="*/ 4535572 h 9106067"/>
              <a:gd name="connsiteX263" fmla="*/ 4578435 w 15003739"/>
              <a:gd name="connsiteY263" fmla="*/ 4535572 h 9106067"/>
              <a:gd name="connsiteX264" fmla="*/ 4602248 w 15003739"/>
              <a:gd name="connsiteY264" fmla="*/ 4576847 h 9106067"/>
              <a:gd name="connsiteX265" fmla="*/ 4524459 w 15003739"/>
              <a:gd name="connsiteY265" fmla="*/ 4576847 h 9106067"/>
              <a:gd name="connsiteX266" fmla="*/ 4649874 w 15003739"/>
              <a:gd name="connsiteY266" fmla="*/ 4576847 h 9106067"/>
              <a:gd name="connsiteX267" fmla="*/ 4673686 w 15003739"/>
              <a:gd name="connsiteY267" fmla="*/ 4535572 h 9106067"/>
              <a:gd name="connsiteX268" fmla="*/ 4673686 w 15003739"/>
              <a:gd name="connsiteY268" fmla="*/ 4535572 h 9106067"/>
              <a:gd name="connsiteX269" fmla="*/ 4703849 w 15003739"/>
              <a:gd name="connsiteY269" fmla="*/ 4535572 h 9106067"/>
              <a:gd name="connsiteX270" fmla="*/ 4703849 w 15003739"/>
              <a:gd name="connsiteY270" fmla="*/ 4535572 h 9106067"/>
              <a:gd name="connsiteX271" fmla="*/ 4727662 w 15003739"/>
              <a:gd name="connsiteY271" fmla="*/ 4576847 h 9106067"/>
              <a:gd name="connsiteX272" fmla="*/ 4649874 w 15003739"/>
              <a:gd name="connsiteY272" fmla="*/ 4576847 h 9106067"/>
              <a:gd name="connsiteX273" fmla="*/ 4775288 w 15003739"/>
              <a:gd name="connsiteY273" fmla="*/ 4576847 h 9106067"/>
              <a:gd name="connsiteX274" fmla="*/ 4799101 w 15003739"/>
              <a:gd name="connsiteY274" fmla="*/ 4535572 h 9106067"/>
              <a:gd name="connsiteX275" fmla="*/ 4799101 w 15003739"/>
              <a:gd name="connsiteY275" fmla="*/ 4535572 h 9106067"/>
              <a:gd name="connsiteX276" fmla="*/ 4829265 w 15003739"/>
              <a:gd name="connsiteY276" fmla="*/ 4535572 h 9106067"/>
              <a:gd name="connsiteX277" fmla="*/ 4829265 w 15003739"/>
              <a:gd name="connsiteY277" fmla="*/ 4535572 h 9106067"/>
              <a:gd name="connsiteX278" fmla="*/ 4853078 w 15003739"/>
              <a:gd name="connsiteY278" fmla="*/ 4576847 h 9106067"/>
              <a:gd name="connsiteX279" fmla="*/ 4775288 w 15003739"/>
              <a:gd name="connsiteY279" fmla="*/ 4576847 h 9106067"/>
              <a:gd name="connsiteX280" fmla="*/ 4899116 w 15003739"/>
              <a:gd name="connsiteY280" fmla="*/ 4576847 h 9106067"/>
              <a:gd name="connsiteX281" fmla="*/ 4922929 w 15003739"/>
              <a:gd name="connsiteY281" fmla="*/ 4535572 h 9106067"/>
              <a:gd name="connsiteX282" fmla="*/ 4922929 w 15003739"/>
              <a:gd name="connsiteY282" fmla="*/ 4535572 h 9106067"/>
              <a:gd name="connsiteX283" fmla="*/ 4953092 w 15003739"/>
              <a:gd name="connsiteY283" fmla="*/ 4535572 h 9106067"/>
              <a:gd name="connsiteX284" fmla="*/ 4953092 w 15003739"/>
              <a:gd name="connsiteY284" fmla="*/ 4535572 h 9106067"/>
              <a:gd name="connsiteX285" fmla="*/ 4976905 w 15003739"/>
              <a:gd name="connsiteY285" fmla="*/ 4576847 h 9106067"/>
              <a:gd name="connsiteX286" fmla="*/ 4899116 w 15003739"/>
              <a:gd name="connsiteY286" fmla="*/ 4576847 h 9106067"/>
              <a:gd name="connsiteX287" fmla="*/ 5024531 w 15003739"/>
              <a:gd name="connsiteY287" fmla="*/ 4576847 h 9106067"/>
              <a:gd name="connsiteX288" fmla="*/ 5048343 w 15003739"/>
              <a:gd name="connsiteY288" fmla="*/ 4535572 h 9106067"/>
              <a:gd name="connsiteX289" fmla="*/ 5048343 w 15003739"/>
              <a:gd name="connsiteY289" fmla="*/ 4535572 h 9106067"/>
              <a:gd name="connsiteX290" fmla="*/ 5078506 w 15003739"/>
              <a:gd name="connsiteY290" fmla="*/ 4535572 h 9106067"/>
              <a:gd name="connsiteX291" fmla="*/ 5078506 w 15003739"/>
              <a:gd name="connsiteY291" fmla="*/ 4535572 h 9106067"/>
              <a:gd name="connsiteX292" fmla="*/ 5102319 w 15003739"/>
              <a:gd name="connsiteY292" fmla="*/ 4576847 h 9106067"/>
              <a:gd name="connsiteX293" fmla="*/ 5024531 w 15003739"/>
              <a:gd name="connsiteY293" fmla="*/ 4576847 h 9106067"/>
              <a:gd name="connsiteX294" fmla="*/ 5149945 w 15003739"/>
              <a:gd name="connsiteY294" fmla="*/ 4576847 h 9106067"/>
              <a:gd name="connsiteX295" fmla="*/ 5173758 w 15003739"/>
              <a:gd name="connsiteY295" fmla="*/ 4535572 h 9106067"/>
              <a:gd name="connsiteX296" fmla="*/ 5173758 w 15003739"/>
              <a:gd name="connsiteY296" fmla="*/ 4535572 h 9106067"/>
              <a:gd name="connsiteX297" fmla="*/ 5203921 w 15003739"/>
              <a:gd name="connsiteY297" fmla="*/ 4535572 h 9106067"/>
              <a:gd name="connsiteX298" fmla="*/ 5203921 w 15003739"/>
              <a:gd name="connsiteY298" fmla="*/ 4535572 h 9106067"/>
              <a:gd name="connsiteX299" fmla="*/ 5227734 w 15003739"/>
              <a:gd name="connsiteY299" fmla="*/ 4576847 h 9106067"/>
              <a:gd name="connsiteX300" fmla="*/ 5149945 w 15003739"/>
              <a:gd name="connsiteY300" fmla="*/ 4576847 h 9106067"/>
              <a:gd name="connsiteX301" fmla="*/ 5275360 w 15003739"/>
              <a:gd name="connsiteY301" fmla="*/ 4576847 h 9106067"/>
              <a:gd name="connsiteX302" fmla="*/ 5299173 w 15003739"/>
              <a:gd name="connsiteY302" fmla="*/ 4535572 h 9106067"/>
              <a:gd name="connsiteX303" fmla="*/ 5299173 w 15003739"/>
              <a:gd name="connsiteY303" fmla="*/ 4535572 h 9106067"/>
              <a:gd name="connsiteX304" fmla="*/ 5329336 w 15003739"/>
              <a:gd name="connsiteY304" fmla="*/ 4535572 h 9106067"/>
              <a:gd name="connsiteX305" fmla="*/ 5329336 w 15003739"/>
              <a:gd name="connsiteY305" fmla="*/ 4535572 h 9106067"/>
              <a:gd name="connsiteX306" fmla="*/ 5353149 w 15003739"/>
              <a:gd name="connsiteY306" fmla="*/ 4576847 h 9106067"/>
              <a:gd name="connsiteX307" fmla="*/ 5275360 w 15003739"/>
              <a:gd name="connsiteY307" fmla="*/ 4576847 h 9106067"/>
              <a:gd name="connsiteX308" fmla="*/ 5399188 w 15003739"/>
              <a:gd name="connsiteY308" fmla="*/ 4576847 h 9106067"/>
              <a:gd name="connsiteX309" fmla="*/ 5423000 w 15003739"/>
              <a:gd name="connsiteY309" fmla="*/ 4535572 h 9106067"/>
              <a:gd name="connsiteX310" fmla="*/ 5423000 w 15003739"/>
              <a:gd name="connsiteY310" fmla="*/ 4535572 h 9106067"/>
              <a:gd name="connsiteX311" fmla="*/ 5453163 w 15003739"/>
              <a:gd name="connsiteY311" fmla="*/ 4535572 h 9106067"/>
              <a:gd name="connsiteX312" fmla="*/ 5453163 w 15003739"/>
              <a:gd name="connsiteY312" fmla="*/ 4535572 h 9106067"/>
              <a:gd name="connsiteX313" fmla="*/ 5476976 w 15003739"/>
              <a:gd name="connsiteY313" fmla="*/ 4576847 h 9106067"/>
              <a:gd name="connsiteX314" fmla="*/ 5399188 w 15003739"/>
              <a:gd name="connsiteY314" fmla="*/ 4576847 h 9106067"/>
              <a:gd name="connsiteX315" fmla="*/ 5524602 w 15003739"/>
              <a:gd name="connsiteY315" fmla="*/ 4576847 h 9106067"/>
              <a:gd name="connsiteX316" fmla="*/ 5548415 w 15003739"/>
              <a:gd name="connsiteY316" fmla="*/ 4535572 h 9106067"/>
              <a:gd name="connsiteX317" fmla="*/ 5548415 w 15003739"/>
              <a:gd name="connsiteY317" fmla="*/ 4535572 h 9106067"/>
              <a:gd name="connsiteX318" fmla="*/ 5578578 w 15003739"/>
              <a:gd name="connsiteY318" fmla="*/ 4535572 h 9106067"/>
              <a:gd name="connsiteX319" fmla="*/ 5578578 w 15003739"/>
              <a:gd name="connsiteY319" fmla="*/ 4535572 h 9106067"/>
              <a:gd name="connsiteX320" fmla="*/ 5602391 w 15003739"/>
              <a:gd name="connsiteY320" fmla="*/ 4576847 h 9106067"/>
              <a:gd name="connsiteX321" fmla="*/ 5524602 w 15003739"/>
              <a:gd name="connsiteY321" fmla="*/ 4576847 h 9106067"/>
              <a:gd name="connsiteX322" fmla="*/ 5650017 w 15003739"/>
              <a:gd name="connsiteY322" fmla="*/ 4576847 h 9106067"/>
              <a:gd name="connsiteX323" fmla="*/ 5673830 w 15003739"/>
              <a:gd name="connsiteY323" fmla="*/ 4535572 h 9106067"/>
              <a:gd name="connsiteX324" fmla="*/ 5673830 w 15003739"/>
              <a:gd name="connsiteY324" fmla="*/ 4535572 h 9106067"/>
              <a:gd name="connsiteX325" fmla="*/ 5703993 w 15003739"/>
              <a:gd name="connsiteY325" fmla="*/ 4535572 h 9106067"/>
              <a:gd name="connsiteX326" fmla="*/ 5703993 w 15003739"/>
              <a:gd name="connsiteY326" fmla="*/ 4535572 h 9106067"/>
              <a:gd name="connsiteX327" fmla="*/ 5727806 w 15003739"/>
              <a:gd name="connsiteY327" fmla="*/ 4576847 h 9106067"/>
              <a:gd name="connsiteX328" fmla="*/ 5650017 w 15003739"/>
              <a:gd name="connsiteY328" fmla="*/ 4576847 h 9106067"/>
              <a:gd name="connsiteX329" fmla="*/ 5775432 w 15003739"/>
              <a:gd name="connsiteY329" fmla="*/ 4576847 h 9106067"/>
              <a:gd name="connsiteX330" fmla="*/ 5799245 w 15003739"/>
              <a:gd name="connsiteY330" fmla="*/ 4535572 h 9106067"/>
              <a:gd name="connsiteX331" fmla="*/ 5799245 w 15003739"/>
              <a:gd name="connsiteY331" fmla="*/ 4535572 h 9106067"/>
              <a:gd name="connsiteX332" fmla="*/ 5829408 w 15003739"/>
              <a:gd name="connsiteY332" fmla="*/ 4535572 h 9106067"/>
              <a:gd name="connsiteX333" fmla="*/ 5829408 w 15003739"/>
              <a:gd name="connsiteY333" fmla="*/ 4535572 h 9106067"/>
              <a:gd name="connsiteX334" fmla="*/ 5853221 w 15003739"/>
              <a:gd name="connsiteY334" fmla="*/ 4576847 h 9106067"/>
              <a:gd name="connsiteX335" fmla="*/ 5775432 w 15003739"/>
              <a:gd name="connsiteY335" fmla="*/ 4576847 h 9106067"/>
              <a:gd name="connsiteX336" fmla="*/ 5899259 w 15003739"/>
              <a:gd name="connsiteY336" fmla="*/ 4576847 h 9106067"/>
              <a:gd name="connsiteX337" fmla="*/ 5923072 w 15003739"/>
              <a:gd name="connsiteY337" fmla="*/ 4535572 h 9106067"/>
              <a:gd name="connsiteX338" fmla="*/ 5923072 w 15003739"/>
              <a:gd name="connsiteY338" fmla="*/ 4535572 h 9106067"/>
              <a:gd name="connsiteX339" fmla="*/ 5953235 w 15003739"/>
              <a:gd name="connsiteY339" fmla="*/ 4535572 h 9106067"/>
              <a:gd name="connsiteX340" fmla="*/ 5953235 w 15003739"/>
              <a:gd name="connsiteY340" fmla="*/ 4535572 h 9106067"/>
              <a:gd name="connsiteX341" fmla="*/ 5977048 w 15003739"/>
              <a:gd name="connsiteY341" fmla="*/ 4576847 h 9106067"/>
              <a:gd name="connsiteX342" fmla="*/ 5899259 w 15003739"/>
              <a:gd name="connsiteY342" fmla="*/ 4576847 h 9106067"/>
              <a:gd name="connsiteX343" fmla="*/ 6024674 w 15003739"/>
              <a:gd name="connsiteY343" fmla="*/ 4576847 h 9106067"/>
              <a:gd name="connsiteX344" fmla="*/ 6048487 w 15003739"/>
              <a:gd name="connsiteY344" fmla="*/ 4535572 h 9106067"/>
              <a:gd name="connsiteX345" fmla="*/ 6048487 w 15003739"/>
              <a:gd name="connsiteY345" fmla="*/ 4535572 h 9106067"/>
              <a:gd name="connsiteX346" fmla="*/ 6078650 w 15003739"/>
              <a:gd name="connsiteY346" fmla="*/ 4535572 h 9106067"/>
              <a:gd name="connsiteX347" fmla="*/ 6078650 w 15003739"/>
              <a:gd name="connsiteY347" fmla="*/ 4535572 h 9106067"/>
              <a:gd name="connsiteX348" fmla="*/ 6102463 w 15003739"/>
              <a:gd name="connsiteY348" fmla="*/ 4576847 h 9106067"/>
              <a:gd name="connsiteX349" fmla="*/ 6024674 w 15003739"/>
              <a:gd name="connsiteY349" fmla="*/ 4576847 h 9106067"/>
              <a:gd name="connsiteX350" fmla="*/ 6150089 w 15003739"/>
              <a:gd name="connsiteY350" fmla="*/ 4576847 h 9106067"/>
              <a:gd name="connsiteX351" fmla="*/ 6173902 w 15003739"/>
              <a:gd name="connsiteY351" fmla="*/ 4535572 h 9106067"/>
              <a:gd name="connsiteX352" fmla="*/ 6173902 w 15003739"/>
              <a:gd name="connsiteY352" fmla="*/ 4535572 h 9106067"/>
              <a:gd name="connsiteX353" fmla="*/ 6204065 w 15003739"/>
              <a:gd name="connsiteY353" fmla="*/ 4535572 h 9106067"/>
              <a:gd name="connsiteX354" fmla="*/ 6204065 w 15003739"/>
              <a:gd name="connsiteY354" fmla="*/ 4535572 h 9106067"/>
              <a:gd name="connsiteX355" fmla="*/ 6227878 w 15003739"/>
              <a:gd name="connsiteY355" fmla="*/ 4576847 h 9106067"/>
              <a:gd name="connsiteX356" fmla="*/ 6150089 w 15003739"/>
              <a:gd name="connsiteY356" fmla="*/ 4576847 h 9106067"/>
              <a:gd name="connsiteX357" fmla="*/ 6275503 w 15003739"/>
              <a:gd name="connsiteY357" fmla="*/ 4576847 h 9106067"/>
              <a:gd name="connsiteX358" fmla="*/ 6299316 w 15003739"/>
              <a:gd name="connsiteY358" fmla="*/ 4535572 h 9106067"/>
              <a:gd name="connsiteX359" fmla="*/ 6299316 w 15003739"/>
              <a:gd name="connsiteY359" fmla="*/ 4535572 h 9106067"/>
              <a:gd name="connsiteX360" fmla="*/ 6329480 w 15003739"/>
              <a:gd name="connsiteY360" fmla="*/ 4535572 h 9106067"/>
              <a:gd name="connsiteX361" fmla="*/ 6329480 w 15003739"/>
              <a:gd name="connsiteY361" fmla="*/ 4535572 h 9106067"/>
              <a:gd name="connsiteX362" fmla="*/ 6353293 w 15003739"/>
              <a:gd name="connsiteY362" fmla="*/ 4576847 h 9106067"/>
              <a:gd name="connsiteX363" fmla="*/ 6275503 w 15003739"/>
              <a:gd name="connsiteY363" fmla="*/ 4576847 h 9106067"/>
              <a:gd name="connsiteX364" fmla="*/ 6399331 w 15003739"/>
              <a:gd name="connsiteY364" fmla="*/ 4576847 h 9106067"/>
              <a:gd name="connsiteX365" fmla="*/ 6423144 w 15003739"/>
              <a:gd name="connsiteY365" fmla="*/ 4535572 h 9106067"/>
              <a:gd name="connsiteX366" fmla="*/ 6423144 w 15003739"/>
              <a:gd name="connsiteY366" fmla="*/ 4535572 h 9106067"/>
              <a:gd name="connsiteX367" fmla="*/ 6453307 w 15003739"/>
              <a:gd name="connsiteY367" fmla="*/ 4535572 h 9106067"/>
              <a:gd name="connsiteX368" fmla="*/ 6453307 w 15003739"/>
              <a:gd name="connsiteY368" fmla="*/ 4535572 h 9106067"/>
              <a:gd name="connsiteX369" fmla="*/ 6477120 w 15003739"/>
              <a:gd name="connsiteY369" fmla="*/ 4576847 h 9106067"/>
              <a:gd name="connsiteX370" fmla="*/ 6399331 w 15003739"/>
              <a:gd name="connsiteY370" fmla="*/ 4576847 h 9106067"/>
              <a:gd name="connsiteX371" fmla="*/ 6524746 w 15003739"/>
              <a:gd name="connsiteY371" fmla="*/ 4576847 h 9106067"/>
              <a:gd name="connsiteX372" fmla="*/ 6548559 w 15003739"/>
              <a:gd name="connsiteY372" fmla="*/ 4535572 h 9106067"/>
              <a:gd name="connsiteX373" fmla="*/ 6548559 w 15003739"/>
              <a:gd name="connsiteY373" fmla="*/ 4535572 h 9106067"/>
              <a:gd name="connsiteX374" fmla="*/ 6578722 w 15003739"/>
              <a:gd name="connsiteY374" fmla="*/ 4535572 h 9106067"/>
              <a:gd name="connsiteX375" fmla="*/ 6578722 w 15003739"/>
              <a:gd name="connsiteY375" fmla="*/ 4535572 h 9106067"/>
              <a:gd name="connsiteX376" fmla="*/ 6602535 w 15003739"/>
              <a:gd name="connsiteY376" fmla="*/ 4576847 h 9106067"/>
              <a:gd name="connsiteX377" fmla="*/ 6524746 w 15003739"/>
              <a:gd name="connsiteY377" fmla="*/ 4576847 h 9106067"/>
              <a:gd name="connsiteX378" fmla="*/ 6650160 w 15003739"/>
              <a:gd name="connsiteY378" fmla="*/ 4576847 h 9106067"/>
              <a:gd name="connsiteX379" fmla="*/ 6673973 w 15003739"/>
              <a:gd name="connsiteY379" fmla="*/ 4535572 h 9106067"/>
              <a:gd name="connsiteX380" fmla="*/ 6673973 w 15003739"/>
              <a:gd name="connsiteY380" fmla="*/ 4535572 h 9106067"/>
              <a:gd name="connsiteX381" fmla="*/ 6704136 w 15003739"/>
              <a:gd name="connsiteY381" fmla="*/ 4535572 h 9106067"/>
              <a:gd name="connsiteX382" fmla="*/ 6704136 w 15003739"/>
              <a:gd name="connsiteY382" fmla="*/ 4535572 h 9106067"/>
              <a:gd name="connsiteX383" fmla="*/ 6727949 w 15003739"/>
              <a:gd name="connsiteY383" fmla="*/ 4576847 h 9106067"/>
              <a:gd name="connsiteX384" fmla="*/ 6650160 w 15003739"/>
              <a:gd name="connsiteY384" fmla="*/ 4576847 h 9106067"/>
              <a:gd name="connsiteX385" fmla="*/ 6775575 w 15003739"/>
              <a:gd name="connsiteY385" fmla="*/ 4576847 h 9106067"/>
              <a:gd name="connsiteX386" fmla="*/ 6799388 w 15003739"/>
              <a:gd name="connsiteY386" fmla="*/ 4535572 h 9106067"/>
              <a:gd name="connsiteX387" fmla="*/ 6799388 w 15003739"/>
              <a:gd name="connsiteY387" fmla="*/ 4535572 h 9106067"/>
              <a:gd name="connsiteX388" fmla="*/ 6829552 w 15003739"/>
              <a:gd name="connsiteY388" fmla="*/ 4535572 h 9106067"/>
              <a:gd name="connsiteX389" fmla="*/ 6829552 w 15003739"/>
              <a:gd name="connsiteY389" fmla="*/ 4535572 h 9106067"/>
              <a:gd name="connsiteX390" fmla="*/ 6853364 w 15003739"/>
              <a:gd name="connsiteY390" fmla="*/ 4576847 h 9106067"/>
              <a:gd name="connsiteX391" fmla="*/ 6775575 w 15003739"/>
              <a:gd name="connsiteY391" fmla="*/ 4576847 h 9106067"/>
              <a:gd name="connsiteX392" fmla="*/ 6899403 w 15003739"/>
              <a:gd name="connsiteY392" fmla="*/ 4576847 h 9106067"/>
              <a:gd name="connsiteX393" fmla="*/ 6923216 w 15003739"/>
              <a:gd name="connsiteY393" fmla="*/ 4535572 h 9106067"/>
              <a:gd name="connsiteX394" fmla="*/ 6923216 w 15003739"/>
              <a:gd name="connsiteY394" fmla="*/ 4535572 h 9106067"/>
              <a:gd name="connsiteX395" fmla="*/ 6953379 w 15003739"/>
              <a:gd name="connsiteY395" fmla="*/ 4535572 h 9106067"/>
              <a:gd name="connsiteX396" fmla="*/ 6953379 w 15003739"/>
              <a:gd name="connsiteY396" fmla="*/ 4535572 h 9106067"/>
              <a:gd name="connsiteX397" fmla="*/ 6977192 w 15003739"/>
              <a:gd name="connsiteY397" fmla="*/ 4576847 h 9106067"/>
              <a:gd name="connsiteX398" fmla="*/ 6899403 w 15003739"/>
              <a:gd name="connsiteY398" fmla="*/ 4576847 h 9106067"/>
              <a:gd name="connsiteX399" fmla="*/ 7024817 w 15003739"/>
              <a:gd name="connsiteY399" fmla="*/ 4576847 h 9106067"/>
              <a:gd name="connsiteX400" fmla="*/ 7048630 w 15003739"/>
              <a:gd name="connsiteY400" fmla="*/ 4535572 h 9106067"/>
              <a:gd name="connsiteX401" fmla="*/ 7048630 w 15003739"/>
              <a:gd name="connsiteY401" fmla="*/ 4535572 h 9106067"/>
              <a:gd name="connsiteX402" fmla="*/ 7078793 w 15003739"/>
              <a:gd name="connsiteY402" fmla="*/ 4535572 h 9106067"/>
              <a:gd name="connsiteX403" fmla="*/ 7078793 w 15003739"/>
              <a:gd name="connsiteY403" fmla="*/ 4535572 h 9106067"/>
              <a:gd name="connsiteX404" fmla="*/ 7102606 w 15003739"/>
              <a:gd name="connsiteY404" fmla="*/ 4576847 h 9106067"/>
              <a:gd name="connsiteX405" fmla="*/ 7024817 w 15003739"/>
              <a:gd name="connsiteY405" fmla="*/ 4576847 h 9106067"/>
              <a:gd name="connsiteX406" fmla="*/ 7150232 w 15003739"/>
              <a:gd name="connsiteY406" fmla="*/ 4576847 h 9106067"/>
              <a:gd name="connsiteX407" fmla="*/ 7174045 w 15003739"/>
              <a:gd name="connsiteY407" fmla="*/ 4535572 h 9106067"/>
              <a:gd name="connsiteX408" fmla="*/ 7174045 w 15003739"/>
              <a:gd name="connsiteY408" fmla="*/ 4535572 h 9106067"/>
              <a:gd name="connsiteX409" fmla="*/ 7204208 w 15003739"/>
              <a:gd name="connsiteY409" fmla="*/ 4535572 h 9106067"/>
              <a:gd name="connsiteX410" fmla="*/ 7204208 w 15003739"/>
              <a:gd name="connsiteY410" fmla="*/ 4535572 h 9106067"/>
              <a:gd name="connsiteX411" fmla="*/ 7228021 w 15003739"/>
              <a:gd name="connsiteY411" fmla="*/ 4576847 h 9106067"/>
              <a:gd name="connsiteX412" fmla="*/ 7150232 w 15003739"/>
              <a:gd name="connsiteY412" fmla="*/ 4576847 h 9106067"/>
              <a:gd name="connsiteX413" fmla="*/ 7275647 w 15003739"/>
              <a:gd name="connsiteY413" fmla="*/ 4576847 h 9106067"/>
              <a:gd name="connsiteX414" fmla="*/ 7299460 w 15003739"/>
              <a:gd name="connsiteY414" fmla="*/ 4535572 h 9106067"/>
              <a:gd name="connsiteX415" fmla="*/ 7299460 w 15003739"/>
              <a:gd name="connsiteY415" fmla="*/ 4535572 h 9106067"/>
              <a:gd name="connsiteX416" fmla="*/ 7329623 w 15003739"/>
              <a:gd name="connsiteY416" fmla="*/ 4535572 h 9106067"/>
              <a:gd name="connsiteX417" fmla="*/ 7329623 w 15003739"/>
              <a:gd name="connsiteY417" fmla="*/ 4535572 h 9106067"/>
              <a:gd name="connsiteX418" fmla="*/ 7353436 w 15003739"/>
              <a:gd name="connsiteY418" fmla="*/ 4576847 h 9106067"/>
              <a:gd name="connsiteX419" fmla="*/ 7275647 w 15003739"/>
              <a:gd name="connsiteY419" fmla="*/ 4576847 h 9106067"/>
              <a:gd name="connsiteX420" fmla="*/ 7399474 w 15003739"/>
              <a:gd name="connsiteY420" fmla="*/ 4576847 h 9106067"/>
              <a:gd name="connsiteX421" fmla="*/ 7423287 w 15003739"/>
              <a:gd name="connsiteY421" fmla="*/ 4535572 h 9106067"/>
              <a:gd name="connsiteX422" fmla="*/ 7423287 w 15003739"/>
              <a:gd name="connsiteY422" fmla="*/ 4535572 h 9106067"/>
              <a:gd name="connsiteX423" fmla="*/ 7453450 w 15003739"/>
              <a:gd name="connsiteY423" fmla="*/ 4535572 h 9106067"/>
              <a:gd name="connsiteX424" fmla="*/ 7453450 w 15003739"/>
              <a:gd name="connsiteY424" fmla="*/ 4535572 h 9106067"/>
              <a:gd name="connsiteX425" fmla="*/ 7477263 w 15003739"/>
              <a:gd name="connsiteY425" fmla="*/ 4576847 h 9106067"/>
              <a:gd name="connsiteX426" fmla="*/ 7399474 w 15003739"/>
              <a:gd name="connsiteY426" fmla="*/ 4576847 h 9106067"/>
              <a:gd name="connsiteX427" fmla="*/ 7524889 w 15003739"/>
              <a:gd name="connsiteY427" fmla="*/ 4576847 h 9106067"/>
              <a:gd name="connsiteX428" fmla="*/ 7548702 w 15003739"/>
              <a:gd name="connsiteY428" fmla="*/ 4535572 h 9106067"/>
              <a:gd name="connsiteX429" fmla="*/ 7548702 w 15003739"/>
              <a:gd name="connsiteY429" fmla="*/ 4535572 h 9106067"/>
              <a:gd name="connsiteX430" fmla="*/ 7578865 w 15003739"/>
              <a:gd name="connsiteY430" fmla="*/ 4535572 h 9106067"/>
              <a:gd name="connsiteX431" fmla="*/ 7578865 w 15003739"/>
              <a:gd name="connsiteY431" fmla="*/ 4535572 h 9106067"/>
              <a:gd name="connsiteX432" fmla="*/ 7602678 w 15003739"/>
              <a:gd name="connsiteY432" fmla="*/ 4576847 h 9106067"/>
              <a:gd name="connsiteX433" fmla="*/ 7524889 w 15003739"/>
              <a:gd name="connsiteY433" fmla="*/ 4576847 h 9106067"/>
              <a:gd name="connsiteX434" fmla="*/ 7650304 w 15003739"/>
              <a:gd name="connsiteY434" fmla="*/ 4576847 h 9106067"/>
              <a:gd name="connsiteX435" fmla="*/ 7674117 w 15003739"/>
              <a:gd name="connsiteY435" fmla="*/ 4535572 h 9106067"/>
              <a:gd name="connsiteX436" fmla="*/ 7674117 w 15003739"/>
              <a:gd name="connsiteY436" fmla="*/ 4535572 h 9106067"/>
              <a:gd name="connsiteX437" fmla="*/ 7704280 w 15003739"/>
              <a:gd name="connsiteY437" fmla="*/ 4535572 h 9106067"/>
              <a:gd name="connsiteX438" fmla="*/ 7704280 w 15003739"/>
              <a:gd name="connsiteY438" fmla="*/ 4535572 h 9106067"/>
              <a:gd name="connsiteX439" fmla="*/ 7728093 w 15003739"/>
              <a:gd name="connsiteY439" fmla="*/ 4576847 h 9106067"/>
              <a:gd name="connsiteX440" fmla="*/ 7650304 w 15003739"/>
              <a:gd name="connsiteY440" fmla="*/ 4576847 h 9106067"/>
              <a:gd name="connsiteX441" fmla="*/ 7775719 w 15003739"/>
              <a:gd name="connsiteY441" fmla="*/ 4576847 h 9106067"/>
              <a:gd name="connsiteX442" fmla="*/ 7799532 w 15003739"/>
              <a:gd name="connsiteY442" fmla="*/ 4535572 h 9106067"/>
              <a:gd name="connsiteX443" fmla="*/ 7799532 w 15003739"/>
              <a:gd name="connsiteY443" fmla="*/ 4535572 h 9106067"/>
              <a:gd name="connsiteX444" fmla="*/ 7829695 w 15003739"/>
              <a:gd name="connsiteY444" fmla="*/ 4535572 h 9106067"/>
              <a:gd name="connsiteX445" fmla="*/ 7829695 w 15003739"/>
              <a:gd name="connsiteY445" fmla="*/ 4535572 h 9106067"/>
              <a:gd name="connsiteX446" fmla="*/ 7853508 w 15003739"/>
              <a:gd name="connsiteY446" fmla="*/ 4576847 h 9106067"/>
              <a:gd name="connsiteX447" fmla="*/ 7775719 w 15003739"/>
              <a:gd name="connsiteY447" fmla="*/ 4576847 h 9106067"/>
              <a:gd name="connsiteX448" fmla="*/ 7899546 w 15003739"/>
              <a:gd name="connsiteY448" fmla="*/ 4576847 h 9106067"/>
              <a:gd name="connsiteX449" fmla="*/ 7923359 w 15003739"/>
              <a:gd name="connsiteY449" fmla="*/ 4535572 h 9106067"/>
              <a:gd name="connsiteX450" fmla="*/ 7923359 w 15003739"/>
              <a:gd name="connsiteY450" fmla="*/ 4535572 h 9106067"/>
              <a:gd name="connsiteX451" fmla="*/ 7953522 w 15003739"/>
              <a:gd name="connsiteY451" fmla="*/ 4535572 h 9106067"/>
              <a:gd name="connsiteX452" fmla="*/ 7953522 w 15003739"/>
              <a:gd name="connsiteY452" fmla="*/ 4535572 h 9106067"/>
              <a:gd name="connsiteX453" fmla="*/ 7977335 w 15003739"/>
              <a:gd name="connsiteY453" fmla="*/ 4576847 h 9106067"/>
              <a:gd name="connsiteX454" fmla="*/ 7899546 w 15003739"/>
              <a:gd name="connsiteY454" fmla="*/ 4576847 h 9106067"/>
              <a:gd name="connsiteX455" fmla="*/ 8024961 w 15003739"/>
              <a:gd name="connsiteY455" fmla="*/ 4576847 h 9106067"/>
              <a:gd name="connsiteX456" fmla="*/ 8048774 w 15003739"/>
              <a:gd name="connsiteY456" fmla="*/ 4535572 h 9106067"/>
              <a:gd name="connsiteX457" fmla="*/ 8048774 w 15003739"/>
              <a:gd name="connsiteY457" fmla="*/ 4535572 h 9106067"/>
              <a:gd name="connsiteX458" fmla="*/ 8078937 w 15003739"/>
              <a:gd name="connsiteY458" fmla="*/ 4535572 h 9106067"/>
              <a:gd name="connsiteX459" fmla="*/ 8078937 w 15003739"/>
              <a:gd name="connsiteY459" fmla="*/ 4535572 h 9106067"/>
              <a:gd name="connsiteX460" fmla="*/ 8102750 w 15003739"/>
              <a:gd name="connsiteY460" fmla="*/ 4576847 h 9106067"/>
              <a:gd name="connsiteX461" fmla="*/ 8024961 w 15003739"/>
              <a:gd name="connsiteY461" fmla="*/ 4576847 h 9106067"/>
              <a:gd name="connsiteX462" fmla="*/ 8150376 w 15003739"/>
              <a:gd name="connsiteY462" fmla="*/ 4576847 h 9106067"/>
              <a:gd name="connsiteX463" fmla="*/ 8174189 w 15003739"/>
              <a:gd name="connsiteY463" fmla="*/ 4535572 h 9106067"/>
              <a:gd name="connsiteX464" fmla="*/ 8174189 w 15003739"/>
              <a:gd name="connsiteY464" fmla="*/ 4535572 h 9106067"/>
              <a:gd name="connsiteX465" fmla="*/ 8204352 w 15003739"/>
              <a:gd name="connsiteY465" fmla="*/ 4535572 h 9106067"/>
              <a:gd name="connsiteX466" fmla="*/ 8204352 w 15003739"/>
              <a:gd name="connsiteY466" fmla="*/ 4535572 h 9106067"/>
              <a:gd name="connsiteX467" fmla="*/ 8228164 w 15003739"/>
              <a:gd name="connsiteY467" fmla="*/ 4576847 h 9106067"/>
              <a:gd name="connsiteX468" fmla="*/ 8150376 w 15003739"/>
              <a:gd name="connsiteY468" fmla="*/ 4576847 h 9106067"/>
              <a:gd name="connsiteX469" fmla="*/ 8275790 w 15003739"/>
              <a:gd name="connsiteY469" fmla="*/ 4576847 h 9106067"/>
              <a:gd name="connsiteX470" fmla="*/ 8299603 w 15003739"/>
              <a:gd name="connsiteY470" fmla="*/ 4535572 h 9106067"/>
              <a:gd name="connsiteX471" fmla="*/ 8299603 w 15003739"/>
              <a:gd name="connsiteY471" fmla="*/ 4535572 h 9106067"/>
              <a:gd name="connsiteX472" fmla="*/ 8329767 w 15003739"/>
              <a:gd name="connsiteY472" fmla="*/ 4535572 h 9106067"/>
              <a:gd name="connsiteX473" fmla="*/ 8329767 w 15003739"/>
              <a:gd name="connsiteY473" fmla="*/ 4535572 h 9106067"/>
              <a:gd name="connsiteX474" fmla="*/ 8353580 w 15003739"/>
              <a:gd name="connsiteY474" fmla="*/ 4576847 h 9106067"/>
              <a:gd name="connsiteX475" fmla="*/ 8275790 w 15003739"/>
              <a:gd name="connsiteY475" fmla="*/ 4576847 h 9106067"/>
              <a:gd name="connsiteX476" fmla="*/ 8399617 w 15003739"/>
              <a:gd name="connsiteY476" fmla="*/ 4576847 h 9106067"/>
              <a:gd name="connsiteX477" fmla="*/ 8423430 w 15003739"/>
              <a:gd name="connsiteY477" fmla="*/ 4535572 h 9106067"/>
              <a:gd name="connsiteX478" fmla="*/ 8423430 w 15003739"/>
              <a:gd name="connsiteY478" fmla="*/ 4535572 h 9106067"/>
              <a:gd name="connsiteX479" fmla="*/ 8453594 w 15003739"/>
              <a:gd name="connsiteY479" fmla="*/ 4535572 h 9106067"/>
              <a:gd name="connsiteX480" fmla="*/ 8453594 w 15003739"/>
              <a:gd name="connsiteY480" fmla="*/ 4535572 h 9106067"/>
              <a:gd name="connsiteX481" fmla="*/ 8477407 w 15003739"/>
              <a:gd name="connsiteY481" fmla="*/ 4576847 h 9106067"/>
              <a:gd name="connsiteX482" fmla="*/ 8399617 w 15003739"/>
              <a:gd name="connsiteY482" fmla="*/ 4576847 h 9106067"/>
              <a:gd name="connsiteX483" fmla="*/ 8525032 w 15003739"/>
              <a:gd name="connsiteY483" fmla="*/ 4576847 h 9106067"/>
              <a:gd name="connsiteX484" fmla="*/ 8548845 w 15003739"/>
              <a:gd name="connsiteY484" fmla="*/ 4535572 h 9106067"/>
              <a:gd name="connsiteX485" fmla="*/ 8548845 w 15003739"/>
              <a:gd name="connsiteY485" fmla="*/ 4535572 h 9106067"/>
              <a:gd name="connsiteX486" fmla="*/ 8579009 w 15003739"/>
              <a:gd name="connsiteY486" fmla="*/ 4535572 h 9106067"/>
              <a:gd name="connsiteX487" fmla="*/ 8579009 w 15003739"/>
              <a:gd name="connsiteY487" fmla="*/ 4535572 h 9106067"/>
              <a:gd name="connsiteX488" fmla="*/ 8602822 w 15003739"/>
              <a:gd name="connsiteY488" fmla="*/ 4576847 h 9106067"/>
              <a:gd name="connsiteX489" fmla="*/ 8525032 w 15003739"/>
              <a:gd name="connsiteY489" fmla="*/ 4576847 h 9106067"/>
              <a:gd name="connsiteX490" fmla="*/ 8650448 w 15003739"/>
              <a:gd name="connsiteY490" fmla="*/ 4576847 h 9106067"/>
              <a:gd name="connsiteX491" fmla="*/ 8674261 w 15003739"/>
              <a:gd name="connsiteY491" fmla="*/ 4535572 h 9106067"/>
              <a:gd name="connsiteX492" fmla="*/ 8674261 w 15003739"/>
              <a:gd name="connsiteY492" fmla="*/ 4535572 h 9106067"/>
              <a:gd name="connsiteX493" fmla="*/ 8704423 w 15003739"/>
              <a:gd name="connsiteY493" fmla="*/ 4535572 h 9106067"/>
              <a:gd name="connsiteX494" fmla="*/ 8704423 w 15003739"/>
              <a:gd name="connsiteY494" fmla="*/ 4535572 h 9106067"/>
              <a:gd name="connsiteX495" fmla="*/ 8728236 w 15003739"/>
              <a:gd name="connsiteY495" fmla="*/ 4576847 h 9106067"/>
              <a:gd name="connsiteX496" fmla="*/ 8650448 w 15003739"/>
              <a:gd name="connsiteY496" fmla="*/ 4576847 h 9106067"/>
              <a:gd name="connsiteX497" fmla="*/ 8775862 w 15003739"/>
              <a:gd name="connsiteY497" fmla="*/ 4576847 h 9106067"/>
              <a:gd name="connsiteX498" fmla="*/ 8799675 w 15003739"/>
              <a:gd name="connsiteY498" fmla="*/ 4535572 h 9106067"/>
              <a:gd name="connsiteX499" fmla="*/ 8799675 w 15003739"/>
              <a:gd name="connsiteY499" fmla="*/ 4535572 h 9106067"/>
              <a:gd name="connsiteX500" fmla="*/ 8829838 w 15003739"/>
              <a:gd name="connsiteY500" fmla="*/ 4535572 h 9106067"/>
              <a:gd name="connsiteX501" fmla="*/ 8829838 w 15003739"/>
              <a:gd name="connsiteY501" fmla="*/ 4535572 h 9106067"/>
              <a:gd name="connsiteX502" fmla="*/ 8853651 w 15003739"/>
              <a:gd name="connsiteY502" fmla="*/ 4576847 h 9106067"/>
              <a:gd name="connsiteX503" fmla="*/ 8775862 w 15003739"/>
              <a:gd name="connsiteY503" fmla="*/ 4576847 h 9106067"/>
              <a:gd name="connsiteX504" fmla="*/ 8899689 w 15003739"/>
              <a:gd name="connsiteY504" fmla="*/ 4576847 h 9106067"/>
              <a:gd name="connsiteX505" fmla="*/ 8923502 w 15003739"/>
              <a:gd name="connsiteY505" fmla="*/ 4535572 h 9106067"/>
              <a:gd name="connsiteX506" fmla="*/ 8923502 w 15003739"/>
              <a:gd name="connsiteY506" fmla="*/ 4535572 h 9106067"/>
              <a:gd name="connsiteX507" fmla="*/ 8953665 w 15003739"/>
              <a:gd name="connsiteY507" fmla="*/ 4535572 h 9106067"/>
              <a:gd name="connsiteX508" fmla="*/ 8953665 w 15003739"/>
              <a:gd name="connsiteY508" fmla="*/ 4535572 h 9106067"/>
              <a:gd name="connsiteX509" fmla="*/ 8977478 w 15003739"/>
              <a:gd name="connsiteY509" fmla="*/ 4576847 h 9106067"/>
              <a:gd name="connsiteX510" fmla="*/ 8899689 w 15003739"/>
              <a:gd name="connsiteY510" fmla="*/ 4576847 h 9106067"/>
              <a:gd name="connsiteX511" fmla="*/ 9025104 w 15003739"/>
              <a:gd name="connsiteY511" fmla="*/ 4576847 h 9106067"/>
              <a:gd name="connsiteX512" fmla="*/ 9048917 w 15003739"/>
              <a:gd name="connsiteY512" fmla="*/ 4535572 h 9106067"/>
              <a:gd name="connsiteX513" fmla="*/ 9048917 w 15003739"/>
              <a:gd name="connsiteY513" fmla="*/ 4535572 h 9106067"/>
              <a:gd name="connsiteX514" fmla="*/ 9079081 w 15003739"/>
              <a:gd name="connsiteY514" fmla="*/ 4535572 h 9106067"/>
              <a:gd name="connsiteX515" fmla="*/ 9079081 w 15003739"/>
              <a:gd name="connsiteY515" fmla="*/ 4535572 h 9106067"/>
              <a:gd name="connsiteX516" fmla="*/ 9102893 w 15003739"/>
              <a:gd name="connsiteY516" fmla="*/ 4576847 h 9106067"/>
              <a:gd name="connsiteX517" fmla="*/ 9025104 w 15003739"/>
              <a:gd name="connsiteY517" fmla="*/ 4576847 h 9106067"/>
              <a:gd name="connsiteX518" fmla="*/ 9150519 w 15003739"/>
              <a:gd name="connsiteY518" fmla="*/ 4576847 h 9106067"/>
              <a:gd name="connsiteX519" fmla="*/ 9174332 w 15003739"/>
              <a:gd name="connsiteY519" fmla="*/ 4535572 h 9106067"/>
              <a:gd name="connsiteX520" fmla="*/ 9174332 w 15003739"/>
              <a:gd name="connsiteY520" fmla="*/ 4535572 h 9106067"/>
              <a:gd name="connsiteX521" fmla="*/ 9204495 w 15003739"/>
              <a:gd name="connsiteY521" fmla="*/ 4535572 h 9106067"/>
              <a:gd name="connsiteX522" fmla="*/ 9204495 w 15003739"/>
              <a:gd name="connsiteY522" fmla="*/ 4535572 h 9106067"/>
              <a:gd name="connsiteX523" fmla="*/ 9228308 w 15003739"/>
              <a:gd name="connsiteY523" fmla="*/ 4576847 h 9106067"/>
              <a:gd name="connsiteX524" fmla="*/ 9150519 w 15003739"/>
              <a:gd name="connsiteY524" fmla="*/ 4576847 h 9106067"/>
              <a:gd name="connsiteX525" fmla="*/ 9275934 w 15003739"/>
              <a:gd name="connsiteY525" fmla="*/ 4576847 h 9106067"/>
              <a:gd name="connsiteX526" fmla="*/ 9299747 w 15003739"/>
              <a:gd name="connsiteY526" fmla="*/ 4535572 h 9106067"/>
              <a:gd name="connsiteX527" fmla="*/ 9299747 w 15003739"/>
              <a:gd name="connsiteY527" fmla="*/ 4535572 h 9106067"/>
              <a:gd name="connsiteX528" fmla="*/ 9329910 w 15003739"/>
              <a:gd name="connsiteY528" fmla="*/ 4535572 h 9106067"/>
              <a:gd name="connsiteX529" fmla="*/ 9329910 w 15003739"/>
              <a:gd name="connsiteY529" fmla="*/ 4535572 h 9106067"/>
              <a:gd name="connsiteX530" fmla="*/ 9353723 w 15003739"/>
              <a:gd name="connsiteY530" fmla="*/ 4576847 h 9106067"/>
              <a:gd name="connsiteX531" fmla="*/ 9275934 w 15003739"/>
              <a:gd name="connsiteY531" fmla="*/ 4576847 h 9106067"/>
              <a:gd name="connsiteX532" fmla="*/ 9399761 w 15003739"/>
              <a:gd name="connsiteY532" fmla="*/ 4576847 h 9106067"/>
              <a:gd name="connsiteX533" fmla="*/ 9423574 w 15003739"/>
              <a:gd name="connsiteY533" fmla="*/ 4535572 h 9106067"/>
              <a:gd name="connsiteX534" fmla="*/ 9423574 w 15003739"/>
              <a:gd name="connsiteY534" fmla="*/ 4535572 h 9106067"/>
              <a:gd name="connsiteX535" fmla="*/ 9453737 w 15003739"/>
              <a:gd name="connsiteY535" fmla="*/ 4535572 h 9106067"/>
              <a:gd name="connsiteX536" fmla="*/ 9453737 w 15003739"/>
              <a:gd name="connsiteY536" fmla="*/ 4535572 h 9106067"/>
              <a:gd name="connsiteX537" fmla="*/ 9477550 w 15003739"/>
              <a:gd name="connsiteY537" fmla="*/ 4576847 h 9106067"/>
              <a:gd name="connsiteX538" fmla="*/ 9399761 w 15003739"/>
              <a:gd name="connsiteY538" fmla="*/ 4576847 h 9106067"/>
              <a:gd name="connsiteX539" fmla="*/ 9525176 w 15003739"/>
              <a:gd name="connsiteY539" fmla="*/ 4576847 h 9106067"/>
              <a:gd name="connsiteX540" fmla="*/ 9548989 w 15003739"/>
              <a:gd name="connsiteY540" fmla="*/ 4535572 h 9106067"/>
              <a:gd name="connsiteX541" fmla="*/ 9548989 w 15003739"/>
              <a:gd name="connsiteY541" fmla="*/ 4535572 h 9106067"/>
              <a:gd name="connsiteX542" fmla="*/ 9579152 w 15003739"/>
              <a:gd name="connsiteY542" fmla="*/ 4535572 h 9106067"/>
              <a:gd name="connsiteX543" fmla="*/ 9579152 w 15003739"/>
              <a:gd name="connsiteY543" fmla="*/ 4535572 h 9106067"/>
              <a:gd name="connsiteX544" fmla="*/ 9602965 w 15003739"/>
              <a:gd name="connsiteY544" fmla="*/ 4576847 h 9106067"/>
              <a:gd name="connsiteX545" fmla="*/ 9525176 w 15003739"/>
              <a:gd name="connsiteY545" fmla="*/ 4576847 h 9106067"/>
              <a:gd name="connsiteX546" fmla="*/ 9650591 w 15003739"/>
              <a:gd name="connsiteY546" fmla="*/ 4576847 h 9106067"/>
              <a:gd name="connsiteX547" fmla="*/ 9674404 w 15003739"/>
              <a:gd name="connsiteY547" fmla="*/ 4535572 h 9106067"/>
              <a:gd name="connsiteX548" fmla="*/ 9674404 w 15003739"/>
              <a:gd name="connsiteY548" fmla="*/ 4535572 h 9106067"/>
              <a:gd name="connsiteX549" fmla="*/ 9704566 w 15003739"/>
              <a:gd name="connsiteY549" fmla="*/ 4535572 h 9106067"/>
              <a:gd name="connsiteX550" fmla="*/ 9704566 w 15003739"/>
              <a:gd name="connsiteY550" fmla="*/ 4535572 h 9106067"/>
              <a:gd name="connsiteX551" fmla="*/ 9728379 w 15003739"/>
              <a:gd name="connsiteY551" fmla="*/ 4576847 h 9106067"/>
              <a:gd name="connsiteX552" fmla="*/ 9650591 w 15003739"/>
              <a:gd name="connsiteY552" fmla="*/ 4576847 h 9106067"/>
              <a:gd name="connsiteX553" fmla="*/ 9776005 w 15003739"/>
              <a:gd name="connsiteY553" fmla="*/ 4576847 h 9106067"/>
              <a:gd name="connsiteX554" fmla="*/ 9799818 w 15003739"/>
              <a:gd name="connsiteY554" fmla="*/ 4535572 h 9106067"/>
              <a:gd name="connsiteX555" fmla="*/ 9799818 w 15003739"/>
              <a:gd name="connsiteY555" fmla="*/ 4535572 h 9106067"/>
              <a:gd name="connsiteX556" fmla="*/ 9829982 w 15003739"/>
              <a:gd name="connsiteY556" fmla="*/ 4535572 h 9106067"/>
              <a:gd name="connsiteX557" fmla="*/ 9829982 w 15003739"/>
              <a:gd name="connsiteY557" fmla="*/ 4535572 h 9106067"/>
              <a:gd name="connsiteX558" fmla="*/ 9853795 w 15003739"/>
              <a:gd name="connsiteY558" fmla="*/ 4576847 h 9106067"/>
              <a:gd name="connsiteX559" fmla="*/ 9776005 w 15003739"/>
              <a:gd name="connsiteY559" fmla="*/ 4576847 h 9106067"/>
              <a:gd name="connsiteX560" fmla="*/ 9899832 w 15003739"/>
              <a:gd name="connsiteY560" fmla="*/ 4576847 h 9106067"/>
              <a:gd name="connsiteX561" fmla="*/ 9923645 w 15003739"/>
              <a:gd name="connsiteY561" fmla="*/ 4535572 h 9106067"/>
              <a:gd name="connsiteX562" fmla="*/ 9923645 w 15003739"/>
              <a:gd name="connsiteY562" fmla="*/ 4535572 h 9106067"/>
              <a:gd name="connsiteX563" fmla="*/ 9953809 w 15003739"/>
              <a:gd name="connsiteY563" fmla="*/ 4535572 h 9106067"/>
              <a:gd name="connsiteX564" fmla="*/ 9953809 w 15003739"/>
              <a:gd name="connsiteY564" fmla="*/ 4535572 h 9106067"/>
              <a:gd name="connsiteX565" fmla="*/ 9977622 w 15003739"/>
              <a:gd name="connsiteY565" fmla="*/ 4576847 h 9106067"/>
              <a:gd name="connsiteX566" fmla="*/ 9899832 w 15003739"/>
              <a:gd name="connsiteY566" fmla="*/ 4576847 h 9106067"/>
              <a:gd name="connsiteX567" fmla="*/ 10025248 w 15003739"/>
              <a:gd name="connsiteY567" fmla="*/ 4576847 h 9106067"/>
              <a:gd name="connsiteX568" fmla="*/ 10049061 w 15003739"/>
              <a:gd name="connsiteY568" fmla="*/ 4535572 h 9106067"/>
              <a:gd name="connsiteX569" fmla="*/ 10049061 w 15003739"/>
              <a:gd name="connsiteY569" fmla="*/ 4535572 h 9106067"/>
              <a:gd name="connsiteX570" fmla="*/ 10079224 w 15003739"/>
              <a:gd name="connsiteY570" fmla="*/ 4535572 h 9106067"/>
              <a:gd name="connsiteX571" fmla="*/ 10079224 w 15003739"/>
              <a:gd name="connsiteY571" fmla="*/ 4535572 h 9106067"/>
              <a:gd name="connsiteX572" fmla="*/ 10103037 w 15003739"/>
              <a:gd name="connsiteY572" fmla="*/ 4576847 h 9106067"/>
              <a:gd name="connsiteX573" fmla="*/ 10025248 w 15003739"/>
              <a:gd name="connsiteY573" fmla="*/ 4576847 h 9106067"/>
              <a:gd name="connsiteX574" fmla="*/ 10150663 w 15003739"/>
              <a:gd name="connsiteY574" fmla="*/ 4576847 h 9106067"/>
              <a:gd name="connsiteX575" fmla="*/ 10174476 w 15003739"/>
              <a:gd name="connsiteY575" fmla="*/ 4535572 h 9106067"/>
              <a:gd name="connsiteX576" fmla="*/ 10174476 w 15003739"/>
              <a:gd name="connsiteY576" fmla="*/ 4535572 h 9106067"/>
              <a:gd name="connsiteX577" fmla="*/ 10204638 w 15003739"/>
              <a:gd name="connsiteY577" fmla="*/ 4535572 h 9106067"/>
              <a:gd name="connsiteX578" fmla="*/ 10204638 w 15003739"/>
              <a:gd name="connsiteY578" fmla="*/ 4535572 h 9106067"/>
              <a:gd name="connsiteX579" fmla="*/ 10228451 w 15003739"/>
              <a:gd name="connsiteY579" fmla="*/ 4576847 h 9106067"/>
              <a:gd name="connsiteX580" fmla="*/ 10150663 w 15003739"/>
              <a:gd name="connsiteY580" fmla="*/ 4576847 h 9106067"/>
              <a:gd name="connsiteX581" fmla="*/ 10276077 w 15003739"/>
              <a:gd name="connsiteY581" fmla="*/ 4576847 h 9106067"/>
              <a:gd name="connsiteX582" fmla="*/ 10299890 w 15003739"/>
              <a:gd name="connsiteY582" fmla="*/ 4535572 h 9106067"/>
              <a:gd name="connsiteX583" fmla="*/ 10299890 w 15003739"/>
              <a:gd name="connsiteY583" fmla="*/ 4535572 h 9106067"/>
              <a:gd name="connsiteX584" fmla="*/ 10330053 w 15003739"/>
              <a:gd name="connsiteY584" fmla="*/ 4535572 h 9106067"/>
              <a:gd name="connsiteX585" fmla="*/ 10330053 w 15003739"/>
              <a:gd name="connsiteY585" fmla="*/ 4535572 h 9106067"/>
              <a:gd name="connsiteX586" fmla="*/ 10353866 w 15003739"/>
              <a:gd name="connsiteY586" fmla="*/ 4576847 h 9106067"/>
              <a:gd name="connsiteX587" fmla="*/ 10276077 w 15003739"/>
              <a:gd name="connsiteY587" fmla="*/ 4576847 h 9106067"/>
              <a:gd name="connsiteX588" fmla="*/ 10399904 w 15003739"/>
              <a:gd name="connsiteY588" fmla="*/ 4576847 h 9106067"/>
              <a:gd name="connsiteX589" fmla="*/ 10423717 w 15003739"/>
              <a:gd name="connsiteY589" fmla="*/ 4535572 h 9106067"/>
              <a:gd name="connsiteX590" fmla="*/ 10423717 w 15003739"/>
              <a:gd name="connsiteY590" fmla="*/ 4535572 h 9106067"/>
              <a:gd name="connsiteX591" fmla="*/ 10453881 w 15003739"/>
              <a:gd name="connsiteY591" fmla="*/ 4535572 h 9106067"/>
              <a:gd name="connsiteX592" fmla="*/ 10453881 w 15003739"/>
              <a:gd name="connsiteY592" fmla="*/ 4535572 h 9106067"/>
              <a:gd name="connsiteX593" fmla="*/ 10477693 w 15003739"/>
              <a:gd name="connsiteY593" fmla="*/ 4576847 h 9106067"/>
              <a:gd name="connsiteX594" fmla="*/ 10399904 w 15003739"/>
              <a:gd name="connsiteY594" fmla="*/ 4576847 h 9106067"/>
              <a:gd name="connsiteX595" fmla="*/ 10525319 w 15003739"/>
              <a:gd name="connsiteY595" fmla="*/ 4576847 h 9106067"/>
              <a:gd name="connsiteX596" fmla="*/ 10549132 w 15003739"/>
              <a:gd name="connsiteY596" fmla="*/ 4535572 h 9106067"/>
              <a:gd name="connsiteX597" fmla="*/ 10549132 w 15003739"/>
              <a:gd name="connsiteY597" fmla="*/ 4535572 h 9106067"/>
              <a:gd name="connsiteX598" fmla="*/ 10579296 w 15003739"/>
              <a:gd name="connsiteY598" fmla="*/ 4535572 h 9106067"/>
              <a:gd name="connsiteX599" fmla="*/ 10579296 w 15003739"/>
              <a:gd name="connsiteY599" fmla="*/ 4535572 h 9106067"/>
              <a:gd name="connsiteX600" fmla="*/ 10603109 w 15003739"/>
              <a:gd name="connsiteY600" fmla="*/ 4576847 h 9106067"/>
              <a:gd name="connsiteX601" fmla="*/ 10525319 w 15003739"/>
              <a:gd name="connsiteY601" fmla="*/ 4576847 h 9106067"/>
              <a:gd name="connsiteX602" fmla="*/ 10650735 w 15003739"/>
              <a:gd name="connsiteY602" fmla="*/ 4576847 h 9106067"/>
              <a:gd name="connsiteX603" fmla="*/ 10674547 w 15003739"/>
              <a:gd name="connsiteY603" fmla="*/ 4535572 h 9106067"/>
              <a:gd name="connsiteX604" fmla="*/ 10674547 w 15003739"/>
              <a:gd name="connsiteY604" fmla="*/ 4535572 h 9106067"/>
              <a:gd name="connsiteX605" fmla="*/ 10704710 w 15003739"/>
              <a:gd name="connsiteY605" fmla="*/ 4535572 h 9106067"/>
              <a:gd name="connsiteX606" fmla="*/ 10704710 w 15003739"/>
              <a:gd name="connsiteY606" fmla="*/ 4535572 h 9106067"/>
              <a:gd name="connsiteX607" fmla="*/ 10728523 w 15003739"/>
              <a:gd name="connsiteY607" fmla="*/ 4576847 h 9106067"/>
              <a:gd name="connsiteX608" fmla="*/ 10650735 w 15003739"/>
              <a:gd name="connsiteY608" fmla="*/ 4576847 h 9106067"/>
              <a:gd name="connsiteX609" fmla="*/ 10776149 w 15003739"/>
              <a:gd name="connsiteY609" fmla="*/ 4576847 h 9106067"/>
              <a:gd name="connsiteX610" fmla="*/ 10799962 w 15003739"/>
              <a:gd name="connsiteY610" fmla="*/ 4535572 h 9106067"/>
              <a:gd name="connsiteX611" fmla="*/ 10799962 w 15003739"/>
              <a:gd name="connsiteY611" fmla="*/ 4535572 h 9106067"/>
              <a:gd name="connsiteX612" fmla="*/ 10830125 w 15003739"/>
              <a:gd name="connsiteY612" fmla="*/ 4535572 h 9106067"/>
              <a:gd name="connsiteX613" fmla="*/ 10830125 w 15003739"/>
              <a:gd name="connsiteY613" fmla="*/ 4535572 h 9106067"/>
              <a:gd name="connsiteX614" fmla="*/ 10853938 w 15003739"/>
              <a:gd name="connsiteY614" fmla="*/ 4576847 h 9106067"/>
              <a:gd name="connsiteX615" fmla="*/ 10776149 w 15003739"/>
              <a:gd name="connsiteY615" fmla="*/ 4576847 h 9106067"/>
              <a:gd name="connsiteX616" fmla="*/ 10899976 w 15003739"/>
              <a:gd name="connsiteY616" fmla="*/ 4576847 h 9106067"/>
              <a:gd name="connsiteX617" fmla="*/ 10923789 w 15003739"/>
              <a:gd name="connsiteY617" fmla="*/ 4535572 h 9106067"/>
              <a:gd name="connsiteX618" fmla="*/ 10923789 w 15003739"/>
              <a:gd name="connsiteY618" fmla="*/ 4535572 h 9106067"/>
              <a:gd name="connsiteX619" fmla="*/ 10953952 w 15003739"/>
              <a:gd name="connsiteY619" fmla="*/ 4535572 h 9106067"/>
              <a:gd name="connsiteX620" fmla="*/ 10953952 w 15003739"/>
              <a:gd name="connsiteY620" fmla="*/ 4535572 h 9106067"/>
              <a:gd name="connsiteX621" fmla="*/ 10977765 w 15003739"/>
              <a:gd name="connsiteY621" fmla="*/ 4576847 h 9106067"/>
              <a:gd name="connsiteX622" fmla="*/ 10899976 w 15003739"/>
              <a:gd name="connsiteY622" fmla="*/ 4576847 h 9106067"/>
              <a:gd name="connsiteX623" fmla="*/ 11025391 w 15003739"/>
              <a:gd name="connsiteY623" fmla="*/ 4576847 h 9106067"/>
              <a:gd name="connsiteX624" fmla="*/ 11049204 w 15003739"/>
              <a:gd name="connsiteY624" fmla="*/ 4535572 h 9106067"/>
              <a:gd name="connsiteX625" fmla="*/ 11049204 w 15003739"/>
              <a:gd name="connsiteY625" fmla="*/ 4535572 h 9106067"/>
              <a:gd name="connsiteX626" fmla="*/ 11079367 w 15003739"/>
              <a:gd name="connsiteY626" fmla="*/ 4535572 h 9106067"/>
              <a:gd name="connsiteX627" fmla="*/ 11079367 w 15003739"/>
              <a:gd name="connsiteY627" fmla="*/ 4535572 h 9106067"/>
              <a:gd name="connsiteX628" fmla="*/ 11103180 w 15003739"/>
              <a:gd name="connsiteY628" fmla="*/ 4576847 h 9106067"/>
              <a:gd name="connsiteX629" fmla="*/ 11025391 w 15003739"/>
              <a:gd name="connsiteY629" fmla="*/ 4576847 h 9106067"/>
              <a:gd name="connsiteX630" fmla="*/ 11150806 w 15003739"/>
              <a:gd name="connsiteY630" fmla="*/ 4576847 h 9106067"/>
              <a:gd name="connsiteX631" fmla="*/ 11174619 w 15003739"/>
              <a:gd name="connsiteY631" fmla="*/ 4535572 h 9106067"/>
              <a:gd name="connsiteX632" fmla="*/ 11174619 w 15003739"/>
              <a:gd name="connsiteY632" fmla="*/ 4535572 h 9106067"/>
              <a:gd name="connsiteX633" fmla="*/ 11204782 w 15003739"/>
              <a:gd name="connsiteY633" fmla="*/ 4535572 h 9106067"/>
              <a:gd name="connsiteX634" fmla="*/ 11204782 w 15003739"/>
              <a:gd name="connsiteY634" fmla="*/ 4535572 h 9106067"/>
              <a:gd name="connsiteX635" fmla="*/ 11228595 w 15003739"/>
              <a:gd name="connsiteY635" fmla="*/ 4576847 h 9106067"/>
              <a:gd name="connsiteX636" fmla="*/ 11150806 w 15003739"/>
              <a:gd name="connsiteY636" fmla="*/ 4576847 h 9106067"/>
              <a:gd name="connsiteX637" fmla="*/ 11276221 w 15003739"/>
              <a:gd name="connsiteY637" fmla="*/ 4576847 h 9106067"/>
              <a:gd name="connsiteX638" fmla="*/ 11300033 w 15003739"/>
              <a:gd name="connsiteY638" fmla="*/ 4535572 h 9106067"/>
              <a:gd name="connsiteX639" fmla="*/ 11300033 w 15003739"/>
              <a:gd name="connsiteY639" fmla="*/ 4535572 h 9106067"/>
              <a:gd name="connsiteX640" fmla="*/ 11330197 w 15003739"/>
              <a:gd name="connsiteY640" fmla="*/ 4535572 h 9106067"/>
              <a:gd name="connsiteX641" fmla="*/ 11330197 w 15003739"/>
              <a:gd name="connsiteY641" fmla="*/ 4535572 h 9106067"/>
              <a:gd name="connsiteX642" fmla="*/ 11354010 w 15003739"/>
              <a:gd name="connsiteY642" fmla="*/ 4576847 h 9106067"/>
              <a:gd name="connsiteX643" fmla="*/ 11276221 w 15003739"/>
              <a:gd name="connsiteY643" fmla="*/ 4576847 h 9106067"/>
              <a:gd name="connsiteX644" fmla="*/ 11400048 w 15003739"/>
              <a:gd name="connsiteY644" fmla="*/ 4576847 h 9106067"/>
              <a:gd name="connsiteX645" fmla="*/ 11423861 w 15003739"/>
              <a:gd name="connsiteY645" fmla="*/ 4535572 h 9106067"/>
              <a:gd name="connsiteX646" fmla="*/ 11423861 w 15003739"/>
              <a:gd name="connsiteY646" fmla="*/ 4535572 h 9106067"/>
              <a:gd name="connsiteX647" fmla="*/ 11454024 w 15003739"/>
              <a:gd name="connsiteY647" fmla="*/ 4535572 h 9106067"/>
              <a:gd name="connsiteX648" fmla="*/ 11454024 w 15003739"/>
              <a:gd name="connsiteY648" fmla="*/ 4535572 h 9106067"/>
              <a:gd name="connsiteX649" fmla="*/ 11477837 w 15003739"/>
              <a:gd name="connsiteY649" fmla="*/ 4576847 h 9106067"/>
              <a:gd name="connsiteX650" fmla="*/ 11400048 w 15003739"/>
              <a:gd name="connsiteY650" fmla="*/ 4576847 h 9106067"/>
              <a:gd name="connsiteX651" fmla="*/ 11525463 w 15003739"/>
              <a:gd name="connsiteY651" fmla="*/ 4576847 h 9106067"/>
              <a:gd name="connsiteX652" fmla="*/ 11549276 w 15003739"/>
              <a:gd name="connsiteY652" fmla="*/ 4535572 h 9106067"/>
              <a:gd name="connsiteX653" fmla="*/ 11549276 w 15003739"/>
              <a:gd name="connsiteY653" fmla="*/ 4535572 h 9106067"/>
              <a:gd name="connsiteX654" fmla="*/ 11579439 w 15003739"/>
              <a:gd name="connsiteY654" fmla="*/ 4535572 h 9106067"/>
              <a:gd name="connsiteX655" fmla="*/ 11579439 w 15003739"/>
              <a:gd name="connsiteY655" fmla="*/ 4535572 h 9106067"/>
              <a:gd name="connsiteX656" fmla="*/ 11603252 w 15003739"/>
              <a:gd name="connsiteY656" fmla="*/ 4576847 h 9106067"/>
              <a:gd name="connsiteX657" fmla="*/ 11525463 w 15003739"/>
              <a:gd name="connsiteY657" fmla="*/ 4576847 h 9106067"/>
              <a:gd name="connsiteX658" fmla="*/ 11650878 w 15003739"/>
              <a:gd name="connsiteY658" fmla="*/ 4576847 h 9106067"/>
              <a:gd name="connsiteX659" fmla="*/ 11674691 w 15003739"/>
              <a:gd name="connsiteY659" fmla="*/ 4535572 h 9106067"/>
              <a:gd name="connsiteX660" fmla="*/ 11674691 w 15003739"/>
              <a:gd name="connsiteY660" fmla="*/ 4535572 h 9106067"/>
              <a:gd name="connsiteX661" fmla="*/ 11704853 w 15003739"/>
              <a:gd name="connsiteY661" fmla="*/ 4535572 h 9106067"/>
              <a:gd name="connsiteX662" fmla="*/ 11704853 w 15003739"/>
              <a:gd name="connsiteY662" fmla="*/ 4535572 h 9106067"/>
              <a:gd name="connsiteX663" fmla="*/ 11728666 w 15003739"/>
              <a:gd name="connsiteY663" fmla="*/ 4576847 h 9106067"/>
              <a:gd name="connsiteX664" fmla="*/ 11650878 w 15003739"/>
              <a:gd name="connsiteY664" fmla="*/ 4576847 h 9106067"/>
              <a:gd name="connsiteX665" fmla="*/ 11776292 w 15003739"/>
              <a:gd name="connsiteY665" fmla="*/ 4576847 h 9106067"/>
              <a:gd name="connsiteX666" fmla="*/ 11800105 w 15003739"/>
              <a:gd name="connsiteY666" fmla="*/ 4535572 h 9106067"/>
              <a:gd name="connsiteX667" fmla="*/ 11800105 w 15003739"/>
              <a:gd name="connsiteY667" fmla="*/ 4535572 h 9106067"/>
              <a:gd name="connsiteX668" fmla="*/ 11830269 w 15003739"/>
              <a:gd name="connsiteY668" fmla="*/ 4535572 h 9106067"/>
              <a:gd name="connsiteX669" fmla="*/ 11830269 w 15003739"/>
              <a:gd name="connsiteY669" fmla="*/ 4535572 h 9106067"/>
              <a:gd name="connsiteX670" fmla="*/ 11854082 w 15003739"/>
              <a:gd name="connsiteY670" fmla="*/ 4576847 h 9106067"/>
              <a:gd name="connsiteX671" fmla="*/ 11776292 w 15003739"/>
              <a:gd name="connsiteY671" fmla="*/ 4576847 h 9106067"/>
              <a:gd name="connsiteX672" fmla="*/ 11900119 w 15003739"/>
              <a:gd name="connsiteY672" fmla="*/ 4576847 h 9106067"/>
              <a:gd name="connsiteX673" fmla="*/ 11923932 w 15003739"/>
              <a:gd name="connsiteY673" fmla="*/ 4535572 h 9106067"/>
              <a:gd name="connsiteX674" fmla="*/ 11923932 w 15003739"/>
              <a:gd name="connsiteY674" fmla="*/ 4535572 h 9106067"/>
              <a:gd name="connsiteX675" fmla="*/ 11954096 w 15003739"/>
              <a:gd name="connsiteY675" fmla="*/ 4535572 h 9106067"/>
              <a:gd name="connsiteX676" fmla="*/ 11954096 w 15003739"/>
              <a:gd name="connsiteY676" fmla="*/ 4535572 h 9106067"/>
              <a:gd name="connsiteX677" fmla="*/ 11977909 w 15003739"/>
              <a:gd name="connsiteY677" fmla="*/ 4576847 h 9106067"/>
              <a:gd name="connsiteX678" fmla="*/ 11900119 w 15003739"/>
              <a:gd name="connsiteY678" fmla="*/ 4576847 h 9106067"/>
              <a:gd name="connsiteX679" fmla="*/ 12025535 w 15003739"/>
              <a:gd name="connsiteY679" fmla="*/ 4576847 h 9106067"/>
              <a:gd name="connsiteX680" fmla="*/ 12049347 w 15003739"/>
              <a:gd name="connsiteY680" fmla="*/ 4535572 h 9106067"/>
              <a:gd name="connsiteX681" fmla="*/ 12049347 w 15003739"/>
              <a:gd name="connsiteY681" fmla="*/ 4535572 h 9106067"/>
              <a:gd name="connsiteX682" fmla="*/ 12079511 w 15003739"/>
              <a:gd name="connsiteY682" fmla="*/ 4535572 h 9106067"/>
              <a:gd name="connsiteX683" fmla="*/ 12079511 w 15003739"/>
              <a:gd name="connsiteY683" fmla="*/ 4535572 h 9106067"/>
              <a:gd name="connsiteX684" fmla="*/ 12103324 w 15003739"/>
              <a:gd name="connsiteY684" fmla="*/ 4576847 h 9106067"/>
              <a:gd name="connsiteX685" fmla="*/ 12025535 w 15003739"/>
              <a:gd name="connsiteY685" fmla="*/ 4576847 h 9106067"/>
              <a:gd name="connsiteX686" fmla="*/ 12150950 w 15003739"/>
              <a:gd name="connsiteY686" fmla="*/ 4576847 h 9106067"/>
              <a:gd name="connsiteX687" fmla="*/ 12174763 w 15003739"/>
              <a:gd name="connsiteY687" fmla="*/ 4535572 h 9106067"/>
              <a:gd name="connsiteX688" fmla="*/ 12174763 w 15003739"/>
              <a:gd name="connsiteY688" fmla="*/ 4535572 h 9106067"/>
              <a:gd name="connsiteX689" fmla="*/ 12204925 w 15003739"/>
              <a:gd name="connsiteY689" fmla="*/ 4535572 h 9106067"/>
              <a:gd name="connsiteX690" fmla="*/ 12204925 w 15003739"/>
              <a:gd name="connsiteY690" fmla="*/ 4535572 h 9106067"/>
              <a:gd name="connsiteX691" fmla="*/ 12228738 w 15003739"/>
              <a:gd name="connsiteY691" fmla="*/ 4576847 h 9106067"/>
              <a:gd name="connsiteX692" fmla="*/ 12150950 w 15003739"/>
              <a:gd name="connsiteY692" fmla="*/ 4576847 h 9106067"/>
              <a:gd name="connsiteX693" fmla="*/ 12276364 w 15003739"/>
              <a:gd name="connsiteY693" fmla="*/ 4576847 h 9106067"/>
              <a:gd name="connsiteX694" fmla="*/ 12300177 w 15003739"/>
              <a:gd name="connsiteY694" fmla="*/ 4535572 h 9106067"/>
              <a:gd name="connsiteX695" fmla="*/ 12300177 w 15003739"/>
              <a:gd name="connsiteY695" fmla="*/ 4535572 h 9106067"/>
              <a:gd name="connsiteX696" fmla="*/ 12330340 w 15003739"/>
              <a:gd name="connsiteY696" fmla="*/ 4535572 h 9106067"/>
              <a:gd name="connsiteX697" fmla="*/ 12330340 w 15003739"/>
              <a:gd name="connsiteY697" fmla="*/ 4535572 h 9106067"/>
              <a:gd name="connsiteX698" fmla="*/ 12354153 w 15003739"/>
              <a:gd name="connsiteY698" fmla="*/ 4576847 h 9106067"/>
              <a:gd name="connsiteX699" fmla="*/ 12276364 w 15003739"/>
              <a:gd name="connsiteY699" fmla="*/ 4576847 h 9106067"/>
              <a:gd name="connsiteX700" fmla="*/ 12400191 w 15003739"/>
              <a:gd name="connsiteY700" fmla="*/ 4576847 h 9106067"/>
              <a:gd name="connsiteX701" fmla="*/ 12424004 w 15003739"/>
              <a:gd name="connsiteY701" fmla="*/ 4535572 h 9106067"/>
              <a:gd name="connsiteX702" fmla="*/ 12424004 w 15003739"/>
              <a:gd name="connsiteY702" fmla="*/ 4535572 h 9106067"/>
              <a:gd name="connsiteX703" fmla="*/ 12454167 w 15003739"/>
              <a:gd name="connsiteY703" fmla="*/ 4535572 h 9106067"/>
              <a:gd name="connsiteX704" fmla="*/ 12454167 w 15003739"/>
              <a:gd name="connsiteY704" fmla="*/ 4535572 h 9106067"/>
              <a:gd name="connsiteX705" fmla="*/ 12477980 w 15003739"/>
              <a:gd name="connsiteY705" fmla="*/ 4576847 h 9106067"/>
              <a:gd name="connsiteX706" fmla="*/ 12400191 w 15003739"/>
              <a:gd name="connsiteY706" fmla="*/ 4576847 h 9106067"/>
              <a:gd name="connsiteX707" fmla="*/ 12525606 w 15003739"/>
              <a:gd name="connsiteY707" fmla="*/ 4576847 h 9106067"/>
              <a:gd name="connsiteX708" fmla="*/ 12549419 w 15003739"/>
              <a:gd name="connsiteY708" fmla="*/ 4535572 h 9106067"/>
              <a:gd name="connsiteX709" fmla="*/ 12549419 w 15003739"/>
              <a:gd name="connsiteY709" fmla="*/ 4535572 h 9106067"/>
              <a:gd name="connsiteX710" fmla="*/ 12579583 w 15003739"/>
              <a:gd name="connsiteY710" fmla="*/ 4535572 h 9106067"/>
              <a:gd name="connsiteX711" fmla="*/ 12579583 w 15003739"/>
              <a:gd name="connsiteY711" fmla="*/ 4535572 h 9106067"/>
              <a:gd name="connsiteX712" fmla="*/ 12603396 w 15003739"/>
              <a:gd name="connsiteY712" fmla="*/ 4576847 h 9106067"/>
              <a:gd name="connsiteX713" fmla="*/ 12525606 w 15003739"/>
              <a:gd name="connsiteY713" fmla="*/ 4576847 h 9106067"/>
              <a:gd name="connsiteX714" fmla="*/ 12651021 w 15003739"/>
              <a:gd name="connsiteY714" fmla="*/ 4576847 h 9106067"/>
              <a:gd name="connsiteX715" fmla="*/ 12674834 w 15003739"/>
              <a:gd name="connsiteY715" fmla="*/ 4535572 h 9106067"/>
              <a:gd name="connsiteX716" fmla="*/ 12674834 w 15003739"/>
              <a:gd name="connsiteY716" fmla="*/ 4535572 h 9106067"/>
              <a:gd name="connsiteX717" fmla="*/ 12704997 w 15003739"/>
              <a:gd name="connsiteY717" fmla="*/ 4535572 h 9106067"/>
              <a:gd name="connsiteX718" fmla="*/ 12704997 w 15003739"/>
              <a:gd name="connsiteY718" fmla="*/ 4535572 h 9106067"/>
              <a:gd name="connsiteX719" fmla="*/ 12728810 w 15003739"/>
              <a:gd name="connsiteY719" fmla="*/ 4576847 h 9106067"/>
              <a:gd name="connsiteX720" fmla="*/ 12651021 w 15003739"/>
              <a:gd name="connsiteY720" fmla="*/ 4576847 h 9106067"/>
              <a:gd name="connsiteX721" fmla="*/ 12776436 w 15003739"/>
              <a:gd name="connsiteY721" fmla="*/ 4576847 h 9106067"/>
              <a:gd name="connsiteX722" fmla="*/ 12800249 w 15003739"/>
              <a:gd name="connsiteY722" fmla="*/ 4535572 h 9106067"/>
              <a:gd name="connsiteX723" fmla="*/ 12800249 w 15003739"/>
              <a:gd name="connsiteY723" fmla="*/ 4535572 h 9106067"/>
              <a:gd name="connsiteX724" fmla="*/ 12830412 w 15003739"/>
              <a:gd name="connsiteY724" fmla="*/ 4535572 h 9106067"/>
              <a:gd name="connsiteX725" fmla="*/ 12830412 w 15003739"/>
              <a:gd name="connsiteY725" fmla="*/ 4535572 h 9106067"/>
              <a:gd name="connsiteX726" fmla="*/ 12854225 w 15003739"/>
              <a:gd name="connsiteY726" fmla="*/ 4576847 h 9106067"/>
              <a:gd name="connsiteX727" fmla="*/ 12776436 w 15003739"/>
              <a:gd name="connsiteY727" fmla="*/ 4576847 h 9106067"/>
              <a:gd name="connsiteX728" fmla="*/ 12900263 w 15003739"/>
              <a:gd name="connsiteY728" fmla="*/ 4576847 h 9106067"/>
              <a:gd name="connsiteX729" fmla="*/ 12924076 w 15003739"/>
              <a:gd name="connsiteY729" fmla="*/ 4535572 h 9106067"/>
              <a:gd name="connsiteX730" fmla="*/ 12924076 w 15003739"/>
              <a:gd name="connsiteY730" fmla="*/ 4535572 h 9106067"/>
              <a:gd name="connsiteX731" fmla="*/ 12954239 w 15003739"/>
              <a:gd name="connsiteY731" fmla="*/ 4535572 h 9106067"/>
              <a:gd name="connsiteX732" fmla="*/ 12954239 w 15003739"/>
              <a:gd name="connsiteY732" fmla="*/ 4535572 h 9106067"/>
              <a:gd name="connsiteX733" fmla="*/ 12978052 w 15003739"/>
              <a:gd name="connsiteY733" fmla="*/ 4576847 h 9106067"/>
              <a:gd name="connsiteX734" fmla="*/ 12900263 w 15003739"/>
              <a:gd name="connsiteY734" fmla="*/ 4576847 h 9106067"/>
              <a:gd name="connsiteX735" fmla="*/ 13025678 w 15003739"/>
              <a:gd name="connsiteY735" fmla="*/ 4576847 h 9106067"/>
              <a:gd name="connsiteX736" fmla="*/ 13049491 w 15003739"/>
              <a:gd name="connsiteY736" fmla="*/ 4535572 h 9106067"/>
              <a:gd name="connsiteX737" fmla="*/ 13049491 w 15003739"/>
              <a:gd name="connsiteY737" fmla="*/ 4535572 h 9106067"/>
              <a:gd name="connsiteX738" fmla="*/ 13079654 w 15003739"/>
              <a:gd name="connsiteY738" fmla="*/ 4535572 h 9106067"/>
              <a:gd name="connsiteX739" fmla="*/ 13079654 w 15003739"/>
              <a:gd name="connsiteY739" fmla="*/ 4535572 h 9106067"/>
              <a:gd name="connsiteX740" fmla="*/ 13103467 w 15003739"/>
              <a:gd name="connsiteY740" fmla="*/ 4576847 h 9106067"/>
              <a:gd name="connsiteX741" fmla="*/ 13025678 w 15003739"/>
              <a:gd name="connsiteY741" fmla="*/ 4576847 h 9106067"/>
              <a:gd name="connsiteX742" fmla="*/ 13151093 w 15003739"/>
              <a:gd name="connsiteY742" fmla="*/ 4576847 h 9106067"/>
              <a:gd name="connsiteX743" fmla="*/ 13174906 w 15003739"/>
              <a:gd name="connsiteY743" fmla="*/ 4535572 h 9106067"/>
              <a:gd name="connsiteX744" fmla="*/ 13174906 w 15003739"/>
              <a:gd name="connsiteY744" fmla="*/ 4535572 h 9106067"/>
              <a:gd name="connsiteX745" fmla="*/ 13205069 w 15003739"/>
              <a:gd name="connsiteY745" fmla="*/ 4535572 h 9106067"/>
              <a:gd name="connsiteX746" fmla="*/ 13205069 w 15003739"/>
              <a:gd name="connsiteY746" fmla="*/ 4535572 h 9106067"/>
              <a:gd name="connsiteX747" fmla="*/ 13228882 w 15003739"/>
              <a:gd name="connsiteY747" fmla="*/ 4576847 h 9106067"/>
              <a:gd name="connsiteX748" fmla="*/ 13151093 w 15003739"/>
              <a:gd name="connsiteY748" fmla="*/ 4576847 h 9106067"/>
              <a:gd name="connsiteX749" fmla="*/ 13276507 w 15003739"/>
              <a:gd name="connsiteY749" fmla="*/ 4576847 h 9106067"/>
              <a:gd name="connsiteX750" fmla="*/ 13300320 w 15003739"/>
              <a:gd name="connsiteY750" fmla="*/ 4535572 h 9106067"/>
              <a:gd name="connsiteX751" fmla="*/ 13300320 w 15003739"/>
              <a:gd name="connsiteY751" fmla="*/ 4535572 h 9106067"/>
              <a:gd name="connsiteX752" fmla="*/ 13330484 w 15003739"/>
              <a:gd name="connsiteY752" fmla="*/ 4535572 h 9106067"/>
              <a:gd name="connsiteX753" fmla="*/ 13330484 w 15003739"/>
              <a:gd name="connsiteY753" fmla="*/ 4535572 h 9106067"/>
              <a:gd name="connsiteX754" fmla="*/ 13354297 w 15003739"/>
              <a:gd name="connsiteY754" fmla="*/ 4576847 h 9106067"/>
              <a:gd name="connsiteX755" fmla="*/ 13276507 w 15003739"/>
              <a:gd name="connsiteY755" fmla="*/ 4576847 h 9106067"/>
              <a:gd name="connsiteX756" fmla="*/ 13400335 w 15003739"/>
              <a:gd name="connsiteY756" fmla="*/ 4576847 h 9106067"/>
              <a:gd name="connsiteX757" fmla="*/ 13424147 w 15003739"/>
              <a:gd name="connsiteY757" fmla="*/ 4535572 h 9106067"/>
              <a:gd name="connsiteX758" fmla="*/ 13424147 w 15003739"/>
              <a:gd name="connsiteY758" fmla="*/ 4535572 h 9106067"/>
              <a:gd name="connsiteX759" fmla="*/ 13454311 w 15003739"/>
              <a:gd name="connsiteY759" fmla="*/ 4535572 h 9106067"/>
              <a:gd name="connsiteX760" fmla="*/ 13454311 w 15003739"/>
              <a:gd name="connsiteY760" fmla="*/ 4535572 h 9106067"/>
              <a:gd name="connsiteX761" fmla="*/ 13478124 w 15003739"/>
              <a:gd name="connsiteY761" fmla="*/ 4576847 h 9106067"/>
              <a:gd name="connsiteX762" fmla="*/ 13400335 w 15003739"/>
              <a:gd name="connsiteY762" fmla="*/ 4576847 h 9106067"/>
              <a:gd name="connsiteX763" fmla="*/ 13525750 w 15003739"/>
              <a:gd name="connsiteY763" fmla="*/ 4576847 h 9106067"/>
              <a:gd name="connsiteX764" fmla="*/ 13549563 w 15003739"/>
              <a:gd name="connsiteY764" fmla="*/ 4535572 h 9106067"/>
              <a:gd name="connsiteX765" fmla="*/ 13549563 w 15003739"/>
              <a:gd name="connsiteY765" fmla="*/ 4535572 h 9106067"/>
              <a:gd name="connsiteX766" fmla="*/ 13579726 w 15003739"/>
              <a:gd name="connsiteY766" fmla="*/ 4535572 h 9106067"/>
              <a:gd name="connsiteX767" fmla="*/ 13579726 w 15003739"/>
              <a:gd name="connsiteY767" fmla="*/ 4535572 h 9106067"/>
              <a:gd name="connsiteX768" fmla="*/ 13603539 w 15003739"/>
              <a:gd name="connsiteY768" fmla="*/ 4576847 h 9106067"/>
              <a:gd name="connsiteX769" fmla="*/ 13525750 w 15003739"/>
              <a:gd name="connsiteY769" fmla="*/ 4576847 h 9106067"/>
              <a:gd name="connsiteX770" fmla="*/ 13651165 w 15003739"/>
              <a:gd name="connsiteY770" fmla="*/ 4576847 h 9106067"/>
              <a:gd name="connsiteX771" fmla="*/ 13674978 w 15003739"/>
              <a:gd name="connsiteY771" fmla="*/ 4535572 h 9106067"/>
              <a:gd name="connsiteX772" fmla="*/ 13674978 w 15003739"/>
              <a:gd name="connsiteY772" fmla="*/ 4535572 h 9106067"/>
              <a:gd name="connsiteX773" fmla="*/ 13705140 w 15003739"/>
              <a:gd name="connsiteY773" fmla="*/ 4535572 h 9106067"/>
              <a:gd name="connsiteX774" fmla="*/ 13705140 w 15003739"/>
              <a:gd name="connsiteY774" fmla="*/ 4535572 h 9106067"/>
              <a:gd name="connsiteX775" fmla="*/ 13728953 w 15003739"/>
              <a:gd name="connsiteY775" fmla="*/ 4576847 h 9106067"/>
              <a:gd name="connsiteX776" fmla="*/ 13651165 w 15003739"/>
              <a:gd name="connsiteY776" fmla="*/ 4576847 h 9106067"/>
              <a:gd name="connsiteX777" fmla="*/ 13776579 w 15003739"/>
              <a:gd name="connsiteY777" fmla="*/ 4576847 h 9106067"/>
              <a:gd name="connsiteX778" fmla="*/ 13800392 w 15003739"/>
              <a:gd name="connsiteY778" fmla="*/ 4535572 h 9106067"/>
              <a:gd name="connsiteX779" fmla="*/ 13800392 w 15003739"/>
              <a:gd name="connsiteY779" fmla="*/ 4535572 h 9106067"/>
              <a:gd name="connsiteX780" fmla="*/ 13830556 w 15003739"/>
              <a:gd name="connsiteY780" fmla="*/ 4535572 h 9106067"/>
              <a:gd name="connsiteX781" fmla="*/ 13830556 w 15003739"/>
              <a:gd name="connsiteY781" fmla="*/ 4535572 h 9106067"/>
              <a:gd name="connsiteX782" fmla="*/ 13854369 w 15003739"/>
              <a:gd name="connsiteY782" fmla="*/ 4576847 h 9106067"/>
              <a:gd name="connsiteX783" fmla="*/ 13776579 w 15003739"/>
              <a:gd name="connsiteY783" fmla="*/ 4576847 h 9106067"/>
              <a:gd name="connsiteX784" fmla="*/ 13900406 w 15003739"/>
              <a:gd name="connsiteY784" fmla="*/ 4576847 h 9106067"/>
              <a:gd name="connsiteX785" fmla="*/ 13924219 w 15003739"/>
              <a:gd name="connsiteY785" fmla="*/ 4535572 h 9106067"/>
              <a:gd name="connsiteX786" fmla="*/ 13924219 w 15003739"/>
              <a:gd name="connsiteY786" fmla="*/ 4535572 h 9106067"/>
              <a:gd name="connsiteX787" fmla="*/ 13954383 w 15003739"/>
              <a:gd name="connsiteY787" fmla="*/ 4535572 h 9106067"/>
              <a:gd name="connsiteX788" fmla="*/ 13954383 w 15003739"/>
              <a:gd name="connsiteY788" fmla="*/ 4535572 h 9106067"/>
              <a:gd name="connsiteX789" fmla="*/ 13978196 w 15003739"/>
              <a:gd name="connsiteY789" fmla="*/ 4576847 h 9106067"/>
              <a:gd name="connsiteX790" fmla="*/ 13900406 w 15003739"/>
              <a:gd name="connsiteY790" fmla="*/ 4576847 h 9106067"/>
              <a:gd name="connsiteX791" fmla="*/ 14025821 w 15003739"/>
              <a:gd name="connsiteY791" fmla="*/ 4576847 h 9106067"/>
              <a:gd name="connsiteX792" fmla="*/ 14049634 w 15003739"/>
              <a:gd name="connsiteY792" fmla="*/ 4535572 h 9106067"/>
              <a:gd name="connsiteX793" fmla="*/ 14049634 w 15003739"/>
              <a:gd name="connsiteY793" fmla="*/ 4535572 h 9106067"/>
              <a:gd name="connsiteX794" fmla="*/ 14079798 w 15003739"/>
              <a:gd name="connsiteY794" fmla="*/ 4535572 h 9106067"/>
              <a:gd name="connsiteX795" fmla="*/ 14079798 w 15003739"/>
              <a:gd name="connsiteY795" fmla="*/ 4535572 h 9106067"/>
              <a:gd name="connsiteX796" fmla="*/ 14103611 w 15003739"/>
              <a:gd name="connsiteY796" fmla="*/ 4576847 h 9106067"/>
              <a:gd name="connsiteX797" fmla="*/ 14025821 w 15003739"/>
              <a:gd name="connsiteY797" fmla="*/ 4576847 h 9106067"/>
              <a:gd name="connsiteX798" fmla="*/ 14151237 w 15003739"/>
              <a:gd name="connsiteY798" fmla="*/ 4576847 h 9106067"/>
              <a:gd name="connsiteX799" fmla="*/ 14175050 w 15003739"/>
              <a:gd name="connsiteY799" fmla="*/ 4535572 h 9106067"/>
              <a:gd name="connsiteX800" fmla="*/ 14175050 w 15003739"/>
              <a:gd name="connsiteY800" fmla="*/ 4535572 h 9106067"/>
              <a:gd name="connsiteX801" fmla="*/ 14205212 w 15003739"/>
              <a:gd name="connsiteY801" fmla="*/ 4535572 h 9106067"/>
              <a:gd name="connsiteX802" fmla="*/ 14205212 w 15003739"/>
              <a:gd name="connsiteY802" fmla="*/ 4535572 h 9106067"/>
              <a:gd name="connsiteX803" fmla="*/ 14229025 w 15003739"/>
              <a:gd name="connsiteY803" fmla="*/ 4576847 h 9106067"/>
              <a:gd name="connsiteX804" fmla="*/ 14151237 w 15003739"/>
              <a:gd name="connsiteY804" fmla="*/ 4576847 h 9106067"/>
              <a:gd name="connsiteX805" fmla="*/ 14276651 w 15003739"/>
              <a:gd name="connsiteY805" fmla="*/ 4576847 h 9106067"/>
              <a:gd name="connsiteX806" fmla="*/ 14300464 w 15003739"/>
              <a:gd name="connsiteY806" fmla="*/ 4535572 h 9106067"/>
              <a:gd name="connsiteX807" fmla="*/ 14300464 w 15003739"/>
              <a:gd name="connsiteY807" fmla="*/ 4535572 h 9106067"/>
              <a:gd name="connsiteX808" fmla="*/ 14330627 w 15003739"/>
              <a:gd name="connsiteY808" fmla="*/ 4535572 h 9106067"/>
              <a:gd name="connsiteX809" fmla="*/ 14330627 w 15003739"/>
              <a:gd name="connsiteY809" fmla="*/ 4535572 h 9106067"/>
              <a:gd name="connsiteX810" fmla="*/ 14354440 w 15003739"/>
              <a:gd name="connsiteY810" fmla="*/ 4576847 h 9106067"/>
              <a:gd name="connsiteX811" fmla="*/ 14276651 w 15003739"/>
              <a:gd name="connsiteY811" fmla="*/ 4576847 h 9106067"/>
              <a:gd name="connsiteX812" fmla="*/ 14400478 w 15003739"/>
              <a:gd name="connsiteY812" fmla="*/ 4576847 h 9106067"/>
              <a:gd name="connsiteX813" fmla="*/ 14424291 w 15003739"/>
              <a:gd name="connsiteY813" fmla="*/ 4535572 h 9106067"/>
              <a:gd name="connsiteX814" fmla="*/ 14424291 w 15003739"/>
              <a:gd name="connsiteY814" fmla="*/ 4535572 h 9106067"/>
              <a:gd name="connsiteX815" fmla="*/ 14454454 w 15003739"/>
              <a:gd name="connsiteY815" fmla="*/ 4535572 h 9106067"/>
              <a:gd name="connsiteX816" fmla="*/ 14454454 w 15003739"/>
              <a:gd name="connsiteY816" fmla="*/ 4535572 h 9106067"/>
              <a:gd name="connsiteX817" fmla="*/ 14478267 w 15003739"/>
              <a:gd name="connsiteY817" fmla="*/ 4576847 h 9106067"/>
              <a:gd name="connsiteX818" fmla="*/ 14400478 w 15003739"/>
              <a:gd name="connsiteY818" fmla="*/ 4576847 h 9106067"/>
              <a:gd name="connsiteX819" fmla="*/ 14525893 w 15003739"/>
              <a:gd name="connsiteY819" fmla="*/ 4576847 h 9106067"/>
              <a:gd name="connsiteX820" fmla="*/ 14549706 w 15003739"/>
              <a:gd name="connsiteY820" fmla="*/ 4535572 h 9106067"/>
              <a:gd name="connsiteX821" fmla="*/ 14549706 w 15003739"/>
              <a:gd name="connsiteY821" fmla="*/ 4535572 h 9106067"/>
              <a:gd name="connsiteX822" fmla="*/ 14579870 w 15003739"/>
              <a:gd name="connsiteY822" fmla="*/ 4535572 h 9106067"/>
              <a:gd name="connsiteX823" fmla="*/ 14579870 w 15003739"/>
              <a:gd name="connsiteY823" fmla="*/ 4535572 h 9106067"/>
              <a:gd name="connsiteX824" fmla="*/ 14603683 w 15003739"/>
              <a:gd name="connsiteY824" fmla="*/ 4576847 h 9106067"/>
              <a:gd name="connsiteX825" fmla="*/ 14525893 w 15003739"/>
              <a:gd name="connsiteY825" fmla="*/ 4576847 h 9106067"/>
              <a:gd name="connsiteX826" fmla="*/ 14651308 w 15003739"/>
              <a:gd name="connsiteY826" fmla="*/ 4576847 h 9106067"/>
              <a:gd name="connsiteX827" fmla="*/ 14675121 w 15003739"/>
              <a:gd name="connsiteY827" fmla="*/ 4535572 h 9106067"/>
              <a:gd name="connsiteX828" fmla="*/ 14675121 w 15003739"/>
              <a:gd name="connsiteY828" fmla="*/ 4535572 h 9106067"/>
              <a:gd name="connsiteX829" fmla="*/ 14705284 w 15003739"/>
              <a:gd name="connsiteY829" fmla="*/ 4535572 h 9106067"/>
              <a:gd name="connsiteX830" fmla="*/ 14705284 w 15003739"/>
              <a:gd name="connsiteY830" fmla="*/ 4535572 h 9106067"/>
              <a:gd name="connsiteX831" fmla="*/ 14729097 w 15003739"/>
              <a:gd name="connsiteY831" fmla="*/ 4576847 h 9106067"/>
              <a:gd name="connsiteX832" fmla="*/ 14651308 w 15003739"/>
              <a:gd name="connsiteY832" fmla="*/ 4576847 h 9106067"/>
              <a:gd name="connsiteX833" fmla="*/ 14776723 w 15003739"/>
              <a:gd name="connsiteY833" fmla="*/ 4576847 h 9106067"/>
              <a:gd name="connsiteX834" fmla="*/ 14800536 w 15003739"/>
              <a:gd name="connsiteY834" fmla="*/ 4535572 h 9106067"/>
              <a:gd name="connsiteX835" fmla="*/ 14800536 w 15003739"/>
              <a:gd name="connsiteY835" fmla="*/ 4535572 h 9106067"/>
              <a:gd name="connsiteX836" fmla="*/ 14830699 w 15003739"/>
              <a:gd name="connsiteY836" fmla="*/ 4535572 h 9106067"/>
              <a:gd name="connsiteX837" fmla="*/ 14830699 w 15003739"/>
              <a:gd name="connsiteY837" fmla="*/ 4535572 h 9106067"/>
              <a:gd name="connsiteX838" fmla="*/ 14854512 w 15003739"/>
              <a:gd name="connsiteY838" fmla="*/ 4576847 h 9106067"/>
              <a:gd name="connsiteX839" fmla="*/ 14776723 w 15003739"/>
              <a:gd name="connsiteY839" fmla="*/ 4576847 h 9106067"/>
              <a:gd name="connsiteX840" fmla="*/ 14900550 w 15003739"/>
              <a:gd name="connsiteY840" fmla="*/ 4576847 h 9106067"/>
              <a:gd name="connsiteX841" fmla="*/ 14924363 w 15003739"/>
              <a:gd name="connsiteY841" fmla="*/ 4535572 h 9106067"/>
              <a:gd name="connsiteX842" fmla="*/ 14924363 w 15003739"/>
              <a:gd name="connsiteY842" fmla="*/ 4535572 h 9106067"/>
              <a:gd name="connsiteX843" fmla="*/ 14954526 w 15003739"/>
              <a:gd name="connsiteY843" fmla="*/ 4535572 h 9106067"/>
              <a:gd name="connsiteX844" fmla="*/ 14954526 w 15003739"/>
              <a:gd name="connsiteY844" fmla="*/ 4535572 h 9106067"/>
              <a:gd name="connsiteX845" fmla="*/ 14978339 w 15003739"/>
              <a:gd name="connsiteY845" fmla="*/ 4576847 h 9106067"/>
              <a:gd name="connsiteX846" fmla="*/ 14900550 w 15003739"/>
              <a:gd name="connsiteY846" fmla="*/ 4576847 h 91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</a:cxnLst>
            <a:rect l="l" t="t" r="r" b="b"/>
            <a:pathLst>
              <a:path w="15003739" h="9106067">
                <a:moveTo>
                  <a:pt x="0" y="0"/>
                </a:moveTo>
                <a:lnTo>
                  <a:pt x="0" y="8783799"/>
                </a:lnTo>
                <a:cubicBezTo>
                  <a:pt x="0" y="8961603"/>
                  <a:pt x="144465" y="9106068"/>
                  <a:pt x="322268" y="9106068"/>
                </a:cubicBezTo>
                <a:lnTo>
                  <a:pt x="14681471" y="9106068"/>
                </a:lnTo>
                <a:cubicBezTo>
                  <a:pt x="14859274" y="9106068"/>
                  <a:pt x="15003739" y="8961603"/>
                  <a:pt x="15003739" y="8783799"/>
                </a:cubicBezTo>
                <a:lnTo>
                  <a:pt x="15003739" y="0"/>
                </a:lnTo>
                <a:lnTo>
                  <a:pt x="0" y="0"/>
                </a:lnTo>
                <a:close/>
                <a:moveTo>
                  <a:pt x="23813" y="4576847"/>
                </a:moveTo>
                <a:cubicBezTo>
                  <a:pt x="38101" y="4568909"/>
                  <a:pt x="47626" y="4553034"/>
                  <a:pt x="47626" y="4535572"/>
                </a:cubicBezTo>
                <a:lnTo>
                  <a:pt x="47626" y="4535572"/>
                </a:lnTo>
                <a:lnTo>
                  <a:pt x="77789" y="4535572"/>
                </a:lnTo>
                <a:lnTo>
                  <a:pt x="77789" y="4535572"/>
                </a:lnTo>
                <a:cubicBezTo>
                  <a:pt x="77789" y="4553034"/>
                  <a:pt x="87314" y="4568909"/>
                  <a:pt x="101602" y="4576847"/>
                </a:cubicBezTo>
                <a:lnTo>
                  <a:pt x="23813" y="4576847"/>
                </a:lnTo>
                <a:close/>
                <a:moveTo>
                  <a:pt x="149228" y="4576847"/>
                </a:moveTo>
                <a:cubicBezTo>
                  <a:pt x="163516" y="4568909"/>
                  <a:pt x="173041" y="4553034"/>
                  <a:pt x="173041" y="4535572"/>
                </a:cubicBezTo>
                <a:lnTo>
                  <a:pt x="173041" y="4535572"/>
                </a:lnTo>
                <a:lnTo>
                  <a:pt x="203204" y="4535572"/>
                </a:lnTo>
                <a:lnTo>
                  <a:pt x="203204" y="4535572"/>
                </a:lnTo>
                <a:cubicBezTo>
                  <a:pt x="203204" y="4553034"/>
                  <a:pt x="212729" y="4568909"/>
                  <a:pt x="227017" y="4576847"/>
                </a:cubicBezTo>
                <a:lnTo>
                  <a:pt x="149228" y="4576847"/>
                </a:lnTo>
                <a:close/>
                <a:moveTo>
                  <a:pt x="274643" y="4576847"/>
                </a:moveTo>
                <a:cubicBezTo>
                  <a:pt x="288930" y="4568909"/>
                  <a:pt x="298456" y="4553034"/>
                  <a:pt x="298456" y="4535572"/>
                </a:cubicBezTo>
                <a:lnTo>
                  <a:pt x="298456" y="4535572"/>
                </a:lnTo>
                <a:lnTo>
                  <a:pt x="328619" y="4535572"/>
                </a:lnTo>
                <a:lnTo>
                  <a:pt x="328619" y="4535572"/>
                </a:lnTo>
                <a:cubicBezTo>
                  <a:pt x="328619" y="4553034"/>
                  <a:pt x="338144" y="4568909"/>
                  <a:pt x="352432" y="4576847"/>
                </a:cubicBezTo>
                <a:lnTo>
                  <a:pt x="274643" y="4576847"/>
                </a:lnTo>
                <a:close/>
                <a:moveTo>
                  <a:pt x="398470" y="4576847"/>
                </a:moveTo>
                <a:cubicBezTo>
                  <a:pt x="412758" y="4568909"/>
                  <a:pt x="422283" y="4553034"/>
                  <a:pt x="422283" y="4535572"/>
                </a:cubicBezTo>
                <a:lnTo>
                  <a:pt x="422283" y="4535572"/>
                </a:lnTo>
                <a:lnTo>
                  <a:pt x="452446" y="4535572"/>
                </a:lnTo>
                <a:lnTo>
                  <a:pt x="452446" y="4535572"/>
                </a:lnTo>
                <a:cubicBezTo>
                  <a:pt x="452446" y="4553034"/>
                  <a:pt x="461971" y="4568909"/>
                  <a:pt x="476259" y="4576847"/>
                </a:cubicBezTo>
                <a:lnTo>
                  <a:pt x="398470" y="4576847"/>
                </a:lnTo>
                <a:close/>
                <a:moveTo>
                  <a:pt x="523885" y="4576847"/>
                </a:moveTo>
                <a:cubicBezTo>
                  <a:pt x="538172" y="4568909"/>
                  <a:pt x="547698" y="4553034"/>
                  <a:pt x="547698" y="4535572"/>
                </a:cubicBezTo>
                <a:lnTo>
                  <a:pt x="547698" y="4535572"/>
                </a:lnTo>
                <a:lnTo>
                  <a:pt x="577861" y="4535572"/>
                </a:lnTo>
                <a:lnTo>
                  <a:pt x="577861" y="4535572"/>
                </a:lnTo>
                <a:cubicBezTo>
                  <a:pt x="577861" y="4553034"/>
                  <a:pt x="587386" y="4568909"/>
                  <a:pt x="601674" y="4576847"/>
                </a:cubicBezTo>
                <a:lnTo>
                  <a:pt x="523885" y="4576847"/>
                </a:lnTo>
                <a:close/>
                <a:moveTo>
                  <a:pt x="649300" y="4576847"/>
                </a:moveTo>
                <a:cubicBezTo>
                  <a:pt x="663587" y="4568909"/>
                  <a:pt x="673112" y="4553034"/>
                  <a:pt x="673112" y="4535572"/>
                </a:cubicBezTo>
                <a:lnTo>
                  <a:pt x="673112" y="4535572"/>
                </a:lnTo>
                <a:lnTo>
                  <a:pt x="703276" y="4535572"/>
                </a:lnTo>
                <a:lnTo>
                  <a:pt x="703276" y="4535572"/>
                </a:lnTo>
                <a:cubicBezTo>
                  <a:pt x="703276" y="4553034"/>
                  <a:pt x="712801" y="4568909"/>
                  <a:pt x="727088" y="4576847"/>
                </a:cubicBezTo>
                <a:lnTo>
                  <a:pt x="649300" y="4576847"/>
                </a:lnTo>
                <a:close/>
                <a:moveTo>
                  <a:pt x="774714" y="4576847"/>
                </a:moveTo>
                <a:cubicBezTo>
                  <a:pt x="789002" y="4568909"/>
                  <a:pt x="798527" y="4553034"/>
                  <a:pt x="798527" y="4535572"/>
                </a:cubicBezTo>
                <a:lnTo>
                  <a:pt x="798527" y="4535572"/>
                </a:lnTo>
                <a:lnTo>
                  <a:pt x="828690" y="4535572"/>
                </a:lnTo>
                <a:lnTo>
                  <a:pt x="828690" y="4535572"/>
                </a:lnTo>
                <a:cubicBezTo>
                  <a:pt x="828690" y="4553034"/>
                  <a:pt x="838215" y="4568909"/>
                  <a:pt x="852503" y="4576847"/>
                </a:cubicBezTo>
                <a:lnTo>
                  <a:pt x="774714" y="4576847"/>
                </a:lnTo>
                <a:close/>
                <a:moveTo>
                  <a:pt x="898542" y="4576847"/>
                </a:moveTo>
                <a:cubicBezTo>
                  <a:pt x="912829" y="4568909"/>
                  <a:pt x="922355" y="4553034"/>
                  <a:pt x="922355" y="4535572"/>
                </a:cubicBezTo>
                <a:lnTo>
                  <a:pt x="922355" y="4535572"/>
                </a:lnTo>
                <a:lnTo>
                  <a:pt x="952518" y="4535572"/>
                </a:lnTo>
                <a:lnTo>
                  <a:pt x="952518" y="4535572"/>
                </a:lnTo>
                <a:cubicBezTo>
                  <a:pt x="952518" y="4553034"/>
                  <a:pt x="962043" y="4568909"/>
                  <a:pt x="976331" y="4576847"/>
                </a:cubicBezTo>
                <a:lnTo>
                  <a:pt x="898542" y="4576847"/>
                </a:lnTo>
                <a:close/>
                <a:moveTo>
                  <a:pt x="1023956" y="4576847"/>
                </a:moveTo>
                <a:cubicBezTo>
                  <a:pt x="1038244" y="4568909"/>
                  <a:pt x="1047769" y="4553034"/>
                  <a:pt x="1047769" y="4535572"/>
                </a:cubicBezTo>
                <a:lnTo>
                  <a:pt x="1047769" y="4535572"/>
                </a:lnTo>
                <a:lnTo>
                  <a:pt x="1077932" y="4535572"/>
                </a:lnTo>
                <a:lnTo>
                  <a:pt x="1077932" y="4535572"/>
                </a:lnTo>
                <a:cubicBezTo>
                  <a:pt x="1077932" y="4553034"/>
                  <a:pt x="1087458" y="4568909"/>
                  <a:pt x="1101745" y="4576847"/>
                </a:cubicBezTo>
                <a:lnTo>
                  <a:pt x="1023956" y="4576847"/>
                </a:lnTo>
                <a:close/>
                <a:moveTo>
                  <a:pt x="1149371" y="4576847"/>
                </a:moveTo>
                <a:cubicBezTo>
                  <a:pt x="1163659" y="4568909"/>
                  <a:pt x="1173184" y="4553034"/>
                  <a:pt x="1173184" y="4535572"/>
                </a:cubicBezTo>
                <a:lnTo>
                  <a:pt x="1173184" y="4535572"/>
                </a:lnTo>
                <a:lnTo>
                  <a:pt x="1203347" y="4535572"/>
                </a:lnTo>
                <a:lnTo>
                  <a:pt x="1203347" y="4535572"/>
                </a:lnTo>
                <a:cubicBezTo>
                  <a:pt x="1203347" y="4553034"/>
                  <a:pt x="1212872" y="4568909"/>
                  <a:pt x="1227160" y="4576847"/>
                </a:cubicBezTo>
                <a:lnTo>
                  <a:pt x="1149371" y="4576847"/>
                </a:lnTo>
                <a:close/>
                <a:moveTo>
                  <a:pt x="1274786" y="4576847"/>
                </a:moveTo>
                <a:cubicBezTo>
                  <a:pt x="1289074" y="4568909"/>
                  <a:pt x="1298599" y="4553034"/>
                  <a:pt x="1298599" y="4535572"/>
                </a:cubicBezTo>
                <a:lnTo>
                  <a:pt x="1298599" y="4535572"/>
                </a:lnTo>
                <a:lnTo>
                  <a:pt x="1328762" y="4535572"/>
                </a:lnTo>
                <a:lnTo>
                  <a:pt x="1328762" y="4535572"/>
                </a:lnTo>
                <a:cubicBezTo>
                  <a:pt x="1328762" y="4553034"/>
                  <a:pt x="1338287" y="4568909"/>
                  <a:pt x="1352575" y="4576847"/>
                </a:cubicBezTo>
                <a:lnTo>
                  <a:pt x="1274786" y="4576847"/>
                </a:lnTo>
                <a:close/>
                <a:moveTo>
                  <a:pt x="1398613" y="4576847"/>
                </a:moveTo>
                <a:cubicBezTo>
                  <a:pt x="1412901" y="4568909"/>
                  <a:pt x="1422426" y="4553034"/>
                  <a:pt x="1422426" y="4535572"/>
                </a:cubicBezTo>
                <a:lnTo>
                  <a:pt x="1422426" y="4535572"/>
                </a:lnTo>
                <a:lnTo>
                  <a:pt x="1452589" y="4535572"/>
                </a:lnTo>
                <a:lnTo>
                  <a:pt x="1452589" y="4535572"/>
                </a:lnTo>
                <a:cubicBezTo>
                  <a:pt x="1452589" y="4553034"/>
                  <a:pt x="1462115" y="4568909"/>
                  <a:pt x="1476402" y="4576847"/>
                </a:cubicBezTo>
                <a:lnTo>
                  <a:pt x="1398613" y="4576847"/>
                </a:lnTo>
                <a:close/>
                <a:moveTo>
                  <a:pt x="1524028" y="4576847"/>
                </a:moveTo>
                <a:cubicBezTo>
                  <a:pt x="1538316" y="4568909"/>
                  <a:pt x="1547841" y="4553034"/>
                  <a:pt x="1547841" y="4535572"/>
                </a:cubicBezTo>
                <a:lnTo>
                  <a:pt x="1547841" y="4535572"/>
                </a:lnTo>
                <a:lnTo>
                  <a:pt x="1578004" y="4535572"/>
                </a:lnTo>
                <a:lnTo>
                  <a:pt x="1578004" y="4535572"/>
                </a:lnTo>
                <a:cubicBezTo>
                  <a:pt x="1578004" y="4553034"/>
                  <a:pt x="1587529" y="4568909"/>
                  <a:pt x="1601817" y="4576847"/>
                </a:cubicBezTo>
                <a:lnTo>
                  <a:pt x="1524028" y="4576847"/>
                </a:lnTo>
                <a:close/>
                <a:moveTo>
                  <a:pt x="1649443" y="4576847"/>
                </a:moveTo>
                <a:cubicBezTo>
                  <a:pt x="1663731" y="4568909"/>
                  <a:pt x="1673256" y="4553034"/>
                  <a:pt x="1673256" y="4535572"/>
                </a:cubicBezTo>
                <a:lnTo>
                  <a:pt x="1673256" y="4535572"/>
                </a:lnTo>
                <a:lnTo>
                  <a:pt x="1703419" y="4535572"/>
                </a:lnTo>
                <a:lnTo>
                  <a:pt x="1703419" y="4535572"/>
                </a:lnTo>
                <a:cubicBezTo>
                  <a:pt x="1703419" y="4553034"/>
                  <a:pt x="1712944" y="4568909"/>
                  <a:pt x="1727232" y="4576847"/>
                </a:cubicBezTo>
                <a:lnTo>
                  <a:pt x="1649443" y="4576847"/>
                </a:lnTo>
                <a:close/>
                <a:moveTo>
                  <a:pt x="1774858" y="4576847"/>
                </a:moveTo>
                <a:cubicBezTo>
                  <a:pt x="1789146" y="4568909"/>
                  <a:pt x="1798671" y="4553034"/>
                  <a:pt x="1798671" y="4535572"/>
                </a:cubicBezTo>
                <a:lnTo>
                  <a:pt x="1798671" y="4535572"/>
                </a:lnTo>
                <a:lnTo>
                  <a:pt x="1828834" y="4535572"/>
                </a:lnTo>
                <a:lnTo>
                  <a:pt x="1828834" y="4535572"/>
                </a:lnTo>
                <a:cubicBezTo>
                  <a:pt x="1828834" y="4553034"/>
                  <a:pt x="1838359" y="4568909"/>
                  <a:pt x="1852647" y="4576847"/>
                </a:cubicBezTo>
                <a:lnTo>
                  <a:pt x="1774858" y="4576847"/>
                </a:lnTo>
                <a:close/>
                <a:moveTo>
                  <a:pt x="1898685" y="4576847"/>
                </a:moveTo>
                <a:cubicBezTo>
                  <a:pt x="1912973" y="4568909"/>
                  <a:pt x="1922498" y="4553034"/>
                  <a:pt x="1922498" y="4535572"/>
                </a:cubicBezTo>
                <a:lnTo>
                  <a:pt x="1922498" y="4535572"/>
                </a:lnTo>
                <a:lnTo>
                  <a:pt x="1952661" y="4535572"/>
                </a:lnTo>
                <a:lnTo>
                  <a:pt x="1952661" y="4535572"/>
                </a:lnTo>
                <a:cubicBezTo>
                  <a:pt x="1952661" y="4553034"/>
                  <a:pt x="1962186" y="4568909"/>
                  <a:pt x="1976474" y="4576847"/>
                </a:cubicBezTo>
                <a:lnTo>
                  <a:pt x="1898685" y="4576847"/>
                </a:lnTo>
                <a:close/>
                <a:moveTo>
                  <a:pt x="2024100" y="4576847"/>
                </a:moveTo>
                <a:cubicBezTo>
                  <a:pt x="2038388" y="4568909"/>
                  <a:pt x="2047913" y="4553034"/>
                  <a:pt x="2047913" y="4535572"/>
                </a:cubicBezTo>
                <a:lnTo>
                  <a:pt x="2047913" y="4535572"/>
                </a:lnTo>
                <a:lnTo>
                  <a:pt x="2078076" y="4535572"/>
                </a:lnTo>
                <a:lnTo>
                  <a:pt x="2078076" y="4535572"/>
                </a:lnTo>
                <a:cubicBezTo>
                  <a:pt x="2078076" y="4553034"/>
                  <a:pt x="2087601" y="4568909"/>
                  <a:pt x="2101889" y="4576847"/>
                </a:cubicBezTo>
                <a:lnTo>
                  <a:pt x="2024100" y="4576847"/>
                </a:lnTo>
                <a:close/>
                <a:moveTo>
                  <a:pt x="2149515" y="4576847"/>
                </a:moveTo>
                <a:cubicBezTo>
                  <a:pt x="2163803" y="4568909"/>
                  <a:pt x="2173328" y="4553034"/>
                  <a:pt x="2173328" y="4535572"/>
                </a:cubicBezTo>
                <a:lnTo>
                  <a:pt x="2173328" y="4535572"/>
                </a:lnTo>
                <a:lnTo>
                  <a:pt x="2203491" y="4535572"/>
                </a:lnTo>
                <a:lnTo>
                  <a:pt x="2203491" y="4535572"/>
                </a:lnTo>
                <a:cubicBezTo>
                  <a:pt x="2203491" y="4553034"/>
                  <a:pt x="2213016" y="4568909"/>
                  <a:pt x="2227304" y="4576847"/>
                </a:cubicBezTo>
                <a:lnTo>
                  <a:pt x="2149515" y="4576847"/>
                </a:lnTo>
                <a:close/>
                <a:moveTo>
                  <a:pt x="2274930" y="4576847"/>
                </a:moveTo>
                <a:cubicBezTo>
                  <a:pt x="2289217" y="4568909"/>
                  <a:pt x="2298743" y="4553034"/>
                  <a:pt x="2298743" y="4535572"/>
                </a:cubicBezTo>
                <a:lnTo>
                  <a:pt x="2298743" y="4535572"/>
                </a:lnTo>
                <a:lnTo>
                  <a:pt x="2328906" y="4535572"/>
                </a:lnTo>
                <a:lnTo>
                  <a:pt x="2328906" y="4535572"/>
                </a:lnTo>
                <a:cubicBezTo>
                  <a:pt x="2328906" y="4553034"/>
                  <a:pt x="2338431" y="4568909"/>
                  <a:pt x="2352719" y="4576847"/>
                </a:cubicBezTo>
                <a:lnTo>
                  <a:pt x="2274930" y="4576847"/>
                </a:lnTo>
                <a:close/>
                <a:moveTo>
                  <a:pt x="2398757" y="4576847"/>
                </a:moveTo>
                <a:cubicBezTo>
                  <a:pt x="2413045" y="4568909"/>
                  <a:pt x="2422570" y="4553034"/>
                  <a:pt x="2422570" y="4535572"/>
                </a:cubicBezTo>
                <a:lnTo>
                  <a:pt x="2422570" y="4535572"/>
                </a:lnTo>
                <a:lnTo>
                  <a:pt x="2452733" y="4535572"/>
                </a:lnTo>
                <a:lnTo>
                  <a:pt x="2452733" y="4535572"/>
                </a:lnTo>
                <a:cubicBezTo>
                  <a:pt x="2452733" y="4553034"/>
                  <a:pt x="2462258" y="4568909"/>
                  <a:pt x="2476546" y="4576847"/>
                </a:cubicBezTo>
                <a:lnTo>
                  <a:pt x="2398757" y="4576847"/>
                </a:lnTo>
                <a:close/>
                <a:moveTo>
                  <a:pt x="2524172" y="4576847"/>
                </a:moveTo>
                <a:cubicBezTo>
                  <a:pt x="2538459" y="4568909"/>
                  <a:pt x="2547985" y="4553034"/>
                  <a:pt x="2547985" y="4535572"/>
                </a:cubicBezTo>
                <a:lnTo>
                  <a:pt x="2547985" y="4535572"/>
                </a:lnTo>
                <a:lnTo>
                  <a:pt x="2578148" y="4535572"/>
                </a:lnTo>
                <a:lnTo>
                  <a:pt x="2578148" y="4535572"/>
                </a:lnTo>
                <a:cubicBezTo>
                  <a:pt x="2578148" y="4553034"/>
                  <a:pt x="2587673" y="4568909"/>
                  <a:pt x="2601961" y="4576847"/>
                </a:cubicBezTo>
                <a:lnTo>
                  <a:pt x="2524172" y="4576847"/>
                </a:lnTo>
                <a:close/>
                <a:moveTo>
                  <a:pt x="2649586" y="4576847"/>
                </a:moveTo>
                <a:cubicBezTo>
                  <a:pt x="2663874" y="4568909"/>
                  <a:pt x="2673399" y="4553034"/>
                  <a:pt x="2673399" y="4535572"/>
                </a:cubicBezTo>
                <a:lnTo>
                  <a:pt x="2673399" y="4535572"/>
                </a:lnTo>
                <a:lnTo>
                  <a:pt x="2703563" y="4535572"/>
                </a:lnTo>
                <a:lnTo>
                  <a:pt x="2703563" y="4535572"/>
                </a:lnTo>
                <a:cubicBezTo>
                  <a:pt x="2703563" y="4553034"/>
                  <a:pt x="2713088" y="4568909"/>
                  <a:pt x="2727376" y="4576847"/>
                </a:cubicBezTo>
                <a:lnTo>
                  <a:pt x="2649586" y="4576847"/>
                </a:lnTo>
                <a:close/>
                <a:moveTo>
                  <a:pt x="2775001" y="4576847"/>
                </a:moveTo>
                <a:cubicBezTo>
                  <a:pt x="2789289" y="4568909"/>
                  <a:pt x="2798814" y="4553034"/>
                  <a:pt x="2798814" y="4535572"/>
                </a:cubicBezTo>
                <a:lnTo>
                  <a:pt x="2798814" y="4535572"/>
                </a:lnTo>
                <a:lnTo>
                  <a:pt x="2828977" y="4535572"/>
                </a:lnTo>
                <a:lnTo>
                  <a:pt x="2828977" y="4535572"/>
                </a:lnTo>
                <a:cubicBezTo>
                  <a:pt x="2828977" y="4553034"/>
                  <a:pt x="2838503" y="4568909"/>
                  <a:pt x="2852790" y="4576847"/>
                </a:cubicBezTo>
                <a:lnTo>
                  <a:pt x="2775001" y="4576847"/>
                </a:lnTo>
                <a:close/>
                <a:moveTo>
                  <a:pt x="2898829" y="4576847"/>
                </a:moveTo>
                <a:cubicBezTo>
                  <a:pt x="2913116" y="4568909"/>
                  <a:pt x="2922642" y="4553034"/>
                  <a:pt x="2922642" y="4535572"/>
                </a:cubicBezTo>
                <a:lnTo>
                  <a:pt x="2922642" y="4535572"/>
                </a:lnTo>
                <a:lnTo>
                  <a:pt x="2952805" y="4535572"/>
                </a:lnTo>
                <a:lnTo>
                  <a:pt x="2952805" y="4535572"/>
                </a:lnTo>
                <a:cubicBezTo>
                  <a:pt x="2952805" y="4553034"/>
                  <a:pt x="2962330" y="4568909"/>
                  <a:pt x="2976618" y="4576847"/>
                </a:cubicBezTo>
                <a:lnTo>
                  <a:pt x="2898829" y="4576847"/>
                </a:lnTo>
                <a:close/>
                <a:moveTo>
                  <a:pt x="3024243" y="4576847"/>
                </a:moveTo>
                <a:cubicBezTo>
                  <a:pt x="3038531" y="4568909"/>
                  <a:pt x="3048056" y="4553034"/>
                  <a:pt x="3048056" y="4535572"/>
                </a:cubicBezTo>
                <a:lnTo>
                  <a:pt x="3048056" y="4535572"/>
                </a:lnTo>
                <a:lnTo>
                  <a:pt x="3078219" y="4535572"/>
                </a:lnTo>
                <a:lnTo>
                  <a:pt x="3078219" y="4535572"/>
                </a:lnTo>
                <a:cubicBezTo>
                  <a:pt x="3078219" y="4553034"/>
                  <a:pt x="3087745" y="4568909"/>
                  <a:pt x="3102032" y="4576847"/>
                </a:cubicBezTo>
                <a:lnTo>
                  <a:pt x="3024243" y="4576847"/>
                </a:lnTo>
                <a:close/>
                <a:moveTo>
                  <a:pt x="3149658" y="4576847"/>
                </a:moveTo>
                <a:cubicBezTo>
                  <a:pt x="3163946" y="4568909"/>
                  <a:pt x="3173471" y="4553034"/>
                  <a:pt x="3173471" y="4535572"/>
                </a:cubicBezTo>
                <a:lnTo>
                  <a:pt x="3173471" y="4535572"/>
                </a:lnTo>
                <a:lnTo>
                  <a:pt x="3203634" y="4535572"/>
                </a:lnTo>
                <a:lnTo>
                  <a:pt x="3203634" y="4535572"/>
                </a:lnTo>
                <a:cubicBezTo>
                  <a:pt x="3203634" y="4553034"/>
                  <a:pt x="3213159" y="4568909"/>
                  <a:pt x="3227447" y="4576847"/>
                </a:cubicBezTo>
                <a:lnTo>
                  <a:pt x="3149658" y="4576847"/>
                </a:lnTo>
                <a:close/>
                <a:moveTo>
                  <a:pt x="3275073" y="4576847"/>
                </a:moveTo>
                <a:cubicBezTo>
                  <a:pt x="3289361" y="4568909"/>
                  <a:pt x="3298886" y="4553034"/>
                  <a:pt x="3298886" y="4535572"/>
                </a:cubicBezTo>
                <a:lnTo>
                  <a:pt x="3298886" y="4535572"/>
                </a:lnTo>
                <a:lnTo>
                  <a:pt x="3329049" y="4535572"/>
                </a:lnTo>
                <a:lnTo>
                  <a:pt x="3329049" y="4535572"/>
                </a:lnTo>
                <a:cubicBezTo>
                  <a:pt x="3329049" y="4553034"/>
                  <a:pt x="3338574" y="4568909"/>
                  <a:pt x="3352862" y="4576847"/>
                </a:cubicBezTo>
                <a:lnTo>
                  <a:pt x="3275073" y="4576847"/>
                </a:lnTo>
                <a:close/>
                <a:moveTo>
                  <a:pt x="3398900" y="4576847"/>
                </a:moveTo>
                <a:cubicBezTo>
                  <a:pt x="3413188" y="4568909"/>
                  <a:pt x="3422713" y="4553034"/>
                  <a:pt x="3422713" y="4535572"/>
                </a:cubicBezTo>
                <a:lnTo>
                  <a:pt x="3422713" y="4535572"/>
                </a:lnTo>
                <a:lnTo>
                  <a:pt x="3452876" y="4535572"/>
                </a:lnTo>
                <a:lnTo>
                  <a:pt x="3452876" y="4535572"/>
                </a:lnTo>
                <a:cubicBezTo>
                  <a:pt x="3452876" y="4553034"/>
                  <a:pt x="3462402" y="4568909"/>
                  <a:pt x="3476689" y="4576847"/>
                </a:cubicBezTo>
                <a:lnTo>
                  <a:pt x="3398900" y="4576847"/>
                </a:lnTo>
                <a:close/>
                <a:moveTo>
                  <a:pt x="3524315" y="4576847"/>
                </a:moveTo>
                <a:cubicBezTo>
                  <a:pt x="3538603" y="4568909"/>
                  <a:pt x="3548128" y="4553034"/>
                  <a:pt x="3548128" y="4535572"/>
                </a:cubicBezTo>
                <a:lnTo>
                  <a:pt x="3548128" y="4535572"/>
                </a:lnTo>
                <a:lnTo>
                  <a:pt x="3578291" y="4535572"/>
                </a:lnTo>
                <a:lnTo>
                  <a:pt x="3578291" y="4535572"/>
                </a:lnTo>
                <a:cubicBezTo>
                  <a:pt x="3578291" y="4553034"/>
                  <a:pt x="3587816" y="4568909"/>
                  <a:pt x="3602104" y="4576847"/>
                </a:cubicBezTo>
                <a:lnTo>
                  <a:pt x="3524315" y="4576847"/>
                </a:lnTo>
                <a:close/>
                <a:moveTo>
                  <a:pt x="3649730" y="4576847"/>
                </a:moveTo>
                <a:cubicBezTo>
                  <a:pt x="3664018" y="4568909"/>
                  <a:pt x="3673543" y="4553034"/>
                  <a:pt x="3673543" y="4535572"/>
                </a:cubicBezTo>
                <a:lnTo>
                  <a:pt x="3673543" y="4535572"/>
                </a:lnTo>
                <a:lnTo>
                  <a:pt x="3703706" y="4535572"/>
                </a:lnTo>
                <a:lnTo>
                  <a:pt x="3703706" y="4535572"/>
                </a:lnTo>
                <a:cubicBezTo>
                  <a:pt x="3703706" y="4553034"/>
                  <a:pt x="3713231" y="4568909"/>
                  <a:pt x="3727519" y="4576847"/>
                </a:cubicBezTo>
                <a:lnTo>
                  <a:pt x="3649730" y="4576847"/>
                </a:lnTo>
                <a:close/>
                <a:moveTo>
                  <a:pt x="3775145" y="4576847"/>
                </a:moveTo>
                <a:cubicBezTo>
                  <a:pt x="3789433" y="4568909"/>
                  <a:pt x="3798958" y="4553034"/>
                  <a:pt x="3798958" y="4535572"/>
                </a:cubicBezTo>
                <a:lnTo>
                  <a:pt x="3798958" y="4535572"/>
                </a:lnTo>
                <a:lnTo>
                  <a:pt x="3829121" y="4535572"/>
                </a:lnTo>
                <a:lnTo>
                  <a:pt x="3829121" y="4535572"/>
                </a:lnTo>
                <a:cubicBezTo>
                  <a:pt x="3829121" y="4553034"/>
                  <a:pt x="3838646" y="4568909"/>
                  <a:pt x="3852934" y="4576847"/>
                </a:cubicBezTo>
                <a:lnTo>
                  <a:pt x="3775145" y="4576847"/>
                </a:lnTo>
                <a:close/>
                <a:moveTo>
                  <a:pt x="3898972" y="4576847"/>
                </a:moveTo>
                <a:cubicBezTo>
                  <a:pt x="3913260" y="4568909"/>
                  <a:pt x="3922785" y="4553034"/>
                  <a:pt x="3922785" y="4535572"/>
                </a:cubicBezTo>
                <a:lnTo>
                  <a:pt x="3922785" y="4535572"/>
                </a:lnTo>
                <a:lnTo>
                  <a:pt x="3952948" y="4535572"/>
                </a:lnTo>
                <a:lnTo>
                  <a:pt x="3952948" y="4535572"/>
                </a:lnTo>
                <a:cubicBezTo>
                  <a:pt x="3952948" y="4553034"/>
                  <a:pt x="3962473" y="4568909"/>
                  <a:pt x="3976761" y="4576847"/>
                </a:cubicBezTo>
                <a:lnTo>
                  <a:pt x="3898972" y="4576847"/>
                </a:lnTo>
                <a:close/>
                <a:moveTo>
                  <a:pt x="4024387" y="4576847"/>
                </a:moveTo>
                <a:cubicBezTo>
                  <a:pt x="4038675" y="4568909"/>
                  <a:pt x="4048200" y="4553034"/>
                  <a:pt x="4048200" y="4535572"/>
                </a:cubicBezTo>
                <a:lnTo>
                  <a:pt x="4048200" y="4535572"/>
                </a:lnTo>
                <a:lnTo>
                  <a:pt x="4078363" y="4535572"/>
                </a:lnTo>
                <a:lnTo>
                  <a:pt x="4078363" y="4535572"/>
                </a:lnTo>
                <a:cubicBezTo>
                  <a:pt x="4078363" y="4553034"/>
                  <a:pt x="4087888" y="4568909"/>
                  <a:pt x="4102176" y="4576847"/>
                </a:cubicBezTo>
                <a:lnTo>
                  <a:pt x="4024387" y="4576847"/>
                </a:lnTo>
                <a:close/>
                <a:moveTo>
                  <a:pt x="4149802" y="4576847"/>
                </a:moveTo>
                <a:cubicBezTo>
                  <a:pt x="4164089" y="4568909"/>
                  <a:pt x="4173615" y="4553034"/>
                  <a:pt x="4173615" y="4535572"/>
                </a:cubicBezTo>
                <a:lnTo>
                  <a:pt x="4173615" y="4535572"/>
                </a:lnTo>
                <a:lnTo>
                  <a:pt x="4203778" y="4535572"/>
                </a:lnTo>
                <a:lnTo>
                  <a:pt x="4203778" y="4535572"/>
                </a:lnTo>
                <a:cubicBezTo>
                  <a:pt x="4203778" y="4553034"/>
                  <a:pt x="4213303" y="4568909"/>
                  <a:pt x="4227591" y="4576847"/>
                </a:cubicBezTo>
                <a:lnTo>
                  <a:pt x="4149802" y="4576847"/>
                </a:lnTo>
                <a:close/>
                <a:moveTo>
                  <a:pt x="4275216" y="4576847"/>
                </a:moveTo>
                <a:cubicBezTo>
                  <a:pt x="4289505" y="4568909"/>
                  <a:pt x="4299029" y="4553034"/>
                  <a:pt x="4299029" y="4535572"/>
                </a:cubicBezTo>
                <a:lnTo>
                  <a:pt x="4299029" y="4535572"/>
                </a:lnTo>
                <a:lnTo>
                  <a:pt x="4329193" y="4535572"/>
                </a:lnTo>
                <a:lnTo>
                  <a:pt x="4329193" y="4535572"/>
                </a:lnTo>
                <a:cubicBezTo>
                  <a:pt x="4329193" y="4553034"/>
                  <a:pt x="4338718" y="4568909"/>
                  <a:pt x="4353006" y="4576847"/>
                </a:cubicBezTo>
                <a:lnTo>
                  <a:pt x="4275216" y="4576847"/>
                </a:lnTo>
                <a:close/>
                <a:moveTo>
                  <a:pt x="4399044" y="4576847"/>
                </a:moveTo>
                <a:cubicBezTo>
                  <a:pt x="4413332" y="4568909"/>
                  <a:pt x="4422857" y="4553034"/>
                  <a:pt x="4422857" y="4535572"/>
                </a:cubicBezTo>
                <a:lnTo>
                  <a:pt x="4422857" y="4535572"/>
                </a:lnTo>
                <a:lnTo>
                  <a:pt x="4453020" y="4535572"/>
                </a:lnTo>
                <a:lnTo>
                  <a:pt x="4453020" y="4535572"/>
                </a:lnTo>
                <a:cubicBezTo>
                  <a:pt x="4453020" y="4553034"/>
                  <a:pt x="4462545" y="4568909"/>
                  <a:pt x="4476833" y="4576847"/>
                </a:cubicBezTo>
                <a:lnTo>
                  <a:pt x="4399044" y="4576847"/>
                </a:lnTo>
                <a:close/>
                <a:moveTo>
                  <a:pt x="4524459" y="4576847"/>
                </a:moveTo>
                <a:cubicBezTo>
                  <a:pt x="4538746" y="4568909"/>
                  <a:pt x="4548272" y="4553034"/>
                  <a:pt x="4548272" y="4535572"/>
                </a:cubicBezTo>
                <a:lnTo>
                  <a:pt x="4548272" y="4535572"/>
                </a:lnTo>
                <a:lnTo>
                  <a:pt x="4578435" y="4535572"/>
                </a:lnTo>
                <a:lnTo>
                  <a:pt x="4578435" y="4535572"/>
                </a:lnTo>
                <a:cubicBezTo>
                  <a:pt x="4578435" y="4553034"/>
                  <a:pt x="4587960" y="4568909"/>
                  <a:pt x="4602248" y="4576847"/>
                </a:cubicBezTo>
                <a:lnTo>
                  <a:pt x="4524459" y="4576847"/>
                </a:lnTo>
                <a:close/>
                <a:moveTo>
                  <a:pt x="4649874" y="4576847"/>
                </a:moveTo>
                <a:cubicBezTo>
                  <a:pt x="4664161" y="4568909"/>
                  <a:pt x="4673686" y="4553034"/>
                  <a:pt x="4673686" y="4535572"/>
                </a:cubicBezTo>
                <a:lnTo>
                  <a:pt x="4673686" y="4535572"/>
                </a:lnTo>
                <a:lnTo>
                  <a:pt x="4703849" y="4535572"/>
                </a:lnTo>
                <a:lnTo>
                  <a:pt x="4703849" y="4535572"/>
                </a:lnTo>
                <a:cubicBezTo>
                  <a:pt x="4703849" y="4553034"/>
                  <a:pt x="4713375" y="4568909"/>
                  <a:pt x="4727662" y="4576847"/>
                </a:cubicBezTo>
                <a:lnTo>
                  <a:pt x="4649874" y="4576847"/>
                </a:lnTo>
                <a:close/>
                <a:moveTo>
                  <a:pt x="4775288" y="4576847"/>
                </a:moveTo>
                <a:cubicBezTo>
                  <a:pt x="4789576" y="4568909"/>
                  <a:pt x="4799101" y="4553034"/>
                  <a:pt x="4799101" y="4535572"/>
                </a:cubicBezTo>
                <a:lnTo>
                  <a:pt x="4799101" y="4535572"/>
                </a:lnTo>
                <a:lnTo>
                  <a:pt x="4829265" y="4535572"/>
                </a:lnTo>
                <a:lnTo>
                  <a:pt x="4829265" y="4535572"/>
                </a:lnTo>
                <a:cubicBezTo>
                  <a:pt x="4829265" y="4553034"/>
                  <a:pt x="4838789" y="4568909"/>
                  <a:pt x="4853078" y="4576847"/>
                </a:cubicBezTo>
                <a:lnTo>
                  <a:pt x="4775288" y="4576847"/>
                </a:lnTo>
                <a:close/>
                <a:moveTo>
                  <a:pt x="4899116" y="4576847"/>
                </a:moveTo>
                <a:cubicBezTo>
                  <a:pt x="4913403" y="4568909"/>
                  <a:pt x="4922929" y="4553034"/>
                  <a:pt x="4922929" y="4535572"/>
                </a:cubicBezTo>
                <a:lnTo>
                  <a:pt x="4922929" y="4535572"/>
                </a:lnTo>
                <a:lnTo>
                  <a:pt x="4953092" y="4535572"/>
                </a:lnTo>
                <a:lnTo>
                  <a:pt x="4953092" y="4535572"/>
                </a:lnTo>
                <a:cubicBezTo>
                  <a:pt x="4953092" y="4553034"/>
                  <a:pt x="4962617" y="4568909"/>
                  <a:pt x="4976905" y="4576847"/>
                </a:cubicBezTo>
                <a:lnTo>
                  <a:pt x="4899116" y="4576847"/>
                </a:lnTo>
                <a:close/>
                <a:moveTo>
                  <a:pt x="5024531" y="4576847"/>
                </a:moveTo>
                <a:cubicBezTo>
                  <a:pt x="5038818" y="4568909"/>
                  <a:pt x="5048343" y="4553034"/>
                  <a:pt x="5048343" y="4535572"/>
                </a:cubicBezTo>
                <a:lnTo>
                  <a:pt x="5048343" y="4535572"/>
                </a:lnTo>
                <a:lnTo>
                  <a:pt x="5078506" y="4535572"/>
                </a:lnTo>
                <a:lnTo>
                  <a:pt x="5078506" y="4535572"/>
                </a:lnTo>
                <a:cubicBezTo>
                  <a:pt x="5078506" y="4553034"/>
                  <a:pt x="5088032" y="4568909"/>
                  <a:pt x="5102319" y="4576847"/>
                </a:cubicBezTo>
                <a:lnTo>
                  <a:pt x="5024531" y="4576847"/>
                </a:lnTo>
                <a:close/>
                <a:moveTo>
                  <a:pt x="5149945" y="4576847"/>
                </a:moveTo>
                <a:cubicBezTo>
                  <a:pt x="5164233" y="4568909"/>
                  <a:pt x="5173758" y="4553034"/>
                  <a:pt x="5173758" y="4535572"/>
                </a:cubicBezTo>
                <a:lnTo>
                  <a:pt x="5173758" y="4535572"/>
                </a:lnTo>
                <a:lnTo>
                  <a:pt x="5203921" y="4535572"/>
                </a:lnTo>
                <a:lnTo>
                  <a:pt x="5203921" y="4535572"/>
                </a:lnTo>
                <a:cubicBezTo>
                  <a:pt x="5203921" y="4553034"/>
                  <a:pt x="5213446" y="4568909"/>
                  <a:pt x="5227734" y="4576847"/>
                </a:cubicBezTo>
                <a:lnTo>
                  <a:pt x="5149945" y="4576847"/>
                </a:lnTo>
                <a:close/>
                <a:moveTo>
                  <a:pt x="5275360" y="4576847"/>
                </a:moveTo>
                <a:cubicBezTo>
                  <a:pt x="5289648" y="4568909"/>
                  <a:pt x="5299173" y="4553034"/>
                  <a:pt x="5299173" y="4535572"/>
                </a:cubicBezTo>
                <a:lnTo>
                  <a:pt x="5299173" y="4535572"/>
                </a:lnTo>
                <a:lnTo>
                  <a:pt x="5329336" y="4535572"/>
                </a:lnTo>
                <a:lnTo>
                  <a:pt x="5329336" y="4535572"/>
                </a:lnTo>
                <a:cubicBezTo>
                  <a:pt x="5329336" y="4553034"/>
                  <a:pt x="5338861" y="4568909"/>
                  <a:pt x="5353149" y="4576847"/>
                </a:cubicBezTo>
                <a:lnTo>
                  <a:pt x="5275360" y="4576847"/>
                </a:lnTo>
                <a:close/>
                <a:moveTo>
                  <a:pt x="5399188" y="4576847"/>
                </a:moveTo>
                <a:cubicBezTo>
                  <a:pt x="5413475" y="4568909"/>
                  <a:pt x="5423000" y="4553034"/>
                  <a:pt x="5423000" y="4535572"/>
                </a:cubicBezTo>
                <a:lnTo>
                  <a:pt x="5423000" y="4535572"/>
                </a:lnTo>
                <a:lnTo>
                  <a:pt x="5453163" y="4535572"/>
                </a:lnTo>
                <a:lnTo>
                  <a:pt x="5453163" y="4535572"/>
                </a:lnTo>
                <a:cubicBezTo>
                  <a:pt x="5453163" y="4553034"/>
                  <a:pt x="5462689" y="4568909"/>
                  <a:pt x="5476976" y="4576847"/>
                </a:cubicBezTo>
                <a:lnTo>
                  <a:pt x="5399188" y="4576847"/>
                </a:lnTo>
                <a:close/>
                <a:moveTo>
                  <a:pt x="5524602" y="4576847"/>
                </a:moveTo>
                <a:cubicBezTo>
                  <a:pt x="5538890" y="4568909"/>
                  <a:pt x="5548415" y="4553034"/>
                  <a:pt x="5548415" y="4535572"/>
                </a:cubicBezTo>
                <a:lnTo>
                  <a:pt x="5548415" y="4535572"/>
                </a:lnTo>
                <a:lnTo>
                  <a:pt x="5578578" y="4535572"/>
                </a:lnTo>
                <a:lnTo>
                  <a:pt x="5578578" y="4535572"/>
                </a:lnTo>
                <a:cubicBezTo>
                  <a:pt x="5578578" y="4553034"/>
                  <a:pt x="5588103" y="4568909"/>
                  <a:pt x="5602391" y="4576847"/>
                </a:cubicBezTo>
                <a:lnTo>
                  <a:pt x="5524602" y="4576847"/>
                </a:lnTo>
                <a:close/>
                <a:moveTo>
                  <a:pt x="5650017" y="4576847"/>
                </a:moveTo>
                <a:cubicBezTo>
                  <a:pt x="5664305" y="4568909"/>
                  <a:pt x="5673830" y="4553034"/>
                  <a:pt x="5673830" y="4535572"/>
                </a:cubicBezTo>
                <a:lnTo>
                  <a:pt x="5673830" y="4535572"/>
                </a:lnTo>
                <a:lnTo>
                  <a:pt x="5703993" y="4535572"/>
                </a:lnTo>
                <a:lnTo>
                  <a:pt x="5703993" y="4535572"/>
                </a:lnTo>
                <a:cubicBezTo>
                  <a:pt x="5703993" y="4553034"/>
                  <a:pt x="5713518" y="4568909"/>
                  <a:pt x="5727806" y="4576847"/>
                </a:cubicBezTo>
                <a:lnTo>
                  <a:pt x="5650017" y="4576847"/>
                </a:lnTo>
                <a:close/>
                <a:moveTo>
                  <a:pt x="5775432" y="4576847"/>
                </a:moveTo>
                <a:cubicBezTo>
                  <a:pt x="5789720" y="4568909"/>
                  <a:pt x="5799245" y="4553034"/>
                  <a:pt x="5799245" y="4535572"/>
                </a:cubicBezTo>
                <a:lnTo>
                  <a:pt x="5799245" y="4535572"/>
                </a:lnTo>
                <a:lnTo>
                  <a:pt x="5829408" y="4535572"/>
                </a:lnTo>
                <a:lnTo>
                  <a:pt x="5829408" y="4535572"/>
                </a:lnTo>
                <a:cubicBezTo>
                  <a:pt x="5829408" y="4553034"/>
                  <a:pt x="5838933" y="4568909"/>
                  <a:pt x="5853221" y="4576847"/>
                </a:cubicBezTo>
                <a:lnTo>
                  <a:pt x="5775432" y="4576847"/>
                </a:lnTo>
                <a:close/>
                <a:moveTo>
                  <a:pt x="5899259" y="4576847"/>
                </a:moveTo>
                <a:cubicBezTo>
                  <a:pt x="5913547" y="4568909"/>
                  <a:pt x="5923072" y="4553034"/>
                  <a:pt x="5923072" y="4535572"/>
                </a:cubicBezTo>
                <a:lnTo>
                  <a:pt x="5923072" y="4535572"/>
                </a:lnTo>
                <a:lnTo>
                  <a:pt x="5953235" y="4535572"/>
                </a:lnTo>
                <a:lnTo>
                  <a:pt x="5953235" y="4535572"/>
                </a:lnTo>
                <a:cubicBezTo>
                  <a:pt x="5953235" y="4553034"/>
                  <a:pt x="5962760" y="4568909"/>
                  <a:pt x="5977048" y="4576847"/>
                </a:cubicBezTo>
                <a:lnTo>
                  <a:pt x="5899259" y="4576847"/>
                </a:lnTo>
                <a:close/>
                <a:moveTo>
                  <a:pt x="6024674" y="4576847"/>
                </a:moveTo>
                <a:cubicBezTo>
                  <a:pt x="6038962" y="4568909"/>
                  <a:pt x="6048487" y="4553034"/>
                  <a:pt x="6048487" y="4535572"/>
                </a:cubicBezTo>
                <a:lnTo>
                  <a:pt x="6048487" y="4535572"/>
                </a:lnTo>
                <a:lnTo>
                  <a:pt x="6078650" y="4535572"/>
                </a:lnTo>
                <a:lnTo>
                  <a:pt x="6078650" y="4535572"/>
                </a:lnTo>
                <a:cubicBezTo>
                  <a:pt x="6078650" y="4553034"/>
                  <a:pt x="6088175" y="4568909"/>
                  <a:pt x="6102463" y="4576847"/>
                </a:cubicBezTo>
                <a:lnTo>
                  <a:pt x="6024674" y="4576847"/>
                </a:lnTo>
                <a:close/>
                <a:moveTo>
                  <a:pt x="6150089" y="4576847"/>
                </a:moveTo>
                <a:cubicBezTo>
                  <a:pt x="6164376" y="4568909"/>
                  <a:pt x="6173902" y="4553034"/>
                  <a:pt x="6173902" y="4535572"/>
                </a:cubicBezTo>
                <a:lnTo>
                  <a:pt x="6173902" y="4535572"/>
                </a:lnTo>
                <a:lnTo>
                  <a:pt x="6204065" y="4535572"/>
                </a:lnTo>
                <a:lnTo>
                  <a:pt x="6204065" y="4535572"/>
                </a:lnTo>
                <a:cubicBezTo>
                  <a:pt x="6204065" y="4553034"/>
                  <a:pt x="6213590" y="4568909"/>
                  <a:pt x="6227878" y="4576847"/>
                </a:cubicBezTo>
                <a:lnTo>
                  <a:pt x="6150089" y="4576847"/>
                </a:lnTo>
                <a:close/>
                <a:moveTo>
                  <a:pt x="6275503" y="4576847"/>
                </a:moveTo>
                <a:cubicBezTo>
                  <a:pt x="6289792" y="4568909"/>
                  <a:pt x="6299316" y="4553034"/>
                  <a:pt x="6299316" y="4535572"/>
                </a:cubicBezTo>
                <a:lnTo>
                  <a:pt x="6299316" y="4535572"/>
                </a:lnTo>
                <a:lnTo>
                  <a:pt x="6329480" y="4535572"/>
                </a:lnTo>
                <a:lnTo>
                  <a:pt x="6329480" y="4535572"/>
                </a:lnTo>
                <a:cubicBezTo>
                  <a:pt x="6329480" y="4553034"/>
                  <a:pt x="6339005" y="4568909"/>
                  <a:pt x="6353293" y="4576847"/>
                </a:cubicBezTo>
                <a:lnTo>
                  <a:pt x="6275503" y="4576847"/>
                </a:lnTo>
                <a:close/>
                <a:moveTo>
                  <a:pt x="6399331" y="4576847"/>
                </a:moveTo>
                <a:cubicBezTo>
                  <a:pt x="6413619" y="4568909"/>
                  <a:pt x="6423144" y="4553034"/>
                  <a:pt x="6423144" y="4535572"/>
                </a:cubicBezTo>
                <a:lnTo>
                  <a:pt x="6423144" y="4535572"/>
                </a:lnTo>
                <a:lnTo>
                  <a:pt x="6453307" y="4535572"/>
                </a:lnTo>
                <a:lnTo>
                  <a:pt x="6453307" y="4535572"/>
                </a:lnTo>
                <a:cubicBezTo>
                  <a:pt x="6453307" y="4553034"/>
                  <a:pt x="6462832" y="4568909"/>
                  <a:pt x="6477120" y="4576847"/>
                </a:cubicBezTo>
                <a:lnTo>
                  <a:pt x="6399331" y="4576847"/>
                </a:lnTo>
                <a:close/>
                <a:moveTo>
                  <a:pt x="6524746" y="4576847"/>
                </a:moveTo>
                <a:cubicBezTo>
                  <a:pt x="6539033" y="4568909"/>
                  <a:pt x="6548559" y="4553034"/>
                  <a:pt x="6548559" y="4535572"/>
                </a:cubicBezTo>
                <a:lnTo>
                  <a:pt x="6548559" y="4535572"/>
                </a:lnTo>
                <a:lnTo>
                  <a:pt x="6578722" y="4535572"/>
                </a:lnTo>
                <a:lnTo>
                  <a:pt x="6578722" y="4535572"/>
                </a:lnTo>
                <a:cubicBezTo>
                  <a:pt x="6578722" y="4553034"/>
                  <a:pt x="6588247" y="4568909"/>
                  <a:pt x="6602535" y="4576847"/>
                </a:cubicBezTo>
                <a:lnTo>
                  <a:pt x="6524746" y="4576847"/>
                </a:lnTo>
                <a:close/>
                <a:moveTo>
                  <a:pt x="6650160" y="4576847"/>
                </a:moveTo>
                <a:cubicBezTo>
                  <a:pt x="6664448" y="4568909"/>
                  <a:pt x="6673973" y="4553034"/>
                  <a:pt x="6673973" y="4535572"/>
                </a:cubicBezTo>
                <a:lnTo>
                  <a:pt x="6673973" y="4535572"/>
                </a:lnTo>
                <a:lnTo>
                  <a:pt x="6704136" y="4535572"/>
                </a:lnTo>
                <a:lnTo>
                  <a:pt x="6704136" y="4535572"/>
                </a:lnTo>
                <a:cubicBezTo>
                  <a:pt x="6704136" y="4553034"/>
                  <a:pt x="6713662" y="4568909"/>
                  <a:pt x="6727949" y="4576847"/>
                </a:cubicBezTo>
                <a:lnTo>
                  <a:pt x="6650160" y="4576847"/>
                </a:lnTo>
                <a:close/>
                <a:moveTo>
                  <a:pt x="6775575" y="4576847"/>
                </a:moveTo>
                <a:cubicBezTo>
                  <a:pt x="6789863" y="4568909"/>
                  <a:pt x="6799388" y="4553034"/>
                  <a:pt x="6799388" y="4535572"/>
                </a:cubicBezTo>
                <a:lnTo>
                  <a:pt x="6799388" y="4535572"/>
                </a:lnTo>
                <a:lnTo>
                  <a:pt x="6829552" y="4535572"/>
                </a:lnTo>
                <a:lnTo>
                  <a:pt x="6829552" y="4535572"/>
                </a:lnTo>
                <a:cubicBezTo>
                  <a:pt x="6829552" y="4553034"/>
                  <a:pt x="6839076" y="4568909"/>
                  <a:pt x="6853364" y="4576847"/>
                </a:cubicBezTo>
                <a:lnTo>
                  <a:pt x="6775575" y="4576847"/>
                </a:lnTo>
                <a:close/>
                <a:moveTo>
                  <a:pt x="6899403" y="4576847"/>
                </a:moveTo>
                <a:cubicBezTo>
                  <a:pt x="6913690" y="4568909"/>
                  <a:pt x="6923216" y="4553034"/>
                  <a:pt x="6923216" y="4535572"/>
                </a:cubicBezTo>
                <a:lnTo>
                  <a:pt x="6923216" y="4535572"/>
                </a:lnTo>
                <a:lnTo>
                  <a:pt x="6953379" y="4535572"/>
                </a:lnTo>
                <a:lnTo>
                  <a:pt x="6953379" y="4535572"/>
                </a:lnTo>
                <a:cubicBezTo>
                  <a:pt x="6953379" y="4553034"/>
                  <a:pt x="6962904" y="4568909"/>
                  <a:pt x="6977192" y="4576847"/>
                </a:cubicBezTo>
                <a:lnTo>
                  <a:pt x="6899403" y="4576847"/>
                </a:lnTo>
                <a:close/>
                <a:moveTo>
                  <a:pt x="7024817" y="4576847"/>
                </a:moveTo>
                <a:cubicBezTo>
                  <a:pt x="7039105" y="4568909"/>
                  <a:pt x="7048630" y="4553034"/>
                  <a:pt x="7048630" y="4535572"/>
                </a:cubicBezTo>
                <a:lnTo>
                  <a:pt x="7048630" y="4535572"/>
                </a:lnTo>
                <a:lnTo>
                  <a:pt x="7078793" y="4535572"/>
                </a:lnTo>
                <a:lnTo>
                  <a:pt x="7078793" y="4535572"/>
                </a:lnTo>
                <a:cubicBezTo>
                  <a:pt x="7078793" y="4553034"/>
                  <a:pt x="7088319" y="4568909"/>
                  <a:pt x="7102606" y="4576847"/>
                </a:cubicBezTo>
                <a:lnTo>
                  <a:pt x="7024817" y="4576847"/>
                </a:lnTo>
                <a:close/>
                <a:moveTo>
                  <a:pt x="7150232" y="4576847"/>
                </a:moveTo>
                <a:cubicBezTo>
                  <a:pt x="7164520" y="4568909"/>
                  <a:pt x="7174045" y="4553034"/>
                  <a:pt x="7174045" y="4535572"/>
                </a:cubicBezTo>
                <a:lnTo>
                  <a:pt x="7174045" y="4535572"/>
                </a:lnTo>
                <a:lnTo>
                  <a:pt x="7204208" y="4535572"/>
                </a:lnTo>
                <a:lnTo>
                  <a:pt x="7204208" y="4535572"/>
                </a:lnTo>
                <a:cubicBezTo>
                  <a:pt x="7204208" y="4553034"/>
                  <a:pt x="7213733" y="4568909"/>
                  <a:pt x="7228021" y="4576847"/>
                </a:cubicBezTo>
                <a:lnTo>
                  <a:pt x="7150232" y="4576847"/>
                </a:lnTo>
                <a:close/>
                <a:moveTo>
                  <a:pt x="7275647" y="4576847"/>
                </a:moveTo>
                <a:cubicBezTo>
                  <a:pt x="7289935" y="4568909"/>
                  <a:pt x="7299460" y="4553034"/>
                  <a:pt x="7299460" y="4535572"/>
                </a:cubicBezTo>
                <a:lnTo>
                  <a:pt x="7299460" y="4535572"/>
                </a:lnTo>
                <a:lnTo>
                  <a:pt x="7329623" y="4535572"/>
                </a:lnTo>
                <a:lnTo>
                  <a:pt x="7329623" y="4535572"/>
                </a:lnTo>
                <a:cubicBezTo>
                  <a:pt x="7329623" y="4553034"/>
                  <a:pt x="7339148" y="4568909"/>
                  <a:pt x="7353436" y="4576847"/>
                </a:cubicBezTo>
                <a:lnTo>
                  <a:pt x="7275647" y="4576847"/>
                </a:lnTo>
                <a:close/>
                <a:moveTo>
                  <a:pt x="7399474" y="4576847"/>
                </a:moveTo>
                <a:cubicBezTo>
                  <a:pt x="7413762" y="4568909"/>
                  <a:pt x="7423287" y="4553034"/>
                  <a:pt x="7423287" y="4535572"/>
                </a:cubicBezTo>
                <a:lnTo>
                  <a:pt x="7423287" y="4535572"/>
                </a:lnTo>
                <a:lnTo>
                  <a:pt x="7453450" y="4535572"/>
                </a:lnTo>
                <a:lnTo>
                  <a:pt x="7453450" y="4535572"/>
                </a:lnTo>
                <a:cubicBezTo>
                  <a:pt x="7453450" y="4553034"/>
                  <a:pt x="7462976" y="4568909"/>
                  <a:pt x="7477263" y="4576847"/>
                </a:cubicBezTo>
                <a:lnTo>
                  <a:pt x="7399474" y="4576847"/>
                </a:lnTo>
                <a:close/>
                <a:moveTo>
                  <a:pt x="7524889" y="4576847"/>
                </a:moveTo>
                <a:cubicBezTo>
                  <a:pt x="7539177" y="4568909"/>
                  <a:pt x="7548702" y="4553034"/>
                  <a:pt x="7548702" y="4535572"/>
                </a:cubicBezTo>
                <a:lnTo>
                  <a:pt x="7548702" y="4535572"/>
                </a:lnTo>
                <a:lnTo>
                  <a:pt x="7578865" y="4535572"/>
                </a:lnTo>
                <a:lnTo>
                  <a:pt x="7578865" y="4535572"/>
                </a:lnTo>
                <a:cubicBezTo>
                  <a:pt x="7578865" y="4553034"/>
                  <a:pt x="7588390" y="4568909"/>
                  <a:pt x="7602678" y="4576847"/>
                </a:cubicBezTo>
                <a:lnTo>
                  <a:pt x="7524889" y="4576847"/>
                </a:lnTo>
                <a:close/>
                <a:moveTo>
                  <a:pt x="7650304" y="4576847"/>
                </a:moveTo>
                <a:cubicBezTo>
                  <a:pt x="7664592" y="4568909"/>
                  <a:pt x="7674117" y="4553034"/>
                  <a:pt x="7674117" y="4535572"/>
                </a:cubicBezTo>
                <a:lnTo>
                  <a:pt x="7674117" y="4535572"/>
                </a:lnTo>
                <a:lnTo>
                  <a:pt x="7704280" y="4535572"/>
                </a:lnTo>
                <a:lnTo>
                  <a:pt x="7704280" y="4535572"/>
                </a:lnTo>
                <a:cubicBezTo>
                  <a:pt x="7704280" y="4553034"/>
                  <a:pt x="7713805" y="4568909"/>
                  <a:pt x="7728093" y="4576847"/>
                </a:cubicBezTo>
                <a:lnTo>
                  <a:pt x="7650304" y="4576847"/>
                </a:lnTo>
                <a:close/>
                <a:moveTo>
                  <a:pt x="7775719" y="4576847"/>
                </a:moveTo>
                <a:cubicBezTo>
                  <a:pt x="7790007" y="4568909"/>
                  <a:pt x="7799532" y="4553034"/>
                  <a:pt x="7799532" y="4535572"/>
                </a:cubicBezTo>
                <a:lnTo>
                  <a:pt x="7799532" y="4535572"/>
                </a:lnTo>
                <a:lnTo>
                  <a:pt x="7829695" y="4535572"/>
                </a:lnTo>
                <a:lnTo>
                  <a:pt x="7829695" y="4535572"/>
                </a:lnTo>
                <a:cubicBezTo>
                  <a:pt x="7829695" y="4553034"/>
                  <a:pt x="7839220" y="4568909"/>
                  <a:pt x="7853508" y="4576847"/>
                </a:cubicBezTo>
                <a:lnTo>
                  <a:pt x="7775719" y="4576847"/>
                </a:lnTo>
                <a:close/>
                <a:moveTo>
                  <a:pt x="7899546" y="4576847"/>
                </a:moveTo>
                <a:cubicBezTo>
                  <a:pt x="7913834" y="4568909"/>
                  <a:pt x="7923359" y="4553034"/>
                  <a:pt x="7923359" y="4535572"/>
                </a:cubicBezTo>
                <a:lnTo>
                  <a:pt x="7923359" y="4535572"/>
                </a:lnTo>
                <a:lnTo>
                  <a:pt x="7953522" y="4535572"/>
                </a:lnTo>
                <a:lnTo>
                  <a:pt x="7953522" y="4535572"/>
                </a:lnTo>
                <a:cubicBezTo>
                  <a:pt x="7953522" y="4553034"/>
                  <a:pt x="7963047" y="4568909"/>
                  <a:pt x="7977335" y="4576847"/>
                </a:cubicBezTo>
                <a:lnTo>
                  <a:pt x="7899546" y="4576847"/>
                </a:lnTo>
                <a:close/>
                <a:moveTo>
                  <a:pt x="8024961" y="4576847"/>
                </a:moveTo>
                <a:cubicBezTo>
                  <a:pt x="8039249" y="4568909"/>
                  <a:pt x="8048774" y="4553034"/>
                  <a:pt x="8048774" y="4535572"/>
                </a:cubicBezTo>
                <a:lnTo>
                  <a:pt x="8048774" y="4535572"/>
                </a:lnTo>
                <a:lnTo>
                  <a:pt x="8078937" y="4535572"/>
                </a:lnTo>
                <a:lnTo>
                  <a:pt x="8078937" y="4535572"/>
                </a:lnTo>
                <a:cubicBezTo>
                  <a:pt x="8078937" y="4553034"/>
                  <a:pt x="8088462" y="4568909"/>
                  <a:pt x="8102750" y="4576847"/>
                </a:cubicBezTo>
                <a:lnTo>
                  <a:pt x="8024961" y="4576847"/>
                </a:lnTo>
                <a:close/>
                <a:moveTo>
                  <a:pt x="8150376" y="4576847"/>
                </a:moveTo>
                <a:cubicBezTo>
                  <a:pt x="8164663" y="4568909"/>
                  <a:pt x="8174189" y="4553034"/>
                  <a:pt x="8174189" y="4535572"/>
                </a:cubicBezTo>
                <a:lnTo>
                  <a:pt x="8174189" y="4535572"/>
                </a:lnTo>
                <a:lnTo>
                  <a:pt x="8204352" y="4535572"/>
                </a:lnTo>
                <a:lnTo>
                  <a:pt x="8204352" y="4535572"/>
                </a:lnTo>
                <a:cubicBezTo>
                  <a:pt x="8204352" y="4553034"/>
                  <a:pt x="8213877" y="4568909"/>
                  <a:pt x="8228164" y="4576847"/>
                </a:cubicBezTo>
                <a:lnTo>
                  <a:pt x="8150376" y="4576847"/>
                </a:lnTo>
                <a:close/>
                <a:moveTo>
                  <a:pt x="8275790" y="4576847"/>
                </a:moveTo>
                <a:cubicBezTo>
                  <a:pt x="8290079" y="4568909"/>
                  <a:pt x="8299603" y="4553034"/>
                  <a:pt x="8299603" y="4535572"/>
                </a:cubicBezTo>
                <a:lnTo>
                  <a:pt x="8299603" y="4535572"/>
                </a:lnTo>
                <a:lnTo>
                  <a:pt x="8329767" y="4535572"/>
                </a:lnTo>
                <a:lnTo>
                  <a:pt x="8329767" y="4535572"/>
                </a:lnTo>
                <a:cubicBezTo>
                  <a:pt x="8329767" y="4553034"/>
                  <a:pt x="8339292" y="4568909"/>
                  <a:pt x="8353580" y="4576847"/>
                </a:cubicBezTo>
                <a:lnTo>
                  <a:pt x="8275790" y="4576847"/>
                </a:lnTo>
                <a:close/>
                <a:moveTo>
                  <a:pt x="8399617" y="4576847"/>
                </a:moveTo>
                <a:cubicBezTo>
                  <a:pt x="8413905" y="4568909"/>
                  <a:pt x="8423430" y="4553034"/>
                  <a:pt x="8423430" y="4535572"/>
                </a:cubicBezTo>
                <a:lnTo>
                  <a:pt x="8423430" y="4535572"/>
                </a:lnTo>
                <a:lnTo>
                  <a:pt x="8453594" y="4535572"/>
                </a:lnTo>
                <a:lnTo>
                  <a:pt x="8453594" y="4535572"/>
                </a:lnTo>
                <a:cubicBezTo>
                  <a:pt x="8453594" y="4553034"/>
                  <a:pt x="8463118" y="4568909"/>
                  <a:pt x="8477407" y="4576847"/>
                </a:cubicBezTo>
                <a:lnTo>
                  <a:pt x="8399617" y="4576847"/>
                </a:lnTo>
                <a:close/>
                <a:moveTo>
                  <a:pt x="8525032" y="4576847"/>
                </a:moveTo>
                <a:cubicBezTo>
                  <a:pt x="8539321" y="4568909"/>
                  <a:pt x="8548845" y="4553034"/>
                  <a:pt x="8548845" y="4535572"/>
                </a:cubicBezTo>
                <a:lnTo>
                  <a:pt x="8548845" y="4535572"/>
                </a:lnTo>
                <a:lnTo>
                  <a:pt x="8579009" y="4535572"/>
                </a:lnTo>
                <a:lnTo>
                  <a:pt x="8579009" y="4535572"/>
                </a:lnTo>
                <a:cubicBezTo>
                  <a:pt x="8579009" y="4553034"/>
                  <a:pt x="8588534" y="4568909"/>
                  <a:pt x="8602822" y="4576847"/>
                </a:cubicBezTo>
                <a:lnTo>
                  <a:pt x="8525032" y="4576847"/>
                </a:lnTo>
                <a:close/>
                <a:moveTo>
                  <a:pt x="8650448" y="4576847"/>
                </a:moveTo>
                <a:cubicBezTo>
                  <a:pt x="8664735" y="4568909"/>
                  <a:pt x="8674261" y="4553034"/>
                  <a:pt x="8674261" y="4535572"/>
                </a:cubicBezTo>
                <a:lnTo>
                  <a:pt x="8674261" y="4535572"/>
                </a:lnTo>
                <a:lnTo>
                  <a:pt x="8704423" y="4535572"/>
                </a:lnTo>
                <a:lnTo>
                  <a:pt x="8704423" y="4535572"/>
                </a:lnTo>
                <a:cubicBezTo>
                  <a:pt x="8704423" y="4553034"/>
                  <a:pt x="8713949" y="4568909"/>
                  <a:pt x="8728236" y="4576847"/>
                </a:cubicBezTo>
                <a:lnTo>
                  <a:pt x="8650448" y="4576847"/>
                </a:lnTo>
                <a:close/>
                <a:moveTo>
                  <a:pt x="8775862" y="4576847"/>
                </a:moveTo>
                <a:cubicBezTo>
                  <a:pt x="8790150" y="4568909"/>
                  <a:pt x="8799675" y="4553034"/>
                  <a:pt x="8799675" y="4535572"/>
                </a:cubicBezTo>
                <a:lnTo>
                  <a:pt x="8799675" y="4535572"/>
                </a:lnTo>
                <a:lnTo>
                  <a:pt x="8829838" y="4535572"/>
                </a:lnTo>
                <a:lnTo>
                  <a:pt x="8829838" y="4535572"/>
                </a:lnTo>
                <a:cubicBezTo>
                  <a:pt x="8829838" y="4553034"/>
                  <a:pt x="8839363" y="4568909"/>
                  <a:pt x="8853651" y="4576847"/>
                </a:cubicBezTo>
                <a:lnTo>
                  <a:pt x="8775862" y="4576847"/>
                </a:lnTo>
                <a:close/>
                <a:moveTo>
                  <a:pt x="8899689" y="4576847"/>
                </a:moveTo>
                <a:cubicBezTo>
                  <a:pt x="8913977" y="4568909"/>
                  <a:pt x="8923502" y="4553034"/>
                  <a:pt x="8923502" y="4535572"/>
                </a:cubicBezTo>
                <a:lnTo>
                  <a:pt x="8923502" y="4535572"/>
                </a:lnTo>
                <a:lnTo>
                  <a:pt x="8953665" y="4535572"/>
                </a:lnTo>
                <a:lnTo>
                  <a:pt x="8953665" y="4535572"/>
                </a:lnTo>
                <a:cubicBezTo>
                  <a:pt x="8953665" y="4553034"/>
                  <a:pt x="8963190" y="4568909"/>
                  <a:pt x="8977478" y="4576847"/>
                </a:cubicBezTo>
                <a:lnTo>
                  <a:pt x="8899689" y="4576847"/>
                </a:lnTo>
                <a:close/>
                <a:moveTo>
                  <a:pt x="9025104" y="4576847"/>
                </a:moveTo>
                <a:cubicBezTo>
                  <a:pt x="9039392" y="4568909"/>
                  <a:pt x="9048917" y="4553034"/>
                  <a:pt x="9048917" y="4535572"/>
                </a:cubicBezTo>
                <a:lnTo>
                  <a:pt x="9048917" y="4535572"/>
                </a:lnTo>
                <a:lnTo>
                  <a:pt x="9079081" y="4535572"/>
                </a:lnTo>
                <a:lnTo>
                  <a:pt x="9079081" y="4535572"/>
                </a:lnTo>
                <a:cubicBezTo>
                  <a:pt x="9079081" y="4553034"/>
                  <a:pt x="9088605" y="4568909"/>
                  <a:pt x="9102893" y="4576847"/>
                </a:cubicBezTo>
                <a:lnTo>
                  <a:pt x="9025104" y="4576847"/>
                </a:lnTo>
                <a:close/>
                <a:moveTo>
                  <a:pt x="9150519" y="4576847"/>
                </a:moveTo>
                <a:cubicBezTo>
                  <a:pt x="9164807" y="4568909"/>
                  <a:pt x="9174332" y="4553034"/>
                  <a:pt x="9174332" y="4535572"/>
                </a:cubicBezTo>
                <a:lnTo>
                  <a:pt x="9174332" y="4535572"/>
                </a:lnTo>
                <a:lnTo>
                  <a:pt x="9204495" y="4535572"/>
                </a:lnTo>
                <a:lnTo>
                  <a:pt x="9204495" y="4535572"/>
                </a:lnTo>
                <a:cubicBezTo>
                  <a:pt x="9204495" y="4553034"/>
                  <a:pt x="9214021" y="4568909"/>
                  <a:pt x="9228308" y="4576847"/>
                </a:cubicBezTo>
                <a:lnTo>
                  <a:pt x="9150519" y="4576847"/>
                </a:lnTo>
                <a:close/>
                <a:moveTo>
                  <a:pt x="9275934" y="4576847"/>
                </a:moveTo>
                <a:cubicBezTo>
                  <a:pt x="9290222" y="4568909"/>
                  <a:pt x="9299747" y="4553034"/>
                  <a:pt x="9299747" y="4535572"/>
                </a:cubicBezTo>
                <a:lnTo>
                  <a:pt x="9299747" y="4535572"/>
                </a:lnTo>
                <a:lnTo>
                  <a:pt x="9329910" y="4535572"/>
                </a:lnTo>
                <a:lnTo>
                  <a:pt x="9329910" y="4535572"/>
                </a:lnTo>
                <a:cubicBezTo>
                  <a:pt x="9329910" y="4553034"/>
                  <a:pt x="9339435" y="4568909"/>
                  <a:pt x="9353723" y="4576847"/>
                </a:cubicBezTo>
                <a:lnTo>
                  <a:pt x="9275934" y="4576847"/>
                </a:lnTo>
                <a:close/>
                <a:moveTo>
                  <a:pt x="9399761" y="4576847"/>
                </a:moveTo>
                <a:cubicBezTo>
                  <a:pt x="9414049" y="4568909"/>
                  <a:pt x="9423574" y="4553034"/>
                  <a:pt x="9423574" y="4535572"/>
                </a:cubicBezTo>
                <a:lnTo>
                  <a:pt x="9423574" y="4535572"/>
                </a:lnTo>
                <a:lnTo>
                  <a:pt x="9453737" y="4535572"/>
                </a:lnTo>
                <a:lnTo>
                  <a:pt x="9453737" y="4535572"/>
                </a:lnTo>
                <a:cubicBezTo>
                  <a:pt x="9453737" y="4553034"/>
                  <a:pt x="9463262" y="4568909"/>
                  <a:pt x="9477550" y="4576847"/>
                </a:cubicBezTo>
                <a:lnTo>
                  <a:pt x="9399761" y="4576847"/>
                </a:lnTo>
                <a:close/>
                <a:moveTo>
                  <a:pt x="9525176" y="4576847"/>
                </a:moveTo>
                <a:cubicBezTo>
                  <a:pt x="9539464" y="4568909"/>
                  <a:pt x="9548989" y="4553034"/>
                  <a:pt x="9548989" y="4535572"/>
                </a:cubicBezTo>
                <a:lnTo>
                  <a:pt x="9548989" y="4535572"/>
                </a:lnTo>
                <a:lnTo>
                  <a:pt x="9579152" y="4535572"/>
                </a:lnTo>
                <a:lnTo>
                  <a:pt x="9579152" y="4535572"/>
                </a:lnTo>
                <a:cubicBezTo>
                  <a:pt x="9579152" y="4553034"/>
                  <a:pt x="9588677" y="4568909"/>
                  <a:pt x="9602965" y="4576847"/>
                </a:cubicBezTo>
                <a:lnTo>
                  <a:pt x="9525176" y="4576847"/>
                </a:lnTo>
                <a:close/>
                <a:moveTo>
                  <a:pt x="9650591" y="4576847"/>
                </a:moveTo>
                <a:cubicBezTo>
                  <a:pt x="9664878" y="4568909"/>
                  <a:pt x="9674404" y="4553034"/>
                  <a:pt x="9674404" y="4535572"/>
                </a:cubicBezTo>
                <a:lnTo>
                  <a:pt x="9674404" y="4535572"/>
                </a:lnTo>
                <a:lnTo>
                  <a:pt x="9704566" y="4535572"/>
                </a:lnTo>
                <a:lnTo>
                  <a:pt x="9704566" y="4535572"/>
                </a:lnTo>
                <a:cubicBezTo>
                  <a:pt x="9704566" y="4553034"/>
                  <a:pt x="9714092" y="4568909"/>
                  <a:pt x="9728379" y="4576847"/>
                </a:cubicBezTo>
                <a:lnTo>
                  <a:pt x="9650591" y="4576847"/>
                </a:lnTo>
                <a:close/>
                <a:moveTo>
                  <a:pt x="9776005" y="4576847"/>
                </a:moveTo>
                <a:cubicBezTo>
                  <a:pt x="9790293" y="4568909"/>
                  <a:pt x="9799818" y="4553034"/>
                  <a:pt x="9799818" y="4535572"/>
                </a:cubicBezTo>
                <a:lnTo>
                  <a:pt x="9799818" y="4535572"/>
                </a:lnTo>
                <a:lnTo>
                  <a:pt x="9829982" y="4535572"/>
                </a:lnTo>
                <a:lnTo>
                  <a:pt x="9829982" y="4535572"/>
                </a:lnTo>
                <a:cubicBezTo>
                  <a:pt x="9829982" y="4553034"/>
                  <a:pt x="9839506" y="4568909"/>
                  <a:pt x="9853795" y="4576847"/>
                </a:cubicBezTo>
                <a:lnTo>
                  <a:pt x="9776005" y="4576847"/>
                </a:lnTo>
                <a:close/>
                <a:moveTo>
                  <a:pt x="9899832" y="4576847"/>
                </a:moveTo>
                <a:cubicBezTo>
                  <a:pt x="9914121" y="4568909"/>
                  <a:pt x="9923645" y="4553034"/>
                  <a:pt x="9923645" y="4535572"/>
                </a:cubicBezTo>
                <a:lnTo>
                  <a:pt x="9923645" y="4535572"/>
                </a:lnTo>
                <a:lnTo>
                  <a:pt x="9953809" y="4535572"/>
                </a:lnTo>
                <a:lnTo>
                  <a:pt x="9953809" y="4535572"/>
                </a:lnTo>
                <a:cubicBezTo>
                  <a:pt x="9953809" y="4553034"/>
                  <a:pt x="9963334" y="4568909"/>
                  <a:pt x="9977622" y="4576847"/>
                </a:cubicBezTo>
                <a:lnTo>
                  <a:pt x="9899832" y="4576847"/>
                </a:lnTo>
                <a:close/>
                <a:moveTo>
                  <a:pt x="10025248" y="4576847"/>
                </a:moveTo>
                <a:cubicBezTo>
                  <a:pt x="10039536" y="4568909"/>
                  <a:pt x="10049061" y="4553034"/>
                  <a:pt x="10049061" y="4535572"/>
                </a:cubicBezTo>
                <a:lnTo>
                  <a:pt x="10049061" y="4535572"/>
                </a:lnTo>
                <a:lnTo>
                  <a:pt x="10079224" y="4535572"/>
                </a:lnTo>
                <a:lnTo>
                  <a:pt x="10079224" y="4535572"/>
                </a:lnTo>
                <a:cubicBezTo>
                  <a:pt x="10079224" y="4553034"/>
                  <a:pt x="10088749" y="4568909"/>
                  <a:pt x="10103037" y="4576847"/>
                </a:cubicBezTo>
                <a:lnTo>
                  <a:pt x="10025248" y="4576847"/>
                </a:lnTo>
                <a:close/>
                <a:moveTo>
                  <a:pt x="10150663" y="4576847"/>
                </a:moveTo>
                <a:cubicBezTo>
                  <a:pt x="10164950" y="4568909"/>
                  <a:pt x="10174476" y="4553034"/>
                  <a:pt x="10174476" y="4535572"/>
                </a:cubicBezTo>
                <a:lnTo>
                  <a:pt x="10174476" y="4535572"/>
                </a:lnTo>
                <a:lnTo>
                  <a:pt x="10204638" y="4535572"/>
                </a:lnTo>
                <a:lnTo>
                  <a:pt x="10204638" y="4535572"/>
                </a:lnTo>
                <a:cubicBezTo>
                  <a:pt x="10204638" y="4553034"/>
                  <a:pt x="10214164" y="4568909"/>
                  <a:pt x="10228451" y="4576847"/>
                </a:cubicBezTo>
                <a:lnTo>
                  <a:pt x="10150663" y="4576847"/>
                </a:lnTo>
                <a:close/>
                <a:moveTo>
                  <a:pt x="10276077" y="4576847"/>
                </a:moveTo>
                <a:cubicBezTo>
                  <a:pt x="10290365" y="4568909"/>
                  <a:pt x="10299890" y="4553034"/>
                  <a:pt x="10299890" y="4535572"/>
                </a:cubicBezTo>
                <a:lnTo>
                  <a:pt x="10299890" y="4535572"/>
                </a:lnTo>
                <a:lnTo>
                  <a:pt x="10330053" y="4535572"/>
                </a:lnTo>
                <a:lnTo>
                  <a:pt x="10330053" y="4535572"/>
                </a:lnTo>
                <a:cubicBezTo>
                  <a:pt x="10330053" y="4553034"/>
                  <a:pt x="10339578" y="4568909"/>
                  <a:pt x="10353866" y="4576847"/>
                </a:cubicBezTo>
                <a:lnTo>
                  <a:pt x="10276077" y="4576847"/>
                </a:lnTo>
                <a:close/>
                <a:moveTo>
                  <a:pt x="10399904" y="4576847"/>
                </a:moveTo>
                <a:cubicBezTo>
                  <a:pt x="10414192" y="4568909"/>
                  <a:pt x="10423717" y="4553034"/>
                  <a:pt x="10423717" y="4535572"/>
                </a:cubicBezTo>
                <a:lnTo>
                  <a:pt x="10423717" y="4535572"/>
                </a:lnTo>
                <a:lnTo>
                  <a:pt x="10453881" y="4535572"/>
                </a:lnTo>
                <a:lnTo>
                  <a:pt x="10453881" y="4535572"/>
                </a:lnTo>
                <a:cubicBezTo>
                  <a:pt x="10453881" y="4553034"/>
                  <a:pt x="10463405" y="4568909"/>
                  <a:pt x="10477693" y="4576847"/>
                </a:cubicBezTo>
                <a:lnTo>
                  <a:pt x="10399904" y="4576847"/>
                </a:lnTo>
                <a:close/>
                <a:moveTo>
                  <a:pt x="10525319" y="4576847"/>
                </a:moveTo>
                <a:cubicBezTo>
                  <a:pt x="10539607" y="4568909"/>
                  <a:pt x="10549132" y="4553034"/>
                  <a:pt x="10549132" y="4535572"/>
                </a:cubicBezTo>
                <a:lnTo>
                  <a:pt x="10549132" y="4535572"/>
                </a:lnTo>
                <a:lnTo>
                  <a:pt x="10579296" y="4535572"/>
                </a:lnTo>
                <a:lnTo>
                  <a:pt x="10579296" y="4535572"/>
                </a:lnTo>
                <a:cubicBezTo>
                  <a:pt x="10579296" y="4553034"/>
                  <a:pt x="10588821" y="4568909"/>
                  <a:pt x="10603109" y="4576847"/>
                </a:cubicBezTo>
                <a:lnTo>
                  <a:pt x="10525319" y="4576847"/>
                </a:lnTo>
                <a:close/>
                <a:moveTo>
                  <a:pt x="10650735" y="4576847"/>
                </a:moveTo>
                <a:cubicBezTo>
                  <a:pt x="10665022" y="4568909"/>
                  <a:pt x="10674547" y="4553034"/>
                  <a:pt x="10674547" y="4535572"/>
                </a:cubicBezTo>
                <a:lnTo>
                  <a:pt x="10674547" y="4535572"/>
                </a:lnTo>
                <a:lnTo>
                  <a:pt x="10704710" y="4535572"/>
                </a:lnTo>
                <a:lnTo>
                  <a:pt x="10704710" y="4535572"/>
                </a:lnTo>
                <a:cubicBezTo>
                  <a:pt x="10704710" y="4553034"/>
                  <a:pt x="10714236" y="4568909"/>
                  <a:pt x="10728523" y="4576847"/>
                </a:cubicBezTo>
                <a:lnTo>
                  <a:pt x="10650735" y="4576847"/>
                </a:lnTo>
                <a:close/>
                <a:moveTo>
                  <a:pt x="10776149" y="4576847"/>
                </a:moveTo>
                <a:cubicBezTo>
                  <a:pt x="10790437" y="4568909"/>
                  <a:pt x="10799962" y="4553034"/>
                  <a:pt x="10799962" y="4535572"/>
                </a:cubicBezTo>
                <a:lnTo>
                  <a:pt x="10799962" y="4535572"/>
                </a:lnTo>
                <a:lnTo>
                  <a:pt x="10830125" y="4535572"/>
                </a:lnTo>
                <a:lnTo>
                  <a:pt x="10830125" y="4535572"/>
                </a:lnTo>
                <a:cubicBezTo>
                  <a:pt x="10830125" y="4553034"/>
                  <a:pt x="10839650" y="4568909"/>
                  <a:pt x="10853938" y="4576847"/>
                </a:cubicBezTo>
                <a:lnTo>
                  <a:pt x="10776149" y="4576847"/>
                </a:lnTo>
                <a:close/>
                <a:moveTo>
                  <a:pt x="10899976" y="4576847"/>
                </a:moveTo>
                <a:cubicBezTo>
                  <a:pt x="10914264" y="4568909"/>
                  <a:pt x="10923789" y="4553034"/>
                  <a:pt x="10923789" y="4535572"/>
                </a:cubicBezTo>
                <a:lnTo>
                  <a:pt x="10923789" y="4535572"/>
                </a:lnTo>
                <a:lnTo>
                  <a:pt x="10953952" y="4535572"/>
                </a:lnTo>
                <a:lnTo>
                  <a:pt x="10953952" y="4535572"/>
                </a:lnTo>
                <a:cubicBezTo>
                  <a:pt x="10953952" y="4553034"/>
                  <a:pt x="10963477" y="4568909"/>
                  <a:pt x="10977765" y="4576847"/>
                </a:cubicBezTo>
                <a:lnTo>
                  <a:pt x="10899976" y="4576847"/>
                </a:lnTo>
                <a:close/>
                <a:moveTo>
                  <a:pt x="11025391" y="4576847"/>
                </a:moveTo>
                <a:cubicBezTo>
                  <a:pt x="11039679" y="4568909"/>
                  <a:pt x="11049204" y="4553034"/>
                  <a:pt x="11049204" y="4535572"/>
                </a:cubicBezTo>
                <a:lnTo>
                  <a:pt x="11049204" y="4535572"/>
                </a:lnTo>
                <a:lnTo>
                  <a:pt x="11079367" y="4535572"/>
                </a:lnTo>
                <a:lnTo>
                  <a:pt x="11079367" y="4535572"/>
                </a:lnTo>
                <a:cubicBezTo>
                  <a:pt x="11079367" y="4553034"/>
                  <a:pt x="11088892" y="4568909"/>
                  <a:pt x="11103180" y="4576847"/>
                </a:cubicBezTo>
                <a:lnTo>
                  <a:pt x="11025391" y="4576847"/>
                </a:lnTo>
                <a:close/>
                <a:moveTo>
                  <a:pt x="11150806" y="4576847"/>
                </a:moveTo>
                <a:cubicBezTo>
                  <a:pt x="11165093" y="4568909"/>
                  <a:pt x="11174619" y="4553034"/>
                  <a:pt x="11174619" y="4535572"/>
                </a:cubicBezTo>
                <a:lnTo>
                  <a:pt x="11174619" y="4535572"/>
                </a:lnTo>
                <a:lnTo>
                  <a:pt x="11204782" y="4535572"/>
                </a:lnTo>
                <a:lnTo>
                  <a:pt x="11204782" y="4535572"/>
                </a:lnTo>
                <a:cubicBezTo>
                  <a:pt x="11204782" y="4553034"/>
                  <a:pt x="11214307" y="4568909"/>
                  <a:pt x="11228595" y="4576847"/>
                </a:cubicBezTo>
                <a:lnTo>
                  <a:pt x="11150806" y="4576847"/>
                </a:lnTo>
                <a:close/>
                <a:moveTo>
                  <a:pt x="11276221" y="4576847"/>
                </a:moveTo>
                <a:cubicBezTo>
                  <a:pt x="11290509" y="4568909"/>
                  <a:pt x="11300033" y="4553034"/>
                  <a:pt x="11300033" y="4535572"/>
                </a:cubicBezTo>
                <a:lnTo>
                  <a:pt x="11300033" y="4535572"/>
                </a:lnTo>
                <a:lnTo>
                  <a:pt x="11330197" y="4535572"/>
                </a:lnTo>
                <a:lnTo>
                  <a:pt x="11330197" y="4535572"/>
                </a:lnTo>
                <a:cubicBezTo>
                  <a:pt x="11330197" y="4553034"/>
                  <a:pt x="11339722" y="4568909"/>
                  <a:pt x="11354010" y="4576847"/>
                </a:cubicBezTo>
                <a:lnTo>
                  <a:pt x="11276221" y="4576847"/>
                </a:lnTo>
                <a:close/>
                <a:moveTo>
                  <a:pt x="11400048" y="4576847"/>
                </a:moveTo>
                <a:cubicBezTo>
                  <a:pt x="11414336" y="4568909"/>
                  <a:pt x="11423861" y="4553034"/>
                  <a:pt x="11423861" y="4535572"/>
                </a:cubicBezTo>
                <a:lnTo>
                  <a:pt x="11423861" y="4535572"/>
                </a:lnTo>
                <a:lnTo>
                  <a:pt x="11454024" y="4535572"/>
                </a:lnTo>
                <a:lnTo>
                  <a:pt x="11454024" y="4535572"/>
                </a:lnTo>
                <a:cubicBezTo>
                  <a:pt x="11454024" y="4553034"/>
                  <a:pt x="11463549" y="4568909"/>
                  <a:pt x="11477837" y="4576847"/>
                </a:cubicBezTo>
                <a:lnTo>
                  <a:pt x="11400048" y="4576847"/>
                </a:lnTo>
                <a:close/>
                <a:moveTo>
                  <a:pt x="11525463" y="4576847"/>
                </a:moveTo>
                <a:cubicBezTo>
                  <a:pt x="11539751" y="4568909"/>
                  <a:pt x="11549276" y="4553034"/>
                  <a:pt x="11549276" y="4535572"/>
                </a:cubicBezTo>
                <a:lnTo>
                  <a:pt x="11549276" y="4535572"/>
                </a:lnTo>
                <a:lnTo>
                  <a:pt x="11579439" y="4535572"/>
                </a:lnTo>
                <a:lnTo>
                  <a:pt x="11579439" y="4535572"/>
                </a:lnTo>
                <a:cubicBezTo>
                  <a:pt x="11579439" y="4553034"/>
                  <a:pt x="11588964" y="4568909"/>
                  <a:pt x="11603252" y="4576847"/>
                </a:cubicBezTo>
                <a:lnTo>
                  <a:pt x="11525463" y="4576847"/>
                </a:lnTo>
                <a:close/>
                <a:moveTo>
                  <a:pt x="11650878" y="4576847"/>
                </a:moveTo>
                <a:cubicBezTo>
                  <a:pt x="11665165" y="4568909"/>
                  <a:pt x="11674691" y="4553034"/>
                  <a:pt x="11674691" y="4535572"/>
                </a:cubicBezTo>
                <a:lnTo>
                  <a:pt x="11674691" y="4535572"/>
                </a:lnTo>
                <a:lnTo>
                  <a:pt x="11704853" y="4535572"/>
                </a:lnTo>
                <a:lnTo>
                  <a:pt x="11704853" y="4535572"/>
                </a:lnTo>
                <a:cubicBezTo>
                  <a:pt x="11704853" y="4553034"/>
                  <a:pt x="11714379" y="4568909"/>
                  <a:pt x="11728666" y="4576847"/>
                </a:cubicBezTo>
                <a:lnTo>
                  <a:pt x="11650878" y="4576847"/>
                </a:lnTo>
                <a:close/>
                <a:moveTo>
                  <a:pt x="11776292" y="4576847"/>
                </a:moveTo>
                <a:cubicBezTo>
                  <a:pt x="11790580" y="4568909"/>
                  <a:pt x="11800105" y="4553034"/>
                  <a:pt x="11800105" y="4535572"/>
                </a:cubicBezTo>
                <a:lnTo>
                  <a:pt x="11800105" y="4535572"/>
                </a:lnTo>
                <a:lnTo>
                  <a:pt x="11830269" y="4535572"/>
                </a:lnTo>
                <a:lnTo>
                  <a:pt x="11830269" y="4535572"/>
                </a:lnTo>
                <a:cubicBezTo>
                  <a:pt x="11830269" y="4553034"/>
                  <a:pt x="11839793" y="4568909"/>
                  <a:pt x="11854082" y="4576847"/>
                </a:cubicBezTo>
                <a:lnTo>
                  <a:pt x="11776292" y="4576847"/>
                </a:lnTo>
                <a:close/>
                <a:moveTo>
                  <a:pt x="11900119" y="4576847"/>
                </a:moveTo>
                <a:cubicBezTo>
                  <a:pt x="11914407" y="4568909"/>
                  <a:pt x="11923932" y="4553034"/>
                  <a:pt x="11923932" y="4535572"/>
                </a:cubicBezTo>
                <a:lnTo>
                  <a:pt x="11923932" y="4535572"/>
                </a:lnTo>
                <a:lnTo>
                  <a:pt x="11954096" y="4535572"/>
                </a:lnTo>
                <a:lnTo>
                  <a:pt x="11954096" y="4535572"/>
                </a:lnTo>
                <a:cubicBezTo>
                  <a:pt x="11954096" y="4553034"/>
                  <a:pt x="11963621" y="4568909"/>
                  <a:pt x="11977909" y="4576847"/>
                </a:cubicBezTo>
                <a:lnTo>
                  <a:pt x="11900119" y="4576847"/>
                </a:lnTo>
                <a:close/>
                <a:moveTo>
                  <a:pt x="12025535" y="4576847"/>
                </a:moveTo>
                <a:cubicBezTo>
                  <a:pt x="12039823" y="4568909"/>
                  <a:pt x="12049347" y="4553034"/>
                  <a:pt x="12049347" y="4535572"/>
                </a:cubicBezTo>
                <a:lnTo>
                  <a:pt x="12049347" y="4535572"/>
                </a:lnTo>
                <a:lnTo>
                  <a:pt x="12079511" y="4535572"/>
                </a:lnTo>
                <a:lnTo>
                  <a:pt x="12079511" y="4535572"/>
                </a:lnTo>
                <a:cubicBezTo>
                  <a:pt x="12079511" y="4553034"/>
                  <a:pt x="12089036" y="4568909"/>
                  <a:pt x="12103324" y="4576847"/>
                </a:cubicBezTo>
                <a:lnTo>
                  <a:pt x="12025535" y="4576847"/>
                </a:lnTo>
                <a:close/>
                <a:moveTo>
                  <a:pt x="12150950" y="4576847"/>
                </a:moveTo>
                <a:cubicBezTo>
                  <a:pt x="12165237" y="4568909"/>
                  <a:pt x="12174763" y="4553034"/>
                  <a:pt x="12174763" y="4535572"/>
                </a:cubicBezTo>
                <a:lnTo>
                  <a:pt x="12174763" y="4535572"/>
                </a:lnTo>
                <a:lnTo>
                  <a:pt x="12204925" y="4535572"/>
                </a:lnTo>
                <a:lnTo>
                  <a:pt x="12204925" y="4535572"/>
                </a:lnTo>
                <a:cubicBezTo>
                  <a:pt x="12204925" y="4553034"/>
                  <a:pt x="12214451" y="4568909"/>
                  <a:pt x="12228738" y="4576847"/>
                </a:cubicBezTo>
                <a:lnTo>
                  <a:pt x="12150950" y="4576847"/>
                </a:lnTo>
                <a:close/>
                <a:moveTo>
                  <a:pt x="12276364" y="4576847"/>
                </a:moveTo>
                <a:cubicBezTo>
                  <a:pt x="12290652" y="4568909"/>
                  <a:pt x="12300177" y="4553034"/>
                  <a:pt x="12300177" y="4535572"/>
                </a:cubicBezTo>
                <a:lnTo>
                  <a:pt x="12300177" y="4535572"/>
                </a:lnTo>
                <a:lnTo>
                  <a:pt x="12330340" y="4535572"/>
                </a:lnTo>
                <a:lnTo>
                  <a:pt x="12330340" y="4535572"/>
                </a:lnTo>
                <a:cubicBezTo>
                  <a:pt x="12330340" y="4553034"/>
                  <a:pt x="12339865" y="4568909"/>
                  <a:pt x="12354153" y="4576847"/>
                </a:cubicBezTo>
                <a:lnTo>
                  <a:pt x="12276364" y="4576847"/>
                </a:lnTo>
                <a:close/>
                <a:moveTo>
                  <a:pt x="12400191" y="4576847"/>
                </a:moveTo>
                <a:cubicBezTo>
                  <a:pt x="12414479" y="4568909"/>
                  <a:pt x="12424004" y="4553034"/>
                  <a:pt x="12424004" y="4535572"/>
                </a:cubicBezTo>
                <a:lnTo>
                  <a:pt x="12424004" y="4535572"/>
                </a:lnTo>
                <a:lnTo>
                  <a:pt x="12454167" y="4535572"/>
                </a:lnTo>
                <a:lnTo>
                  <a:pt x="12454167" y="4535572"/>
                </a:lnTo>
                <a:cubicBezTo>
                  <a:pt x="12454167" y="4553034"/>
                  <a:pt x="12463692" y="4568909"/>
                  <a:pt x="12477980" y="4576847"/>
                </a:cubicBezTo>
                <a:lnTo>
                  <a:pt x="12400191" y="4576847"/>
                </a:lnTo>
                <a:close/>
                <a:moveTo>
                  <a:pt x="12525606" y="4576847"/>
                </a:moveTo>
                <a:cubicBezTo>
                  <a:pt x="12539894" y="4568909"/>
                  <a:pt x="12549419" y="4553034"/>
                  <a:pt x="12549419" y="4535572"/>
                </a:cubicBezTo>
                <a:lnTo>
                  <a:pt x="12549419" y="4535572"/>
                </a:lnTo>
                <a:lnTo>
                  <a:pt x="12579583" y="4535572"/>
                </a:lnTo>
                <a:lnTo>
                  <a:pt x="12579583" y="4535572"/>
                </a:lnTo>
                <a:cubicBezTo>
                  <a:pt x="12579583" y="4553034"/>
                  <a:pt x="12589107" y="4568909"/>
                  <a:pt x="12603396" y="4576847"/>
                </a:cubicBezTo>
                <a:lnTo>
                  <a:pt x="12525606" y="4576847"/>
                </a:lnTo>
                <a:close/>
                <a:moveTo>
                  <a:pt x="12651021" y="4576847"/>
                </a:moveTo>
                <a:cubicBezTo>
                  <a:pt x="12665309" y="4568909"/>
                  <a:pt x="12674834" y="4553034"/>
                  <a:pt x="12674834" y="4535572"/>
                </a:cubicBezTo>
                <a:lnTo>
                  <a:pt x="12674834" y="4535572"/>
                </a:lnTo>
                <a:lnTo>
                  <a:pt x="12704997" y="4535572"/>
                </a:lnTo>
                <a:lnTo>
                  <a:pt x="12704997" y="4535572"/>
                </a:lnTo>
                <a:cubicBezTo>
                  <a:pt x="12704997" y="4553034"/>
                  <a:pt x="12714523" y="4568909"/>
                  <a:pt x="12728810" y="4576847"/>
                </a:cubicBezTo>
                <a:lnTo>
                  <a:pt x="12651021" y="4576847"/>
                </a:lnTo>
                <a:close/>
                <a:moveTo>
                  <a:pt x="12776436" y="4576847"/>
                </a:moveTo>
                <a:cubicBezTo>
                  <a:pt x="12790724" y="4568909"/>
                  <a:pt x="12800249" y="4553034"/>
                  <a:pt x="12800249" y="4535572"/>
                </a:cubicBezTo>
                <a:lnTo>
                  <a:pt x="12800249" y="4535572"/>
                </a:lnTo>
                <a:lnTo>
                  <a:pt x="12830412" y="4535572"/>
                </a:lnTo>
                <a:lnTo>
                  <a:pt x="12830412" y="4535572"/>
                </a:lnTo>
                <a:cubicBezTo>
                  <a:pt x="12830412" y="4553034"/>
                  <a:pt x="12839937" y="4568909"/>
                  <a:pt x="12854225" y="4576847"/>
                </a:cubicBezTo>
                <a:lnTo>
                  <a:pt x="12776436" y="4576847"/>
                </a:lnTo>
                <a:close/>
                <a:moveTo>
                  <a:pt x="12900263" y="4576847"/>
                </a:moveTo>
                <a:cubicBezTo>
                  <a:pt x="12914551" y="4568909"/>
                  <a:pt x="12924076" y="4553034"/>
                  <a:pt x="12924076" y="4535572"/>
                </a:cubicBezTo>
                <a:lnTo>
                  <a:pt x="12924076" y="4535572"/>
                </a:lnTo>
                <a:lnTo>
                  <a:pt x="12954239" y="4535572"/>
                </a:lnTo>
                <a:lnTo>
                  <a:pt x="12954239" y="4535572"/>
                </a:lnTo>
                <a:cubicBezTo>
                  <a:pt x="12954239" y="4553034"/>
                  <a:pt x="12963764" y="4568909"/>
                  <a:pt x="12978052" y="4576847"/>
                </a:cubicBezTo>
                <a:lnTo>
                  <a:pt x="12900263" y="4576847"/>
                </a:lnTo>
                <a:close/>
                <a:moveTo>
                  <a:pt x="13025678" y="4576847"/>
                </a:moveTo>
                <a:cubicBezTo>
                  <a:pt x="13039966" y="4568909"/>
                  <a:pt x="13049491" y="4553034"/>
                  <a:pt x="13049491" y="4535572"/>
                </a:cubicBezTo>
                <a:lnTo>
                  <a:pt x="13049491" y="4535572"/>
                </a:lnTo>
                <a:lnTo>
                  <a:pt x="13079654" y="4535572"/>
                </a:lnTo>
                <a:lnTo>
                  <a:pt x="13079654" y="4535572"/>
                </a:lnTo>
                <a:cubicBezTo>
                  <a:pt x="13079654" y="4553034"/>
                  <a:pt x="13089179" y="4568909"/>
                  <a:pt x="13103467" y="4576847"/>
                </a:cubicBezTo>
                <a:lnTo>
                  <a:pt x="13025678" y="4576847"/>
                </a:lnTo>
                <a:close/>
                <a:moveTo>
                  <a:pt x="13151093" y="4576847"/>
                </a:moveTo>
                <a:cubicBezTo>
                  <a:pt x="13165380" y="4568909"/>
                  <a:pt x="13174906" y="4553034"/>
                  <a:pt x="13174906" y="4535572"/>
                </a:cubicBezTo>
                <a:lnTo>
                  <a:pt x="13174906" y="4535572"/>
                </a:lnTo>
                <a:lnTo>
                  <a:pt x="13205069" y="4535572"/>
                </a:lnTo>
                <a:lnTo>
                  <a:pt x="13205069" y="4535572"/>
                </a:lnTo>
                <a:cubicBezTo>
                  <a:pt x="13205069" y="4553034"/>
                  <a:pt x="13214594" y="4568909"/>
                  <a:pt x="13228882" y="4576847"/>
                </a:cubicBezTo>
                <a:lnTo>
                  <a:pt x="13151093" y="4576847"/>
                </a:lnTo>
                <a:close/>
                <a:moveTo>
                  <a:pt x="13276507" y="4576847"/>
                </a:moveTo>
                <a:cubicBezTo>
                  <a:pt x="13290796" y="4568909"/>
                  <a:pt x="13300320" y="4553034"/>
                  <a:pt x="13300320" y="4535572"/>
                </a:cubicBezTo>
                <a:lnTo>
                  <a:pt x="13300320" y="4535572"/>
                </a:lnTo>
                <a:lnTo>
                  <a:pt x="13330484" y="4535572"/>
                </a:lnTo>
                <a:lnTo>
                  <a:pt x="13330484" y="4535572"/>
                </a:lnTo>
                <a:cubicBezTo>
                  <a:pt x="13330484" y="4553034"/>
                  <a:pt x="13340009" y="4568909"/>
                  <a:pt x="13354297" y="4576847"/>
                </a:cubicBezTo>
                <a:lnTo>
                  <a:pt x="13276507" y="4576847"/>
                </a:lnTo>
                <a:close/>
                <a:moveTo>
                  <a:pt x="13400335" y="4576847"/>
                </a:moveTo>
                <a:cubicBezTo>
                  <a:pt x="13414623" y="4568909"/>
                  <a:pt x="13424147" y="4553034"/>
                  <a:pt x="13424147" y="4535572"/>
                </a:cubicBezTo>
                <a:lnTo>
                  <a:pt x="13424147" y="4535572"/>
                </a:lnTo>
                <a:lnTo>
                  <a:pt x="13454311" y="4535572"/>
                </a:lnTo>
                <a:lnTo>
                  <a:pt x="13454311" y="4535572"/>
                </a:lnTo>
                <a:cubicBezTo>
                  <a:pt x="13454311" y="4553034"/>
                  <a:pt x="13463836" y="4568909"/>
                  <a:pt x="13478124" y="4576847"/>
                </a:cubicBezTo>
                <a:lnTo>
                  <a:pt x="13400335" y="4576847"/>
                </a:lnTo>
                <a:close/>
                <a:moveTo>
                  <a:pt x="13525750" y="4576847"/>
                </a:moveTo>
                <a:cubicBezTo>
                  <a:pt x="13540038" y="4568909"/>
                  <a:pt x="13549563" y="4553034"/>
                  <a:pt x="13549563" y="4535572"/>
                </a:cubicBezTo>
                <a:lnTo>
                  <a:pt x="13549563" y="4535572"/>
                </a:lnTo>
                <a:lnTo>
                  <a:pt x="13579726" y="4535572"/>
                </a:lnTo>
                <a:lnTo>
                  <a:pt x="13579726" y="4535572"/>
                </a:lnTo>
                <a:cubicBezTo>
                  <a:pt x="13579726" y="4553034"/>
                  <a:pt x="13589251" y="4568909"/>
                  <a:pt x="13603539" y="4576847"/>
                </a:cubicBezTo>
                <a:lnTo>
                  <a:pt x="13525750" y="4576847"/>
                </a:lnTo>
                <a:close/>
                <a:moveTo>
                  <a:pt x="13651165" y="4576847"/>
                </a:moveTo>
                <a:cubicBezTo>
                  <a:pt x="13665452" y="4568909"/>
                  <a:pt x="13674978" y="4553034"/>
                  <a:pt x="13674978" y="4535572"/>
                </a:cubicBezTo>
                <a:lnTo>
                  <a:pt x="13674978" y="4535572"/>
                </a:lnTo>
                <a:lnTo>
                  <a:pt x="13705140" y="4535572"/>
                </a:lnTo>
                <a:lnTo>
                  <a:pt x="13705140" y="4535572"/>
                </a:lnTo>
                <a:cubicBezTo>
                  <a:pt x="13705140" y="4553034"/>
                  <a:pt x="13714666" y="4568909"/>
                  <a:pt x="13728953" y="4576847"/>
                </a:cubicBezTo>
                <a:lnTo>
                  <a:pt x="13651165" y="4576847"/>
                </a:lnTo>
                <a:close/>
                <a:moveTo>
                  <a:pt x="13776579" y="4576847"/>
                </a:moveTo>
                <a:cubicBezTo>
                  <a:pt x="13790867" y="4568909"/>
                  <a:pt x="13800392" y="4553034"/>
                  <a:pt x="13800392" y="4535572"/>
                </a:cubicBezTo>
                <a:lnTo>
                  <a:pt x="13800392" y="4535572"/>
                </a:lnTo>
                <a:lnTo>
                  <a:pt x="13830556" y="4535572"/>
                </a:lnTo>
                <a:lnTo>
                  <a:pt x="13830556" y="4535572"/>
                </a:lnTo>
                <a:cubicBezTo>
                  <a:pt x="13830556" y="4553034"/>
                  <a:pt x="13840080" y="4568909"/>
                  <a:pt x="13854369" y="4576847"/>
                </a:cubicBezTo>
                <a:lnTo>
                  <a:pt x="13776579" y="4576847"/>
                </a:lnTo>
                <a:close/>
                <a:moveTo>
                  <a:pt x="13900406" y="4576847"/>
                </a:moveTo>
                <a:cubicBezTo>
                  <a:pt x="13914694" y="4568909"/>
                  <a:pt x="13924219" y="4553034"/>
                  <a:pt x="13924219" y="4535572"/>
                </a:cubicBezTo>
                <a:lnTo>
                  <a:pt x="13924219" y="4535572"/>
                </a:lnTo>
                <a:lnTo>
                  <a:pt x="13954383" y="4535572"/>
                </a:lnTo>
                <a:lnTo>
                  <a:pt x="13954383" y="4535572"/>
                </a:lnTo>
                <a:cubicBezTo>
                  <a:pt x="13954383" y="4553034"/>
                  <a:pt x="13963907" y="4568909"/>
                  <a:pt x="13978196" y="4576847"/>
                </a:cubicBezTo>
                <a:lnTo>
                  <a:pt x="13900406" y="4576847"/>
                </a:lnTo>
                <a:close/>
                <a:moveTo>
                  <a:pt x="14025821" y="4576847"/>
                </a:moveTo>
                <a:cubicBezTo>
                  <a:pt x="14040110" y="4568909"/>
                  <a:pt x="14049634" y="4553034"/>
                  <a:pt x="14049634" y="4535572"/>
                </a:cubicBezTo>
                <a:lnTo>
                  <a:pt x="14049634" y="4535572"/>
                </a:lnTo>
                <a:lnTo>
                  <a:pt x="14079798" y="4535572"/>
                </a:lnTo>
                <a:lnTo>
                  <a:pt x="14079798" y="4535572"/>
                </a:lnTo>
                <a:cubicBezTo>
                  <a:pt x="14079798" y="4553034"/>
                  <a:pt x="14089323" y="4568909"/>
                  <a:pt x="14103611" y="4576847"/>
                </a:cubicBezTo>
                <a:lnTo>
                  <a:pt x="14025821" y="4576847"/>
                </a:lnTo>
                <a:close/>
                <a:moveTo>
                  <a:pt x="14151237" y="4576847"/>
                </a:moveTo>
                <a:cubicBezTo>
                  <a:pt x="14165524" y="4568909"/>
                  <a:pt x="14175050" y="4553034"/>
                  <a:pt x="14175050" y="4535572"/>
                </a:cubicBezTo>
                <a:lnTo>
                  <a:pt x="14175050" y="4535572"/>
                </a:lnTo>
                <a:lnTo>
                  <a:pt x="14205212" y="4535572"/>
                </a:lnTo>
                <a:lnTo>
                  <a:pt x="14205212" y="4535572"/>
                </a:lnTo>
                <a:cubicBezTo>
                  <a:pt x="14205212" y="4553034"/>
                  <a:pt x="14214738" y="4568909"/>
                  <a:pt x="14229025" y="4576847"/>
                </a:cubicBezTo>
                <a:lnTo>
                  <a:pt x="14151237" y="4576847"/>
                </a:lnTo>
                <a:close/>
                <a:moveTo>
                  <a:pt x="14276651" y="4576847"/>
                </a:moveTo>
                <a:cubicBezTo>
                  <a:pt x="14290939" y="4568909"/>
                  <a:pt x="14300464" y="4553034"/>
                  <a:pt x="14300464" y="4535572"/>
                </a:cubicBezTo>
                <a:lnTo>
                  <a:pt x="14300464" y="4535572"/>
                </a:lnTo>
                <a:lnTo>
                  <a:pt x="14330627" y="4535572"/>
                </a:lnTo>
                <a:lnTo>
                  <a:pt x="14330627" y="4535572"/>
                </a:lnTo>
                <a:cubicBezTo>
                  <a:pt x="14330627" y="4553034"/>
                  <a:pt x="14340152" y="4568909"/>
                  <a:pt x="14354440" y="4576847"/>
                </a:cubicBezTo>
                <a:lnTo>
                  <a:pt x="14276651" y="4576847"/>
                </a:lnTo>
                <a:close/>
                <a:moveTo>
                  <a:pt x="14400478" y="4576847"/>
                </a:moveTo>
                <a:cubicBezTo>
                  <a:pt x="14414766" y="4568909"/>
                  <a:pt x="14424291" y="4553034"/>
                  <a:pt x="14424291" y="4535572"/>
                </a:cubicBezTo>
                <a:lnTo>
                  <a:pt x="14424291" y="4535572"/>
                </a:lnTo>
                <a:lnTo>
                  <a:pt x="14454454" y="4535572"/>
                </a:lnTo>
                <a:lnTo>
                  <a:pt x="14454454" y="4535572"/>
                </a:lnTo>
                <a:cubicBezTo>
                  <a:pt x="14454454" y="4553034"/>
                  <a:pt x="14463979" y="4568909"/>
                  <a:pt x="14478267" y="4576847"/>
                </a:cubicBezTo>
                <a:lnTo>
                  <a:pt x="14400478" y="4576847"/>
                </a:lnTo>
                <a:close/>
                <a:moveTo>
                  <a:pt x="14525893" y="4576847"/>
                </a:moveTo>
                <a:cubicBezTo>
                  <a:pt x="14540181" y="4568909"/>
                  <a:pt x="14549706" y="4553034"/>
                  <a:pt x="14549706" y="4535572"/>
                </a:cubicBezTo>
                <a:lnTo>
                  <a:pt x="14549706" y="4535572"/>
                </a:lnTo>
                <a:lnTo>
                  <a:pt x="14579870" y="4535572"/>
                </a:lnTo>
                <a:lnTo>
                  <a:pt x="14579870" y="4535572"/>
                </a:lnTo>
                <a:cubicBezTo>
                  <a:pt x="14579870" y="4553034"/>
                  <a:pt x="14589394" y="4568909"/>
                  <a:pt x="14603683" y="4576847"/>
                </a:cubicBezTo>
                <a:lnTo>
                  <a:pt x="14525893" y="4576847"/>
                </a:lnTo>
                <a:close/>
                <a:moveTo>
                  <a:pt x="14651308" y="4576847"/>
                </a:moveTo>
                <a:cubicBezTo>
                  <a:pt x="14665596" y="4568909"/>
                  <a:pt x="14675121" y="4553034"/>
                  <a:pt x="14675121" y="4535572"/>
                </a:cubicBezTo>
                <a:lnTo>
                  <a:pt x="14675121" y="4535572"/>
                </a:lnTo>
                <a:lnTo>
                  <a:pt x="14705284" y="4535572"/>
                </a:lnTo>
                <a:lnTo>
                  <a:pt x="14705284" y="4535572"/>
                </a:lnTo>
                <a:cubicBezTo>
                  <a:pt x="14705284" y="4553034"/>
                  <a:pt x="14714810" y="4568909"/>
                  <a:pt x="14729097" y="4576847"/>
                </a:cubicBezTo>
                <a:lnTo>
                  <a:pt x="14651308" y="4576847"/>
                </a:lnTo>
                <a:close/>
                <a:moveTo>
                  <a:pt x="14776723" y="4576847"/>
                </a:moveTo>
                <a:cubicBezTo>
                  <a:pt x="14791011" y="4568909"/>
                  <a:pt x="14800536" y="4553034"/>
                  <a:pt x="14800536" y="4535572"/>
                </a:cubicBezTo>
                <a:lnTo>
                  <a:pt x="14800536" y="4535572"/>
                </a:lnTo>
                <a:lnTo>
                  <a:pt x="14830699" y="4535572"/>
                </a:lnTo>
                <a:lnTo>
                  <a:pt x="14830699" y="4535572"/>
                </a:lnTo>
                <a:cubicBezTo>
                  <a:pt x="14830699" y="4553034"/>
                  <a:pt x="14840224" y="4568909"/>
                  <a:pt x="14854512" y="4576847"/>
                </a:cubicBezTo>
                <a:lnTo>
                  <a:pt x="14776723" y="4576847"/>
                </a:lnTo>
                <a:close/>
                <a:moveTo>
                  <a:pt x="14900550" y="4576847"/>
                </a:moveTo>
                <a:cubicBezTo>
                  <a:pt x="14914838" y="4568909"/>
                  <a:pt x="14924363" y="4553034"/>
                  <a:pt x="14924363" y="4535572"/>
                </a:cubicBezTo>
                <a:lnTo>
                  <a:pt x="14924363" y="4535572"/>
                </a:lnTo>
                <a:lnTo>
                  <a:pt x="14954526" y="4535572"/>
                </a:lnTo>
                <a:lnTo>
                  <a:pt x="14954526" y="4535572"/>
                </a:lnTo>
                <a:cubicBezTo>
                  <a:pt x="14954526" y="4553034"/>
                  <a:pt x="14964051" y="4568909"/>
                  <a:pt x="14978339" y="4576847"/>
                </a:cubicBezTo>
                <a:lnTo>
                  <a:pt x="14900550" y="4576847"/>
                </a:lnTo>
                <a:close/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BA739000-3610-42D2-AC42-02C02B5C0F0C}"/>
              </a:ext>
            </a:extLst>
          </p:cNvPr>
          <p:cNvSpPr/>
          <p:nvPr/>
        </p:nvSpPr>
        <p:spPr>
          <a:xfrm>
            <a:off x="1197616" y="5937477"/>
            <a:ext cx="15002152" cy="1508152"/>
          </a:xfrm>
          <a:custGeom>
            <a:avLst/>
            <a:gdLst>
              <a:gd name="connsiteX0" fmla="*/ 15002152 w 15002152"/>
              <a:gd name="connsiteY0" fmla="*/ 322268 h 1508152"/>
              <a:gd name="connsiteX1" fmla="*/ 15002152 w 15002152"/>
              <a:gd name="connsiteY1" fmla="*/ 1508153 h 1508152"/>
              <a:gd name="connsiteX2" fmla="*/ 0 w 15002152"/>
              <a:gd name="connsiteY2" fmla="*/ 1508153 h 1508152"/>
              <a:gd name="connsiteX3" fmla="*/ 0 w 15002152"/>
              <a:gd name="connsiteY3" fmla="*/ 322268 h 1508152"/>
              <a:gd name="connsiteX4" fmla="*/ 322268 w 15002152"/>
              <a:gd name="connsiteY4" fmla="*/ 0 h 1508152"/>
              <a:gd name="connsiteX5" fmla="*/ 14681471 w 15002152"/>
              <a:gd name="connsiteY5" fmla="*/ 0 h 1508152"/>
              <a:gd name="connsiteX6" fmla="*/ 15002152 w 15002152"/>
              <a:gd name="connsiteY6" fmla="*/ 322268 h 150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002152" h="1508152">
                <a:moveTo>
                  <a:pt x="15002152" y="322268"/>
                </a:moveTo>
                <a:lnTo>
                  <a:pt x="15002152" y="1508153"/>
                </a:lnTo>
                <a:lnTo>
                  <a:pt x="0" y="1508153"/>
                </a:lnTo>
                <a:lnTo>
                  <a:pt x="0" y="322268"/>
                </a:lnTo>
                <a:cubicBezTo>
                  <a:pt x="0" y="144465"/>
                  <a:pt x="144465" y="0"/>
                  <a:pt x="322268" y="0"/>
                </a:cubicBezTo>
                <a:lnTo>
                  <a:pt x="14681471" y="0"/>
                </a:lnTo>
                <a:cubicBezTo>
                  <a:pt x="14857687" y="0"/>
                  <a:pt x="15002152" y="144465"/>
                  <a:pt x="15002152" y="322268"/>
                </a:cubicBezTo>
                <a:close/>
              </a:path>
            </a:pathLst>
          </a:custGeom>
          <a:solidFill>
            <a:srgbClr val="315562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C37BB4B3-B078-45CA-8AB1-B3B288C349F3}"/>
              </a:ext>
            </a:extLst>
          </p:cNvPr>
          <p:cNvSpPr/>
          <p:nvPr/>
        </p:nvSpPr>
        <p:spPr>
          <a:xfrm>
            <a:off x="1197616" y="7445629"/>
            <a:ext cx="15003739" cy="9106067"/>
          </a:xfrm>
          <a:custGeom>
            <a:avLst/>
            <a:gdLst>
              <a:gd name="connsiteX0" fmla="*/ 0 w 15003739"/>
              <a:gd name="connsiteY0" fmla="*/ 0 h 9106067"/>
              <a:gd name="connsiteX1" fmla="*/ 0 w 15003739"/>
              <a:gd name="connsiteY1" fmla="*/ 8783799 h 9106067"/>
              <a:gd name="connsiteX2" fmla="*/ 322268 w 15003739"/>
              <a:gd name="connsiteY2" fmla="*/ 9106068 h 9106067"/>
              <a:gd name="connsiteX3" fmla="*/ 14681471 w 15003739"/>
              <a:gd name="connsiteY3" fmla="*/ 9106068 h 9106067"/>
              <a:gd name="connsiteX4" fmla="*/ 15003739 w 15003739"/>
              <a:gd name="connsiteY4" fmla="*/ 8783799 h 9106067"/>
              <a:gd name="connsiteX5" fmla="*/ 15003739 w 15003739"/>
              <a:gd name="connsiteY5" fmla="*/ 0 h 9106067"/>
              <a:gd name="connsiteX6" fmla="*/ 0 w 15003739"/>
              <a:gd name="connsiteY6" fmla="*/ 0 h 9106067"/>
              <a:gd name="connsiteX7" fmla="*/ 23813 w 15003739"/>
              <a:gd name="connsiteY7" fmla="*/ 4576847 h 9106067"/>
              <a:gd name="connsiteX8" fmla="*/ 47626 w 15003739"/>
              <a:gd name="connsiteY8" fmla="*/ 4535572 h 9106067"/>
              <a:gd name="connsiteX9" fmla="*/ 47626 w 15003739"/>
              <a:gd name="connsiteY9" fmla="*/ 4535572 h 9106067"/>
              <a:gd name="connsiteX10" fmla="*/ 77789 w 15003739"/>
              <a:gd name="connsiteY10" fmla="*/ 4535572 h 9106067"/>
              <a:gd name="connsiteX11" fmla="*/ 77789 w 15003739"/>
              <a:gd name="connsiteY11" fmla="*/ 4535572 h 9106067"/>
              <a:gd name="connsiteX12" fmla="*/ 101602 w 15003739"/>
              <a:gd name="connsiteY12" fmla="*/ 4576847 h 9106067"/>
              <a:gd name="connsiteX13" fmla="*/ 23813 w 15003739"/>
              <a:gd name="connsiteY13" fmla="*/ 4576847 h 9106067"/>
              <a:gd name="connsiteX14" fmla="*/ 149228 w 15003739"/>
              <a:gd name="connsiteY14" fmla="*/ 4576847 h 9106067"/>
              <a:gd name="connsiteX15" fmla="*/ 173041 w 15003739"/>
              <a:gd name="connsiteY15" fmla="*/ 4535572 h 9106067"/>
              <a:gd name="connsiteX16" fmla="*/ 173041 w 15003739"/>
              <a:gd name="connsiteY16" fmla="*/ 4535572 h 9106067"/>
              <a:gd name="connsiteX17" fmla="*/ 203204 w 15003739"/>
              <a:gd name="connsiteY17" fmla="*/ 4535572 h 9106067"/>
              <a:gd name="connsiteX18" fmla="*/ 203204 w 15003739"/>
              <a:gd name="connsiteY18" fmla="*/ 4535572 h 9106067"/>
              <a:gd name="connsiteX19" fmla="*/ 227017 w 15003739"/>
              <a:gd name="connsiteY19" fmla="*/ 4576847 h 9106067"/>
              <a:gd name="connsiteX20" fmla="*/ 149228 w 15003739"/>
              <a:gd name="connsiteY20" fmla="*/ 4576847 h 9106067"/>
              <a:gd name="connsiteX21" fmla="*/ 274643 w 15003739"/>
              <a:gd name="connsiteY21" fmla="*/ 4576847 h 9106067"/>
              <a:gd name="connsiteX22" fmla="*/ 298456 w 15003739"/>
              <a:gd name="connsiteY22" fmla="*/ 4535572 h 9106067"/>
              <a:gd name="connsiteX23" fmla="*/ 298456 w 15003739"/>
              <a:gd name="connsiteY23" fmla="*/ 4535572 h 9106067"/>
              <a:gd name="connsiteX24" fmla="*/ 328619 w 15003739"/>
              <a:gd name="connsiteY24" fmla="*/ 4535572 h 9106067"/>
              <a:gd name="connsiteX25" fmla="*/ 328619 w 15003739"/>
              <a:gd name="connsiteY25" fmla="*/ 4535572 h 9106067"/>
              <a:gd name="connsiteX26" fmla="*/ 352432 w 15003739"/>
              <a:gd name="connsiteY26" fmla="*/ 4576847 h 9106067"/>
              <a:gd name="connsiteX27" fmla="*/ 274643 w 15003739"/>
              <a:gd name="connsiteY27" fmla="*/ 4576847 h 9106067"/>
              <a:gd name="connsiteX28" fmla="*/ 398470 w 15003739"/>
              <a:gd name="connsiteY28" fmla="*/ 4576847 h 9106067"/>
              <a:gd name="connsiteX29" fmla="*/ 422283 w 15003739"/>
              <a:gd name="connsiteY29" fmla="*/ 4535572 h 9106067"/>
              <a:gd name="connsiteX30" fmla="*/ 422283 w 15003739"/>
              <a:gd name="connsiteY30" fmla="*/ 4535572 h 9106067"/>
              <a:gd name="connsiteX31" fmla="*/ 452446 w 15003739"/>
              <a:gd name="connsiteY31" fmla="*/ 4535572 h 9106067"/>
              <a:gd name="connsiteX32" fmla="*/ 452446 w 15003739"/>
              <a:gd name="connsiteY32" fmla="*/ 4535572 h 9106067"/>
              <a:gd name="connsiteX33" fmla="*/ 476259 w 15003739"/>
              <a:gd name="connsiteY33" fmla="*/ 4576847 h 9106067"/>
              <a:gd name="connsiteX34" fmla="*/ 398470 w 15003739"/>
              <a:gd name="connsiteY34" fmla="*/ 4576847 h 9106067"/>
              <a:gd name="connsiteX35" fmla="*/ 523885 w 15003739"/>
              <a:gd name="connsiteY35" fmla="*/ 4576847 h 9106067"/>
              <a:gd name="connsiteX36" fmla="*/ 547698 w 15003739"/>
              <a:gd name="connsiteY36" fmla="*/ 4535572 h 9106067"/>
              <a:gd name="connsiteX37" fmla="*/ 547698 w 15003739"/>
              <a:gd name="connsiteY37" fmla="*/ 4535572 h 9106067"/>
              <a:gd name="connsiteX38" fmla="*/ 577861 w 15003739"/>
              <a:gd name="connsiteY38" fmla="*/ 4535572 h 9106067"/>
              <a:gd name="connsiteX39" fmla="*/ 577861 w 15003739"/>
              <a:gd name="connsiteY39" fmla="*/ 4535572 h 9106067"/>
              <a:gd name="connsiteX40" fmla="*/ 601674 w 15003739"/>
              <a:gd name="connsiteY40" fmla="*/ 4576847 h 9106067"/>
              <a:gd name="connsiteX41" fmla="*/ 523885 w 15003739"/>
              <a:gd name="connsiteY41" fmla="*/ 4576847 h 9106067"/>
              <a:gd name="connsiteX42" fmla="*/ 649300 w 15003739"/>
              <a:gd name="connsiteY42" fmla="*/ 4576847 h 9106067"/>
              <a:gd name="connsiteX43" fmla="*/ 673112 w 15003739"/>
              <a:gd name="connsiteY43" fmla="*/ 4535572 h 9106067"/>
              <a:gd name="connsiteX44" fmla="*/ 673112 w 15003739"/>
              <a:gd name="connsiteY44" fmla="*/ 4535572 h 9106067"/>
              <a:gd name="connsiteX45" fmla="*/ 703276 w 15003739"/>
              <a:gd name="connsiteY45" fmla="*/ 4535572 h 9106067"/>
              <a:gd name="connsiteX46" fmla="*/ 703276 w 15003739"/>
              <a:gd name="connsiteY46" fmla="*/ 4535572 h 9106067"/>
              <a:gd name="connsiteX47" fmla="*/ 727088 w 15003739"/>
              <a:gd name="connsiteY47" fmla="*/ 4576847 h 9106067"/>
              <a:gd name="connsiteX48" fmla="*/ 649300 w 15003739"/>
              <a:gd name="connsiteY48" fmla="*/ 4576847 h 9106067"/>
              <a:gd name="connsiteX49" fmla="*/ 774714 w 15003739"/>
              <a:gd name="connsiteY49" fmla="*/ 4576847 h 9106067"/>
              <a:gd name="connsiteX50" fmla="*/ 798527 w 15003739"/>
              <a:gd name="connsiteY50" fmla="*/ 4535572 h 9106067"/>
              <a:gd name="connsiteX51" fmla="*/ 798527 w 15003739"/>
              <a:gd name="connsiteY51" fmla="*/ 4535572 h 9106067"/>
              <a:gd name="connsiteX52" fmla="*/ 828690 w 15003739"/>
              <a:gd name="connsiteY52" fmla="*/ 4535572 h 9106067"/>
              <a:gd name="connsiteX53" fmla="*/ 828690 w 15003739"/>
              <a:gd name="connsiteY53" fmla="*/ 4535572 h 9106067"/>
              <a:gd name="connsiteX54" fmla="*/ 852503 w 15003739"/>
              <a:gd name="connsiteY54" fmla="*/ 4576847 h 9106067"/>
              <a:gd name="connsiteX55" fmla="*/ 774714 w 15003739"/>
              <a:gd name="connsiteY55" fmla="*/ 4576847 h 9106067"/>
              <a:gd name="connsiteX56" fmla="*/ 898542 w 15003739"/>
              <a:gd name="connsiteY56" fmla="*/ 4576847 h 9106067"/>
              <a:gd name="connsiteX57" fmla="*/ 922355 w 15003739"/>
              <a:gd name="connsiteY57" fmla="*/ 4535572 h 9106067"/>
              <a:gd name="connsiteX58" fmla="*/ 922355 w 15003739"/>
              <a:gd name="connsiteY58" fmla="*/ 4535572 h 9106067"/>
              <a:gd name="connsiteX59" fmla="*/ 952518 w 15003739"/>
              <a:gd name="connsiteY59" fmla="*/ 4535572 h 9106067"/>
              <a:gd name="connsiteX60" fmla="*/ 952518 w 15003739"/>
              <a:gd name="connsiteY60" fmla="*/ 4535572 h 9106067"/>
              <a:gd name="connsiteX61" fmla="*/ 976331 w 15003739"/>
              <a:gd name="connsiteY61" fmla="*/ 4576847 h 9106067"/>
              <a:gd name="connsiteX62" fmla="*/ 898542 w 15003739"/>
              <a:gd name="connsiteY62" fmla="*/ 4576847 h 9106067"/>
              <a:gd name="connsiteX63" fmla="*/ 1023956 w 15003739"/>
              <a:gd name="connsiteY63" fmla="*/ 4576847 h 9106067"/>
              <a:gd name="connsiteX64" fmla="*/ 1047769 w 15003739"/>
              <a:gd name="connsiteY64" fmla="*/ 4535572 h 9106067"/>
              <a:gd name="connsiteX65" fmla="*/ 1047769 w 15003739"/>
              <a:gd name="connsiteY65" fmla="*/ 4535572 h 9106067"/>
              <a:gd name="connsiteX66" fmla="*/ 1077932 w 15003739"/>
              <a:gd name="connsiteY66" fmla="*/ 4535572 h 9106067"/>
              <a:gd name="connsiteX67" fmla="*/ 1077932 w 15003739"/>
              <a:gd name="connsiteY67" fmla="*/ 4535572 h 9106067"/>
              <a:gd name="connsiteX68" fmla="*/ 1101745 w 15003739"/>
              <a:gd name="connsiteY68" fmla="*/ 4576847 h 9106067"/>
              <a:gd name="connsiteX69" fmla="*/ 1023956 w 15003739"/>
              <a:gd name="connsiteY69" fmla="*/ 4576847 h 9106067"/>
              <a:gd name="connsiteX70" fmla="*/ 1149371 w 15003739"/>
              <a:gd name="connsiteY70" fmla="*/ 4576847 h 9106067"/>
              <a:gd name="connsiteX71" fmla="*/ 1173184 w 15003739"/>
              <a:gd name="connsiteY71" fmla="*/ 4535572 h 9106067"/>
              <a:gd name="connsiteX72" fmla="*/ 1173184 w 15003739"/>
              <a:gd name="connsiteY72" fmla="*/ 4535572 h 9106067"/>
              <a:gd name="connsiteX73" fmla="*/ 1203347 w 15003739"/>
              <a:gd name="connsiteY73" fmla="*/ 4535572 h 9106067"/>
              <a:gd name="connsiteX74" fmla="*/ 1203347 w 15003739"/>
              <a:gd name="connsiteY74" fmla="*/ 4535572 h 9106067"/>
              <a:gd name="connsiteX75" fmla="*/ 1227160 w 15003739"/>
              <a:gd name="connsiteY75" fmla="*/ 4576847 h 9106067"/>
              <a:gd name="connsiteX76" fmla="*/ 1149371 w 15003739"/>
              <a:gd name="connsiteY76" fmla="*/ 4576847 h 9106067"/>
              <a:gd name="connsiteX77" fmla="*/ 1274786 w 15003739"/>
              <a:gd name="connsiteY77" fmla="*/ 4576847 h 9106067"/>
              <a:gd name="connsiteX78" fmla="*/ 1298599 w 15003739"/>
              <a:gd name="connsiteY78" fmla="*/ 4535572 h 9106067"/>
              <a:gd name="connsiteX79" fmla="*/ 1298599 w 15003739"/>
              <a:gd name="connsiteY79" fmla="*/ 4535572 h 9106067"/>
              <a:gd name="connsiteX80" fmla="*/ 1328762 w 15003739"/>
              <a:gd name="connsiteY80" fmla="*/ 4535572 h 9106067"/>
              <a:gd name="connsiteX81" fmla="*/ 1328762 w 15003739"/>
              <a:gd name="connsiteY81" fmla="*/ 4535572 h 9106067"/>
              <a:gd name="connsiteX82" fmla="*/ 1352575 w 15003739"/>
              <a:gd name="connsiteY82" fmla="*/ 4576847 h 9106067"/>
              <a:gd name="connsiteX83" fmla="*/ 1274786 w 15003739"/>
              <a:gd name="connsiteY83" fmla="*/ 4576847 h 9106067"/>
              <a:gd name="connsiteX84" fmla="*/ 1398613 w 15003739"/>
              <a:gd name="connsiteY84" fmla="*/ 4576847 h 9106067"/>
              <a:gd name="connsiteX85" fmla="*/ 1422426 w 15003739"/>
              <a:gd name="connsiteY85" fmla="*/ 4535572 h 9106067"/>
              <a:gd name="connsiteX86" fmla="*/ 1422426 w 15003739"/>
              <a:gd name="connsiteY86" fmla="*/ 4535572 h 9106067"/>
              <a:gd name="connsiteX87" fmla="*/ 1452589 w 15003739"/>
              <a:gd name="connsiteY87" fmla="*/ 4535572 h 9106067"/>
              <a:gd name="connsiteX88" fmla="*/ 1452589 w 15003739"/>
              <a:gd name="connsiteY88" fmla="*/ 4535572 h 9106067"/>
              <a:gd name="connsiteX89" fmla="*/ 1476402 w 15003739"/>
              <a:gd name="connsiteY89" fmla="*/ 4576847 h 9106067"/>
              <a:gd name="connsiteX90" fmla="*/ 1398613 w 15003739"/>
              <a:gd name="connsiteY90" fmla="*/ 4576847 h 9106067"/>
              <a:gd name="connsiteX91" fmla="*/ 1524028 w 15003739"/>
              <a:gd name="connsiteY91" fmla="*/ 4576847 h 9106067"/>
              <a:gd name="connsiteX92" fmla="*/ 1547841 w 15003739"/>
              <a:gd name="connsiteY92" fmla="*/ 4535572 h 9106067"/>
              <a:gd name="connsiteX93" fmla="*/ 1547841 w 15003739"/>
              <a:gd name="connsiteY93" fmla="*/ 4535572 h 9106067"/>
              <a:gd name="connsiteX94" fmla="*/ 1578004 w 15003739"/>
              <a:gd name="connsiteY94" fmla="*/ 4535572 h 9106067"/>
              <a:gd name="connsiteX95" fmla="*/ 1578004 w 15003739"/>
              <a:gd name="connsiteY95" fmla="*/ 4535572 h 9106067"/>
              <a:gd name="connsiteX96" fmla="*/ 1601817 w 15003739"/>
              <a:gd name="connsiteY96" fmla="*/ 4576847 h 9106067"/>
              <a:gd name="connsiteX97" fmla="*/ 1524028 w 15003739"/>
              <a:gd name="connsiteY97" fmla="*/ 4576847 h 9106067"/>
              <a:gd name="connsiteX98" fmla="*/ 1649443 w 15003739"/>
              <a:gd name="connsiteY98" fmla="*/ 4576847 h 9106067"/>
              <a:gd name="connsiteX99" fmla="*/ 1673256 w 15003739"/>
              <a:gd name="connsiteY99" fmla="*/ 4535572 h 9106067"/>
              <a:gd name="connsiteX100" fmla="*/ 1673256 w 15003739"/>
              <a:gd name="connsiteY100" fmla="*/ 4535572 h 9106067"/>
              <a:gd name="connsiteX101" fmla="*/ 1703419 w 15003739"/>
              <a:gd name="connsiteY101" fmla="*/ 4535572 h 9106067"/>
              <a:gd name="connsiteX102" fmla="*/ 1703419 w 15003739"/>
              <a:gd name="connsiteY102" fmla="*/ 4535572 h 9106067"/>
              <a:gd name="connsiteX103" fmla="*/ 1727232 w 15003739"/>
              <a:gd name="connsiteY103" fmla="*/ 4576847 h 9106067"/>
              <a:gd name="connsiteX104" fmla="*/ 1649443 w 15003739"/>
              <a:gd name="connsiteY104" fmla="*/ 4576847 h 9106067"/>
              <a:gd name="connsiteX105" fmla="*/ 1774858 w 15003739"/>
              <a:gd name="connsiteY105" fmla="*/ 4576847 h 9106067"/>
              <a:gd name="connsiteX106" fmla="*/ 1798671 w 15003739"/>
              <a:gd name="connsiteY106" fmla="*/ 4535572 h 9106067"/>
              <a:gd name="connsiteX107" fmla="*/ 1798671 w 15003739"/>
              <a:gd name="connsiteY107" fmla="*/ 4535572 h 9106067"/>
              <a:gd name="connsiteX108" fmla="*/ 1828834 w 15003739"/>
              <a:gd name="connsiteY108" fmla="*/ 4535572 h 9106067"/>
              <a:gd name="connsiteX109" fmla="*/ 1828834 w 15003739"/>
              <a:gd name="connsiteY109" fmla="*/ 4535572 h 9106067"/>
              <a:gd name="connsiteX110" fmla="*/ 1852647 w 15003739"/>
              <a:gd name="connsiteY110" fmla="*/ 4576847 h 9106067"/>
              <a:gd name="connsiteX111" fmla="*/ 1774858 w 15003739"/>
              <a:gd name="connsiteY111" fmla="*/ 4576847 h 9106067"/>
              <a:gd name="connsiteX112" fmla="*/ 1898685 w 15003739"/>
              <a:gd name="connsiteY112" fmla="*/ 4576847 h 9106067"/>
              <a:gd name="connsiteX113" fmla="*/ 1922498 w 15003739"/>
              <a:gd name="connsiteY113" fmla="*/ 4535572 h 9106067"/>
              <a:gd name="connsiteX114" fmla="*/ 1922498 w 15003739"/>
              <a:gd name="connsiteY114" fmla="*/ 4535572 h 9106067"/>
              <a:gd name="connsiteX115" fmla="*/ 1952661 w 15003739"/>
              <a:gd name="connsiteY115" fmla="*/ 4535572 h 9106067"/>
              <a:gd name="connsiteX116" fmla="*/ 1952661 w 15003739"/>
              <a:gd name="connsiteY116" fmla="*/ 4535572 h 9106067"/>
              <a:gd name="connsiteX117" fmla="*/ 1976474 w 15003739"/>
              <a:gd name="connsiteY117" fmla="*/ 4576847 h 9106067"/>
              <a:gd name="connsiteX118" fmla="*/ 1898685 w 15003739"/>
              <a:gd name="connsiteY118" fmla="*/ 4576847 h 9106067"/>
              <a:gd name="connsiteX119" fmla="*/ 2024100 w 15003739"/>
              <a:gd name="connsiteY119" fmla="*/ 4576847 h 9106067"/>
              <a:gd name="connsiteX120" fmla="*/ 2047913 w 15003739"/>
              <a:gd name="connsiteY120" fmla="*/ 4535572 h 9106067"/>
              <a:gd name="connsiteX121" fmla="*/ 2047913 w 15003739"/>
              <a:gd name="connsiteY121" fmla="*/ 4535572 h 9106067"/>
              <a:gd name="connsiteX122" fmla="*/ 2078076 w 15003739"/>
              <a:gd name="connsiteY122" fmla="*/ 4535572 h 9106067"/>
              <a:gd name="connsiteX123" fmla="*/ 2078076 w 15003739"/>
              <a:gd name="connsiteY123" fmla="*/ 4535572 h 9106067"/>
              <a:gd name="connsiteX124" fmla="*/ 2101889 w 15003739"/>
              <a:gd name="connsiteY124" fmla="*/ 4576847 h 9106067"/>
              <a:gd name="connsiteX125" fmla="*/ 2024100 w 15003739"/>
              <a:gd name="connsiteY125" fmla="*/ 4576847 h 9106067"/>
              <a:gd name="connsiteX126" fmla="*/ 2149515 w 15003739"/>
              <a:gd name="connsiteY126" fmla="*/ 4576847 h 9106067"/>
              <a:gd name="connsiteX127" fmla="*/ 2173328 w 15003739"/>
              <a:gd name="connsiteY127" fmla="*/ 4535572 h 9106067"/>
              <a:gd name="connsiteX128" fmla="*/ 2173328 w 15003739"/>
              <a:gd name="connsiteY128" fmla="*/ 4535572 h 9106067"/>
              <a:gd name="connsiteX129" fmla="*/ 2203491 w 15003739"/>
              <a:gd name="connsiteY129" fmla="*/ 4535572 h 9106067"/>
              <a:gd name="connsiteX130" fmla="*/ 2203491 w 15003739"/>
              <a:gd name="connsiteY130" fmla="*/ 4535572 h 9106067"/>
              <a:gd name="connsiteX131" fmla="*/ 2227304 w 15003739"/>
              <a:gd name="connsiteY131" fmla="*/ 4576847 h 9106067"/>
              <a:gd name="connsiteX132" fmla="*/ 2149515 w 15003739"/>
              <a:gd name="connsiteY132" fmla="*/ 4576847 h 9106067"/>
              <a:gd name="connsiteX133" fmla="*/ 2274930 w 15003739"/>
              <a:gd name="connsiteY133" fmla="*/ 4576847 h 9106067"/>
              <a:gd name="connsiteX134" fmla="*/ 2298743 w 15003739"/>
              <a:gd name="connsiteY134" fmla="*/ 4535572 h 9106067"/>
              <a:gd name="connsiteX135" fmla="*/ 2298743 w 15003739"/>
              <a:gd name="connsiteY135" fmla="*/ 4535572 h 9106067"/>
              <a:gd name="connsiteX136" fmla="*/ 2328906 w 15003739"/>
              <a:gd name="connsiteY136" fmla="*/ 4535572 h 9106067"/>
              <a:gd name="connsiteX137" fmla="*/ 2328906 w 15003739"/>
              <a:gd name="connsiteY137" fmla="*/ 4535572 h 9106067"/>
              <a:gd name="connsiteX138" fmla="*/ 2352719 w 15003739"/>
              <a:gd name="connsiteY138" fmla="*/ 4576847 h 9106067"/>
              <a:gd name="connsiteX139" fmla="*/ 2274930 w 15003739"/>
              <a:gd name="connsiteY139" fmla="*/ 4576847 h 9106067"/>
              <a:gd name="connsiteX140" fmla="*/ 2398757 w 15003739"/>
              <a:gd name="connsiteY140" fmla="*/ 4576847 h 9106067"/>
              <a:gd name="connsiteX141" fmla="*/ 2422570 w 15003739"/>
              <a:gd name="connsiteY141" fmla="*/ 4535572 h 9106067"/>
              <a:gd name="connsiteX142" fmla="*/ 2422570 w 15003739"/>
              <a:gd name="connsiteY142" fmla="*/ 4535572 h 9106067"/>
              <a:gd name="connsiteX143" fmla="*/ 2452733 w 15003739"/>
              <a:gd name="connsiteY143" fmla="*/ 4535572 h 9106067"/>
              <a:gd name="connsiteX144" fmla="*/ 2452733 w 15003739"/>
              <a:gd name="connsiteY144" fmla="*/ 4535572 h 9106067"/>
              <a:gd name="connsiteX145" fmla="*/ 2476546 w 15003739"/>
              <a:gd name="connsiteY145" fmla="*/ 4576847 h 9106067"/>
              <a:gd name="connsiteX146" fmla="*/ 2398757 w 15003739"/>
              <a:gd name="connsiteY146" fmla="*/ 4576847 h 9106067"/>
              <a:gd name="connsiteX147" fmla="*/ 2524172 w 15003739"/>
              <a:gd name="connsiteY147" fmla="*/ 4576847 h 9106067"/>
              <a:gd name="connsiteX148" fmla="*/ 2547985 w 15003739"/>
              <a:gd name="connsiteY148" fmla="*/ 4535572 h 9106067"/>
              <a:gd name="connsiteX149" fmla="*/ 2547985 w 15003739"/>
              <a:gd name="connsiteY149" fmla="*/ 4535572 h 9106067"/>
              <a:gd name="connsiteX150" fmla="*/ 2578148 w 15003739"/>
              <a:gd name="connsiteY150" fmla="*/ 4535572 h 9106067"/>
              <a:gd name="connsiteX151" fmla="*/ 2578148 w 15003739"/>
              <a:gd name="connsiteY151" fmla="*/ 4535572 h 9106067"/>
              <a:gd name="connsiteX152" fmla="*/ 2601961 w 15003739"/>
              <a:gd name="connsiteY152" fmla="*/ 4576847 h 9106067"/>
              <a:gd name="connsiteX153" fmla="*/ 2524172 w 15003739"/>
              <a:gd name="connsiteY153" fmla="*/ 4576847 h 9106067"/>
              <a:gd name="connsiteX154" fmla="*/ 2649586 w 15003739"/>
              <a:gd name="connsiteY154" fmla="*/ 4576847 h 9106067"/>
              <a:gd name="connsiteX155" fmla="*/ 2673399 w 15003739"/>
              <a:gd name="connsiteY155" fmla="*/ 4535572 h 9106067"/>
              <a:gd name="connsiteX156" fmla="*/ 2673399 w 15003739"/>
              <a:gd name="connsiteY156" fmla="*/ 4535572 h 9106067"/>
              <a:gd name="connsiteX157" fmla="*/ 2703563 w 15003739"/>
              <a:gd name="connsiteY157" fmla="*/ 4535572 h 9106067"/>
              <a:gd name="connsiteX158" fmla="*/ 2703563 w 15003739"/>
              <a:gd name="connsiteY158" fmla="*/ 4535572 h 9106067"/>
              <a:gd name="connsiteX159" fmla="*/ 2727376 w 15003739"/>
              <a:gd name="connsiteY159" fmla="*/ 4576847 h 9106067"/>
              <a:gd name="connsiteX160" fmla="*/ 2649586 w 15003739"/>
              <a:gd name="connsiteY160" fmla="*/ 4576847 h 9106067"/>
              <a:gd name="connsiteX161" fmla="*/ 2775001 w 15003739"/>
              <a:gd name="connsiteY161" fmla="*/ 4576847 h 9106067"/>
              <a:gd name="connsiteX162" fmla="*/ 2798814 w 15003739"/>
              <a:gd name="connsiteY162" fmla="*/ 4535572 h 9106067"/>
              <a:gd name="connsiteX163" fmla="*/ 2798814 w 15003739"/>
              <a:gd name="connsiteY163" fmla="*/ 4535572 h 9106067"/>
              <a:gd name="connsiteX164" fmla="*/ 2828977 w 15003739"/>
              <a:gd name="connsiteY164" fmla="*/ 4535572 h 9106067"/>
              <a:gd name="connsiteX165" fmla="*/ 2828977 w 15003739"/>
              <a:gd name="connsiteY165" fmla="*/ 4535572 h 9106067"/>
              <a:gd name="connsiteX166" fmla="*/ 2852790 w 15003739"/>
              <a:gd name="connsiteY166" fmla="*/ 4576847 h 9106067"/>
              <a:gd name="connsiteX167" fmla="*/ 2775001 w 15003739"/>
              <a:gd name="connsiteY167" fmla="*/ 4576847 h 9106067"/>
              <a:gd name="connsiteX168" fmla="*/ 2898829 w 15003739"/>
              <a:gd name="connsiteY168" fmla="*/ 4576847 h 9106067"/>
              <a:gd name="connsiteX169" fmla="*/ 2922642 w 15003739"/>
              <a:gd name="connsiteY169" fmla="*/ 4535572 h 9106067"/>
              <a:gd name="connsiteX170" fmla="*/ 2922642 w 15003739"/>
              <a:gd name="connsiteY170" fmla="*/ 4535572 h 9106067"/>
              <a:gd name="connsiteX171" fmla="*/ 2952805 w 15003739"/>
              <a:gd name="connsiteY171" fmla="*/ 4535572 h 9106067"/>
              <a:gd name="connsiteX172" fmla="*/ 2952805 w 15003739"/>
              <a:gd name="connsiteY172" fmla="*/ 4535572 h 9106067"/>
              <a:gd name="connsiteX173" fmla="*/ 2976618 w 15003739"/>
              <a:gd name="connsiteY173" fmla="*/ 4576847 h 9106067"/>
              <a:gd name="connsiteX174" fmla="*/ 2898829 w 15003739"/>
              <a:gd name="connsiteY174" fmla="*/ 4576847 h 9106067"/>
              <a:gd name="connsiteX175" fmla="*/ 3024243 w 15003739"/>
              <a:gd name="connsiteY175" fmla="*/ 4576847 h 9106067"/>
              <a:gd name="connsiteX176" fmla="*/ 3048056 w 15003739"/>
              <a:gd name="connsiteY176" fmla="*/ 4535572 h 9106067"/>
              <a:gd name="connsiteX177" fmla="*/ 3048056 w 15003739"/>
              <a:gd name="connsiteY177" fmla="*/ 4535572 h 9106067"/>
              <a:gd name="connsiteX178" fmla="*/ 3078219 w 15003739"/>
              <a:gd name="connsiteY178" fmla="*/ 4535572 h 9106067"/>
              <a:gd name="connsiteX179" fmla="*/ 3078219 w 15003739"/>
              <a:gd name="connsiteY179" fmla="*/ 4535572 h 9106067"/>
              <a:gd name="connsiteX180" fmla="*/ 3102032 w 15003739"/>
              <a:gd name="connsiteY180" fmla="*/ 4576847 h 9106067"/>
              <a:gd name="connsiteX181" fmla="*/ 3024243 w 15003739"/>
              <a:gd name="connsiteY181" fmla="*/ 4576847 h 9106067"/>
              <a:gd name="connsiteX182" fmla="*/ 3149658 w 15003739"/>
              <a:gd name="connsiteY182" fmla="*/ 4576847 h 9106067"/>
              <a:gd name="connsiteX183" fmla="*/ 3173471 w 15003739"/>
              <a:gd name="connsiteY183" fmla="*/ 4535572 h 9106067"/>
              <a:gd name="connsiteX184" fmla="*/ 3173471 w 15003739"/>
              <a:gd name="connsiteY184" fmla="*/ 4535572 h 9106067"/>
              <a:gd name="connsiteX185" fmla="*/ 3203634 w 15003739"/>
              <a:gd name="connsiteY185" fmla="*/ 4535572 h 9106067"/>
              <a:gd name="connsiteX186" fmla="*/ 3203634 w 15003739"/>
              <a:gd name="connsiteY186" fmla="*/ 4535572 h 9106067"/>
              <a:gd name="connsiteX187" fmla="*/ 3227447 w 15003739"/>
              <a:gd name="connsiteY187" fmla="*/ 4576847 h 9106067"/>
              <a:gd name="connsiteX188" fmla="*/ 3149658 w 15003739"/>
              <a:gd name="connsiteY188" fmla="*/ 4576847 h 9106067"/>
              <a:gd name="connsiteX189" fmla="*/ 3275073 w 15003739"/>
              <a:gd name="connsiteY189" fmla="*/ 4576847 h 9106067"/>
              <a:gd name="connsiteX190" fmla="*/ 3298886 w 15003739"/>
              <a:gd name="connsiteY190" fmla="*/ 4535572 h 9106067"/>
              <a:gd name="connsiteX191" fmla="*/ 3298886 w 15003739"/>
              <a:gd name="connsiteY191" fmla="*/ 4535572 h 9106067"/>
              <a:gd name="connsiteX192" fmla="*/ 3329049 w 15003739"/>
              <a:gd name="connsiteY192" fmla="*/ 4535572 h 9106067"/>
              <a:gd name="connsiteX193" fmla="*/ 3329049 w 15003739"/>
              <a:gd name="connsiteY193" fmla="*/ 4535572 h 9106067"/>
              <a:gd name="connsiteX194" fmla="*/ 3352862 w 15003739"/>
              <a:gd name="connsiteY194" fmla="*/ 4576847 h 9106067"/>
              <a:gd name="connsiteX195" fmla="*/ 3275073 w 15003739"/>
              <a:gd name="connsiteY195" fmla="*/ 4576847 h 9106067"/>
              <a:gd name="connsiteX196" fmla="*/ 3398900 w 15003739"/>
              <a:gd name="connsiteY196" fmla="*/ 4576847 h 9106067"/>
              <a:gd name="connsiteX197" fmla="*/ 3422713 w 15003739"/>
              <a:gd name="connsiteY197" fmla="*/ 4535572 h 9106067"/>
              <a:gd name="connsiteX198" fmla="*/ 3422713 w 15003739"/>
              <a:gd name="connsiteY198" fmla="*/ 4535572 h 9106067"/>
              <a:gd name="connsiteX199" fmla="*/ 3452876 w 15003739"/>
              <a:gd name="connsiteY199" fmla="*/ 4535572 h 9106067"/>
              <a:gd name="connsiteX200" fmla="*/ 3452876 w 15003739"/>
              <a:gd name="connsiteY200" fmla="*/ 4535572 h 9106067"/>
              <a:gd name="connsiteX201" fmla="*/ 3476689 w 15003739"/>
              <a:gd name="connsiteY201" fmla="*/ 4576847 h 9106067"/>
              <a:gd name="connsiteX202" fmla="*/ 3398900 w 15003739"/>
              <a:gd name="connsiteY202" fmla="*/ 4576847 h 9106067"/>
              <a:gd name="connsiteX203" fmla="*/ 3524315 w 15003739"/>
              <a:gd name="connsiteY203" fmla="*/ 4576847 h 9106067"/>
              <a:gd name="connsiteX204" fmla="*/ 3548128 w 15003739"/>
              <a:gd name="connsiteY204" fmla="*/ 4535572 h 9106067"/>
              <a:gd name="connsiteX205" fmla="*/ 3548128 w 15003739"/>
              <a:gd name="connsiteY205" fmla="*/ 4535572 h 9106067"/>
              <a:gd name="connsiteX206" fmla="*/ 3578291 w 15003739"/>
              <a:gd name="connsiteY206" fmla="*/ 4535572 h 9106067"/>
              <a:gd name="connsiteX207" fmla="*/ 3578291 w 15003739"/>
              <a:gd name="connsiteY207" fmla="*/ 4535572 h 9106067"/>
              <a:gd name="connsiteX208" fmla="*/ 3602104 w 15003739"/>
              <a:gd name="connsiteY208" fmla="*/ 4576847 h 9106067"/>
              <a:gd name="connsiteX209" fmla="*/ 3524315 w 15003739"/>
              <a:gd name="connsiteY209" fmla="*/ 4576847 h 9106067"/>
              <a:gd name="connsiteX210" fmla="*/ 3649730 w 15003739"/>
              <a:gd name="connsiteY210" fmla="*/ 4576847 h 9106067"/>
              <a:gd name="connsiteX211" fmla="*/ 3673543 w 15003739"/>
              <a:gd name="connsiteY211" fmla="*/ 4535572 h 9106067"/>
              <a:gd name="connsiteX212" fmla="*/ 3673543 w 15003739"/>
              <a:gd name="connsiteY212" fmla="*/ 4535572 h 9106067"/>
              <a:gd name="connsiteX213" fmla="*/ 3703706 w 15003739"/>
              <a:gd name="connsiteY213" fmla="*/ 4535572 h 9106067"/>
              <a:gd name="connsiteX214" fmla="*/ 3703706 w 15003739"/>
              <a:gd name="connsiteY214" fmla="*/ 4535572 h 9106067"/>
              <a:gd name="connsiteX215" fmla="*/ 3727519 w 15003739"/>
              <a:gd name="connsiteY215" fmla="*/ 4576847 h 9106067"/>
              <a:gd name="connsiteX216" fmla="*/ 3649730 w 15003739"/>
              <a:gd name="connsiteY216" fmla="*/ 4576847 h 9106067"/>
              <a:gd name="connsiteX217" fmla="*/ 3775145 w 15003739"/>
              <a:gd name="connsiteY217" fmla="*/ 4576847 h 9106067"/>
              <a:gd name="connsiteX218" fmla="*/ 3798958 w 15003739"/>
              <a:gd name="connsiteY218" fmla="*/ 4535572 h 9106067"/>
              <a:gd name="connsiteX219" fmla="*/ 3798958 w 15003739"/>
              <a:gd name="connsiteY219" fmla="*/ 4535572 h 9106067"/>
              <a:gd name="connsiteX220" fmla="*/ 3829121 w 15003739"/>
              <a:gd name="connsiteY220" fmla="*/ 4535572 h 9106067"/>
              <a:gd name="connsiteX221" fmla="*/ 3829121 w 15003739"/>
              <a:gd name="connsiteY221" fmla="*/ 4535572 h 9106067"/>
              <a:gd name="connsiteX222" fmla="*/ 3852934 w 15003739"/>
              <a:gd name="connsiteY222" fmla="*/ 4576847 h 9106067"/>
              <a:gd name="connsiteX223" fmla="*/ 3775145 w 15003739"/>
              <a:gd name="connsiteY223" fmla="*/ 4576847 h 9106067"/>
              <a:gd name="connsiteX224" fmla="*/ 3898972 w 15003739"/>
              <a:gd name="connsiteY224" fmla="*/ 4576847 h 9106067"/>
              <a:gd name="connsiteX225" fmla="*/ 3922785 w 15003739"/>
              <a:gd name="connsiteY225" fmla="*/ 4535572 h 9106067"/>
              <a:gd name="connsiteX226" fmla="*/ 3922785 w 15003739"/>
              <a:gd name="connsiteY226" fmla="*/ 4535572 h 9106067"/>
              <a:gd name="connsiteX227" fmla="*/ 3952948 w 15003739"/>
              <a:gd name="connsiteY227" fmla="*/ 4535572 h 9106067"/>
              <a:gd name="connsiteX228" fmla="*/ 3952948 w 15003739"/>
              <a:gd name="connsiteY228" fmla="*/ 4535572 h 9106067"/>
              <a:gd name="connsiteX229" fmla="*/ 3976761 w 15003739"/>
              <a:gd name="connsiteY229" fmla="*/ 4576847 h 9106067"/>
              <a:gd name="connsiteX230" fmla="*/ 3898972 w 15003739"/>
              <a:gd name="connsiteY230" fmla="*/ 4576847 h 9106067"/>
              <a:gd name="connsiteX231" fmla="*/ 4024387 w 15003739"/>
              <a:gd name="connsiteY231" fmla="*/ 4576847 h 9106067"/>
              <a:gd name="connsiteX232" fmla="*/ 4048200 w 15003739"/>
              <a:gd name="connsiteY232" fmla="*/ 4535572 h 9106067"/>
              <a:gd name="connsiteX233" fmla="*/ 4048200 w 15003739"/>
              <a:gd name="connsiteY233" fmla="*/ 4535572 h 9106067"/>
              <a:gd name="connsiteX234" fmla="*/ 4078363 w 15003739"/>
              <a:gd name="connsiteY234" fmla="*/ 4535572 h 9106067"/>
              <a:gd name="connsiteX235" fmla="*/ 4078363 w 15003739"/>
              <a:gd name="connsiteY235" fmla="*/ 4535572 h 9106067"/>
              <a:gd name="connsiteX236" fmla="*/ 4102176 w 15003739"/>
              <a:gd name="connsiteY236" fmla="*/ 4576847 h 9106067"/>
              <a:gd name="connsiteX237" fmla="*/ 4024387 w 15003739"/>
              <a:gd name="connsiteY237" fmla="*/ 4576847 h 9106067"/>
              <a:gd name="connsiteX238" fmla="*/ 4149802 w 15003739"/>
              <a:gd name="connsiteY238" fmla="*/ 4576847 h 9106067"/>
              <a:gd name="connsiteX239" fmla="*/ 4173615 w 15003739"/>
              <a:gd name="connsiteY239" fmla="*/ 4535572 h 9106067"/>
              <a:gd name="connsiteX240" fmla="*/ 4173615 w 15003739"/>
              <a:gd name="connsiteY240" fmla="*/ 4535572 h 9106067"/>
              <a:gd name="connsiteX241" fmla="*/ 4203778 w 15003739"/>
              <a:gd name="connsiteY241" fmla="*/ 4535572 h 9106067"/>
              <a:gd name="connsiteX242" fmla="*/ 4203778 w 15003739"/>
              <a:gd name="connsiteY242" fmla="*/ 4535572 h 9106067"/>
              <a:gd name="connsiteX243" fmla="*/ 4227591 w 15003739"/>
              <a:gd name="connsiteY243" fmla="*/ 4576847 h 9106067"/>
              <a:gd name="connsiteX244" fmla="*/ 4149802 w 15003739"/>
              <a:gd name="connsiteY244" fmla="*/ 4576847 h 9106067"/>
              <a:gd name="connsiteX245" fmla="*/ 4275216 w 15003739"/>
              <a:gd name="connsiteY245" fmla="*/ 4576847 h 9106067"/>
              <a:gd name="connsiteX246" fmla="*/ 4299029 w 15003739"/>
              <a:gd name="connsiteY246" fmla="*/ 4535572 h 9106067"/>
              <a:gd name="connsiteX247" fmla="*/ 4299029 w 15003739"/>
              <a:gd name="connsiteY247" fmla="*/ 4535572 h 9106067"/>
              <a:gd name="connsiteX248" fmla="*/ 4329193 w 15003739"/>
              <a:gd name="connsiteY248" fmla="*/ 4535572 h 9106067"/>
              <a:gd name="connsiteX249" fmla="*/ 4329193 w 15003739"/>
              <a:gd name="connsiteY249" fmla="*/ 4535572 h 9106067"/>
              <a:gd name="connsiteX250" fmla="*/ 4353006 w 15003739"/>
              <a:gd name="connsiteY250" fmla="*/ 4576847 h 9106067"/>
              <a:gd name="connsiteX251" fmla="*/ 4275216 w 15003739"/>
              <a:gd name="connsiteY251" fmla="*/ 4576847 h 9106067"/>
              <a:gd name="connsiteX252" fmla="*/ 4399044 w 15003739"/>
              <a:gd name="connsiteY252" fmla="*/ 4576847 h 9106067"/>
              <a:gd name="connsiteX253" fmla="*/ 4422857 w 15003739"/>
              <a:gd name="connsiteY253" fmla="*/ 4535572 h 9106067"/>
              <a:gd name="connsiteX254" fmla="*/ 4422857 w 15003739"/>
              <a:gd name="connsiteY254" fmla="*/ 4535572 h 9106067"/>
              <a:gd name="connsiteX255" fmla="*/ 4453020 w 15003739"/>
              <a:gd name="connsiteY255" fmla="*/ 4535572 h 9106067"/>
              <a:gd name="connsiteX256" fmla="*/ 4453020 w 15003739"/>
              <a:gd name="connsiteY256" fmla="*/ 4535572 h 9106067"/>
              <a:gd name="connsiteX257" fmla="*/ 4476833 w 15003739"/>
              <a:gd name="connsiteY257" fmla="*/ 4576847 h 9106067"/>
              <a:gd name="connsiteX258" fmla="*/ 4399044 w 15003739"/>
              <a:gd name="connsiteY258" fmla="*/ 4576847 h 9106067"/>
              <a:gd name="connsiteX259" fmla="*/ 4524459 w 15003739"/>
              <a:gd name="connsiteY259" fmla="*/ 4576847 h 9106067"/>
              <a:gd name="connsiteX260" fmla="*/ 4548272 w 15003739"/>
              <a:gd name="connsiteY260" fmla="*/ 4535572 h 9106067"/>
              <a:gd name="connsiteX261" fmla="*/ 4548272 w 15003739"/>
              <a:gd name="connsiteY261" fmla="*/ 4535572 h 9106067"/>
              <a:gd name="connsiteX262" fmla="*/ 4578435 w 15003739"/>
              <a:gd name="connsiteY262" fmla="*/ 4535572 h 9106067"/>
              <a:gd name="connsiteX263" fmla="*/ 4578435 w 15003739"/>
              <a:gd name="connsiteY263" fmla="*/ 4535572 h 9106067"/>
              <a:gd name="connsiteX264" fmla="*/ 4602248 w 15003739"/>
              <a:gd name="connsiteY264" fmla="*/ 4576847 h 9106067"/>
              <a:gd name="connsiteX265" fmla="*/ 4524459 w 15003739"/>
              <a:gd name="connsiteY265" fmla="*/ 4576847 h 9106067"/>
              <a:gd name="connsiteX266" fmla="*/ 4649874 w 15003739"/>
              <a:gd name="connsiteY266" fmla="*/ 4576847 h 9106067"/>
              <a:gd name="connsiteX267" fmla="*/ 4673686 w 15003739"/>
              <a:gd name="connsiteY267" fmla="*/ 4535572 h 9106067"/>
              <a:gd name="connsiteX268" fmla="*/ 4673686 w 15003739"/>
              <a:gd name="connsiteY268" fmla="*/ 4535572 h 9106067"/>
              <a:gd name="connsiteX269" fmla="*/ 4703849 w 15003739"/>
              <a:gd name="connsiteY269" fmla="*/ 4535572 h 9106067"/>
              <a:gd name="connsiteX270" fmla="*/ 4703849 w 15003739"/>
              <a:gd name="connsiteY270" fmla="*/ 4535572 h 9106067"/>
              <a:gd name="connsiteX271" fmla="*/ 4727662 w 15003739"/>
              <a:gd name="connsiteY271" fmla="*/ 4576847 h 9106067"/>
              <a:gd name="connsiteX272" fmla="*/ 4649874 w 15003739"/>
              <a:gd name="connsiteY272" fmla="*/ 4576847 h 9106067"/>
              <a:gd name="connsiteX273" fmla="*/ 4775288 w 15003739"/>
              <a:gd name="connsiteY273" fmla="*/ 4576847 h 9106067"/>
              <a:gd name="connsiteX274" fmla="*/ 4799101 w 15003739"/>
              <a:gd name="connsiteY274" fmla="*/ 4535572 h 9106067"/>
              <a:gd name="connsiteX275" fmla="*/ 4799101 w 15003739"/>
              <a:gd name="connsiteY275" fmla="*/ 4535572 h 9106067"/>
              <a:gd name="connsiteX276" fmla="*/ 4829265 w 15003739"/>
              <a:gd name="connsiteY276" fmla="*/ 4535572 h 9106067"/>
              <a:gd name="connsiteX277" fmla="*/ 4829265 w 15003739"/>
              <a:gd name="connsiteY277" fmla="*/ 4535572 h 9106067"/>
              <a:gd name="connsiteX278" fmla="*/ 4853078 w 15003739"/>
              <a:gd name="connsiteY278" fmla="*/ 4576847 h 9106067"/>
              <a:gd name="connsiteX279" fmla="*/ 4775288 w 15003739"/>
              <a:gd name="connsiteY279" fmla="*/ 4576847 h 9106067"/>
              <a:gd name="connsiteX280" fmla="*/ 4899116 w 15003739"/>
              <a:gd name="connsiteY280" fmla="*/ 4576847 h 9106067"/>
              <a:gd name="connsiteX281" fmla="*/ 4922929 w 15003739"/>
              <a:gd name="connsiteY281" fmla="*/ 4535572 h 9106067"/>
              <a:gd name="connsiteX282" fmla="*/ 4922929 w 15003739"/>
              <a:gd name="connsiteY282" fmla="*/ 4535572 h 9106067"/>
              <a:gd name="connsiteX283" fmla="*/ 4953092 w 15003739"/>
              <a:gd name="connsiteY283" fmla="*/ 4535572 h 9106067"/>
              <a:gd name="connsiteX284" fmla="*/ 4953092 w 15003739"/>
              <a:gd name="connsiteY284" fmla="*/ 4535572 h 9106067"/>
              <a:gd name="connsiteX285" fmla="*/ 4976905 w 15003739"/>
              <a:gd name="connsiteY285" fmla="*/ 4576847 h 9106067"/>
              <a:gd name="connsiteX286" fmla="*/ 4899116 w 15003739"/>
              <a:gd name="connsiteY286" fmla="*/ 4576847 h 9106067"/>
              <a:gd name="connsiteX287" fmla="*/ 5024531 w 15003739"/>
              <a:gd name="connsiteY287" fmla="*/ 4576847 h 9106067"/>
              <a:gd name="connsiteX288" fmla="*/ 5048343 w 15003739"/>
              <a:gd name="connsiteY288" fmla="*/ 4535572 h 9106067"/>
              <a:gd name="connsiteX289" fmla="*/ 5048343 w 15003739"/>
              <a:gd name="connsiteY289" fmla="*/ 4535572 h 9106067"/>
              <a:gd name="connsiteX290" fmla="*/ 5078506 w 15003739"/>
              <a:gd name="connsiteY290" fmla="*/ 4535572 h 9106067"/>
              <a:gd name="connsiteX291" fmla="*/ 5078506 w 15003739"/>
              <a:gd name="connsiteY291" fmla="*/ 4535572 h 9106067"/>
              <a:gd name="connsiteX292" fmla="*/ 5102319 w 15003739"/>
              <a:gd name="connsiteY292" fmla="*/ 4576847 h 9106067"/>
              <a:gd name="connsiteX293" fmla="*/ 5024531 w 15003739"/>
              <a:gd name="connsiteY293" fmla="*/ 4576847 h 9106067"/>
              <a:gd name="connsiteX294" fmla="*/ 5149945 w 15003739"/>
              <a:gd name="connsiteY294" fmla="*/ 4576847 h 9106067"/>
              <a:gd name="connsiteX295" fmla="*/ 5173758 w 15003739"/>
              <a:gd name="connsiteY295" fmla="*/ 4535572 h 9106067"/>
              <a:gd name="connsiteX296" fmla="*/ 5173758 w 15003739"/>
              <a:gd name="connsiteY296" fmla="*/ 4535572 h 9106067"/>
              <a:gd name="connsiteX297" fmla="*/ 5203921 w 15003739"/>
              <a:gd name="connsiteY297" fmla="*/ 4535572 h 9106067"/>
              <a:gd name="connsiteX298" fmla="*/ 5203921 w 15003739"/>
              <a:gd name="connsiteY298" fmla="*/ 4535572 h 9106067"/>
              <a:gd name="connsiteX299" fmla="*/ 5227734 w 15003739"/>
              <a:gd name="connsiteY299" fmla="*/ 4576847 h 9106067"/>
              <a:gd name="connsiteX300" fmla="*/ 5149945 w 15003739"/>
              <a:gd name="connsiteY300" fmla="*/ 4576847 h 9106067"/>
              <a:gd name="connsiteX301" fmla="*/ 5275360 w 15003739"/>
              <a:gd name="connsiteY301" fmla="*/ 4576847 h 9106067"/>
              <a:gd name="connsiteX302" fmla="*/ 5299173 w 15003739"/>
              <a:gd name="connsiteY302" fmla="*/ 4535572 h 9106067"/>
              <a:gd name="connsiteX303" fmla="*/ 5299173 w 15003739"/>
              <a:gd name="connsiteY303" fmla="*/ 4535572 h 9106067"/>
              <a:gd name="connsiteX304" fmla="*/ 5329336 w 15003739"/>
              <a:gd name="connsiteY304" fmla="*/ 4535572 h 9106067"/>
              <a:gd name="connsiteX305" fmla="*/ 5329336 w 15003739"/>
              <a:gd name="connsiteY305" fmla="*/ 4535572 h 9106067"/>
              <a:gd name="connsiteX306" fmla="*/ 5353149 w 15003739"/>
              <a:gd name="connsiteY306" fmla="*/ 4576847 h 9106067"/>
              <a:gd name="connsiteX307" fmla="*/ 5275360 w 15003739"/>
              <a:gd name="connsiteY307" fmla="*/ 4576847 h 9106067"/>
              <a:gd name="connsiteX308" fmla="*/ 5399188 w 15003739"/>
              <a:gd name="connsiteY308" fmla="*/ 4576847 h 9106067"/>
              <a:gd name="connsiteX309" fmla="*/ 5423000 w 15003739"/>
              <a:gd name="connsiteY309" fmla="*/ 4535572 h 9106067"/>
              <a:gd name="connsiteX310" fmla="*/ 5423000 w 15003739"/>
              <a:gd name="connsiteY310" fmla="*/ 4535572 h 9106067"/>
              <a:gd name="connsiteX311" fmla="*/ 5453163 w 15003739"/>
              <a:gd name="connsiteY311" fmla="*/ 4535572 h 9106067"/>
              <a:gd name="connsiteX312" fmla="*/ 5453163 w 15003739"/>
              <a:gd name="connsiteY312" fmla="*/ 4535572 h 9106067"/>
              <a:gd name="connsiteX313" fmla="*/ 5476976 w 15003739"/>
              <a:gd name="connsiteY313" fmla="*/ 4576847 h 9106067"/>
              <a:gd name="connsiteX314" fmla="*/ 5399188 w 15003739"/>
              <a:gd name="connsiteY314" fmla="*/ 4576847 h 9106067"/>
              <a:gd name="connsiteX315" fmla="*/ 5524602 w 15003739"/>
              <a:gd name="connsiteY315" fmla="*/ 4576847 h 9106067"/>
              <a:gd name="connsiteX316" fmla="*/ 5548415 w 15003739"/>
              <a:gd name="connsiteY316" fmla="*/ 4535572 h 9106067"/>
              <a:gd name="connsiteX317" fmla="*/ 5548415 w 15003739"/>
              <a:gd name="connsiteY317" fmla="*/ 4535572 h 9106067"/>
              <a:gd name="connsiteX318" fmla="*/ 5578578 w 15003739"/>
              <a:gd name="connsiteY318" fmla="*/ 4535572 h 9106067"/>
              <a:gd name="connsiteX319" fmla="*/ 5578578 w 15003739"/>
              <a:gd name="connsiteY319" fmla="*/ 4535572 h 9106067"/>
              <a:gd name="connsiteX320" fmla="*/ 5602391 w 15003739"/>
              <a:gd name="connsiteY320" fmla="*/ 4576847 h 9106067"/>
              <a:gd name="connsiteX321" fmla="*/ 5524602 w 15003739"/>
              <a:gd name="connsiteY321" fmla="*/ 4576847 h 9106067"/>
              <a:gd name="connsiteX322" fmla="*/ 5650017 w 15003739"/>
              <a:gd name="connsiteY322" fmla="*/ 4576847 h 9106067"/>
              <a:gd name="connsiteX323" fmla="*/ 5673830 w 15003739"/>
              <a:gd name="connsiteY323" fmla="*/ 4535572 h 9106067"/>
              <a:gd name="connsiteX324" fmla="*/ 5673830 w 15003739"/>
              <a:gd name="connsiteY324" fmla="*/ 4535572 h 9106067"/>
              <a:gd name="connsiteX325" fmla="*/ 5703993 w 15003739"/>
              <a:gd name="connsiteY325" fmla="*/ 4535572 h 9106067"/>
              <a:gd name="connsiteX326" fmla="*/ 5703993 w 15003739"/>
              <a:gd name="connsiteY326" fmla="*/ 4535572 h 9106067"/>
              <a:gd name="connsiteX327" fmla="*/ 5727806 w 15003739"/>
              <a:gd name="connsiteY327" fmla="*/ 4576847 h 9106067"/>
              <a:gd name="connsiteX328" fmla="*/ 5650017 w 15003739"/>
              <a:gd name="connsiteY328" fmla="*/ 4576847 h 9106067"/>
              <a:gd name="connsiteX329" fmla="*/ 5775432 w 15003739"/>
              <a:gd name="connsiteY329" fmla="*/ 4576847 h 9106067"/>
              <a:gd name="connsiteX330" fmla="*/ 5799245 w 15003739"/>
              <a:gd name="connsiteY330" fmla="*/ 4535572 h 9106067"/>
              <a:gd name="connsiteX331" fmla="*/ 5799245 w 15003739"/>
              <a:gd name="connsiteY331" fmla="*/ 4535572 h 9106067"/>
              <a:gd name="connsiteX332" fmla="*/ 5829408 w 15003739"/>
              <a:gd name="connsiteY332" fmla="*/ 4535572 h 9106067"/>
              <a:gd name="connsiteX333" fmla="*/ 5829408 w 15003739"/>
              <a:gd name="connsiteY333" fmla="*/ 4535572 h 9106067"/>
              <a:gd name="connsiteX334" fmla="*/ 5853221 w 15003739"/>
              <a:gd name="connsiteY334" fmla="*/ 4576847 h 9106067"/>
              <a:gd name="connsiteX335" fmla="*/ 5775432 w 15003739"/>
              <a:gd name="connsiteY335" fmla="*/ 4576847 h 9106067"/>
              <a:gd name="connsiteX336" fmla="*/ 5899259 w 15003739"/>
              <a:gd name="connsiteY336" fmla="*/ 4576847 h 9106067"/>
              <a:gd name="connsiteX337" fmla="*/ 5923072 w 15003739"/>
              <a:gd name="connsiteY337" fmla="*/ 4535572 h 9106067"/>
              <a:gd name="connsiteX338" fmla="*/ 5923072 w 15003739"/>
              <a:gd name="connsiteY338" fmla="*/ 4535572 h 9106067"/>
              <a:gd name="connsiteX339" fmla="*/ 5953235 w 15003739"/>
              <a:gd name="connsiteY339" fmla="*/ 4535572 h 9106067"/>
              <a:gd name="connsiteX340" fmla="*/ 5953235 w 15003739"/>
              <a:gd name="connsiteY340" fmla="*/ 4535572 h 9106067"/>
              <a:gd name="connsiteX341" fmla="*/ 5977048 w 15003739"/>
              <a:gd name="connsiteY341" fmla="*/ 4576847 h 9106067"/>
              <a:gd name="connsiteX342" fmla="*/ 5899259 w 15003739"/>
              <a:gd name="connsiteY342" fmla="*/ 4576847 h 9106067"/>
              <a:gd name="connsiteX343" fmla="*/ 6024674 w 15003739"/>
              <a:gd name="connsiteY343" fmla="*/ 4576847 h 9106067"/>
              <a:gd name="connsiteX344" fmla="*/ 6048487 w 15003739"/>
              <a:gd name="connsiteY344" fmla="*/ 4535572 h 9106067"/>
              <a:gd name="connsiteX345" fmla="*/ 6048487 w 15003739"/>
              <a:gd name="connsiteY345" fmla="*/ 4535572 h 9106067"/>
              <a:gd name="connsiteX346" fmla="*/ 6078650 w 15003739"/>
              <a:gd name="connsiteY346" fmla="*/ 4535572 h 9106067"/>
              <a:gd name="connsiteX347" fmla="*/ 6078650 w 15003739"/>
              <a:gd name="connsiteY347" fmla="*/ 4535572 h 9106067"/>
              <a:gd name="connsiteX348" fmla="*/ 6102463 w 15003739"/>
              <a:gd name="connsiteY348" fmla="*/ 4576847 h 9106067"/>
              <a:gd name="connsiteX349" fmla="*/ 6024674 w 15003739"/>
              <a:gd name="connsiteY349" fmla="*/ 4576847 h 9106067"/>
              <a:gd name="connsiteX350" fmla="*/ 6150089 w 15003739"/>
              <a:gd name="connsiteY350" fmla="*/ 4576847 h 9106067"/>
              <a:gd name="connsiteX351" fmla="*/ 6173902 w 15003739"/>
              <a:gd name="connsiteY351" fmla="*/ 4535572 h 9106067"/>
              <a:gd name="connsiteX352" fmla="*/ 6173902 w 15003739"/>
              <a:gd name="connsiteY352" fmla="*/ 4535572 h 9106067"/>
              <a:gd name="connsiteX353" fmla="*/ 6204065 w 15003739"/>
              <a:gd name="connsiteY353" fmla="*/ 4535572 h 9106067"/>
              <a:gd name="connsiteX354" fmla="*/ 6204065 w 15003739"/>
              <a:gd name="connsiteY354" fmla="*/ 4535572 h 9106067"/>
              <a:gd name="connsiteX355" fmla="*/ 6227878 w 15003739"/>
              <a:gd name="connsiteY355" fmla="*/ 4576847 h 9106067"/>
              <a:gd name="connsiteX356" fmla="*/ 6150089 w 15003739"/>
              <a:gd name="connsiteY356" fmla="*/ 4576847 h 9106067"/>
              <a:gd name="connsiteX357" fmla="*/ 6275503 w 15003739"/>
              <a:gd name="connsiteY357" fmla="*/ 4576847 h 9106067"/>
              <a:gd name="connsiteX358" fmla="*/ 6299316 w 15003739"/>
              <a:gd name="connsiteY358" fmla="*/ 4535572 h 9106067"/>
              <a:gd name="connsiteX359" fmla="*/ 6299316 w 15003739"/>
              <a:gd name="connsiteY359" fmla="*/ 4535572 h 9106067"/>
              <a:gd name="connsiteX360" fmla="*/ 6329480 w 15003739"/>
              <a:gd name="connsiteY360" fmla="*/ 4535572 h 9106067"/>
              <a:gd name="connsiteX361" fmla="*/ 6329480 w 15003739"/>
              <a:gd name="connsiteY361" fmla="*/ 4535572 h 9106067"/>
              <a:gd name="connsiteX362" fmla="*/ 6353293 w 15003739"/>
              <a:gd name="connsiteY362" fmla="*/ 4576847 h 9106067"/>
              <a:gd name="connsiteX363" fmla="*/ 6275503 w 15003739"/>
              <a:gd name="connsiteY363" fmla="*/ 4576847 h 9106067"/>
              <a:gd name="connsiteX364" fmla="*/ 6399331 w 15003739"/>
              <a:gd name="connsiteY364" fmla="*/ 4576847 h 9106067"/>
              <a:gd name="connsiteX365" fmla="*/ 6423144 w 15003739"/>
              <a:gd name="connsiteY365" fmla="*/ 4535572 h 9106067"/>
              <a:gd name="connsiteX366" fmla="*/ 6423144 w 15003739"/>
              <a:gd name="connsiteY366" fmla="*/ 4535572 h 9106067"/>
              <a:gd name="connsiteX367" fmla="*/ 6453307 w 15003739"/>
              <a:gd name="connsiteY367" fmla="*/ 4535572 h 9106067"/>
              <a:gd name="connsiteX368" fmla="*/ 6453307 w 15003739"/>
              <a:gd name="connsiteY368" fmla="*/ 4535572 h 9106067"/>
              <a:gd name="connsiteX369" fmla="*/ 6477120 w 15003739"/>
              <a:gd name="connsiteY369" fmla="*/ 4576847 h 9106067"/>
              <a:gd name="connsiteX370" fmla="*/ 6399331 w 15003739"/>
              <a:gd name="connsiteY370" fmla="*/ 4576847 h 9106067"/>
              <a:gd name="connsiteX371" fmla="*/ 6524746 w 15003739"/>
              <a:gd name="connsiteY371" fmla="*/ 4576847 h 9106067"/>
              <a:gd name="connsiteX372" fmla="*/ 6548559 w 15003739"/>
              <a:gd name="connsiteY372" fmla="*/ 4535572 h 9106067"/>
              <a:gd name="connsiteX373" fmla="*/ 6548559 w 15003739"/>
              <a:gd name="connsiteY373" fmla="*/ 4535572 h 9106067"/>
              <a:gd name="connsiteX374" fmla="*/ 6578722 w 15003739"/>
              <a:gd name="connsiteY374" fmla="*/ 4535572 h 9106067"/>
              <a:gd name="connsiteX375" fmla="*/ 6578722 w 15003739"/>
              <a:gd name="connsiteY375" fmla="*/ 4535572 h 9106067"/>
              <a:gd name="connsiteX376" fmla="*/ 6602535 w 15003739"/>
              <a:gd name="connsiteY376" fmla="*/ 4576847 h 9106067"/>
              <a:gd name="connsiteX377" fmla="*/ 6524746 w 15003739"/>
              <a:gd name="connsiteY377" fmla="*/ 4576847 h 9106067"/>
              <a:gd name="connsiteX378" fmla="*/ 6650160 w 15003739"/>
              <a:gd name="connsiteY378" fmla="*/ 4576847 h 9106067"/>
              <a:gd name="connsiteX379" fmla="*/ 6673973 w 15003739"/>
              <a:gd name="connsiteY379" fmla="*/ 4535572 h 9106067"/>
              <a:gd name="connsiteX380" fmla="*/ 6673973 w 15003739"/>
              <a:gd name="connsiteY380" fmla="*/ 4535572 h 9106067"/>
              <a:gd name="connsiteX381" fmla="*/ 6704136 w 15003739"/>
              <a:gd name="connsiteY381" fmla="*/ 4535572 h 9106067"/>
              <a:gd name="connsiteX382" fmla="*/ 6704136 w 15003739"/>
              <a:gd name="connsiteY382" fmla="*/ 4535572 h 9106067"/>
              <a:gd name="connsiteX383" fmla="*/ 6727949 w 15003739"/>
              <a:gd name="connsiteY383" fmla="*/ 4576847 h 9106067"/>
              <a:gd name="connsiteX384" fmla="*/ 6650160 w 15003739"/>
              <a:gd name="connsiteY384" fmla="*/ 4576847 h 9106067"/>
              <a:gd name="connsiteX385" fmla="*/ 6775575 w 15003739"/>
              <a:gd name="connsiteY385" fmla="*/ 4576847 h 9106067"/>
              <a:gd name="connsiteX386" fmla="*/ 6799388 w 15003739"/>
              <a:gd name="connsiteY386" fmla="*/ 4535572 h 9106067"/>
              <a:gd name="connsiteX387" fmla="*/ 6799388 w 15003739"/>
              <a:gd name="connsiteY387" fmla="*/ 4535572 h 9106067"/>
              <a:gd name="connsiteX388" fmla="*/ 6829552 w 15003739"/>
              <a:gd name="connsiteY388" fmla="*/ 4535572 h 9106067"/>
              <a:gd name="connsiteX389" fmla="*/ 6829552 w 15003739"/>
              <a:gd name="connsiteY389" fmla="*/ 4535572 h 9106067"/>
              <a:gd name="connsiteX390" fmla="*/ 6853364 w 15003739"/>
              <a:gd name="connsiteY390" fmla="*/ 4576847 h 9106067"/>
              <a:gd name="connsiteX391" fmla="*/ 6775575 w 15003739"/>
              <a:gd name="connsiteY391" fmla="*/ 4576847 h 9106067"/>
              <a:gd name="connsiteX392" fmla="*/ 6899403 w 15003739"/>
              <a:gd name="connsiteY392" fmla="*/ 4576847 h 9106067"/>
              <a:gd name="connsiteX393" fmla="*/ 6923216 w 15003739"/>
              <a:gd name="connsiteY393" fmla="*/ 4535572 h 9106067"/>
              <a:gd name="connsiteX394" fmla="*/ 6923216 w 15003739"/>
              <a:gd name="connsiteY394" fmla="*/ 4535572 h 9106067"/>
              <a:gd name="connsiteX395" fmla="*/ 6953379 w 15003739"/>
              <a:gd name="connsiteY395" fmla="*/ 4535572 h 9106067"/>
              <a:gd name="connsiteX396" fmla="*/ 6953379 w 15003739"/>
              <a:gd name="connsiteY396" fmla="*/ 4535572 h 9106067"/>
              <a:gd name="connsiteX397" fmla="*/ 6977192 w 15003739"/>
              <a:gd name="connsiteY397" fmla="*/ 4576847 h 9106067"/>
              <a:gd name="connsiteX398" fmla="*/ 6899403 w 15003739"/>
              <a:gd name="connsiteY398" fmla="*/ 4576847 h 9106067"/>
              <a:gd name="connsiteX399" fmla="*/ 7024817 w 15003739"/>
              <a:gd name="connsiteY399" fmla="*/ 4576847 h 9106067"/>
              <a:gd name="connsiteX400" fmla="*/ 7048630 w 15003739"/>
              <a:gd name="connsiteY400" fmla="*/ 4535572 h 9106067"/>
              <a:gd name="connsiteX401" fmla="*/ 7048630 w 15003739"/>
              <a:gd name="connsiteY401" fmla="*/ 4535572 h 9106067"/>
              <a:gd name="connsiteX402" fmla="*/ 7078793 w 15003739"/>
              <a:gd name="connsiteY402" fmla="*/ 4535572 h 9106067"/>
              <a:gd name="connsiteX403" fmla="*/ 7078793 w 15003739"/>
              <a:gd name="connsiteY403" fmla="*/ 4535572 h 9106067"/>
              <a:gd name="connsiteX404" fmla="*/ 7102606 w 15003739"/>
              <a:gd name="connsiteY404" fmla="*/ 4576847 h 9106067"/>
              <a:gd name="connsiteX405" fmla="*/ 7024817 w 15003739"/>
              <a:gd name="connsiteY405" fmla="*/ 4576847 h 9106067"/>
              <a:gd name="connsiteX406" fmla="*/ 7150232 w 15003739"/>
              <a:gd name="connsiteY406" fmla="*/ 4576847 h 9106067"/>
              <a:gd name="connsiteX407" fmla="*/ 7174045 w 15003739"/>
              <a:gd name="connsiteY407" fmla="*/ 4535572 h 9106067"/>
              <a:gd name="connsiteX408" fmla="*/ 7174045 w 15003739"/>
              <a:gd name="connsiteY408" fmla="*/ 4535572 h 9106067"/>
              <a:gd name="connsiteX409" fmla="*/ 7204208 w 15003739"/>
              <a:gd name="connsiteY409" fmla="*/ 4535572 h 9106067"/>
              <a:gd name="connsiteX410" fmla="*/ 7204208 w 15003739"/>
              <a:gd name="connsiteY410" fmla="*/ 4535572 h 9106067"/>
              <a:gd name="connsiteX411" fmla="*/ 7228021 w 15003739"/>
              <a:gd name="connsiteY411" fmla="*/ 4576847 h 9106067"/>
              <a:gd name="connsiteX412" fmla="*/ 7150232 w 15003739"/>
              <a:gd name="connsiteY412" fmla="*/ 4576847 h 9106067"/>
              <a:gd name="connsiteX413" fmla="*/ 7275647 w 15003739"/>
              <a:gd name="connsiteY413" fmla="*/ 4576847 h 9106067"/>
              <a:gd name="connsiteX414" fmla="*/ 7299460 w 15003739"/>
              <a:gd name="connsiteY414" fmla="*/ 4535572 h 9106067"/>
              <a:gd name="connsiteX415" fmla="*/ 7299460 w 15003739"/>
              <a:gd name="connsiteY415" fmla="*/ 4535572 h 9106067"/>
              <a:gd name="connsiteX416" fmla="*/ 7329623 w 15003739"/>
              <a:gd name="connsiteY416" fmla="*/ 4535572 h 9106067"/>
              <a:gd name="connsiteX417" fmla="*/ 7329623 w 15003739"/>
              <a:gd name="connsiteY417" fmla="*/ 4535572 h 9106067"/>
              <a:gd name="connsiteX418" fmla="*/ 7353436 w 15003739"/>
              <a:gd name="connsiteY418" fmla="*/ 4576847 h 9106067"/>
              <a:gd name="connsiteX419" fmla="*/ 7275647 w 15003739"/>
              <a:gd name="connsiteY419" fmla="*/ 4576847 h 9106067"/>
              <a:gd name="connsiteX420" fmla="*/ 7399474 w 15003739"/>
              <a:gd name="connsiteY420" fmla="*/ 4576847 h 9106067"/>
              <a:gd name="connsiteX421" fmla="*/ 7423287 w 15003739"/>
              <a:gd name="connsiteY421" fmla="*/ 4535572 h 9106067"/>
              <a:gd name="connsiteX422" fmla="*/ 7423287 w 15003739"/>
              <a:gd name="connsiteY422" fmla="*/ 4535572 h 9106067"/>
              <a:gd name="connsiteX423" fmla="*/ 7453450 w 15003739"/>
              <a:gd name="connsiteY423" fmla="*/ 4535572 h 9106067"/>
              <a:gd name="connsiteX424" fmla="*/ 7453450 w 15003739"/>
              <a:gd name="connsiteY424" fmla="*/ 4535572 h 9106067"/>
              <a:gd name="connsiteX425" fmla="*/ 7477263 w 15003739"/>
              <a:gd name="connsiteY425" fmla="*/ 4576847 h 9106067"/>
              <a:gd name="connsiteX426" fmla="*/ 7399474 w 15003739"/>
              <a:gd name="connsiteY426" fmla="*/ 4576847 h 9106067"/>
              <a:gd name="connsiteX427" fmla="*/ 7524889 w 15003739"/>
              <a:gd name="connsiteY427" fmla="*/ 4576847 h 9106067"/>
              <a:gd name="connsiteX428" fmla="*/ 7548702 w 15003739"/>
              <a:gd name="connsiteY428" fmla="*/ 4535572 h 9106067"/>
              <a:gd name="connsiteX429" fmla="*/ 7548702 w 15003739"/>
              <a:gd name="connsiteY429" fmla="*/ 4535572 h 9106067"/>
              <a:gd name="connsiteX430" fmla="*/ 7578865 w 15003739"/>
              <a:gd name="connsiteY430" fmla="*/ 4535572 h 9106067"/>
              <a:gd name="connsiteX431" fmla="*/ 7578865 w 15003739"/>
              <a:gd name="connsiteY431" fmla="*/ 4535572 h 9106067"/>
              <a:gd name="connsiteX432" fmla="*/ 7602678 w 15003739"/>
              <a:gd name="connsiteY432" fmla="*/ 4576847 h 9106067"/>
              <a:gd name="connsiteX433" fmla="*/ 7524889 w 15003739"/>
              <a:gd name="connsiteY433" fmla="*/ 4576847 h 9106067"/>
              <a:gd name="connsiteX434" fmla="*/ 7650304 w 15003739"/>
              <a:gd name="connsiteY434" fmla="*/ 4576847 h 9106067"/>
              <a:gd name="connsiteX435" fmla="*/ 7674117 w 15003739"/>
              <a:gd name="connsiteY435" fmla="*/ 4535572 h 9106067"/>
              <a:gd name="connsiteX436" fmla="*/ 7674117 w 15003739"/>
              <a:gd name="connsiteY436" fmla="*/ 4535572 h 9106067"/>
              <a:gd name="connsiteX437" fmla="*/ 7704280 w 15003739"/>
              <a:gd name="connsiteY437" fmla="*/ 4535572 h 9106067"/>
              <a:gd name="connsiteX438" fmla="*/ 7704280 w 15003739"/>
              <a:gd name="connsiteY438" fmla="*/ 4535572 h 9106067"/>
              <a:gd name="connsiteX439" fmla="*/ 7728093 w 15003739"/>
              <a:gd name="connsiteY439" fmla="*/ 4576847 h 9106067"/>
              <a:gd name="connsiteX440" fmla="*/ 7650304 w 15003739"/>
              <a:gd name="connsiteY440" fmla="*/ 4576847 h 9106067"/>
              <a:gd name="connsiteX441" fmla="*/ 7775719 w 15003739"/>
              <a:gd name="connsiteY441" fmla="*/ 4576847 h 9106067"/>
              <a:gd name="connsiteX442" fmla="*/ 7799532 w 15003739"/>
              <a:gd name="connsiteY442" fmla="*/ 4535572 h 9106067"/>
              <a:gd name="connsiteX443" fmla="*/ 7799532 w 15003739"/>
              <a:gd name="connsiteY443" fmla="*/ 4535572 h 9106067"/>
              <a:gd name="connsiteX444" fmla="*/ 7829695 w 15003739"/>
              <a:gd name="connsiteY444" fmla="*/ 4535572 h 9106067"/>
              <a:gd name="connsiteX445" fmla="*/ 7829695 w 15003739"/>
              <a:gd name="connsiteY445" fmla="*/ 4535572 h 9106067"/>
              <a:gd name="connsiteX446" fmla="*/ 7853508 w 15003739"/>
              <a:gd name="connsiteY446" fmla="*/ 4576847 h 9106067"/>
              <a:gd name="connsiteX447" fmla="*/ 7775719 w 15003739"/>
              <a:gd name="connsiteY447" fmla="*/ 4576847 h 9106067"/>
              <a:gd name="connsiteX448" fmla="*/ 7899546 w 15003739"/>
              <a:gd name="connsiteY448" fmla="*/ 4576847 h 9106067"/>
              <a:gd name="connsiteX449" fmla="*/ 7923359 w 15003739"/>
              <a:gd name="connsiteY449" fmla="*/ 4535572 h 9106067"/>
              <a:gd name="connsiteX450" fmla="*/ 7923359 w 15003739"/>
              <a:gd name="connsiteY450" fmla="*/ 4535572 h 9106067"/>
              <a:gd name="connsiteX451" fmla="*/ 7953522 w 15003739"/>
              <a:gd name="connsiteY451" fmla="*/ 4535572 h 9106067"/>
              <a:gd name="connsiteX452" fmla="*/ 7953522 w 15003739"/>
              <a:gd name="connsiteY452" fmla="*/ 4535572 h 9106067"/>
              <a:gd name="connsiteX453" fmla="*/ 7977335 w 15003739"/>
              <a:gd name="connsiteY453" fmla="*/ 4576847 h 9106067"/>
              <a:gd name="connsiteX454" fmla="*/ 7899546 w 15003739"/>
              <a:gd name="connsiteY454" fmla="*/ 4576847 h 9106067"/>
              <a:gd name="connsiteX455" fmla="*/ 8024961 w 15003739"/>
              <a:gd name="connsiteY455" fmla="*/ 4576847 h 9106067"/>
              <a:gd name="connsiteX456" fmla="*/ 8048774 w 15003739"/>
              <a:gd name="connsiteY456" fmla="*/ 4535572 h 9106067"/>
              <a:gd name="connsiteX457" fmla="*/ 8048774 w 15003739"/>
              <a:gd name="connsiteY457" fmla="*/ 4535572 h 9106067"/>
              <a:gd name="connsiteX458" fmla="*/ 8078937 w 15003739"/>
              <a:gd name="connsiteY458" fmla="*/ 4535572 h 9106067"/>
              <a:gd name="connsiteX459" fmla="*/ 8078937 w 15003739"/>
              <a:gd name="connsiteY459" fmla="*/ 4535572 h 9106067"/>
              <a:gd name="connsiteX460" fmla="*/ 8102750 w 15003739"/>
              <a:gd name="connsiteY460" fmla="*/ 4576847 h 9106067"/>
              <a:gd name="connsiteX461" fmla="*/ 8024961 w 15003739"/>
              <a:gd name="connsiteY461" fmla="*/ 4576847 h 9106067"/>
              <a:gd name="connsiteX462" fmla="*/ 8150376 w 15003739"/>
              <a:gd name="connsiteY462" fmla="*/ 4576847 h 9106067"/>
              <a:gd name="connsiteX463" fmla="*/ 8174189 w 15003739"/>
              <a:gd name="connsiteY463" fmla="*/ 4535572 h 9106067"/>
              <a:gd name="connsiteX464" fmla="*/ 8174189 w 15003739"/>
              <a:gd name="connsiteY464" fmla="*/ 4535572 h 9106067"/>
              <a:gd name="connsiteX465" fmla="*/ 8204352 w 15003739"/>
              <a:gd name="connsiteY465" fmla="*/ 4535572 h 9106067"/>
              <a:gd name="connsiteX466" fmla="*/ 8204352 w 15003739"/>
              <a:gd name="connsiteY466" fmla="*/ 4535572 h 9106067"/>
              <a:gd name="connsiteX467" fmla="*/ 8228164 w 15003739"/>
              <a:gd name="connsiteY467" fmla="*/ 4576847 h 9106067"/>
              <a:gd name="connsiteX468" fmla="*/ 8150376 w 15003739"/>
              <a:gd name="connsiteY468" fmla="*/ 4576847 h 9106067"/>
              <a:gd name="connsiteX469" fmla="*/ 8275790 w 15003739"/>
              <a:gd name="connsiteY469" fmla="*/ 4576847 h 9106067"/>
              <a:gd name="connsiteX470" fmla="*/ 8299603 w 15003739"/>
              <a:gd name="connsiteY470" fmla="*/ 4535572 h 9106067"/>
              <a:gd name="connsiteX471" fmla="*/ 8299603 w 15003739"/>
              <a:gd name="connsiteY471" fmla="*/ 4535572 h 9106067"/>
              <a:gd name="connsiteX472" fmla="*/ 8329767 w 15003739"/>
              <a:gd name="connsiteY472" fmla="*/ 4535572 h 9106067"/>
              <a:gd name="connsiteX473" fmla="*/ 8329767 w 15003739"/>
              <a:gd name="connsiteY473" fmla="*/ 4535572 h 9106067"/>
              <a:gd name="connsiteX474" fmla="*/ 8353580 w 15003739"/>
              <a:gd name="connsiteY474" fmla="*/ 4576847 h 9106067"/>
              <a:gd name="connsiteX475" fmla="*/ 8275790 w 15003739"/>
              <a:gd name="connsiteY475" fmla="*/ 4576847 h 9106067"/>
              <a:gd name="connsiteX476" fmla="*/ 8399617 w 15003739"/>
              <a:gd name="connsiteY476" fmla="*/ 4576847 h 9106067"/>
              <a:gd name="connsiteX477" fmla="*/ 8423430 w 15003739"/>
              <a:gd name="connsiteY477" fmla="*/ 4535572 h 9106067"/>
              <a:gd name="connsiteX478" fmla="*/ 8423430 w 15003739"/>
              <a:gd name="connsiteY478" fmla="*/ 4535572 h 9106067"/>
              <a:gd name="connsiteX479" fmla="*/ 8453594 w 15003739"/>
              <a:gd name="connsiteY479" fmla="*/ 4535572 h 9106067"/>
              <a:gd name="connsiteX480" fmla="*/ 8453594 w 15003739"/>
              <a:gd name="connsiteY480" fmla="*/ 4535572 h 9106067"/>
              <a:gd name="connsiteX481" fmla="*/ 8477407 w 15003739"/>
              <a:gd name="connsiteY481" fmla="*/ 4576847 h 9106067"/>
              <a:gd name="connsiteX482" fmla="*/ 8399617 w 15003739"/>
              <a:gd name="connsiteY482" fmla="*/ 4576847 h 9106067"/>
              <a:gd name="connsiteX483" fmla="*/ 8525032 w 15003739"/>
              <a:gd name="connsiteY483" fmla="*/ 4576847 h 9106067"/>
              <a:gd name="connsiteX484" fmla="*/ 8548845 w 15003739"/>
              <a:gd name="connsiteY484" fmla="*/ 4535572 h 9106067"/>
              <a:gd name="connsiteX485" fmla="*/ 8548845 w 15003739"/>
              <a:gd name="connsiteY485" fmla="*/ 4535572 h 9106067"/>
              <a:gd name="connsiteX486" fmla="*/ 8579009 w 15003739"/>
              <a:gd name="connsiteY486" fmla="*/ 4535572 h 9106067"/>
              <a:gd name="connsiteX487" fmla="*/ 8579009 w 15003739"/>
              <a:gd name="connsiteY487" fmla="*/ 4535572 h 9106067"/>
              <a:gd name="connsiteX488" fmla="*/ 8602822 w 15003739"/>
              <a:gd name="connsiteY488" fmla="*/ 4576847 h 9106067"/>
              <a:gd name="connsiteX489" fmla="*/ 8525032 w 15003739"/>
              <a:gd name="connsiteY489" fmla="*/ 4576847 h 9106067"/>
              <a:gd name="connsiteX490" fmla="*/ 8650448 w 15003739"/>
              <a:gd name="connsiteY490" fmla="*/ 4576847 h 9106067"/>
              <a:gd name="connsiteX491" fmla="*/ 8674261 w 15003739"/>
              <a:gd name="connsiteY491" fmla="*/ 4535572 h 9106067"/>
              <a:gd name="connsiteX492" fmla="*/ 8674261 w 15003739"/>
              <a:gd name="connsiteY492" fmla="*/ 4535572 h 9106067"/>
              <a:gd name="connsiteX493" fmla="*/ 8704423 w 15003739"/>
              <a:gd name="connsiteY493" fmla="*/ 4535572 h 9106067"/>
              <a:gd name="connsiteX494" fmla="*/ 8704423 w 15003739"/>
              <a:gd name="connsiteY494" fmla="*/ 4535572 h 9106067"/>
              <a:gd name="connsiteX495" fmla="*/ 8728236 w 15003739"/>
              <a:gd name="connsiteY495" fmla="*/ 4576847 h 9106067"/>
              <a:gd name="connsiteX496" fmla="*/ 8650448 w 15003739"/>
              <a:gd name="connsiteY496" fmla="*/ 4576847 h 9106067"/>
              <a:gd name="connsiteX497" fmla="*/ 8775862 w 15003739"/>
              <a:gd name="connsiteY497" fmla="*/ 4576847 h 9106067"/>
              <a:gd name="connsiteX498" fmla="*/ 8799675 w 15003739"/>
              <a:gd name="connsiteY498" fmla="*/ 4535572 h 9106067"/>
              <a:gd name="connsiteX499" fmla="*/ 8799675 w 15003739"/>
              <a:gd name="connsiteY499" fmla="*/ 4535572 h 9106067"/>
              <a:gd name="connsiteX500" fmla="*/ 8829838 w 15003739"/>
              <a:gd name="connsiteY500" fmla="*/ 4535572 h 9106067"/>
              <a:gd name="connsiteX501" fmla="*/ 8829838 w 15003739"/>
              <a:gd name="connsiteY501" fmla="*/ 4535572 h 9106067"/>
              <a:gd name="connsiteX502" fmla="*/ 8853651 w 15003739"/>
              <a:gd name="connsiteY502" fmla="*/ 4576847 h 9106067"/>
              <a:gd name="connsiteX503" fmla="*/ 8775862 w 15003739"/>
              <a:gd name="connsiteY503" fmla="*/ 4576847 h 9106067"/>
              <a:gd name="connsiteX504" fmla="*/ 8899689 w 15003739"/>
              <a:gd name="connsiteY504" fmla="*/ 4576847 h 9106067"/>
              <a:gd name="connsiteX505" fmla="*/ 8923502 w 15003739"/>
              <a:gd name="connsiteY505" fmla="*/ 4535572 h 9106067"/>
              <a:gd name="connsiteX506" fmla="*/ 8923502 w 15003739"/>
              <a:gd name="connsiteY506" fmla="*/ 4535572 h 9106067"/>
              <a:gd name="connsiteX507" fmla="*/ 8953665 w 15003739"/>
              <a:gd name="connsiteY507" fmla="*/ 4535572 h 9106067"/>
              <a:gd name="connsiteX508" fmla="*/ 8953665 w 15003739"/>
              <a:gd name="connsiteY508" fmla="*/ 4535572 h 9106067"/>
              <a:gd name="connsiteX509" fmla="*/ 8977478 w 15003739"/>
              <a:gd name="connsiteY509" fmla="*/ 4576847 h 9106067"/>
              <a:gd name="connsiteX510" fmla="*/ 8899689 w 15003739"/>
              <a:gd name="connsiteY510" fmla="*/ 4576847 h 9106067"/>
              <a:gd name="connsiteX511" fmla="*/ 9025104 w 15003739"/>
              <a:gd name="connsiteY511" fmla="*/ 4576847 h 9106067"/>
              <a:gd name="connsiteX512" fmla="*/ 9048917 w 15003739"/>
              <a:gd name="connsiteY512" fmla="*/ 4535572 h 9106067"/>
              <a:gd name="connsiteX513" fmla="*/ 9048917 w 15003739"/>
              <a:gd name="connsiteY513" fmla="*/ 4535572 h 9106067"/>
              <a:gd name="connsiteX514" fmla="*/ 9079081 w 15003739"/>
              <a:gd name="connsiteY514" fmla="*/ 4535572 h 9106067"/>
              <a:gd name="connsiteX515" fmla="*/ 9079081 w 15003739"/>
              <a:gd name="connsiteY515" fmla="*/ 4535572 h 9106067"/>
              <a:gd name="connsiteX516" fmla="*/ 9102893 w 15003739"/>
              <a:gd name="connsiteY516" fmla="*/ 4576847 h 9106067"/>
              <a:gd name="connsiteX517" fmla="*/ 9025104 w 15003739"/>
              <a:gd name="connsiteY517" fmla="*/ 4576847 h 9106067"/>
              <a:gd name="connsiteX518" fmla="*/ 9150519 w 15003739"/>
              <a:gd name="connsiteY518" fmla="*/ 4576847 h 9106067"/>
              <a:gd name="connsiteX519" fmla="*/ 9174332 w 15003739"/>
              <a:gd name="connsiteY519" fmla="*/ 4535572 h 9106067"/>
              <a:gd name="connsiteX520" fmla="*/ 9174332 w 15003739"/>
              <a:gd name="connsiteY520" fmla="*/ 4535572 h 9106067"/>
              <a:gd name="connsiteX521" fmla="*/ 9204495 w 15003739"/>
              <a:gd name="connsiteY521" fmla="*/ 4535572 h 9106067"/>
              <a:gd name="connsiteX522" fmla="*/ 9204495 w 15003739"/>
              <a:gd name="connsiteY522" fmla="*/ 4535572 h 9106067"/>
              <a:gd name="connsiteX523" fmla="*/ 9228308 w 15003739"/>
              <a:gd name="connsiteY523" fmla="*/ 4576847 h 9106067"/>
              <a:gd name="connsiteX524" fmla="*/ 9150519 w 15003739"/>
              <a:gd name="connsiteY524" fmla="*/ 4576847 h 9106067"/>
              <a:gd name="connsiteX525" fmla="*/ 9275934 w 15003739"/>
              <a:gd name="connsiteY525" fmla="*/ 4576847 h 9106067"/>
              <a:gd name="connsiteX526" fmla="*/ 9299747 w 15003739"/>
              <a:gd name="connsiteY526" fmla="*/ 4535572 h 9106067"/>
              <a:gd name="connsiteX527" fmla="*/ 9299747 w 15003739"/>
              <a:gd name="connsiteY527" fmla="*/ 4535572 h 9106067"/>
              <a:gd name="connsiteX528" fmla="*/ 9329910 w 15003739"/>
              <a:gd name="connsiteY528" fmla="*/ 4535572 h 9106067"/>
              <a:gd name="connsiteX529" fmla="*/ 9329910 w 15003739"/>
              <a:gd name="connsiteY529" fmla="*/ 4535572 h 9106067"/>
              <a:gd name="connsiteX530" fmla="*/ 9353723 w 15003739"/>
              <a:gd name="connsiteY530" fmla="*/ 4576847 h 9106067"/>
              <a:gd name="connsiteX531" fmla="*/ 9275934 w 15003739"/>
              <a:gd name="connsiteY531" fmla="*/ 4576847 h 9106067"/>
              <a:gd name="connsiteX532" fmla="*/ 9399761 w 15003739"/>
              <a:gd name="connsiteY532" fmla="*/ 4576847 h 9106067"/>
              <a:gd name="connsiteX533" fmla="*/ 9423574 w 15003739"/>
              <a:gd name="connsiteY533" fmla="*/ 4535572 h 9106067"/>
              <a:gd name="connsiteX534" fmla="*/ 9423574 w 15003739"/>
              <a:gd name="connsiteY534" fmla="*/ 4535572 h 9106067"/>
              <a:gd name="connsiteX535" fmla="*/ 9453737 w 15003739"/>
              <a:gd name="connsiteY535" fmla="*/ 4535572 h 9106067"/>
              <a:gd name="connsiteX536" fmla="*/ 9453737 w 15003739"/>
              <a:gd name="connsiteY536" fmla="*/ 4535572 h 9106067"/>
              <a:gd name="connsiteX537" fmla="*/ 9477550 w 15003739"/>
              <a:gd name="connsiteY537" fmla="*/ 4576847 h 9106067"/>
              <a:gd name="connsiteX538" fmla="*/ 9399761 w 15003739"/>
              <a:gd name="connsiteY538" fmla="*/ 4576847 h 9106067"/>
              <a:gd name="connsiteX539" fmla="*/ 9525176 w 15003739"/>
              <a:gd name="connsiteY539" fmla="*/ 4576847 h 9106067"/>
              <a:gd name="connsiteX540" fmla="*/ 9548989 w 15003739"/>
              <a:gd name="connsiteY540" fmla="*/ 4535572 h 9106067"/>
              <a:gd name="connsiteX541" fmla="*/ 9548989 w 15003739"/>
              <a:gd name="connsiteY541" fmla="*/ 4535572 h 9106067"/>
              <a:gd name="connsiteX542" fmla="*/ 9579152 w 15003739"/>
              <a:gd name="connsiteY542" fmla="*/ 4535572 h 9106067"/>
              <a:gd name="connsiteX543" fmla="*/ 9579152 w 15003739"/>
              <a:gd name="connsiteY543" fmla="*/ 4535572 h 9106067"/>
              <a:gd name="connsiteX544" fmla="*/ 9602965 w 15003739"/>
              <a:gd name="connsiteY544" fmla="*/ 4576847 h 9106067"/>
              <a:gd name="connsiteX545" fmla="*/ 9525176 w 15003739"/>
              <a:gd name="connsiteY545" fmla="*/ 4576847 h 9106067"/>
              <a:gd name="connsiteX546" fmla="*/ 9650591 w 15003739"/>
              <a:gd name="connsiteY546" fmla="*/ 4576847 h 9106067"/>
              <a:gd name="connsiteX547" fmla="*/ 9674404 w 15003739"/>
              <a:gd name="connsiteY547" fmla="*/ 4535572 h 9106067"/>
              <a:gd name="connsiteX548" fmla="*/ 9674404 w 15003739"/>
              <a:gd name="connsiteY548" fmla="*/ 4535572 h 9106067"/>
              <a:gd name="connsiteX549" fmla="*/ 9704566 w 15003739"/>
              <a:gd name="connsiteY549" fmla="*/ 4535572 h 9106067"/>
              <a:gd name="connsiteX550" fmla="*/ 9704566 w 15003739"/>
              <a:gd name="connsiteY550" fmla="*/ 4535572 h 9106067"/>
              <a:gd name="connsiteX551" fmla="*/ 9728379 w 15003739"/>
              <a:gd name="connsiteY551" fmla="*/ 4576847 h 9106067"/>
              <a:gd name="connsiteX552" fmla="*/ 9650591 w 15003739"/>
              <a:gd name="connsiteY552" fmla="*/ 4576847 h 9106067"/>
              <a:gd name="connsiteX553" fmla="*/ 9776005 w 15003739"/>
              <a:gd name="connsiteY553" fmla="*/ 4576847 h 9106067"/>
              <a:gd name="connsiteX554" fmla="*/ 9799818 w 15003739"/>
              <a:gd name="connsiteY554" fmla="*/ 4535572 h 9106067"/>
              <a:gd name="connsiteX555" fmla="*/ 9799818 w 15003739"/>
              <a:gd name="connsiteY555" fmla="*/ 4535572 h 9106067"/>
              <a:gd name="connsiteX556" fmla="*/ 9829982 w 15003739"/>
              <a:gd name="connsiteY556" fmla="*/ 4535572 h 9106067"/>
              <a:gd name="connsiteX557" fmla="*/ 9829982 w 15003739"/>
              <a:gd name="connsiteY557" fmla="*/ 4535572 h 9106067"/>
              <a:gd name="connsiteX558" fmla="*/ 9853795 w 15003739"/>
              <a:gd name="connsiteY558" fmla="*/ 4576847 h 9106067"/>
              <a:gd name="connsiteX559" fmla="*/ 9776005 w 15003739"/>
              <a:gd name="connsiteY559" fmla="*/ 4576847 h 9106067"/>
              <a:gd name="connsiteX560" fmla="*/ 9899832 w 15003739"/>
              <a:gd name="connsiteY560" fmla="*/ 4576847 h 9106067"/>
              <a:gd name="connsiteX561" fmla="*/ 9923645 w 15003739"/>
              <a:gd name="connsiteY561" fmla="*/ 4535572 h 9106067"/>
              <a:gd name="connsiteX562" fmla="*/ 9923645 w 15003739"/>
              <a:gd name="connsiteY562" fmla="*/ 4535572 h 9106067"/>
              <a:gd name="connsiteX563" fmla="*/ 9953809 w 15003739"/>
              <a:gd name="connsiteY563" fmla="*/ 4535572 h 9106067"/>
              <a:gd name="connsiteX564" fmla="*/ 9953809 w 15003739"/>
              <a:gd name="connsiteY564" fmla="*/ 4535572 h 9106067"/>
              <a:gd name="connsiteX565" fmla="*/ 9977622 w 15003739"/>
              <a:gd name="connsiteY565" fmla="*/ 4576847 h 9106067"/>
              <a:gd name="connsiteX566" fmla="*/ 9899832 w 15003739"/>
              <a:gd name="connsiteY566" fmla="*/ 4576847 h 9106067"/>
              <a:gd name="connsiteX567" fmla="*/ 10025248 w 15003739"/>
              <a:gd name="connsiteY567" fmla="*/ 4576847 h 9106067"/>
              <a:gd name="connsiteX568" fmla="*/ 10049061 w 15003739"/>
              <a:gd name="connsiteY568" fmla="*/ 4535572 h 9106067"/>
              <a:gd name="connsiteX569" fmla="*/ 10049061 w 15003739"/>
              <a:gd name="connsiteY569" fmla="*/ 4535572 h 9106067"/>
              <a:gd name="connsiteX570" fmla="*/ 10079224 w 15003739"/>
              <a:gd name="connsiteY570" fmla="*/ 4535572 h 9106067"/>
              <a:gd name="connsiteX571" fmla="*/ 10079224 w 15003739"/>
              <a:gd name="connsiteY571" fmla="*/ 4535572 h 9106067"/>
              <a:gd name="connsiteX572" fmla="*/ 10103037 w 15003739"/>
              <a:gd name="connsiteY572" fmla="*/ 4576847 h 9106067"/>
              <a:gd name="connsiteX573" fmla="*/ 10025248 w 15003739"/>
              <a:gd name="connsiteY573" fmla="*/ 4576847 h 9106067"/>
              <a:gd name="connsiteX574" fmla="*/ 10150663 w 15003739"/>
              <a:gd name="connsiteY574" fmla="*/ 4576847 h 9106067"/>
              <a:gd name="connsiteX575" fmla="*/ 10174476 w 15003739"/>
              <a:gd name="connsiteY575" fmla="*/ 4535572 h 9106067"/>
              <a:gd name="connsiteX576" fmla="*/ 10174476 w 15003739"/>
              <a:gd name="connsiteY576" fmla="*/ 4535572 h 9106067"/>
              <a:gd name="connsiteX577" fmla="*/ 10204638 w 15003739"/>
              <a:gd name="connsiteY577" fmla="*/ 4535572 h 9106067"/>
              <a:gd name="connsiteX578" fmla="*/ 10204638 w 15003739"/>
              <a:gd name="connsiteY578" fmla="*/ 4535572 h 9106067"/>
              <a:gd name="connsiteX579" fmla="*/ 10228451 w 15003739"/>
              <a:gd name="connsiteY579" fmla="*/ 4576847 h 9106067"/>
              <a:gd name="connsiteX580" fmla="*/ 10150663 w 15003739"/>
              <a:gd name="connsiteY580" fmla="*/ 4576847 h 9106067"/>
              <a:gd name="connsiteX581" fmla="*/ 10276077 w 15003739"/>
              <a:gd name="connsiteY581" fmla="*/ 4576847 h 9106067"/>
              <a:gd name="connsiteX582" fmla="*/ 10299890 w 15003739"/>
              <a:gd name="connsiteY582" fmla="*/ 4535572 h 9106067"/>
              <a:gd name="connsiteX583" fmla="*/ 10299890 w 15003739"/>
              <a:gd name="connsiteY583" fmla="*/ 4535572 h 9106067"/>
              <a:gd name="connsiteX584" fmla="*/ 10330053 w 15003739"/>
              <a:gd name="connsiteY584" fmla="*/ 4535572 h 9106067"/>
              <a:gd name="connsiteX585" fmla="*/ 10330053 w 15003739"/>
              <a:gd name="connsiteY585" fmla="*/ 4535572 h 9106067"/>
              <a:gd name="connsiteX586" fmla="*/ 10353866 w 15003739"/>
              <a:gd name="connsiteY586" fmla="*/ 4576847 h 9106067"/>
              <a:gd name="connsiteX587" fmla="*/ 10276077 w 15003739"/>
              <a:gd name="connsiteY587" fmla="*/ 4576847 h 9106067"/>
              <a:gd name="connsiteX588" fmla="*/ 10399904 w 15003739"/>
              <a:gd name="connsiteY588" fmla="*/ 4576847 h 9106067"/>
              <a:gd name="connsiteX589" fmla="*/ 10423717 w 15003739"/>
              <a:gd name="connsiteY589" fmla="*/ 4535572 h 9106067"/>
              <a:gd name="connsiteX590" fmla="*/ 10423717 w 15003739"/>
              <a:gd name="connsiteY590" fmla="*/ 4535572 h 9106067"/>
              <a:gd name="connsiteX591" fmla="*/ 10453881 w 15003739"/>
              <a:gd name="connsiteY591" fmla="*/ 4535572 h 9106067"/>
              <a:gd name="connsiteX592" fmla="*/ 10453881 w 15003739"/>
              <a:gd name="connsiteY592" fmla="*/ 4535572 h 9106067"/>
              <a:gd name="connsiteX593" fmla="*/ 10477693 w 15003739"/>
              <a:gd name="connsiteY593" fmla="*/ 4576847 h 9106067"/>
              <a:gd name="connsiteX594" fmla="*/ 10399904 w 15003739"/>
              <a:gd name="connsiteY594" fmla="*/ 4576847 h 9106067"/>
              <a:gd name="connsiteX595" fmla="*/ 10525319 w 15003739"/>
              <a:gd name="connsiteY595" fmla="*/ 4576847 h 9106067"/>
              <a:gd name="connsiteX596" fmla="*/ 10549132 w 15003739"/>
              <a:gd name="connsiteY596" fmla="*/ 4535572 h 9106067"/>
              <a:gd name="connsiteX597" fmla="*/ 10549132 w 15003739"/>
              <a:gd name="connsiteY597" fmla="*/ 4535572 h 9106067"/>
              <a:gd name="connsiteX598" fmla="*/ 10579296 w 15003739"/>
              <a:gd name="connsiteY598" fmla="*/ 4535572 h 9106067"/>
              <a:gd name="connsiteX599" fmla="*/ 10579296 w 15003739"/>
              <a:gd name="connsiteY599" fmla="*/ 4535572 h 9106067"/>
              <a:gd name="connsiteX600" fmla="*/ 10603109 w 15003739"/>
              <a:gd name="connsiteY600" fmla="*/ 4576847 h 9106067"/>
              <a:gd name="connsiteX601" fmla="*/ 10525319 w 15003739"/>
              <a:gd name="connsiteY601" fmla="*/ 4576847 h 9106067"/>
              <a:gd name="connsiteX602" fmla="*/ 10650735 w 15003739"/>
              <a:gd name="connsiteY602" fmla="*/ 4576847 h 9106067"/>
              <a:gd name="connsiteX603" fmla="*/ 10674547 w 15003739"/>
              <a:gd name="connsiteY603" fmla="*/ 4535572 h 9106067"/>
              <a:gd name="connsiteX604" fmla="*/ 10674547 w 15003739"/>
              <a:gd name="connsiteY604" fmla="*/ 4535572 h 9106067"/>
              <a:gd name="connsiteX605" fmla="*/ 10704710 w 15003739"/>
              <a:gd name="connsiteY605" fmla="*/ 4535572 h 9106067"/>
              <a:gd name="connsiteX606" fmla="*/ 10704710 w 15003739"/>
              <a:gd name="connsiteY606" fmla="*/ 4535572 h 9106067"/>
              <a:gd name="connsiteX607" fmla="*/ 10728523 w 15003739"/>
              <a:gd name="connsiteY607" fmla="*/ 4576847 h 9106067"/>
              <a:gd name="connsiteX608" fmla="*/ 10650735 w 15003739"/>
              <a:gd name="connsiteY608" fmla="*/ 4576847 h 9106067"/>
              <a:gd name="connsiteX609" fmla="*/ 10776149 w 15003739"/>
              <a:gd name="connsiteY609" fmla="*/ 4576847 h 9106067"/>
              <a:gd name="connsiteX610" fmla="*/ 10799962 w 15003739"/>
              <a:gd name="connsiteY610" fmla="*/ 4535572 h 9106067"/>
              <a:gd name="connsiteX611" fmla="*/ 10799962 w 15003739"/>
              <a:gd name="connsiteY611" fmla="*/ 4535572 h 9106067"/>
              <a:gd name="connsiteX612" fmla="*/ 10830125 w 15003739"/>
              <a:gd name="connsiteY612" fmla="*/ 4535572 h 9106067"/>
              <a:gd name="connsiteX613" fmla="*/ 10830125 w 15003739"/>
              <a:gd name="connsiteY613" fmla="*/ 4535572 h 9106067"/>
              <a:gd name="connsiteX614" fmla="*/ 10853938 w 15003739"/>
              <a:gd name="connsiteY614" fmla="*/ 4576847 h 9106067"/>
              <a:gd name="connsiteX615" fmla="*/ 10776149 w 15003739"/>
              <a:gd name="connsiteY615" fmla="*/ 4576847 h 9106067"/>
              <a:gd name="connsiteX616" fmla="*/ 10899976 w 15003739"/>
              <a:gd name="connsiteY616" fmla="*/ 4576847 h 9106067"/>
              <a:gd name="connsiteX617" fmla="*/ 10923789 w 15003739"/>
              <a:gd name="connsiteY617" fmla="*/ 4535572 h 9106067"/>
              <a:gd name="connsiteX618" fmla="*/ 10923789 w 15003739"/>
              <a:gd name="connsiteY618" fmla="*/ 4535572 h 9106067"/>
              <a:gd name="connsiteX619" fmla="*/ 10953952 w 15003739"/>
              <a:gd name="connsiteY619" fmla="*/ 4535572 h 9106067"/>
              <a:gd name="connsiteX620" fmla="*/ 10953952 w 15003739"/>
              <a:gd name="connsiteY620" fmla="*/ 4535572 h 9106067"/>
              <a:gd name="connsiteX621" fmla="*/ 10977765 w 15003739"/>
              <a:gd name="connsiteY621" fmla="*/ 4576847 h 9106067"/>
              <a:gd name="connsiteX622" fmla="*/ 10899976 w 15003739"/>
              <a:gd name="connsiteY622" fmla="*/ 4576847 h 9106067"/>
              <a:gd name="connsiteX623" fmla="*/ 11025391 w 15003739"/>
              <a:gd name="connsiteY623" fmla="*/ 4576847 h 9106067"/>
              <a:gd name="connsiteX624" fmla="*/ 11049204 w 15003739"/>
              <a:gd name="connsiteY624" fmla="*/ 4535572 h 9106067"/>
              <a:gd name="connsiteX625" fmla="*/ 11049204 w 15003739"/>
              <a:gd name="connsiteY625" fmla="*/ 4535572 h 9106067"/>
              <a:gd name="connsiteX626" fmla="*/ 11079367 w 15003739"/>
              <a:gd name="connsiteY626" fmla="*/ 4535572 h 9106067"/>
              <a:gd name="connsiteX627" fmla="*/ 11079367 w 15003739"/>
              <a:gd name="connsiteY627" fmla="*/ 4535572 h 9106067"/>
              <a:gd name="connsiteX628" fmla="*/ 11103180 w 15003739"/>
              <a:gd name="connsiteY628" fmla="*/ 4576847 h 9106067"/>
              <a:gd name="connsiteX629" fmla="*/ 11025391 w 15003739"/>
              <a:gd name="connsiteY629" fmla="*/ 4576847 h 9106067"/>
              <a:gd name="connsiteX630" fmla="*/ 11150806 w 15003739"/>
              <a:gd name="connsiteY630" fmla="*/ 4576847 h 9106067"/>
              <a:gd name="connsiteX631" fmla="*/ 11174619 w 15003739"/>
              <a:gd name="connsiteY631" fmla="*/ 4535572 h 9106067"/>
              <a:gd name="connsiteX632" fmla="*/ 11174619 w 15003739"/>
              <a:gd name="connsiteY632" fmla="*/ 4535572 h 9106067"/>
              <a:gd name="connsiteX633" fmla="*/ 11204782 w 15003739"/>
              <a:gd name="connsiteY633" fmla="*/ 4535572 h 9106067"/>
              <a:gd name="connsiteX634" fmla="*/ 11204782 w 15003739"/>
              <a:gd name="connsiteY634" fmla="*/ 4535572 h 9106067"/>
              <a:gd name="connsiteX635" fmla="*/ 11228595 w 15003739"/>
              <a:gd name="connsiteY635" fmla="*/ 4576847 h 9106067"/>
              <a:gd name="connsiteX636" fmla="*/ 11150806 w 15003739"/>
              <a:gd name="connsiteY636" fmla="*/ 4576847 h 9106067"/>
              <a:gd name="connsiteX637" fmla="*/ 11276221 w 15003739"/>
              <a:gd name="connsiteY637" fmla="*/ 4576847 h 9106067"/>
              <a:gd name="connsiteX638" fmla="*/ 11300033 w 15003739"/>
              <a:gd name="connsiteY638" fmla="*/ 4535572 h 9106067"/>
              <a:gd name="connsiteX639" fmla="*/ 11300033 w 15003739"/>
              <a:gd name="connsiteY639" fmla="*/ 4535572 h 9106067"/>
              <a:gd name="connsiteX640" fmla="*/ 11330197 w 15003739"/>
              <a:gd name="connsiteY640" fmla="*/ 4535572 h 9106067"/>
              <a:gd name="connsiteX641" fmla="*/ 11330197 w 15003739"/>
              <a:gd name="connsiteY641" fmla="*/ 4535572 h 9106067"/>
              <a:gd name="connsiteX642" fmla="*/ 11354010 w 15003739"/>
              <a:gd name="connsiteY642" fmla="*/ 4576847 h 9106067"/>
              <a:gd name="connsiteX643" fmla="*/ 11276221 w 15003739"/>
              <a:gd name="connsiteY643" fmla="*/ 4576847 h 9106067"/>
              <a:gd name="connsiteX644" fmla="*/ 11400048 w 15003739"/>
              <a:gd name="connsiteY644" fmla="*/ 4576847 h 9106067"/>
              <a:gd name="connsiteX645" fmla="*/ 11423861 w 15003739"/>
              <a:gd name="connsiteY645" fmla="*/ 4535572 h 9106067"/>
              <a:gd name="connsiteX646" fmla="*/ 11423861 w 15003739"/>
              <a:gd name="connsiteY646" fmla="*/ 4535572 h 9106067"/>
              <a:gd name="connsiteX647" fmla="*/ 11454024 w 15003739"/>
              <a:gd name="connsiteY647" fmla="*/ 4535572 h 9106067"/>
              <a:gd name="connsiteX648" fmla="*/ 11454024 w 15003739"/>
              <a:gd name="connsiteY648" fmla="*/ 4535572 h 9106067"/>
              <a:gd name="connsiteX649" fmla="*/ 11477837 w 15003739"/>
              <a:gd name="connsiteY649" fmla="*/ 4576847 h 9106067"/>
              <a:gd name="connsiteX650" fmla="*/ 11400048 w 15003739"/>
              <a:gd name="connsiteY650" fmla="*/ 4576847 h 9106067"/>
              <a:gd name="connsiteX651" fmla="*/ 11525463 w 15003739"/>
              <a:gd name="connsiteY651" fmla="*/ 4576847 h 9106067"/>
              <a:gd name="connsiteX652" fmla="*/ 11549276 w 15003739"/>
              <a:gd name="connsiteY652" fmla="*/ 4535572 h 9106067"/>
              <a:gd name="connsiteX653" fmla="*/ 11549276 w 15003739"/>
              <a:gd name="connsiteY653" fmla="*/ 4535572 h 9106067"/>
              <a:gd name="connsiteX654" fmla="*/ 11579439 w 15003739"/>
              <a:gd name="connsiteY654" fmla="*/ 4535572 h 9106067"/>
              <a:gd name="connsiteX655" fmla="*/ 11579439 w 15003739"/>
              <a:gd name="connsiteY655" fmla="*/ 4535572 h 9106067"/>
              <a:gd name="connsiteX656" fmla="*/ 11603252 w 15003739"/>
              <a:gd name="connsiteY656" fmla="*/ 4576847 h 9106067"/>
              <a:gd name="connsiteX657" fmla="*/ 11525463 w 15003739"/>
              <a:gd name="connsiteY657" fmla="*/ 4576847 h 9106067"/>
              <a:gd name="connsiteX658" fmla="*/ 11650878 w 15003739"/>
              <a:gd name="connsiteY658" fmla="*/ 4576847 h 9106067"/>
              <a:gd name="connsiteX659" fmla="*/ 11674691 w 15003739"/>
              <a:gd name="connsiteY659" fmla="*/ 4535572 h 9106067"/>
              <a:gd name="connsiteX660" fmla="*/ 11674691 w 15003739"/>
              <a:gd name="connsiteY660" fmla="*/ 4535572 h 9106067"/>
              <a:gd name="connsiteX661" fmla="*/ 11704853 w 15003739"/>
              <a:gd name="connsiteY661" fmla="*/ 4535572 h 9106067"/>
              <a:gd name="connsiteX662" fmla="*/ 11704853 w 15003739"/>
              <a:gd name="connsiteY662" fmla="*/ 4535572 h 9106067"/>
              <a:gd name="connsiteX663" fmla="*/ 11728666 w 15003739"/>
              <a:gd name="connsiteY663" fmla="*/ 4576847 h 9106067"/>
              <a:gd name="connsiteX664" fmla="*/ 11650878 w 15003739"/>
              <a:gd name="connsiteY664" fmla="*/ 4576847 h 9106067"/>
              <a:gd name="connsiteX665" fmla="*/ 11776292 w 15003739"/>
              <a:gd name="connsiteY665" fmla="*/ 4576847 h 9106067"/>
              <a:gd name="connsiteX666" fmla="*/ 11800105 w 15003739"/>
              <a:gd name="connsiteY666" fmla="*/ 4535572 h 9106067"/>
              <a:gd name="connsiteX667" fmla="*/ 11800105 w 15003739"/>
              <a:gd name="connsiteY667" fmla="*/ 4535572 h 9106067"/>
              <a:gd name="connsiteX668" fmla="*/ 11830269 w 15003739"/>
              <a:gd name="connsiteY668" fmla="*/ 4535572 h 9106067"/>
              <a:gd name="connsiteX669" fmla="*/ 11830269 w 15003739"/>
              <a:gd name="connsiteY669" fmla="*/ 4535572 h 9106067"/>
              <a:gd name="connsiteX670" fmla="*/ 11854082 w 15003739"/>
              <a:gd name="connsiteY670" fmla="*/ 4576847 h 9106067"/>
              <a:gd name="connsiteX671" fmla="*/ 11776292 w 15003739"/>
              <a:gd name="connsiteY671" fmla="*/ 4576847 h 9106067"/>
              <a:gd name="connsiteX672" fmla="*/ 11900119 w 15003739"/>
              <a:gd name="connsiteY672" fmla="*/ 4576847 h 9106067"/>
              <a:gd name="connsiteX673" fmla="*/ 11923932 w 15003739"/>
              <a:gd name="connsiteY673" fmla="*/ 4535572 h 9106067"/>
              <a:gd name="connsiteX674" fmla="*/ 11923932 w 15003739"/>
              <a:gd name="connsiteY674" fmla="*/ 4535572 h 9106067"/>
              <a:gd name="connsiteX675" fmla="*/ 11954096 w 15003739"/>
              <a:gd name="connsiteY675" fmla="*/ 4535572 h 9106067"/>
              <a:gd name="connsiteX676" fmla="*/ 11954096 w 15003739"/>
              <a:gd name="connsiteY676" fmla="*/ 4535572 h 9106067"/>
              <a:gd name="connsiteX677" fmla="*/ 11977909 w 15003739"/>
              <a:gd name="connsiteY677" fmla="*/ 4576847 h 9106067"/>
              <a:gd name="connsiteX678" fmla="*/ 11900119 w 15003739"/>
              <a:gd name="connsiteY678" fmla="*/ 4576847 h 9106067"/>
              <a:gd name="connsiteX679" fmla="*/ 12025535 w 15003739"/>
              <a:gd name="connsiteY679" fmla="*/ 4576847 h 9106067"/>
              <a:gd name="connsiteX680" fmla="*/ 12049347 w 15003739"/>
              <a:gd name="connsiteY680" fmla="*/ 4535572 h 9106067"/>
              <a:gd name="connsiteX681" fmla="*/ 12049347 w 15003739"/>
              <a:gd name="connsiteY681" fmla="*/ 4535572 h 9106067"/>
              <a:gd name="connsiteX682" fmla="*/ 12079511 w 15003739"/>
              <a:gd name="connsiteY682" fmla="*/ 4535572 h 9106067"/>
              <a:gd name="connsiteX683" fmla="*/ 12079511 w 15003739"/>
              <a:gd name="connsiteY683" fmla="*/ 4535572 h 9106067"/>
              <a:gd name="connsiteX684" fmla="*/ 12103324 w 15003739"/>
              <a:gd name="connsiteY684" fmla="*/ 4576847 h 9106067"/>
              <a:gd name="connsiteX685" fmla="*/ 12025535 w 15003739"/>
              <a:gd name="connsiteY685" fmla="*/ 4576847 h 9106067"/>
              <a:gd name="connsiteX686" fmla="*/ 12150950 w 15003739"/>
              <a:gd name="connsiteY686" fmla="*/ 4576847 h 9106067"/>
              <a:gd name="connsiteX687" fmla="*/ 12174763 w 15003739"/>
              <a:gd name="connsiteY687" fmla="*/ 4535572 h 9106067"/>
              <a:gd name="connsiteX688" fmla="*/ 12174763 w 15003739"/>
              <a:gd name="connsiteY688" fmla="*/ 4535572 h 9106067"/>
              <a:gd name="connsiteX689" fmla="*/ 12204925 w 15003739"/>
              <a:gd name="connsiteY689" fmla="*/ 4535572 h 9106067"/>
              <a:gd name="connsiteX690" fmla="*/ 12204925 w 15003739"/>
              <a:gd name="connsiteY690" fmla="*/ 4535572 h 9106067"/>
              <a:gd name="connsiteX691" fmla="*/ 12228738 w 15003739"/>
              <a:gd name="connsiteY691" fmla="*/ 4576847 h 9106067"/>
              <a:gd name="connsiteX692" fmla="*/ 12150950 w 15003739"/>
              <a:gd name="connsiteY692" fmla="*/ 4576847 h 9106067"/>
              <a:gd name="connsiteX693" fmla="*/ 12276364 w 15003739"/>
              <a:gd name="connsiteY693" fmla="*/ 4576847 h 9106067"/>
              <a:gd name="connsiteX694" fmla="*/ 12300177 w 15003739"/>
              <a:gd name="connsiteY694" fmla="*/ 4535572 h 9106067"/>
              <a:gd name="connsiteX695" fmla="*/ 12300177 w 15003739"/>
              <a:gd name="connsiteY695" fmla="*/ 4535572 h 9106067"/>
              <a:gd name="connsiteX696" fmla="*/ 12330340 w 15003739"/>
              <a:gd name="connsiteY696" fmla="*/ 4535572 h 9106067"/>
              <a:gd name="connsiteX697" fmla="*/ 12330340 w 15003739"/>
              <a:gd name="connsiteY697" fmla="*/ 4535572 h 9106067"/>
              <a:gd name="connsiteX698" fmla="*/ 12354153 w 15003739"/>
              <a:gd name="connsiteY698" fmla="*/ 4576847 h 9106067"/>
              <a:gd name="connsiteX699" fmla="*/ 12276364 w 15003739"/>
              <a:gd name="connsiteY699" fmla="*/ 4576847 h 9106067"/>
              <a:gd name="connsiteX700" fmla="*/ 12400191 w 15003739"/>
              <a:gd name="connsiteY700" fmla="*/ 4576847 h 9106067"/>
              <a:gd name="connsiteX701" fmla="*/ 12424004 w 15003739"/>
              <a:gd name="connsiteY701" fmla="*/ 4535572 h 9106067"/>
              <a:gd name="connsiteX702" fmla="*/ 12424004 w 15003739"/>
              <a:gd name="connsiteY702" fmla="*/ 4535572 h 9106067"/>
              <a:gd name="connsiteX703" fmla="*/ 12454167 w 15003739"/>
              <a:gd name="connsiteY703" fmla="*/ 4535572 h 9106067"/>
              <a:gd name="connsiteX704" fmla="*/ 12454167 w 15003739"/>
              <a:gd name="connsiteY704" fmla="*/ 4535572 h 9106067"/>
              <a:gd name="connsiteX705" fmla="*/ 12477980 w 15003739"/>
              <a:gd name="connsiteY705" fmla="*/ 4576847 h 9106067"/>
              <a:gd name="connsiteX706" fmla="*/ 12400191 w 15003739"/>
              <a:gd name="connsiteY706" fmla="*/ 4576847 h 9106067"/>
              <a:gd name="connsiteX707" fmla="*/ 12525606 w 15003739"/>
              <a:gd name="connsiteY707" fmla="*/ 4576847 h 9106067"/>
              <a:gd name="connsiteX708" fmla="*/ 12549419 w 15003739"/>
              <a:gd name="connsiteY708" fmla="*/ 4535572 h 9106067"/>
              <a:gd name="connsiteX709" fmla="*/ 12549419 w 15003739"/>
              <a:gd name="connsiteY709" fmla="*/ 4535572 h 9106067"/>
              <a:gd name="connsiteX710" fmla="*/ 12579583 w 15003739"/>
              <a:gd name="connsiteY710" fmla="*/ 4535572 h 9106067"/>
              <a:gd name="connsiteX711" fmla="*/ 12579583 w 15003739"/>
              <a:gd name="connsiteY711" fmla="*/ 4535572 h 9106067"/>
              <a:gd name="connsiteX712" fmla="*/ 12603396 w 15003739"/>
              <a:gd name="connsiteY712" fmla="*/ 4576847 h 9106067"/>
              <a:gd name="connsiteX713" fmla="*/ 12525606 w 15003739"/>
              <a:gd name="connsiteY713" fmla="*/ 4576847 h 9106067"/>
              <a:gd name="connsiteX714" fmla="*/ 12651021 w 15003739"/>
              <a:gd name="connsiteY714" fmla="*/ 4576847 h 9106067"/>
              <a:gd name="connsiteX715" fmla="*/ 12674834 w 15003739"/>
              <a:gd name="connsiteY715" fmla="*/ 4535572 h 9106067"/>
              <a:gd name="connsiteX716" fmla="*/ 12674834 w 15003739"/>
              <a:gd name="connsiteY716" fmla="*/ 4535572 h 9106067"/>
              <a:gd name="connsiteX717" fmla="*/ 12704997 w 15003739"/>
              <a:gd name="connsiteY717" fmla="*/ 4535572 h 9106067"/>
              <a:gd name="connsiteX718" fmla="*/ 12704997 w 15003739"/>
              <a:gd name="connsiteY718" fmla="*/ 4535572 h 9106067"/>
              <a:gd name="connsiteX719" fmla="*/ 12728810 w 15003739"/>
              <a:gd name="connsiteY719" fmla="*/ 4576847 h 9106067"/>
              <a:gd name="connsiteX720" fmla="*/ 12651021 w 15003739"/>
              <a:gd name="connsiteY720" fmla="*/ 4576847 h 9106067"/>
              <a:gd name="connsiteX721" fmla="*/ 12776436 w 15003739"/>
              <a:gd name="connsiteY721" fmla="*/ 4576847 h 9106067"/>
              <a:gd name="connsiteX722" fmla="*/ 12800249 w 15003739"/>
              <a:gd name="connsiteY722" fmla="*/ 4535572 h 9106067"/>
              <a:gd name="connsiteX723" fmla="*/ 12800249 w 15003739"/>
              <a:gd name="connsiteY723" fmla="*/ 4535572 h 9106067"/>
              <a:gd name="connsiteX724" fmla="*/ 12830412 w 15003739"/>
              <a:gd name="connsiteY724" fmla="*/ 4535572 h 9106067"/>
              <a:gd name="connsiteX725" fmla="*/ 12830412 w 15003739"/>
              <a:gd name="connsiteY725" fmla="*/ 4535572 h 9106067"/>
              <a:gd name="connsiteX726" fmla="*/ 12854225 w 15003739"/>
              <a:gd name="connsiteY726" fmla="*/ 4576847 h 9106067"/>
              <a:gd name="connsiteX727" fmla="*/ 12776436 w 15003739"/>
              <a:gd name="connsiteY727" fmla="*/ 4576847 h 9106067"/>
              <a:gd name="connsiteX728" fmla="*/ 12900263 w 15003739"/>
              <a:gd name="connsiteY728" fmla="*/ 4576847 h 9106067"/>
              <a:gd name="connsiteX729" fmla="*/ 12924076 w 15003739"/>
              <a:gd name="connsiteY729" fmla="*/ 4535572 h 9106067"/>
              <a:gd name="connsiteX730" fmla="*/ 12924076 w 15003739"/>
              <a:gd name="connsiteY730" fmla="*/ 4535572 h 9106067"/>
              <a:gd name="connsiteX731" fmla="*/ 12954239 w 15003739"/>
              <a:gd name="connsiteY731" fmla="*/ 4535572 h 9106067"/>
              <a:gd name="connsiteX732" fmla="*/ 12954239 w 15003739"/>
              <a:gd name="connsiteY732" fmla="*/ 4535572 h 9106067"/>
              <a:gd name="connsiteX733" fmla="*/ 12978052 w 15003739"/>
              <a:gd name="connsiteY733" fmla="*/ 4576847 h 9106067"/>
              <a:gd name="connsiteX734" fmla="*/ 12900263 w 15003739"/>
              <a:gd name="connsiteY734" fmla="*/ 4576847 h 9106067"/>
              <a:gd name="connsiteX735" fmla="*/ 13025678 w 15003739"/>
              <a:gd name="connsiteY735" fmla="*/ 4576847 h 9106067"/>
              <a:gd name="connsiteX736" fmla="*/ 13049491 w 15003739"/>
              <a:gd name="connsiteY736" fmla="*/ 4535572 h 9106067"/>
              <a:gd name="connsiteX737" fmla="*/ 13049491 w 15003739"/>
              <a:gd name="connsiteY737" fmla="*/ 4535572 h 9106067"/>
              <a:gd name="connsiteX738" fmla="*/ 13079654 w 15003739"/>
              <a:gd name="connsiteY738" fmla="*/ 4535572 h 9106067"/>
              <a:gd name="connsiteX739" fmla="*/ 13079654 w 15003739"/>
              <a:gd name="connsiteY739" fmla="*/ 4535572 h 9106067"/>
              <a:gd name="connsiteX740" fmla="*/ 13103467 w 15003739"/>
              <a:gd name="connsiteY740" fmla="*/ 4576847 h 9106067"/>
              <a:gd name="connsiteX741" fmla="*/ 13025678 w 15003739"/>
              <a:gd name="connsiteY741" fmla="*/ 4576847 h 9106067"/>
              <a:gd name="connsiteX742" fmla="*/ 13151093 w 15003739"/>
              <a:gd name="connsiteY742" fmla="*/ 4576847 h 9106067"/>
              <a:gd name="connsiteX743" fmla="*/ 13174906 w 15003739"/>
              <a:gd name="connsiteY743" fmla="*/ 4535572 h 9106067"/>
              <a:gd name="connsiteX744" fmla="*/ 13174906 w 15003739"/>
              <a:gd name="connsiteY744" fmla="*/ 4535572 h 9106067"/>
              <a:gd name="connsiteX745" fmla="*/ 13205069 w 15003739"/>
              <a:gd name="connsiteY745" fmla="*/ 4535572 h 9106067"/>
              <a:gd name="connsiteX746" fmla="*/ 13205069 w 15003739"/>
              <a:gd name="connsiteY746" fmla="*/ 4535572 h 9106067"/>
              <a:gd name="connsiteX747" fmla="*/ 13228882 w 15003739"/>
              <a:gd name="connsiteY747" fmla="*/ 4576847 h 9106067"/>
              <a:gd name="connsiteX748" fmla="*/ 13151093 w 15003739"/>
              <a:gd name="connsiteY748" fmla="*/ 4576847 h 9106067"/>
              <a:gd name="connsiteX749" fmla="*/ 13276507 w 15003739"/>
              <a:gd name="connsiteY749" fmla="*/ 4576847 h 9106067"/>
              <a:gd name="connsiteX750" fmla="*/ 13300320 w 15003739"/>
              <a:gd name="connsiteY750" fmla="*/ 4535572 h 9106067"/>
              <a:gd name="connsiteX751" fmla="*/ 13300320 w 15003739"/>
              <a:gd name="connsiteY751" fmla="*/ 4535572 h 9106067"/>
              <a:gd name="connsiteX752" fmla="*/ 13330484 w 15003739"/>
              <a:gd name="connsiteY752" fmla="*/ 4535572 h 9106067"/>
              <a:gd name="connsiteX753" fmla="*/ 13330484 w 15003739"/>
              <a:gd name="connsiteY753" fmla="*/ 4535572 h 9106067"/>
              <a:gd name="connsiteX754" fmla="*/ 13354297 w 15003739"/>
              <a:gd name="connsiteY754" fmla="*/ 4576847 h 9106067"/>
              <a:gd name="connsiteX755" fmla="*/ 13276507 w 15003739"/>
              <a:gd name="connsiteY755" fmla="*/ 4576847 h 9106067"/>
              <a:gd name="connsiteX756" fmla="*/ 13400335 w 15003739"/>
              <a:gd name="connsiteY756" fmla="*/ 4576847 h 9106067"/>
              <a:gd name="connsiteX757" fmla="*/ 13424147 w 15003739"/>
              <a:gd name="connsiteY757" fmla="*/ 4535572 h 9106067"/>
              <a:gd name="connsiteX758" fmla="*/ 13424147 w 15003739"/>
              <a:gd name="connsiteY758" fmla="*/ 4535572 h 9106067"/>
              <a:gd name="connsiteX759" fmla="*/ 13454311 w 15003739"/>
              <a:gd name="connsiteY759" fmla="*/ 4535572 h 9106067"/>
              <a:gd name="connsiteX760" fmla="*/ 13454311 w 15003739"/>
              <a:gd name="connsiteY760" fmla="*/ 4535572 h 9106067"/>
              <a:gd name="connsiteX761" fmla="*/ 13478124 w 15003739"/>
              <a:gd name="connsiteY761" fmla="*/ 4576847 h 9106067"/>
              <a:gd name="connsiteX762" fmla="*/ 13400335 w 15003739"/>
              <a:gd name="connsiteY762" fmla="*/ 4576847 h 9106067"/>
              <a:gd name="connsiteX763" fmla="*/ 13525750 w 15003739"/>
              <a:gd name="connsiteY763" fmla="*/ 4576847 h 9106067"/>
              <a:gd name="connsiteX764" fmla="*/ 13549563 w 15003739"/>
              <a:gd name="connsiteY764" fmla="*/ 4535572 h 9106067"/>
              <a:gd name="connsiteX765" fmla="*/ 13549563 w 15003739"/>
              <a:gd name="connsiteY765" fmla="*/ 4535572 h 9106067"/>
              <a:gd name="connsiteX766" fmla="*/ 13579726 w 15003739"/>
              <a:gd name="connsiteY766" fmla="*/ 4535572 h 9106067"/>
              <a:gd name="connsiteX767" fmla="*/ 13579726 w 15003739"/>
              <a:gd name="connsiteY767" fmla="*/ 4535572 h 9106067"/>
              <a:gd name="connsiteX768" fmla="*/ 13603539 w 15003739"/>
              <a:gd name="connsiteY768" fmla="*/ 4576847 h 9106067"/>
              <a:gd name="connsiteX769" fmla="*/ 13525750 w 15003739"/>
              <a:gd name="connsiteY769" fmla="*/ 4576847 h 9106067"/>
              <a:gd name="connsiteX770" fmla="*/ 13651165 w 15003739"/>
              <a:gd name="connsiteY770" fmla="*/ 4576847 h 9106067"/>
              <a:gd name="connsiteX771" fmla="*/ 13674978 w 15003739"/>
              <a:gd name="connsiteY771" fmla="*/ 4535572 h 9106067"/>
              <a:gd name="connsiteX772" fmla="*/ 13674978 w 15003739"/>
              <a:gd name="connsiteY772" fmla="*/ 4535572 h 9106067"/>
              <a:gd name="connsiteX773" fmla="*/ 13705140 w 15003739"/>
              <a:gd name="connsiteY773" fmla="*/ 4535572 h 9106067"/>
              <a:gd name="connsiteX774" fmla="*/ 13705140 w 15003739"/>
              <a:gd name="connsiteY774" fmla="*/ 4535572 h 9106067"/>
              <a:gd name="connsiteX775" fmla="*/ 13728953 w 15003739"/>
              <a:gd name="connsiteY775" fmla="*/ 4576847 h 9106067"/>
              <a:gd name="connsiteX776" fmla="*/ 13651165 w 15003739"/>
              <a:gd name="connsiteY776" fmla="*/ 4576847 h 9106067"/>
              <a:gd name="connsiteX777" fmla="*/ 13776579 w 15003739"/>
              <a:gd name="connsiteY777" fmla="*/ 4576847 h 9106067"/>
              <a:gd name="connsiteX778" fmla="*/ 13800392 w 15003739"/>
              <a:gd name="connsiteY778" fmla="*/ 4535572 h 9106067"/>
              <a:gd name="connsiteX779" fmla="*/ 13800392 w 15003739"/>
              <a:gd name="connsiteY779" fmla="*/ 4535572 h 9106067"/>
              <a:gd name="connsiteX780" fmla="*/ 13830556 w 15003739"/>
              <a:gd name="connsiteY780" fmla="*/ 4535572 h 9106067"/>
              <a:gd name="connsiteX781" fmla="*/ 13830556 w 15003739"/>
              <a:gd name="connsiteY781" fmla="*/ 4535572 h 9106067"/>
              <a:gd name="connsiteX782" fmla="*/ 13854369 w 15003739"/>
              <a:gd name="connsiteY782" fmla="*/ 4576847 h 9106067"/>
              <a:gd name="connsiteX783" fmla="*/ 13776579 w 15003739"/>
              <a:gd name="connsiteY783" fmla="*/ 4576847 h 9106067"/>
              <a:gd name="connsiteX784" fmla="*/ 13900406 w 15003739"/>
              <a:gd name="connsiteY784" fmla="*/ 4576847 h 9106067"/>
              <a:gd name="connsiteX785" fmla="*/ 13924219 w 15003739"/>
              <a:gd name="connsiteY785" fmla="*/ 4535572 h 9106067"/>
              <a:gd name="connsiteX786" fmla="*/ 13924219 w 15003739"/>
              <a:gd name="connsiteY786" fmla="*/ 4535572 h 9106067"/>
              <a:gd name="connsiteX787" fmla="*/ 13954383 w 15003739"/>
              <a:gd name="connsiteY787" fmla="*/ 4535572 h 9106067"/>
              <a:gd name="connsiteX788" fmla="*/ 13954383 w 15003739"/>
              <a:gd name="connsiteY788" fmla="*/ 4535572 h 9106067"/>
              <a:gd name="connsiteX789" fmla="*/ 13978196 w 15003739"/>
              <a:gd name="connsiteY789" fmla="*/ 4576847 h 9106067"/>
              <a:gd name="connsiteX790" fmla="*/ 13900406 w 15003739"/>
              <a:gd name="connsiteY790" fmla="*/ 4576847 h 9106067"/>
              <a:gd name="connsiteX791" fmla="*/ 14025821 w 15003739"/>
              <a:gd name="connsiteY791" fmla="*/ 4576847 h 9106067"/>
              <a:gd name="connsiteX792" fmla="*/ 14049634 w 15003739"/>
              <a:gd name="connsiteY792" fmla="*/ 4535572 h 9106067"/>
              <a:gd name="connsiteX793" fmla="*/ 14049634 w 15003739"/>
              <a:gd name="connsiteY793" fmla="*/ 4535572 h 9106067"/>
              <a:gd name="connsiteX794" fmla="*/ 14079798 w 15003739"/>
              <a:gd name="connsiteY794" fmla="*/ 4535572 h 9106067"/>
              <a:gd name="connsiteX795" fmla="*/ 14079798 w 15003739"/>
              <a:gd name="connsiteY795" fmla="*/ 4535572 h 9106067"/>
              <a:gd name="connsiteX796" fmla="*/ 14103611 w 15003739"/>
              <a:gd name="connsiteY796" fmla="*/ 4576847 h 9106067"/>
              <a:gd name="connsiteX797" fmla="*/ 14025821 w 15003739"/>
              <a:gd name="connsiteY797" fmla="*/ 4576847 h 9106067"/>
              <a:gd name="connsiteX798" fmla="*/ 14151237 w 15003739"/>
              <a:gd name="connsiteY798" fmla="*/ 4576847 h 9106067"/>
              <a:gd name="connsiteX799" fmla="*/ 14175050 w 15003739"/>
              <a:gd name="connsiteY799" fmla="*/ 4535572 h 9106067"/>
              <a:gd name="connsiteX800" fmla="*/ 14175050 w 15003739"/>
              <a:gd name="connsiteY800" fmla="*/ 4535572 h 9106067"/>
              <a:gd name="connsiteX801" fmla="*/ 14205212 w 15003739"/>
              <a:gd name="connsiteY801" fmla="*/ 4535572 h 9106067"/>
              <a:gd name="connsiteX802" fmla="*/ 14205212 w 15003739"/>
              <a:gd name="connsiteY802" fmla="*/ 4535572 h 9106067"/>
              <a:gd name="connsiteX803" fmla="*/ 14229025 w 15003739"/>
              <a:gd name="connsiteY803" fmla="*/ 4576847 h 9106067"/>
              <a:gd name="connsiteX804" fmla="*/ 14151237 w 15003739"/>
              <a:gd name="connsiteY804" fmla="*/ 4576847 h 9106067"/>
              <a:gd name="connsiteX805" fmla="*/ 14276651 w 15003739"/>
              <a:gd name="connsiteY805" fmla="*/ 4576847 h 9106067"/>
              <a:gd name="connsiteX806" fmla="*/ 14300464 w 15003739"/>
              <a:gd name="connsiteY806" fmla="*/ 4535572 h 9106067"/>
              <a:gd name="connsiteX807" fmla="*/ 14300464 w 15003739"/>
              <a:gd name="connsiteY807" fmla="*/ 4535572 h 9106067"/>
              <a:gd name="connsiteX808" fmla="*/ 14330627 w 15003739"/>
              <a:gd name="connsiteY808" fmla="*/ 4535572 h 9106067"/>
              <a:gd name="connsiteX809" fmla="*/ 14330627 w 15003739"/>
              <a:gd name="connsiteY809" fmla="*/ 4535572 h 9106067"/>
              <a:gd name="connsiteX810" fmla="*/ 14354440 w 15003739"/>
              <a:gd name="connsiteY810" fmla="*/ 4576847 h 9106067"/>
              <a:gd name="connsiteX811" fmla="*/ 14276651 w 15003739"/>
              <a:gd name="connsiteY811" fmla="*/ 4576847 h 9106067"/>
              <a:gd name="connsiteX812" fmla="*/ 14400478 w 15003739"/>
              <a:gd name="connsiteY812" fmla="*/ 4576847 h 9106067"/>
              <a:gd name="connsiteX813" fmla="*/ 14424291 w 15003739"/>
              <a:gd name="connsiteY813" fmla="*/ 4535572 h 9106067"/>
              <a:gd name="connsiteX814" fmla="*/ 14424291 w 15003739"/>
              <a:gd name="connsiteY814" fmla="*/ 4535572 h 9106067"/>
              <a:gd name="connsiteX815" fmla="*/ 14454454 w 15003739"/>
              <a:gd name="connsiteY815" fmla="*/ 4535572 h 9106067"/>
              <a:gd name="connsiteX816" fmla="*/ 14454454 w 15003739"/>
              <a:gd name="connsiteY816" fmla="*/ 4535572 h 9106067"/>
              <a:gd name="connsiteX817" fmla="*/ 14478267 w 15003739"/>
              <a:gd name="connsiteY817" fmla="*/ 4576847 h 9106067"/>
              <a:gd name="connsiteX818" fmla="*/ 14400478 w 15003739"/>
              <a:gd name="connsiteY818" fmla="*/ 4576847 h 9106067"/>
              <a:gd name="connsiteX819" fmla="*/ 14525893 w 15003739"/>
              <a:gd name="connsiteY819" fmla="*/ 4576847 h 9106067"/>
              <a:gd name="connsiteX820" fmla="*/ 14549706 w 15003739"/>
              <a:gd name="connsiteY820" fmla="*/ 4535572 h 9106067"/>
              <a:gd name="connsiteX821" fmla="*/ 14549706 w 15003739"/>
              <a:gd name="connsiteY821" fmla="*/ 4535572 h 9106067"/>
              <a:gd name="connsiteX822" fmla="*/ 14579870 w 15003739"/>
              <a:gd name="connsiteY822" fmla="*/ 4535572 h 9106067"/>
              <a:gd name="connsiteX823" fmla="*/ 14579870 w 15003739"/>
              <a:gd name="connsiteY823" fmla="*/ 4535572 h 9106067"/>
              <a:gd name="connsiteX824" fmla="*/ 14603683 w 15003739"/>
              <a:gd name="connsiteY824" fmla="*/ 4576847 h 9106067"/>
              <a:gd name="connsiteX825" fmla="*/ 14525893 w 15003739"/>
              <a:gd name="connsiteY825" fmla="*/ 4576847 h 9106067"/>
              <a:gd name="connsiteX826" fmla="*/ 14651308 w 15003739"/>
              <a:gd name="connsiteY826" fmla="*/ 4576847 h 9106067"/>
              <a:gd name="connsiteX827" fmla="*/ 14675121 w 15003739"/>
              <a:gd name="connsiteY827" fmla="*/ 4535572 h 9106067"/>
              <a:gd name="connsiteX828" fmla="*/ 14675121 w 15003739"/>
              <a:gd name="connsiteY828" fmla="*/ 4535572 h 9106067"/>
              <a:gd name="connsiteX829" fmla="*/ 14705284 w 15003739"/>
              <a:gd name="connsiteY829" fmla="*/ 4535572 h 9106067"/>
              <a:gd name="connsiteX830" fmla="*/ 14705284 w 15003739"/>
              <a:gd name="connsiteY830" fmla="*/ 4535572 h 9106067"/>
              <a:gd name="connsiteX831" fmla="*/ 14729097 w 15003739"/>
              <a:gd name="connsiteY831" fmla="*/ 4576847 h 9106067"/>
              <a:gd name="connsiteX832" fmla="*/ 14651308 w 15003739"/>
              <a:gd name="connsiteY832" fmla="*/ 4576847 h 9106067"/>
              <a:gd name="connsiteX833" fmla="*/ 14776723 w 15003739"/>
              <a:gd name="connsiteY833" fmla="*/ 4576847 h 9106067"/>
              <a:gd name="connsiteX834" fmla="*/ 14800536 w 15003739"/>
              <a:gd name="connsiteY834" fmla="*/ 4535572 h 9106067"/>
              <a:gd name="connsiteX835" fmla="*/ 14800536 w 15003739"/>
              <a:gd name="connsiteY835" fmla="*/ 4535572 h 9106067"/>
              <a:gd name="connsiteX836" fmla="*/ 14830699 w 15003739"/>
              <a:gd name="connsiteY836" fmla="*/ 4535572 h 9106067"/>
              <a:gd name="connsiteX837" fmla="*/ 14830699 w 15003739"/>
              <a:gd name="connsiteY837" fmla="*/ 4535572 h 9106067"/>
              <a:gd name="connsiteX838" fmla="*/ 14854512 w 15003739"/>
              <a:gd name="connsiteY838" fmla="*/ 4576847 h 9106067"/>
              <a:gd name="connsiteX839" fmla="*/ 14776723 w 15003739"/>
              <a:gd name="connsiteY839" fmla="*/ 4576847 h 9106067"/>
              <a:gd name="connsiteX840" fmla="*/ 14900550 w 15003739"/>
              <a:gd name="connsiteY840" fmla="*/ 4576847 h 9106067"/>
              <a:gd name="connsiteX841" fmla="*/ 14924363 w 15003739"/>
              <a:gd name="connsiteY841" fmla="*/ 4535572 h 9106067"/>
              <a:gd name="connsiteX842" fmla="*/ 14924363 w 15003739"/>
              <a:gd name="connsiteY842" fmla="*/ 4535572 h 9106067"/>
              <a:gd name="connsiteX843" fmla="*/ 14954526 w 15003739"/>
              <a:gd name="connsiteY843" fmla="*/ 4535572 h 9106067"/>
              <a:gd name="connsiteX844" fmla="*/ 14954526 w 15003739"/>
              <a:gd name="connsiteY844" fmla="*/ 4535572 h 9106067"/>
              <a:gd name="connsiteX845" fmla="*/ 14978339 w 15003739"/>
              <a:gd name="connsiteY845" fmla="*/ 4576847 h 9106067"/>
              <a:gd name="connsiteX846" fmla="*/ 14900550 w 15003739"/>
              <a:gd name="connsiteY846" fmla="*/ 4576847 h 910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</a:cxnLst>
            <a:rect l="l" t="t" r="r" b="b"/>
            <a:pathLst>
              <a:path w="15003739" h="9106067">
                <a:moveTo>
                  <a:pt x="0" y="0"/>
                </a:moveTo>
                <a:lnTo>
                  <a:pt x="0" y="8783799"/>
                </a:lnTo>
                <a:cubicBezTo>
                  <a:pt x="0" y="8961603"/>
                  <a:pt x="144465" y="9106068"/>
                  <a:pt x="322268" y="9106068"/>
                </a:cubicBezTo>
                <a:lnTo>
                  <a:pt x="14681471" y="9106068"/>
                </a:lnTo>
                <a:cubicBezTo>
                  <a:pt x="14859274" y="9106068"/>
                  <a:pt x="15003739" y="8961603"/>
                  <a:pt x="15003739" y="8783799"/>
                </a:cubicBezTo>
                <a:lnTo>
                  <a:pt x="15003739" y="0"/>
                </a:lnTo>
                <a:lnTo>
                  <a:pt x="0" y="0"/>
                </a:lnTo>
                <a:close/>
                <a:moveTo>
                  <a:pt x="23813" y="4576847"/>
                </a:moveTo>
                <a:cubicBezTo>
                  <a:pt x="38101" y="4568909"/>
                  <a:pt x="47626" y="4553034"/>
                  <a:pt x="47626" y="4535572"/>
                </a:cubicBezTo>
                <a:lnTo>
                  <a:pt x="47626" y="4535572"/>
                </a:lnTo>
                <a:lnTo>
                  <a:pt x="77789" y="4535572"/>
                </a:lnTo>
                <a:lnTo>
                  <a:pt x="77789" y="4535572"/>
                </a:lnTo>
                <a:cubicBezTo>
                  <a:pt x="77789" y="4553034"/>
                  <a:pt x="87314" y="4568909"/>
                  <a:pt x="101602" y="4576847"/>
                </a:cubicBezTo>
                <a:lnTo>
                  <a:pt x="23813" y="4576847"/>
                </a:lnTo>
                <a:close/>
                <a:moveTo>
                  <a:pt x="149228" y="4576847"/>
                </a:moveTo>
                <a:cubicBezTo>
                  <a:pt x="163516" y="4568909"/>
                  <a:pt x="173041" y="4553034"/>
                  <a:pt x="173041" y="4535572"/>
                </a:cubicBezTo>
                <a:lnTo>
                  <a:pt x="173041" y="4535572"/>
                </a:lnTo>
                <a:lnTo>
                  <a:pt x="203204" y="4535572"/>
                </a:lnTo>
                <a:lnTo>
                  <a:pt x="203204" y="4535572"/>
                </a:lnTo>
                <a:cubicBezTo>
                  <a:pt x="203204" y="4553034"/>
                  <a:pt x="212729" y="4568909"/>
                  <a:pt x="227017" y="4576847"/>
                </a:cubicBezTo>
                <a:lnTo>
                  <a:pt x="149228" y="4576847"/>
                </a:lnTo>
                <a:close/>
                <a:moveTo>
                  <a:pt x="274643" y="4576847"/>
                </a:moveTo>
                <a:cubicBezTo>
                  <a:pt x="288930" y="4568909"/>
                  <a:pt x="298456" y="4553034"/>
                  <a:pt x="298456" y="4535572"/>
                </a:cubicBezTo>
                <a:lnTo>
                  <a:pt x="298456" y="4535572"/>
                </a:lnTo>
                <a:lnTo>
                  <a:pt x="328619" y="4535572"/>
                </a:lnTo>
                <a:lnTo>
                  <a:pt x="328619" y="4535572"/>
                </a:lnTo>
                <a:cubicBezTo>
                  <a:pt x="328619" y="4553034"/>
                  <a:pt x="338144" y="4568909"/>
                  <a:pt x="352432" y="4576847"/>
                </a:cubicBezTo>
                <a:lnTo>
                  <a:pt x="274643" y="4576847"/>
                </a:lnTo>
                <a:close/>
                <a:moveTo>
                  <a:pt x="398470" y="4576847"/>
                </a:moveTo>
                <a:cubicBezTo>
                  <a:pt x="412758" y="4568909"/>
                  <a:pt x="422283" y="4553034"/>
                  <a:pt x="422283" y="4535572"/>
                </a:cubicBezTo>
                <a:lnTo>
                  <a:pt x="422283" y="4535572"/>
                </a:lnTo>
                <a:lnTo>
                  <a:pt x="452446" y="4535572"/>
                </a:lnTo>
                <a:lnTo>
                  <a:pt x="452446" y="4535572"/>
                </a:lnTo>
                <a:cubicBezTo>
                  <a:pt x="452446" y="4553034"/>
                  <a:pt x="461971" y="4568909"/>
                  <a:pt x="476259" y="4576847"/>
                </a:cubicBezTo>
                <a:lnTo>
                  <a:pt x="398470" y="4576847"/>
                </a:lnTo>
                <a:close/>
                <a:moveTo>
                  <a:pt x="523885" y="4576847"/>
                </a:moveTo>
                <a:cubicBezTo>
                  <a:pt x="538172" y="4568909"/>
                  <a:pt x="547698" y="4553034"/>
                  <a:pt x="547698" y="4535572"/>
                </a:cubicBezTo>
                <a:lnTo>
                  <a:pt x="547698" y="4535572"/>
                </a:lnTo>
                <a:lnTo>
                  <a:pt x="577861" y="4535572"/>
                </a:lnTo>
                <a:lnTo>
                  <a:pt x="577861" y="4535572"/>
                </a:lnTo>
                <a:cubicBezTo>
                  <a:pt x="577861" y="4553034"/>
                  <a:pt x="587386" y="4568909"/>
                  <a:pt x="601674" y="4576847"/>
                </a:cubicBezTo>
                <a:lnTo>
                  <a:pt x="523885" y="4576847"/>
                </a:lnTo>
                <a:close/>
                <a:moveTo>
                  <a:pt x="649300" y="4576847"/>
                </a:moveTo>
                <a:cubicBezTo>
                  <a:pt x="663587" y="4568909"/>
                  <a:pt x="673112" y="4553034"/>
                  <a:pt x="673112" y="4535572"/>
                </a:cubicBezTo>
                <a:lnTo>
                  <a:pt x="673112" y="4535572"/>
                </a:lnTo>
                <a:lnTo>
                  <a:pt x="703276" y="4535572"/>
                </a:lnTo>
                <a:lnTo>
                  <a:pt x="703276" y="4535572"/>
                </a:lnTo>
                <a:cubicBezTo>
                  <a:pt x="703276" y="4553034"/>
                  <a:pt x="712801" y="4568909"/>
                  <a:pt x="727088" y="4576847"/>
                </a:cubicBezTo>
                <a:lnTo>
                  <a:pt x="649300" y="4576847"/>
                </a:lnTo>
                <a:close/>
                <a:moveTo>
                  <a:pt x="774714" y="4576847"/>
                </a:moveTo>
                <a:cubicBezTo>
                  <a:pt x="789002" y="4568909"/>
                  <a:pt x="798527" y="4553034"/>
                  <a:pt x="798527" y="4535572"/>
                </a:cubicBezTo>
                <a:lnTo>
                  <a:pt x="798527" y="4535572"/>
                </a:lnTo>
                <a:lnTo>
                  <a:pt x="828690" y="4535572"/>
                </a:lnTo>
                <a:lnTo>
                  <a:pt x="828690" y="4535572"/>
                </a:lnTo>
                <a:cubicBezTo>
                  <a:pt x="828690" y="4553034"/>
                  <a:pt x="838215" y="4568909"/>
                  <a:pt x="852503" y="4576847"/>
                </a:cubicBezTo>
                <a:lnTo>
                  <a:pt x="774714" y="4576847"/>
                </a:lnTo>
                <a:close/>
                <a:moveTo>
                  <a:pt x="898542" y="4576847"/>
                </a:moveTo>
                <a:cubicBezTo>
                  <a:pt x="912829" y="4568909"/>
                  <a:pt x="922355" y="4553034"/>
                  <a:pt x="922355" y="4535572"/>
                </a:cubicBezTo>
                <a:lnTo>
                  <a:pt x="922355" y="4535572"/>
                </a:lnTo>
                <a:lnTo>
                  <a:pt x="952518" y="4535572"/>
                </a:lnTo>
                <a:lnTo>
                  <a:pt x="952518" y="4535572"/>
                </a:lnTo>
                <a:cubicBezTo>
                  <a:pt x="952518" y="4553034"/>
                  <a:pt x="962043" y="4568909"/>
                  <a:pt x="976331" y="4576847"/>
                </a:cubicBezTo>
                <a:lnTo>
                  <a:pt x="898542" y="4576847"/>
                </a:lnTo>
                <a:close/>
                <a:moveTo>
                  <a:pt x="1023956" y="4576847"/>
                </a:moveTo>
                <a:cubicBezTo>
                  <a:pt x="1038244" y="4568909"/>
                  <a:pt x="1047769" y="4553034"/>
                  <a:pt x="1047769" y="4535572"/>
                </a:cubicBezTo>
                <a:lnTo>
                  <a:pt x="1047769" y="4535572"/>
                </a:lnTo>
                <a:lnTo>
                  <a:pt x="1077932" y="4535572"/>
                </a:lnTo>
                <a:lnTo>
                  <a:pt x="1077932" y="4535572"/>
                </a:lnTo>
                <a:cubicBezTo>
                  <a:pt x="1077932" y="4553034"/>
                  <a:pt x="1087458" y="4568909"/>
                  <a:pt x="1101745" y="4576847"/>
                </a:cubicBezTo>
                <a:lnTo>
                  <a:pt x="1023956" y="4576847"/>
                </a:lnTo>
                <a:close/>
                <a:moveTo>
                  <a:pt x="1149371" y="4576847"/>
                </a:moveTo>
                <a:cubicBezTo>
                  <a:pt x="1163659" y="4568909"/>
                  <a:pt x="1173184" y="4553034"/>
                  <a:pt x="1173184" y="4535572"/>
                </a:cubicBezTo>
                <a:lnTo>
                  <a:pt x="1173184" y="4535572"/>
                </a:lnTo>
                <a:lnTo>
                  <a:pt x="1203347" y="4535572"/>
                </a:lnTo>
                <a:lnTo>
                  <a:pt x="1203347" y="4535572"/>
                </a:lnTo>
                <a:cubicBezTo>
                  <a:pt x="1203347" y="4553034"/>
                  <a:pt x="1212872" y="4568909"/>
                  <a:pt x="1227160" y="4576847"/>
                </a:cubicBezTo>
                <a:lnTo>
                  <a:pt x="1149371" y="4576847"/>
                </a:lnTo>
                <a:close/>
                <a:moveTo>
                  <a:pt x="1274786" y="4576847"/>
                </a:moveTo>
                <a:cubicBezTo>
                  <a:pt x="1289074" y="4568909"/>
                  <a:pt x="1298599" y="4553034"/>
                  <a:pt x="1298599" y="4535572"/>
                </a:cubicBezTo>
                <a:lnTo>
                  <a:pt x="1298599" y="4535572"/>
                </a:lnTo>
                <a:lnTo>
                  <a:pt x="1328762" y="4535572"/>
                </a:lnTo>
                <a:lnTo>
                  <a:pt x="1328762" y="4535572"/>
                </a:lnTo>
                <a:cubicBezTo>
                  <a:pt x="1328762" y="4553034"/>
                  <a:pt x="1338287" y="4568909"/>
                  <a:pt x="1352575" y="4576847"/>
                </a:cubicBezTo>
                <a:lnTo>
                  <a:pt x="1274786" y="4576847"/>
                </a:lnTo>
                <a:close/>
                <a:moveTo>
                  <a:pt x="1398613" y="4576847"/>
                </a:moveTo>
                <a:cubicBezTo>
                  <a:pt x="1412901" y="4568909"/>
                  <a:pt x="1422426" y="4553034"/>
                  <a:pt x="1422426" y="4535572"/>
                </a:cubicBezTo>
                <a:lnTo>
                  <a:pt x="1422426" y="4535572"/>
                </a:lnTo>
                <a:lnTo>
                  <a:pt x="1452589" y="4535572"/>
                </a:lnTo>
                <a:lnTo>
                  <a:pt x="1452589" y="4535572"/>
                </a:lnTo>
                <a:cubicBezTo>
                  <a:pt x="1452589" y="4553034"/>
                  <a:pt x="1462115" y="4568909"/>
                  <a:pt x="1476402" y="4576847"/>
                </a:cubicBezTo>
                <a:lnTo>
                  <a:pt x="1398613" y="4576847"/>
                </a:lnTo>
                <a:close/>
                <a:moveTo>
                  <a:pt x="1524028" y="4576847"/>
                </a:moveTo>
                <a:cubicBezTo>
                  <a:pt x="1538316" y="4568909"/>
                  <a:pt x="1547841" y="4553034"/>
                  <a:pt x="1547841" y="4535572"/>
                </a:cubicBezTo>
                <a:lnTo>
                  <a:pt x="1547841" y="4535572"/>
                </a:lnTo>
                <a:lnTo>
                  <a:pt x="1578004" y="4535572"/>
                </a:lnTo>
                <a:lnTo>
                  <a:pt x="1578004" y="4535572"/>
                </a:lnTo>
                <a:cubicBezTo>
                  <a:pt x="1578004" y="4553034"/>
                  <a:pt x="1587529" y="4568909"/>
                  <a:pt x="1601817" y="4576847"/>
                </a:cubicBezTo>
                <a:lnTo>
                  <a:pt x="1524028" y="4576847"/>
                </a:lnTo>
                <a:close/>
                <a:moveTo>
                  <a:pt x="1649443" y="4576847"/>
                </a:moveTo>
                <a:cubicBezTo>
                  <a:pt x="1663731" y="4568909"/>
                  <a:pt x="1673256" y="4553034"/>
                  <a:pt x="1673256" y="4535572"/>
                </a:cubicBezTo>
                <a:lnTo>
                  <a:pt x="1673256" y="4535572"/>
                </a:lnTo>
                <a:lnTo>
                  <a:pt x="1703419" y="4535572"/>
                </a:lnTo>
                <a:lnTo>
                  <a:pt x="1703419" y="4535572"/>
                </a:lnTo>
                <a:cubicBezTo>
                  <a:pt x="1703419" y="4553034"/>
                  <a:pt x="1712944" y="4568909"/>
                  <a:pt x="1727232" y="4576847"/>
                </a:cubicBezTo>
                <a:lnTo>
                  <a:pt x="1649443" y="4576847"/>
                </a:lnTo>
                <a:close/>
                <a:moveTo>
                  <a:pt x="1774858" y="4576847"/>
                </a:moveTo>
                <a:cubicBezTo>
                  <a:pt x="1789146" y="4568909"/>
                  <a:pt x="1798671" y="4553034"/>
                  <a:pt x="1798671" y="4535572"/>
                </a:cubicBezTo>
                <a:lnTo>
                  <a:pt x="1798671" y="4535572"/>
                </a:lnTo>
                <a:lnTo>
                  <a:pt x="1828834" y="4535572"/>
                </a:lnTo>
                <a:lnTo>
                  <a:pt x="1828834" y="4535572"/>
                </a:lnTo>
                <a:cubicBezTo>
                  <a:pt x="1828834" y="4553034"/>
                  <a:pt x="1838359" y="4568909"/>
                  <a:pt x="1852647" y="4576847"/>
                </a:cubicBezTo>
                <a:lnTo>
                  <a:pt x="1774858" y="4576847"/>
                </a:lnTo>
                <a:close/>
                <a:moveTo>
                  <a:pt x="1898685" y="4576847"/>
                </a:moveTo>
                <a:cubicBezTo>
                  <a:pt x="1912973" y="4568909"/>
                  <a:pt x="1922498" y="4553034"/>
                  <a:pt x="1922498" y="4535572"/>
                </a:cubicBezTo>
                <a:lnTo>
                  <a:pt x="1922498" y="4535572"/>
                </a:lnTo>
                <a:lnTo>
                  <a:pt x="1952661" y="4535572"/>
                </a:lnTo>
                <a:lnTo>
                  <a:pt x="1952661" y="4535572"/>
                </a:lnTo>
                <a:cubicBezTo>
                  <a:pt x="1952661" y="4553034"/>
                  <a:pt x="1962186" y="4568909"/>
                  <a:pt x="1976474" y="4576847"/>
                </a:cubicBezTo>
                <a:lnTo>
                  <a:pt x="1898685" y="4576847"/>
                </a:lnTo>
                <a:close/>
                <a:moveTo>
                  <a:pt x="2024100" y="4576847"/>
                </a:moveTo>
                <a:cubicBezTo>
                  <a:pt x="2038388" y="4568909"/>
                  <a:pt x="2047913" y="4553034"/>
                  <a:pt x="2047913" y="4535572"/>
                </a:cubicBezTo>
                <a:lnTo>
                  <a:pt x="2047913" y="4535572"/>
                </a:lnTo>
                <a:lnTo>
                  <a:pt x="2078076" y="4535572"/>
                </a:lnTo>
                <a:lnTo>
                  <a:pt x="2078076" y="4535572"/>
                </a:lnTo>
                <a:cubicBezTo>
                  <a:pt x="2078076" y="4553034"/>
                  <a:pt x="2087601" y="4568909"/>
                  <a:pt x="2101889" y="4576847"/>
                </a:cubicBezTo>
                <a:lnTo>
                  <a:pt x="2024100" y="4576847"/>
                </a:lnTo>
                <a:close/>
                <a:moveTo>
                  <a:pt x="2149515" y="4576847"/>
                </a:moveTo>
                <a:cubicBezTo>
                  <a:pt x="2163803" y="4568909"/>
                  <a:pt x="2173328" y="4553034"/>
                  <a:pt x="2173328" y="4535572"/>
                </a:cubicBezTo>
                <a:lnTo>
                  <a:pt x="2173328" y="4535572"/>
                </a:lnTo>
                <a:lnTo>
                  <a:pt x="2203491" y="4535572"/>
                </a:lnTo>
                <a:lnTo>
                  <a:pt x="2203491" y="4535572"/>
                </a:lnTo>
                <a:cubicBezTo>
                  <a:pt x="2203491" y="4553034"/>
                  <a:pt x="2213016" y="4568909"/>
                  <a:pt x="2227304" y="4576847"/>
                </a:cubicBezTo>
                <a:lnTo>
                  <a:pt x="2149515" y="4576847"/>
                </a:lnTo>
                <a:close/>
                <a:moveTo>
                  <a:pt x="2274930" y="4576847"/>
                </a:moveTo>
                <a:cubicBezTo>
                  <a:pt x="2289217" y="4568909"/>
                  <a:pt x="2298743" y="4553034"/>
                  <a:pt x="2298743" y="4535572"/>
                </a:cubicBezTo>
                <a:lnTo>
                  <a:pt x="2298743" y="4535572"/>
                </a:lnTo>
                <a:lnTo>
                  <a:pt x="2328906" y="4535572"/>
                </a:lnTo>
                <a:lnTo>
                  <a:pt x="2328906" y="4535572"/>
                </a:lnTo>
                <a:cubicBezTo>
                  <a:pt x="2328906" y="4553034"/>
                  <a:pt x="2338431" y="4568909"/>
                  <a:pt x="2352719" y="4576847"/>
                </a:cubicBezTo>
                <a:lnTo>
                  <a:pt x="2274930" y="4576847"/>
                </a:lnTo>
                <a:close/>
                <a:moveTo>
                  <a:pt x="2398757" y="4576847"/>
                </a:moveTo>
                <a:cubicBezTo>
                  <a:pt x="2413045" y="4568909"/>
                  <a:pt x="2422570" y="4553034"/>
                  <a:pt x="2422570" y="4535572"/>
                </a:cubicBezTo>
                <a:lnTo>
                  <a:pt x="2422570" y="4535572"/>
                </a:lnTo>
                <a:lnTo>
                  <a:pt x="2452733" y="4535572"/>
                </a:lnTo>
                <a:lnTo>
                  <a:pt x="2452733" y="4535572"/>
                </a:lnTo>
                <a:cubicBezTo>
                  <a:pt x="2452733" y="4553034"/>
                  <a:pt x="2462258" y="4568909"/>
                  <a:pt x="2476546" y="4576847"/>
                </a:cubicBezTo>
                <a:lnTo>
                  <a:pt x="2398757" y="4576847"/>
                </a:lnTo>
                <a:close/>
                <a:moveTo>
                  <a:pt x="2524172" y="4576847"/>
                </a:moveTo>
                <a:cubicBezTo>
                  <a:pt x="2538459" y="4568909"/>
                  <a:pt x="2547985" y="4553034"/>
                  <a:pt x="2547985" y="4535572"/>
                </a:cubicBezTo>
                <a:lnTo>
                  <a:pt x="2547985" y="4535572"/>
                </a:lnTo>
                <a:lnTo>
                  <a:pt x="2578148" y="4535572"/>
                </a:lnTo>
                <a:lnTo>
                  <a:pt x="2578148" y="4535572"/>
                </a:lnTo>
                <a:cubicBezTo>
                  <a:pt x="2578148" y="4553034"/>
                  <a:pt x="2587673" y="4568909"/>
                  <a:pt x="2601961" y="4576847"/>
                </a:cubicBezTo>
                <a:lnTo>
                  <a:pt x="2524172" y="4576847"/>
                </a:lnTo>
                <a:close/>
                <a:moveTo>
                  <a:pt x="2649586" y="4576847"/>
                </a:moveTo>
                <a:cubicBezTo>
                  <a:pt x="2663874" y="4568909"/>
                  <a:pt x="2673399" y="4553034"/>
                  <a:pt x="2673399" y="4535572"/>
                </a:cubicBezTo>
                <a:lnTo>
                  <a:pt x="2673399" y="4535572"/>
                </a:lnTo>
                <a:lnTo>
                  <a:pt x="2703563" y="4535572"/>
                </a:lnTo>
                <a:lnTo>
                  <a:pt x="2703563" y="4535572"/>
                </a:lnTo>
                <a:cubicBezTo>
                  <a:pt x="2703563" y="4553034"/>
                  <a:pt x="2713088" y="4568909"/>
                  <a:pt x="2727376" y="4576847"/>
                </a:cubicBezTo>
                <a:lnTo>
                  <a:pt x="2649586" y="4576847"/>
                </a:lnTo>
                <a:close/>
                <a:moveTo>
                  <a:pt x="2775001" y="4576847"/>
                </a:moveTo>
                <a:cubicBezTo>
                  <a:pt x="2789289" y="4568909"/>
                  <a:pt x="2798814" y="4553034"/>
                  <a:pt x="2798814" y="4535572"/>
                </a:cubicBezTo>
                <a:lnTo>
                  <a:pt x="2798814" y="4535572"/>
                </a:lnTo>
                <a:lnTo>
                  <a:pt x="2828977" y="4535572"/>
                </a:lnTo>
                <a:lnTo>
                  <a:pt x="2828977" y="4535572"/>
                </a:lnTo>
                <a:cubicBezTo>
                  <a:pt x="2828977" y="4553034"/>
                  <a:pt x="2838503" y="4568909"/>
                  <a:pt x="2852790" y="4576847"/>
                </a:cubicBezTo>
                <a:lnTo>
                  <a:pt x="2775001" y="4576847"/>
                </a:lnTo>
                <a:close/>
                <a:moveTo>
                  <a:pt x="2898829" y="4576847"/>
                </a:moveTo>
                <a:cubicBezTo>
                  <a:pt x="2913116" y="4568909"/>
                  <a:pt x="2922642" y="4553034"/>
                  <a:pt x="2922642" y="4535572"/>
                </a:cubicBezTo>
                <a:lnTo>
                  <a:pt x="2922642" y="4535572"/>
                </a:lnTo>
                <a:lnTo>
                  <a:pt x="2952805" y="4535572"/>
                </a:lnTo>
                <a:lnTo>
                  <a:pt x="2952805" y="4535572"/>
                </a:lnTo>
                <a:cubicBezTo>
                  <a:pt x="2952805" y="4553034"/>
                  <a:pt x="2962330" y="4568909"/>
                  <a:pt x="2976618" y="4576847"/>
                </a:cubicBezTo>
                <a:lnTo>
                  <a:pt x="2898829" y="4576847"/>
                </a:lnTo>
                <a:close/>
                <a:moveTo>
                  <a:pt x="3024243" y="4576847"/>
                </a:moveTo>
                <a:cubicBezTo>
                  <a:pt x="3038531" y="4568909"/>
                  <a:pt x="3048056" y="4553034"/>
                  <a:pt x="3048056" y="4535572"/>
                </a:cubicBezTo>
                <a:lnTo>
                  <a:pt x="3048056" y="4535572"/>
                </a:lnTo>
                <a:lnTo>
                  <a:pt x="3078219" y="4535572"/>
                </a:lnTo>
                <a:lnTo>
                  <a:pt x="3078219" y="4535572"/>
                </a:lnTo>
                <a:cubicBezTo>
                  <a:pt x="3078219" y="4553034"/>
                  <a:pt x="3087745" y="4568909"/>
                  <a:pt x="3102032" y="4576847"/>
                </a:cubicBezTo>
                <a:lnTo>
                  <a:pt x="3024243" y="4576847"/>
                </a:lnTo>
                <a:close/>
                <a:moveTo>
                  <a:pt x="3149658" y="4576847"/>
                </a:moveTo>
                <a:cubicBezTo>
                  <a:pt x="3163946" y="4568909"/>
                  <a:pt x="3173471" y="4553034"/>
                  <a:pt x="3173471" y="4535572"/>
                </a:cubicBezTo>
                <a:lnTo>
                  <a:pt x="3173471" y="4535572"/>
                </a:lnTo>
                <a:lnTo>
                  <a:pt x="3203634" y="4535572"/>
                </a:lnTo>
                <a:lnTo>
                  <a:pt x="3203634" y="4535572"/>
                </a:lnTo>
                <a:cubicBezTo>
                  <a:pt x="3203634" y="4553034"/>
                  <a:pt x="3213159" y="4568909"/>
                  <a:pt x="3227447" y="4576847"/>
                </a:cubicBezTo>
                <a:lnTo>
                  <a:pt x="3149658" y="4576847"/>
                </a:lnTo>
                <a:close/>
                <a:moveTo>
                  <a:pt x="3275073" y="4576847"/>
                </a:moveTo>
                <a:cubicBezTo>
                  <a:pt x="3289361" y="4568909"/>
                  <a:pt x="3298886" y="4553034"/>
                  <a:pt x="3298886" y="4535572"/>
                </a:cubicBezTo>
                <a:lnTo>
                  <a:pt x="3298886" y="4535572"/>
                </a:lnTo>
                <a:lnTo>
                  <a:pt x="3329049" y="4535572"/>
                </a:lnTo>
                <a:lnTo>
                  <a:pt x="3329049" y="4535572"/>
                </a:lnTo>
                <a:cubicBezTo>
                  <a:pt x="3329049" y="4553034"/>
                  <a:pt x="3338574" y="4568909"/>
                  <a:pt x="3352862" y="4576847"/>
                </a:cubicBezTo>
                <a:lnTo>
                  <a:pt x="3275073" y="4576847"/>
                </a:lnTo>
                <a:close/>
                <a:moveTo>
                  <a:pt x="3398900" y="4576847"/>
                </a:moveTo>
                <a:cubicBezTo>
                  <a:pt x="3413188" y="4568909"/>
                  <a:pt x="3422713" y="4553034"/>
                  <a:pt x="3422713" y="4535572"/>
                </a:cubicBezTo>
                <a:lnTo>
                  <a:pt x="3422713" y="4535572"/>
                </a:lnTo>
                <a:lnTo>
                  <a:pt x="3452876" y="4535572"/>
                </a:lnTo>
                <a:lnTo>
                  <a:pt x="3452876" y="4535572"/>
                </a:lnTo>
                <a:cubicBezTo>
                  <a:pt x="3452876" y="4553034"/>
                  <a:pt x="3462402" y="4568909"/>
                  <a:pt x="3476689" y="4576847"/>
                </a:cubicBezTo>
                <a:lnTo>
                  <a:pt x="3398900" y="4576847"/>
                </a:lnTo>
                <a:close/>
                <a:moveTo>
                  <a:pt x="3524315" y="4576847"/>
                </a:moveTo>
                <a:cubicBezTo>
                  <a:pt x="3538603" y="4568909"/>
                  <a:pt x="3548128" y="4553034"/>
                  <a:pt x="3548128" y="4535572"/>
                </a:cubicBezTo>
                <a:lnTo>
                  <a:pt x="3548128" y="4535572"/>
                </a:lnTo>
                <a:lnTo>
                  <a:pt x="3578291" y="4535572"/>
                </a:lnTo>
                <a:lnTo>
                  <a:pt x="3578291" y="4535572"/>
                </a:lnTo>
                <a:cubicBezTo>
                  <a:pt x="3578291" y="4553034"/>
                  <a:pt x="3587816" y="4568909"/>
                  <a:pt x="3602104" y="4576847"/>
                </a:cubicBezTo>
                <a:lnTo>
                  <a:pt x="3524315" y="4576847"/>
                </a:lnTo>
                <a:close/>
                <a:moveTo>
                  <a:pt x="3649730" y="4576847"/>
                </a:moveTo>
                <a:cubicBezTo>
                  <a:pt x="3664018" y="4568909"/>
                  <a:pt x="3673543" y="4553034"/>
                  <a:pt x="3673543" y="4535572"/>
                </a:cubicBezTo>
                <a:lnTo>
                  <a:pt x="3673543" y="4535572"/>
                </a:lnTo>
                <a:lnTo>
                  <a:pt x="3703706" y="4535572"/>
                </a:lnTo>
                <a:lnTo>
                  <a:pt x="3703706" y="4535572"/>
                </a:lnTo>
                <a:cubicBezTo>
                  <a:pt x="3703706" y="4553034"/>
                  <a:pt x="3713231" y="4568909"/>
                  <a:pt x="3727519" y="4576847"/>
                </a:cubicBezTo>
                <a:lnTo>
                  <a:pt x="3649730" y="4576847"/>
                </a:lnTo>
                <a:close/>
                <a:moveTo>
                  <a:pt x="3775145" y="4576847"/>
                </a:moveTo>
                <a:cubicBezTo>
                  <a:pt x="3789433" y="4568909"/>
                  <a:pt x="3798958" y="4553034"/>
                  <a:pt x="3798958" y="4535572"/>
                </a:cubicBezTo>
                <a:lnTo>
                  <a:pt x="3798958" y="4535572"/>
                </a:lnTo>
                <a:lnTo>
                  <a:pt x="3829121" y="4535572"/>
                </a:lnTo>
                <a:lnTo>
                  <a:pt x="3829121" y="4535572"/>
                </a:lnTo>
                <a:cubicBezTo>
                  <a:pt x="3829121" y="4553034"/>
                  <a:pt x="3838646" y="4568909"/>
                  <a:pt x="3852934" y="4576847"/>
                </a:cubicBezTo>
                <a:lnTo>
                  <a:pt x="3775145" y="4576847"/>
                </a:lnTo>
                <a:close/>
                <a:moveTo>
                  <a:pt x="3898972" y="4576847"/>
                </a:moveTo>
                <a:cubicBezTo>
                  <a:pt x="3913260" y="4568909"/>
                  <a:pt x="3922785" y="4553034"/>
                  <a:pt x="3922785" y="4535572"/>
                </a:cubicBezTo>
                <a:lnTo>
                  <a:pt x="3922785" y="4535572"/>
                </a:lnTo>
                <a:lnTo>
                  <a:pt x="3952948" y="4535572"/>
                </a:lnTo>
                <a:lnTo>
                  <a:pt x="3952948" y="4535572"/>
                </a:lnTo>
                <a:cubicBezTo>
                  <a:pt x="3952948" y="4553034"/>
                  <a:pt x="3962473" y="4568909"/>
                  <a:pt x="3976761" y="4576847"/>
                </a:cubicBezTo>
                <a:lnTo>
                  <a:pt x="3898972" y="4576847"/>
                </a:lnTo>
                <a:close/>
                <a:moveTo>
                  <a:pt x="4024387" y="4576847"/>
                </a:moveTo>
                <a:cubicBezTo>
                  <a:pt x="4038675" y="4568909"/>
                  <a:pt x="4048200" y="4553034"/>
                  <a:pt x="4048200" y="4535572"/>
                </a:cubicBezTo>
                <a:lnTo>
                  <a:pt x="4048200" y="4535572"/>
                </a:lnTo>
                <a:lnTo>
                  <a:pt x="4078363" y="4535572"/>
                </a:lnTo>
                <a:lnTo>
                  <a:pt x="4078363" y="4535572"/>
                </a:lnTo>
                <a:cubicBezTo>
                  <a:pt x="4078363" y="4553034"/>
                  <a:pt x="4087888" y="4568909"/>
                  <a:pt x="4102176" y="4576847"/>
                </a:cubicBezTo>
                <a:lnTo>
                  <a:pt x="4024387" y="4576847"/>
                </a:lnTo>
                <a:close/>
                <a:moveTo>
                  <a:pt x="4149802" y="4576847"/>
                </a:moveTo>
                <a:cubicBezTo>
                  <a:pt x="4164089" y="4568909"/>
                  <a:pt x="4173615" y="4553034"/>
                  <a:pt x="4173615" y="4535572"/>
                </a:cubicBezTo>
                <a:lnTo>
                  <a:pt x="4173615" y="4535572"/>
                </a:lnTo>
                <a:lnTo>
                  <a:pt x="4203778" y="4535572"/>
                </a:lnTo>
                <a:lnTo>
                  <a:pt x="4203778" y="4535572"/>
                </a:lnTo>
                <a:cubicBezTo>
                  <a:pt x="4203778" y="4553034"/>
                  <a:pt x="4213303" y="4568909"/>
                  <a:pt x="4227591" y="4576847"/>
                </a:cubicBezTo>
                <a:lnTo>
                  <a:pt x="4149802" y="4576847"/>
                </a:lnTo>
                <a:close/>
                <a:moveTo>
                  <a:pt x="4275216" y="4576847"/>
                </a:moveTo>
                <a:cubicBezTo>
                  <a:pt x="4289505" y="4568909"/>
                  <a:pt x="4299029" y="4553034"/>
                  <a:pt x="4299029" y="4535572"/>
                </a:cubicBezTo>
                <a:lnTo>
                  <a:pt x="4299029" y="4535572"/>
                </a:lnTo>
                <a:lnTo>
                  <a:pt x="4329193" y="4535572"/>
                </a:lnTo>
                <a:lnTo>
                  <a:pt x="4329193" y="4535572"/>
                </a:lnTo>
                <a:cubicBezTo>
                  <a:pt x="4329193" y="4553034"/>
                  <a:pt x="4338718" y="4568909"/>
                  <a:pt x="4353006" y="4576847"/>
                </a:cubicBezTo>
                <a:lnTo>
                  <a:pt x="4275216" y="4576847"/>
                </a:lnTo>
                <a:close/>
                <a:moveTo>
                  <a:pt x="4399044" y="4576847"/>
                </a:moveTo>
                <a:cubicBezTo>
                  <a:pt x="4413332" y="4568909"/>
                  <a:pt x="4422857" y="4553034"/>
                  <a:pt x="4422857" y="4535572"/>
                </a:cubicBezTo>
                <a:lnTo>
                  <a:pt x="4422857" y="4535572"/>
                </a:lnTo>
                <a:lnTo>
                  <a:pt x="4453020" y="4535572"/>
                </a:lnTo>
                <a:lnTo>
                  <a:pt x="4453020" y="4535572"/>
                </a:lnTo>
                <a:cubicBezTo>
                  <a:pt x="4453020" y="4553034"/>
                  <a:pt x="4462545" y="4568909"/>
                  <a:pt x="4476833" y="4576847"/>
                </a:cubicBezTo>
                <a:lnTo>
                  <a:pt x="4399044" y="4576847"/>
                </a:lnTo>
                <a:close/>
                <a:moveTo>
                  <a:pt x="4524459" y="4576847"/>
                </a:moveTo>
                <a:cubicBezTo>
                  <a:pt x="4538746" y="4568909"/>
                  <a:pt x="4548272" y="4553034"/>
                  <a:pt x="4548272" y="4535572"/>
                </a:cubicBezTo>
                <a:lnTo>
                  <a:pt x="4548272" y="4535572"/>
                </a:lnTo>
                <a:lnTo>
                  <a:pt x="4578435" y="4535572"/>
                </a:lnTo>
                <a:lnTo>
                  <a:pt x="4578435" y="4535572"/>
                </a:lnTo>
                <a:cubicBezTo>
                  <a:pt x="4578435" y="4553034"/>
                  <a:pt x="4587960" y="4568909"/>
                  <a:pt x="4602248" y="4576847"/>
                </a:cubicBezTo>
                <a:lnTo>
                  <a:pt x="4524459" y="4576847"/>
                </a:lnTo>
                <a:close/>
                <a:moveTo>
                  <a:pt x="4649874" y="4576847"/>
                </a:moveTo>
                <a:cubicBezTo>
                  <a:pt x="4664161" y="4568909"/>
                  <a:pt x="4673686" y="4553034"/>
                  <a:pt x="4673686" y="4535572"/>
                </a:cubicBezTo>
                <a:lnTo>
                  <a:pt x="4673686" y="4535572"/>
                </a:lnTo>
                <a:lnTo>
                  <a:pt x="4703849" y="4535572"/>
                </a:lnTo>
                <a:lnTo>
                  <a:pt x="4703849" y="4535572"/>
                </a:lnTo>
                <a:cubicBezTo>
                  <a:pt x="4703849" y="4553034"/>
                  <a:pt x="4713375" y="4568909"/>
                  <a:pt x="4727662" y="4576847"/>
                </a:cubicBezTo>
                <a:lnTo>
                  <a:pt x="4649874" y="4576847"/>
                </a:lnTo>
                <a:close/>
                <a:moveTo>
                  <a:pt x="4775288" y="4576847"/>
                </a:moveTo>
                <a:cubicBezTo>
                  <a:pt x="4789576" y="4568909"/>
                  <a:pt x="4799101" y="4553034"/>
                  <a:pt x="4799101" y="4535572"/>
                </a:cubicBezTo>
                <a:lnTo>
                  <a:pt x="4799101" y="4535572"/>
                </a:lnTo>
                <a:lnTo>
                  <a:pt x="4829265" y="4535572"/>
                </a:lnTo>
                <a:lnTo>
                  <a:pt x="4829265" y="4535572"/>
                </a:lnTo>
                <a:cubicBezTo>
                  <a:pt x="4829265" y="4553034"/>
                  <a:pt x="4838789" y="4568909"/>
                  <a:pt x="4853078" y="4576847"/>
                </a:cubicBezTo>
                <a:lnTo>
                  <a:pt x="4775288" y="4576847"/>
                </a:lnTo>
                <a:close/>
                <a:moveTo>
                  <a:pt x="4899116" y="4576847"/>
                </a:moveTo>
                <a:cubicBezTo>
                  <a:pt x="4913403" y="4568909"/>
                  <a:pt x="4922929" y="4553034"/>
                  <a:pt x="4922929" y="4535572"/>
                </a:cubicBezTo>
                <a:lnTo>
                  <a:pt x="4922929" y="4535572"/>
                </a:lnTo>
                <a:lnTo>
                  <a:pt x="4953092" y="4535572"/>
                </a:lnTo>
                <a:lnTo>
                  <a:pt x="4953092" y="4535572"/>
                </a:lnTo>
                <a:cubicBezTo>
                  <a:pt x="4953092" y="4553034"/>
                  <a:pt x="4962617" y="4568909"/>
                  <a:pt x="4976905" y="4576847"/>
                </a:cubicBezTo>
                <a:lnTo>
                  <a:pt x="4899116" y="4576847"/>
                </a:lnTo>
                <a:close/>
                <a:moveTo>
                  <a:pt x="5024531" y="4576847"/>
                </a:moveTo>
                <a:cubicBezTo>
                  <a:pt x="5038818" y="4568909"/>
                  <a:pt x="5048343" y="4553034"/>
                  <a:pt x="5048343" y="4535572"/>
                </a:cubicBezTo>
                <a:lnTo>
                  <a:pt x="5048343" y="4535572"/>
                </a:lnTo>
                <a:lnTo>
                  <a:pt x="5078506" y="4535572"/>
                </a:lnTo>
                <a:lnTo>
                  <a:pt x="5078506" y="4535572"/>
                </a:lnTo>
                <a:cubicBezTo>
                  <a:pt x="5078506" y="4553034"/>
                  <a:pt x="5088032" y="4568909"/>
                  <a:pt x="5102319" y="4576847"/>
                </a:cubicBezTo>
                <a:lnTo>
                  <a:pt x="5024531" y="4576847"/>
                </a:lnTo>
                <a:close/>
                <a:moveTo>
                  <a:pt x="5149945" y="4576847"/>
                </a:moveTo>
                <a:cubicBezTo>
                  <a:pt x="5164233" y="4568909"/>
                  <a:pt x="5173758" y="4553034"/>
                  <a:pt x="5173758" y="4535572"/>
                </a:cubicBezTo>
                <a:lnTo>
                  <a:pt x="5173758" y="4535572"/>
                </a:lnTo>
                <a:lnTo>
                  <a:pt x="5203921" y="4535572"/>
                </a:lnTo>
                <a:lnTo>
                  <a:pt x="5203921" y="4535572"/>
                </a:lnTo>
                <a:cubicBezTo>
                  <a:pt x="5203921" y="4553034"/>
                  <a:pt x="5213446" y="4568909"/>
                  <a:pt x="5227734" y="4576847"/>
                </a:cubicBezTo>
                <a:lnTo>
                  <a:pt x="5149945" y="4576847"/>
                </a:lnTo>
                <a:close/>
                <a:moveTo>
                  <a:pt x="5275360" y="4576847"/>
                </a:moveTo>
                <a:cubicBezTo>
                  <a:pt x="5289648" y="4568909"/>
                  <a:pt x="5299173" y="4553034"/>
                  <a:pt x="5299173" y="4535572"/>
                </a:cubicBezTo>
                <a:lnTo>
                  <a:pt x="5299173" y="4535572"/>
                </a:lnTo>
                <a:lnTo>
                  <a:pt x="5329336" y="4535572"/>
                </a:lnTo>
                <a:lnTo>
                  <a:pt x="5329336" y="4535572"/>
                </a:lnTo>
                <a:cubicBezTo>
                  <a:pt x="5329336" y="4553034"/>
                  <a:pt x="5338861" y="4568909"/>
                  <a:pt x="5353149" y="4576847"/>
                </a:cubicBezTo>
                <a:lnTo>
                  <a:pt x="5275360" y="4576847"/>
                </a:lnTo>
                <a:close/>
                <a:moveTo>
                  <a:pt x="5399188" y="4576847"/>
                </a:moveTo>
                <a:cubicBezTo>
                  <a:pt x="5413475" y="4568909"/>
                  <a:pt x="5423000" y="4553034"/>
                  <a:pt x="5423000" y="4535572"/>
                </a:cubicBezTo>
                <a:lnTo>
                  <a:pt x="5423000" y="4535572"/>
                </a:lnTo>
                <a:lnTo>
                  <a:pt x="5453163" y="4535572"/>
                </a:lnTo>
                <a:lnTo>
                  <a:pt x="5453163" y="4535572"/>
                </a:lnTo>
                <a:cubicBezTo>
                  <a:pt x="5453163" y="4553034"/>
                  <a:pt x="5462689" y="4568909"/>
                  <a:pt x="5476976" y="4576847"/>
                </a:cubicBezTo>
                <a:lnTo>
                  <a:pt x="5399188" y="4576847"/>
                </a:lnTo>
                <a:close/>
                <a:moveTo>
                  <a:pt x="5524602" y="4576847"/>
                </a:moveTo>
                <a:cubicBezTo>
                  <a:pt x="5538890" y="4568909"/>
                  <a:pt x="5548415" y="4553034"/>
                  <a:pt x="5548415" y="4535572"/>
                </a:cubicBezTo>
                <a:lnTo>
                  <a:pt x="5548415" y="4535572"/>
                </a:lnTo>
                <a:lnTo>
                  <a:pt x="5578578" y="4535572"/>
                </a:lnTo>
                <a:lnTo>
                  <a:pt x="5578578" y="4535572"/>
                </a:lnTo>
                <a:cubicBezTo>
                  <a:pt x="5578578" y="4553034"/>
                  <a:pt x="5588103" y="4568909"/>
                  <a:pt x="5602391" y="4576847"/>
                </a:cubicBezTo>
                <a:lnTo>
                  <a:pt x="5524602" y="4576847"/>
                </a:lnTo>
                <a:close/>
                <a:moveTo>
                  <a:pt x="5650017" y="4576847"/>
                </a:moveTo>
                <a:cubicBezTo>
                  <a:pt x="5664305" y="4568909"/>
                  <a:pt x="5673830" y="4553034"/>
                  <a:pt x="5673830" y="4535572"/>
                </a:cubicBezTo>
                <a:lnTo>
                  <a:pt x="5673830" y="4535572"/>
                </a:lnTo>
                <a:lnTo>
                  <a:pt x="5703993" y="4535572"/>
                </a:lnTo>
                <a:lnTo>
                  <a:pt x="5703993" y="4535572"/>
                </a:lnTo>
                <a:cubicBezTo>
                  <a:pt x="5703993" y="4553034"/>
                  <a:pt x="5713518" y="4568909"/>
                  <a:pt x="5727806" y="4576847"/>
                </a:cubicBezTo>
                <a:lnTo>
                  <a:pt x="5650017" y="4576847"/>
                </a:lnTo>
                <a:close/>
                <a:moveTo>
                  <a:pt x="5775432" y="4576847"/>
                </a:moveTo>
                <a:cubicBezTo>
                  <a:pt x="5789720" y="4568909"/>
                  <a:pt x="5799245" y="4553034"/>
                  <a:pt x="5799245" y="4535572"/>
                </a:cubicBezTo>
                <a:lnTo>
                  <a:pt x="5799245" y="4535572"/>
                </a:lnTo>
                <a:lnTo>
                  <a:pt x="5829408" y="4535572"/>
                </a:lnTo>
                <a:lnTo>
                  <a:pt x="5829408" y="4535572"/>
                </a:lnTo>
                <a:cubicBezTo>
                  <a:pt x="5829408" y="4553034"/>
                  <a:pt x="5838933" y="4568909"/>
                  <a:pt x="5853221" y="4576847"/>
                </a:cubicBezTo>
                <a:lnTo>
                  <a:pt x="5775432" y="4576847"/>
                </a:lnTo>
                <a:close/>
                <a:moveTo>
                  <a:pt x="5899259" y="4576847"/>
                </a:moveTo>
                <a:cubicBezTo>
                  <a:pt x="5913547" y="4568909"/>
                  <a:pt x="5923072" y="4553034"/>
                  <a:pt x="5923072" y="4535572"/>
                </a:cubicBezTo>
                <a:lnTo>
                  <a:pt x="5923072" y="4535572"/>
                </a:lnTo>
                <a:lnTo>
                  <a:pt x="5953235" y="4535572"/>
                </a:lnTo>
                <a:lnTo>
                  <a:pt x="5953235" y="4535572"/>
                </a:lnTo>
                <a:cubicBezTo>
                  <a:pt x="5953235" y="4553034"/>
                  <a:pt x="5962760" y="4568909"/>
                  <a:pt x="5977048" y="4576847"/>
                </a:cubicBezTo>
                <a:lnTo>
                  <a:pt x="5899259" y="4576847"/>
                </a:lnTo>
                <a:close/>
                <a:moveTo>
                  <a:pt x="6024674" y="4576847"/>
                </a:moveTo>
                <a:cubicBezTo>
                  <a:pt x="6038962" y="4568909"/>
                  <a:pt x="6048487" y="4553034"/>
                  <a:pt x="6048487" y="4535572"/>
                </a:cubicBezTo>
                <a:lnTo>
                  <a:pt x="6048487" y="4535572"/>
                </a:lnTo>
                <a:lnTo>
                  <a:pt x="6078650" y="4535572"/>
                </a:lnTo>
                <a:lnTo>
                  <a:pt x="6078650" y="4535572"/>
                </a:lnTo>
                <a:cubicBezTo>
                  <a:pt x="6078650" y="4553034"/>
                  <a:pt x="6088175" y="4568909"/>
                  <a:pt x="6102463" y="4576847"/>
                </a:cubicBezTo>
                <a:lnTo>
                  <a:pt x="6024674" y="4576847"/>
                </a:lnTo>
                <a:close/>
                <a:moveTo>
                  <a:pt x="6150089" y="4576847"/>
                </a:moveTo>
                <a:cubicBezTo>
                  <a:pt x="6164376" y="4568909"/>
                  <a:pt x="6173902" y="4553034"/>
                  <a:pt x="6173902" y="4535572"/>
                </a:cubicBezTo>
                <a:lnTo>
                  <a:pt x="6173902" y="4535572"/>
                </a:lnTo>
                <a:lnTo>
                  <a:pt x="6204065" y="4535572"/>
                </a:lnTo>
                <a:lnTo>
                  <a:pt x="6204065" y="4535572"/>
                </a:lnTo>
                <a:cubicBezTo>
                  <a:pt x="6204065" y="4553034"/>
                  <a:pt x="6213590" y="4568909"/>
                  <a:pt x="6227878" y="4576847"/>
                </a:cubicBezTo>
                <a:lnTo>
                  <a:pt x="6150089" y="4576847"/>
                </a:lnTo>
                <a:close/>
                <a:moveTo>
                  <a:pt x="6275503" y="4576847"/>
                </a:moveTo>
                <a:cubicBezTo>
                  <a:pt x="6289792" y="4568909"/>
                  <a:pt x="6299316" y="4553034"/>
                  <a:pt x="6299316" y="4535572"/>
                </a:cubicBezTo>
                <a:lnTo>
                  <a:pt x="6299316" y="4535572"/>
                </a:lnTo>
                <a:lnTo>
                  <a:pt x="6329480" y="4535572"/>
                </a:lnTo>
                <a:lnTo>
                  <a:pt x="6329480" y="4535572"/>
                </a:lnTo>
                <a:cubicBezTo>
                  <a:pt x="6329480" y="4553034"/>
                  <a:pt x="6339005" y="4568909"/>
                  <a:pt x="6353293" y="4576847"/>
                </a:cubicBezTo>
                <a:lnTo>
                  <a:pt x="6275503" y="4576847"/>
                </a:lnTo>
                <a:close/>
                <a:moveTo>
                  <a:pt x="6399331" y="4576847"/>
                </a:moveTo>
                <a:cubicBezTo>
                  <a:pt x="6413619" y="4568909"/>
                  <a:pt x="6423144" y="4553034"/>
                  <a:pt x="6423144" y="4535572"/>
                </a:cubicBezTo>
                <a:lnTo>
                  <a:pt x="6423144" y="4535572"/>
                </a:lnTo>
                <a:lnTo>
                  <a:pt x="6453307" y="4535572"/>
                </a:lnTo>
                <a:lnTo>
                  <a:pt x="6453307" y="4535572"/>
                </a:lnTo>
                <a:cubicBezTo>
                  <a:pt x="6453307" y="4553034"/>
                  <a:pt x="6462832" y="4568909"/>
                  <a:pt x="6477120" y="4576847"/>
                </a:cubicBezTo>
                <a:lnTo>
                  <a:pt x="6399331" y="4576847"/>
                </a:lnTo>
                <a:close/>
                <a:moveTo>
                  <a:pt x="6524746" y="4576847"/>
                </a:moveTo>
                <a:cubicBezTo>
                  <a:pt x="6539033" y="4568909"/>
                  <a:pt x="6548559" y="4553034"/>
                  <a:pt x="6548559" y="4535572"/>
                </a:cubicBezTo>
                <a:lnTo>
                  <a:pt x="6548559" y="4535572"/>
                </a:lnTo>
                <a:lnTo>
                  <a:pt x="6578722" y="4535572"/>
                </a:lnTo>
                <a:lnTo>
                  <a:pt x="6578722" y="4535572"/>
                </a:lnTo>
                <a:cubicBezTo>
                  <a:pt x="6578722" y="4553034"/>
                  <a:pt x="6588247" y="4568909"/>
                  <a:pt x="6602535" y="4576847"/>
                </a:cubicBezTo>
                <a:lnTo>
                  <a:pt x="6524746" y="4576847"/>
                </a:lnTo>
                <a:close/>
                <a:moveTo>
                  <a:pt x="6650160" y="4576847"/>
                </a:moveTo>
                <a:cubicBezTo>
                  <a:pt x="6664448" y="4568909"/>
                  <a:pt x="6673973" y="4553034"/>
                  <a:pt x="6673973" y="4535572"/>
                </a:cubicBezTo>
                <a:lnTo>
                  <a:pt x="6673973" y="4535572"/>
                </a:lnTo>
                <a:lnTo>
                  <a:pt x="6704136" y="4535572"/>
                </a:lnTo>
                <a:lnTo>
                  <a:pt x="6704136" y="4535572"/>
                </a:lnTo>
                <a:cubicBezTo>
                  <a:pt x="6704136" y="4553034"/>
                  <a:pt x="6713662" y="4568909"/>
                  <a:pt x="6727949" y="4576847"/>
                </a:cubicBezTo>
                <a:lnTo>
                  <a:pt x="6650160" y="4576847"/>
                </a:lnTo>
                <a:close/>
                <a:moveTo>
                  <a:pt x="6775575" y="4576847"/>
                </a:moveTo>
                <a:cubicBezTo>
                  <a:pt x="6789863" y="4568909"/>
                  <a:pt x="6799388" y="4553034"/>
                  <a:pt x="6799388" y="4535572"/>
                </a:cubicBezTo>
                <a:lnTo>
                  <a:pt x="6799388" y="4535572"/>
                </a:lnTo>
                <a:lnTo>
                  <a:pt x="6829552" y="4535572"/>
                </a:lnTo>
                <a:lnTo>
                  <a:pt x="6829552" y="4535572"/>
                </a:lnTo>
                <a:cubicBezTo>
                  <a:pt x="6829552" y="4553034"/>
                  <a:pt x="6839076" y="4568909"/>
                  <a:pt x="6853364" y="4576847"/>
                </a:cubicBezTo>
                <a:lnTo>
                  <a:pt x="6775575" y="4576847"/>
                </a:lnTo>
                <a:close/>
                <a:moveTo>
                  <a:pt x="6899403" y="4576847"/>
                </a:moveTo>
                <a:cubicBezTo>
                  <a:pt x="6913690" y="4568909"/>
                  <a:pt x="6923216" y="4553034"/>
                  <a:pt x="6923216" y="4535572"/>
                </a:cubicBezTo>
                <a:lnTo>
                  <a:pt x="6923216" y="4535572"/>
                </a:lnTo>
                <a:lnTo>
                  <a:pt x="6953379" y="4535572"/>
                </a:lnTo>
                <a:lnTo>
                  <a:pt x="6953379" y="4535572"/>
                </a:lnTo>
                <a:cubicBezTo>
                  <a:pt x="6953379" y="4553034"/>
                  <a:pt x="6962904" y="4568909"/>
                  <a:pt x="6977192" y="4576847"/>
                </a:cubicBezTo>
                <a:lnTo>
                  <a:pt x="6899403" y="4576847"/>
                </a:lnTo>
                <a:close/>
                <a:moveTo>
                  <a:pt x="7024817" y="4576847"/>
                </a:moveTo>
                <a:cubicBezTo>
                  <a:pt x="7039105" y="4568909"/>
                  <a:pt x="7048630" y="4553034"/>
                  <a:pt x="7048630" y="4535572"/>
                </a:cubicBezTo>
                <a:lnTo>
                  <a:pt x="7048630" y="4535572"/>
                </a:lnTo>
                <a:lnTo>
                  <a:pt x="7078793" y="4535572"/>
                </a:lnTo>
                <a:lnTo>
                  <a:pt x="7078793" y="4535572"/>
                </a:lnTo>
                <a:cubicBezTo>
                  <a:pt x="7078793" y="4553034"/>
                  <a:pt x="7088319" y="4568909"/>
                  <a:pt x="7102606" y="4576847"/>
                </a:cubicBezTo>
                <a:lnTo>
                  <a:pt x="7024817" y="4576847"/>
                </a:lnTo>
                <a:close/>
                <a:moveTo>
                  <a:pt x="7150232" y="4576847"/>
                </a:moveTo>
                <a:cubicBezTo>
                  <a:pt x="7164520" y="4568909"/>
                  <a:pt x="7174045" y="4553034"/>
                  <a:pt x="7174045" y="4535572"/>
                </a:cubicBezTo>
                <a:lnTo>
                  <a:pt x="7174045" y="4535572"/>
                </a:lnTo>
                <a:lnTo>
                  <a:pt x="7204208" y="4535572"/>
                </a:lnTo>
                <a:lnTo>
                  <a:pt x="7204208" y="4535572"/>
                </a:lnTo>
                <a:cubicBezTo>
                  <a:pt x="7204208" y="4553034"/>
                  <a:pt x="7213733" y="4568909"/>
                  <a:pt x="7228021" y="4576847"/>
                </a:cubicBezTo>
                <a:lnTo>
                  <a:pt x="7150232" y="4576847"/>
                </a:lnTo>
                <a:close/>
                <a:moveTo>
                  <a:pt x="7275647" y="4576847"/>
                </a:moveTo>
                <a:cubicBezTo>
                  <a:pt x="7289935" y="4568909"/>
                  <a:pt x="7299460" y="4553034"/>
                  <a:pt x="7299460" y="4535572"/>
                </a:cubicBezTo>
                <a:lnTo>
                  <a:pt x="7299460" y="4535572"/>
                </a:lnTo>
                <a:lnTo>
                  <a:pt x="7329623" y="4535572"/>
                </a:lnTo>
                <a:lnTo>
                  <a:pt x="7329623" y="4535572"/>
                </a:lnTo>
                <a:cubicBezTo>
                  <a:pt x="7329623" y="4553034"/>
                  <a:pt x="7339148" y="4568909"/>
                  <a:pt x="7353436" y="4576847"/>
                </a:cubicBezTo>
                <a:lnTo>
                  <a:pt x="7275647" y="4576847"/>
                </a:lnTo>
                <a:close/>
                <a:moveTo>
                  <a:pt x="7399474" y="4576847"/>
                </a:moveTo>
                <a:cubicBezTo>
                  <a:pt x="7413762" y="4568909"/>
                  <a:pt x="7423287" y="4553034"/>
                  <a:pt x="7423287" y="4535572"/>
                </a:cubicBezTo>
                <a:lnTo>
                  <a:pt x="7423287" y="4535572"/>
                </a:lnTo>
                <a:lnTo>
                  <a:pt x="7453450" y="4535572"/>
                </a:lnTo>
                <a:lnTo>
                  <a:pt x="7453450" y="4535572"/>
                </a:lnTo>
                <a:cubicBezTo>
                  <a:pt x="7453450" y="4553034"/>
                  <a:pt x="7462976" y="4568909"/>
                  <a:pt x="7477263" y="4576847"/>
                </a:cubicBezTo>
                <a:lnTo>
                  <a:pt x="7399474" y="4576847"/>
                </a:lnTo>
                <a:close/>
                <a:moveTo>
                  <a:pt x="7524889" y="4576847"/>
                </a:moveTo>
                <a:cubicBezTo>
                  <a:pt x="7539177" y="4568909"/>
                  <a:pt x="7548702" y="4553034"/>
                  <a:pt x="7548702" y="4535572"/>
                </a:cubicBezTo>
                <a:lnTo>
                  <a:pt x="7548702" y="4535572"/>
                </a:lnTo>
                <a:lnTo>
                  <a:pt x="7578865" y="4535572"/>
                </a:lnTo>
                <a:lnTo>
                  <a:pt x="7578865" y="4535572"/>
                </a:lnTo>
                <a:cubicBezTo>
                  <a:pt x="7578865" y="4553034"/>
                  <a:pt x="7588390" y="4568909"/>
                  <a:pt x="7602678" y="4576847"/>
                </a:cubicBezTo>
                <a:lnTo>
                  <a:pt x="7524889" y="4576847"/>
                </a:lnTo>
                <a:close/>
                <a:moveTo>
                  <a:pt x="7650304" y="4576847"/>
                </a:moveTo>
                <a:cubicBezTo>
                  <a:pt x="7664592" y="4568909"/>
                  <a:pt x="7674117" y="4553034"/>
                  <a:pt x="7674117" y="4535572"/>
                </a:cubicBezTo>
                <a:lnTo>
                  <a:pt x="7674117" y="4535572"/>
                </a:lnTo>
                <a:lnTo>
                  <a:pt x="7704280" y="4535572"/>
                </a:lnTo>
                <a:lnTo>
                  <a:pt x="7704280" y="4535572"/>
                </a:lnTo>
                <a:cubicBezTo>
                  <a:pt x="7704280" y="4553034"/>
                  <a:pt x="7713805" y="4568909"/>
                  <a:pt x="7728093" y="4576847"/>
                </a:cubicBezTo>
                <a:lnTo>
                  <a:pt x="7650304" y="4576847"/>
                </a:lnTo>
                <a:close/>
                <a:moveTo>
                  <a:pt x="7775719" y="4576847"/>
                </a:moveTo>
                <a:cubicBezTo>
                  <a:pt x="7790007" y="4568909"/>
                  <a:pt x="7799532" y="4553034"/>
                  <a:pt x="7799532" y="4535572"/>
                </a:cubicBezTo>
                <a:lnTo>
                  <a:pt x="7799532" y="4535572"/>
                </a:lnTo>
                <a:lnTo>
                  <a:pt x="7829695" y="4535572"/>
                </a:lnTo>
                <a:lnTo>
                  <a:pt x="7829695" y="4535572"/>
                </a:lnTo>
                <a:cubicBezTo>
                  <a:pt x="7829695" y="4553034"/>
                  <a:pt x="7839220" y="4568909"/>
                  <a:pt x="7853508" y="4576847"/>
                </a:cubicBezTo>
                <a:lnTo>
                  <a:pt x="7775719" y="4576847"/>
                </a:lnTo>
                <a:close/>
                <a:moveTo>
                  <a:pt x="7899546" y="4576847"/>
                </a:moveTo>
                <a:cubicBezTo>
                  <a:pt x="7913834" y="4568909"/>
                  <a:pt x="7923359" y="4553034"/>
                  <a:pt x="7923359" y="4535572"/>
                </a:cubicBezTo>
                <a:lnTo>
                  <a:pt x="7923359" y="4535572"/>
                </a:lnTo>
                <a:lnTo>
                  <a:pt x="7953522" y="4535572"/>
                </a:lnTo>
                <a:lnTo>
                  <a:pt x="7953522" y="4535572"/>
                </a:lnTo>
                <a:cubicBezTo>
                  <a:pt x="7953522" y="4553034"/>
                  <a:pt x="7963047" y="4568909"/>
                  <a:pt x="7977335" y="4576847"/>
                </a:cubicBezTo>
                <a:lnTo>
                  <a:pt x="7899546" y="4576847"/>
                </a:lnTo>
                <a:close/>
                <a:moveTo>
                  <a:pt x="8024961" y="4576847"/>
                </a:moveTo>
                <a:cubicBezTo>
                  <a:pt x="8039249" y="4568909"/>
                  <a:pt x="8048774" y="4553034"/>
                  <a:pt x="8048774" y="4535572"/>
                </a:cubicBezTo>
                <a:lnTo>
                  <a:pt x="8048774" y="4535572"/>
                </a:lnTo>
                <a:lnTo>
                  <a:pt x="8078937" y="4535572"/>
                </a:lnTo>
                <a:lnTo>
                  <a:pt x="8078937" y="4535572"/>
                </a:lnTo>
                <a:cubicBezTo>
                  <a:pt x="8078937" y="4553034"/>
                  <a:pt x="8088462" y="4568909"/>
                  <a:pt x="8102750" y="4576847"/>
                </a:cubicBezTo>
                <a:lnTo>
                  <a:pt x="8024961" y="4576847"/>
                </a:lnTo>
                <a:close/>
                <a:moveTo>
                  <a:pt x="8150376" y="4576847"/>
                </a:moveTo>
                <a:cubicBezTo>
                  <a:pt x="8164663" y="4568909"/>
                  <a:pt x="8174189" y="4553034"/>
                  <a:pt x="8174189" y="4535572"/>
                </a:cubicBezTo>
                <a:lnTo>
                  <a:pt x="8174189" y="4535572"/>
                </a:lnTo>
                <a:lnTo>
                  <a:pt x="8204352" y="4535572"/>
                </a:lnTo>
                <a:lnTo>
                  <a:pt x="8204352" y="4535572"/>
                </a:lnTo>
                <a:cubicBezTo>
                  <a:pt x="8204352" y="4553034"/>
                  <a:pt x="8213877" y="4568909"/>
                  <a:pt x="8228164" y="4576847"/>
                </a:cubicBezTo>
                <a:lnTo>
                  <a:pt x="8150376" y="4576847"/>
                </a:lnTo>
                <a:close/>
                <a:moveTo>
                  <a:pt x="8275790" y="4576847"/>
                </a:moveTo>
                <a:cubicBezTo>
                  <a:pt x="8290079" y="4568909"/>
                  <a:pt x="8299603" y="4553034"/>
                  <a:pt x="8299603" y="4535572"/>
                </a:cubicBezTo>
                <a:lnTo>
                  <a:pt x="8299603" y="4535572"/>
                </a:lnTo>
                <a:lnTo>
                  <a:pt x="8329767" y="4535572"/>
                </a:lnTo>
                <a:lnTo>
                  <a:pt x="8329767" y="4535572"/>
                </a:lnTo>
                <a:cubicBezTo>
                  <a:pt x="8329767" y="4553034"/>
                  <a:pt x="8339292" y="4568909"/>
                  <a:pt x="8353580" y="4576847"/>
                </a:cubicBezTo>
                <a:lnTo>
                  <a:pt x="8275790" y="4576847"/>
                </a:lnTo>
                <a:close/>
                <a:moveTo>
                  <a:pt x="8399617" y="4576847"/>
                </a:moveTo>
                <a:cubicBezTo>
                  <a:pt x="8413905" y="4568909"/>
                  <a:pt x="8423430" y="4553034"/>
                  <a:pt x="8423430" y="4535572"/>
                </a:cubicBezTo>
                <a:lnTo>
                  <a:pt x="8423430" y="4535572"/>
                </a:lnTo>
                <a:lnTo>
                  <a:pt x="8453594" y="4535572"/>
                </a:lnTo>
                <a:lnTo>
                  <a:pt x="8453594" y="4535572"/>
                </a:lnTo>
                <a:cubicBezTo>
                  <a:pt x="8453594" y="4553034"/>
                  <a:pt x="8463118" y="4568909"/>
                  <a:pt x="8477407" y="4576847"/>
                </a:cubicBezTo>
                <a:lnTo>
                  <a:pt x="8399617" y="4576847"/>
                </a:lnTo>
                <a:close/>
                <a:moveTo>
                  <a:pt x="8525032" y="4576847"/>
                </a:moveTo>
                <a:cubicBezTo>
                  <a:pt x="8539321" y="4568909"/>
                  <a:pt x="8548845" y="4553034"/>
                  <a:pt x="8548845" y="4535572"/>
                </a:cubicBezTo>
                <a:lnTo>
                  <a:pt x="8548845" y="4535572"/>
                </a:lnTo>
                <a:lnTo>
                  <a:pt x="8579009" y="4535572"/>
                </a:lnTo>
                <a:lnTo>
                  <a:pt x="8579009" y="4535572"/>
                </a:lnTo>
                <a:cubicBezTo>
                  <a:pt x="8579009" y="4553034"/>
                  <a:pt x="8588534" y="4568909"/>
                  <a:pt x="8602822" y="4576847"/>
                </a:cubicBezTo>
                <a:lnTo>
                  <a:pt x="8525032" y="4576847"/>
                </a:lnTo>
                <a:close/>
                <a:moveTo>
                  <a:pt x="8650448" y="4576847"/>
                </a:moveTo>
                <a:cubicBezTo>
                  <a:pt x="8664735" y="4568909"/>
                  <a:pt x="8674261" y="4553034"/>
                  <a:pt x="8674261" y="4535572"/>
                </a:cubicBezTo>
                <a:lnTo>
                  <a:pt x="8674261" y="4535572"/>
                </a:lnTo>
                <a:lnTo>
                  <a:pt x="8704423" y="4535572"/>
                </a:lnTo>
                <a:lnTo>
                  <a:pt x="8704423" y="4535572"/>
                </a:lnTo>
                <a:cubicBezTo>
                  <a:pt x="8704423" y="4553034"/>
                  <a:pt x="8713949" y="4568909"/>
                  <a:pt x="8728236" y="4576847"/>
                </a:cubicBezTo>
                <a:lnTo>
                  <a:pt x="8650448" y="4576847"/>
                </a:lnTo>
                <a:close/>
                <a:moveTo>
                  <a:pt x="8775862" y="4576847"/>
                </a:moveTo>
                <a:cubicBezTo>
                  <a:pt x="8790150" y="4568909"/>
                  <a:pt x="8799675" y="4553034"/>
                  <a:pt x="8799675" y="4535572"/>
                </a:cubicBezTo>
                <a:lnTo>
                  <a:pt x="8799675" y="4535572"/>
                </a:lnTo>
                <a:lnTo>
                  <a:pt x="8829838" y="4535572"/>
                </a:lnTo>
                <a:lnTo>
                  <a:pt x="8829838" y="4535572"/>
                </a:lnTo>
                <a:cubicBezTo>
                  <a:pt x="8829838" y="4553034"/>
                  <a:pt x="8839363" y="4568909"/>
                  <a:pt x="8853651" y="4576847"/>
                </a:cubicBezTo>
                <a:lnTo>
                  <a:pt x="8775862" y="4576847"/>
                </a:lnTo>
                <a:close/>
                <a:moveTo>
                  <a:pt x="8899689" y="4576847"/>
                </a:moveTo>
                <a:cubicBezTo>
                  <a:pt x="8913977" y="4568909"/>
                  <a:pt x="8923502" y="4553034"/>
                  <a:pt x="8923502" y="4535572"/>
                </a:cubicBezTo>
                <a:lnTo>
                  <a:pt x="8923502" y="4535572"/>
                </a:lnTo>
                <a:lnTo>
                  <a:pt x="8953665" y="4535572"/>
                </a:lnTo>
                <a:lnTo>
                  <a:pt x="8953665" y="4535572"/>
                </a:lnTo>
                <a:cubicBezTo>
                  <a:pt x="8953665" y="4553034"/>
                  <a:pt x="8963190" y="4568909"/>
                  <a:pt x="8977478" y="4576847"/>
                </a:cubicBezTo>
                <a:lnTo>
                  <a:pt x="8899689" y="4576847"/>
                </a:lnTo>
                <a:close/>
                <a:moveTo>
                  <a:pt x="9025104" y="4576847"/>
                </a:moveTo>
                <a:cubicBezTo>
                  <a:pt x="9039392" y="4568909"/>
                  <a:pt x="9048917" y="4553034"/>
                  <a:pt x="9048917" y="4535572"/>
                </a:cubicBezTo>
                <a:lnTo>
                  <a:pt x="9048917" y="4535572"/>
                </a:lnTo>
                <a:lnTo>
                  <a:pt x="9079081" y="4535572"/>
                </a:lnTo>
                <a:lnTo>
                  <a:pt x="9079081" y="4535572"/>
                </a:lnTo>
                <a:cubicBezTo>
                  <a:pt x="9079081" y="4553034"/>
                  <a:pt x="9088605" y="4568909"/>
                  <a:pt x="9102893" y="4576847"/>
                </a:cubicBezTo>
                <a:lnTo>
                  <a:pt x="9025104" y="4576847"/>
                </a:lnTo>
                <a:close/>
                <a:moveTo>
                  <a:pt x="9150519" y="4576847"/>
                </a:moveTo>
                <a:cubicBezTo>
                  <a:pt x="9164807" y="4568909"/>
                  <a:pt x="9174332" y="4553034"/>
                  <a:pt x="9174332" y="4535572"/>
                </a:cubicBezTo>
                <a:lnTo>
                  <a:pt x="9174332" y="4535572"/>
                </a:lnTo>
                <a:lnTo>
                  <a:pt x="9204495" y="4535572"/>
                </a:lnTo>
                <a:lnTo>
                  <a:pt x="9204495" y="4535572"/>
                </a:lnTo>
                <a:cubicBezTo>
                  <a:pt x="9204495" y="4553034"/>
                  <a:pt x="9214021" y="4568909"/>
                  <a:pt x="9228308" y="4576847"/>
                </a:cubicBezTo>
                <a:lnTo>
                  <a:pt x="9150519" y="4576847"/>
                </a:lnTo>
                <a:close/>
                <a:moveTo>
                  <a:pt x="9275934" y="4576847"/>
                </a:moveTo>
                <a:cubicBezTo>
                  <a:pt x="9290222" y="4568909"/>
                  <a:pt x="9299747" y="4553034"/>
                  <a:pt x="9299747" y="4535572"/>
                </a:cubicBezTo>
                <a:lnTo>
                  <a:pt x="9299747" y="4535572"/>
                </a:lnTo>
                <a:lnTo>
                  <a:pt x="9329910" y="4535572"/>
                </a:lnTo>
                <a:lnTo>
                  <a:pt x="9329910" y="4535572"/>
                </a:lnTo>
                <a:cubicBezTo>
                  <a:pt x="9329910" y="4553034"/>
                  <a:pt x="9339435" y="4568909"/>
                  <a:pt x="9353723" y="4576847"/>
                </a:cubicBezTo>
                <a:lnTo>
                  <a:pt x="9275934" y="4576847"/>
                </a:lnTo>
                <a:close/>
                <a:moveTo>
                  <a:pt x="9399761" y="4576847"/>
                </a:moveTo>
                <a:cubicBezTo>
                  <a:pt x="9414049" y="4568909"/>
                  <a:pt x="9423574" y="4553034"/>
                  <a:pt x="9423574" y="4535572"/>
                </a:cubicBezTo>
                <a:lnTo>
                  <a:pt x="9423574" y="4535572"/>
                </a:lnTo>
                <a:lnTo>
                  <a:pt x="9453737" y="4535572"/>
                </a:lnTo>
                <a:lnTo>
                  <a:pt x="9453737" y="4535572"/>
                </a:lnTo>
                <a:cubicBezTo>
                  <a:pt x="9453737" y="4553034"/>
                  <a:pt x="9463262" y="4568909"/>
                  <a:pt x="9477550" y="4576847"/>
                </a:cubicBezTo>
                <a:lnTo>
                  <a:pt x="9399761" y="4576847"/>
                </a:lnTo>
                <a:close/>
                <a:moveTo>
                  <a:pt x="9525176" y="4576847"/>
                </a:moveTo>
                <a:cubicBezTo>
                  <a:pt x="9539464" y="4568909"/>
                  <a:pt x="9548989" y="4553034"/>
                  <a:pt x="9548989" y="4535572"/>
                </a:cubicBezTo>
                <a:lnTo>
                  <a:pt x="9548989" y="4535572"/>
                </a:lnTo>
                <a:lnTo>
                  <a:pt x="9579152" y="4535572"/>
                </a:lnTo>
                <a:lnTo>
                  <a:pt x="9579152" y="4535572"/>
                </a:lnTo>
                <a:cubicBezTo>
                  <a:pt x="9579152" y="4553034"/>
                  <a:pt x="9588677" y="4568909"/>
                  <a:pt x="9602965" y="4576847"/>
                </a:cubicBezTo>
                <a:lnTo>
                  <a:pt x="9525176" y="4576847"/>
                </a:lnTo>
                <a:close/>
                <a:moveTo>
                  <a:pt x="9650591" y="4576847"/>
                </a:moveTo>
                <a:cubicBezTo>
                  <a:pt x="9664878" y="4568909"/>
                  <a:pt x="9674404" y="4553034"/>
                  <a:pt x="9674404" y="4535572"/>
                </a:cubicBezTo>
                <a:lnTo>
                  <a:pt x="9674404" y="4535572"/>
                </a:lnTo>
                <a:lnTo>
                  <a:pt x="9704566" y="4535572"/>
                </a:lnTo>
                <a:lnTo>
                  <a:pt x="9704566" y="4535572"/>
                </a:lnTo>
                <a:cubicBezTo>
                  <a:pt x="9704566" y="4553034"/>
                  <a:pt x="9714092" y="4568909"/>
                  <a:pt x="9728379" y="4576847"/>
                </a:cubicBezTo>
                <a:lnTo>
                  <a:pt x="9650591" y="4576847"/>
                </a:lnTo>
                <a:close/>
                <a:moveTo>
                  <a:pt x="9776005" y="4576847"/>
                </a:moveTo>
                <a:cubicBezTo>
                  <a:pt x="9790293" y="4568909"/>
                  <a:pt x="9799818" y="4553034"/>
                  <a:pt x="9799818" y="4535572"/>
                </a:cubicBezTo>
                <a:lnTo>
                  <a:pt x="9799818" y="4535572"/>
                </a:lnTo>
                <a:lnTo>
                  <a:pt x="9829982" y="4535572"/>
                </a:lnTo>
                <a:lnTo>
                  <a:pt x="9829982" y="4535572"/>
                </a:lnTo>
                <a:cubicBezTo>
                  <a:pt x="9829982" y="4553034"/>
                  <a:pt x="9839506" y="4568909"/>
                  <a:pt x="9853795" y="4576847"/>
                </a:cubicBezTo>
                <a:lnTo>
                  <a:pt x="9776005" y="4576847"/>
                </a:lnTo>
                <a:close/>
                <a:moveTo>
                  <a:pt x="9899832" y="4576847"/>
                </a:moveTo>
                <a:cubicBezTo>
                  <a:pt x="9914121" y="4568909"/>
                  <a:pt x="9923645" y="4553034"/>
                  <a:pt x="9923645" y="4535572"/>
                </a:cubicBezTo>
                <a:lnTo>
                  <a:pt x="9923645" y="4535572"/>
                </a:lnTo>
                <a:lnTo>
                  <a:pt x="9953809" y="4535572"/>
                </a:lnTo>
                <a:lnTo>
                  <a:pt x="9953809" y="4535572"/>
                </a:lnTo>
                <a:cubicBezTo>
                  <a:pt x="9953809" y="4553034"/>
                  <a:pt x="9963334" y="4568909"/>
                  <a:pt x="9977622" y="4576847"/>
                </a:cubicBezTo>
                <a:lnTo>
                  <a:pt x="9899832" y="4576847"/>
                </a:lnTo>
                <a:close/>
                <a:moveTo>
                  <a:pt x="10025248" y="4576847"/>
                </a:moveTo>
                <a:cubicBezTo>
                  <a:pt x="10039536" y="4568909"/>
                  <a:pt x="10049061" y="4553034"/>
                  <a:pt x="10049061" y="4535572"/>
                </a:cubicBezTo>
                <a:lnTo>
                  <a:pt x="10049061" y="4535572"/>
                </a:lnTo>
                <a:lnTo>
                  <a:pt x="10079224" y="4535572"/>
                </a:lnTo>
                <a:lnTo>
                  <a:pt x="10079224" y="4535572"/>
                </a:lnTo>
                <a:cubicBezTo>
                  <a:pt x="10079224" y="4553034"/>
                  <a:pt x="10088749" y="4568909"/>
                  <a:pt x="10103037" y="4576847"/>
                </a:cubicBezTo>
                <a:lnTo>
                  <a:pt x="10025248" y="4576847"/>
                </a:lnTo>
                <a:close/>
                <a:moveTo>
                  <a:pt x="10150663" y="4576847"/>
                </a:moveTo>
                <a:cubicBezTo>
                  <a:pt x="10164950" y="4568909"/>
                  <a:pt x="10174476" y="4553034"/>
                  <a:pt x="10174476" y="4535572"/>
                </a:cubicBezTo>
                <a:lnTo>
                  <a:pt x="10174476" y="4535572"/>
                </a:lnTo>
                <a:lnTo>
                  <a:pt x="10204638" y="4535572"/>
                </a:lnTo>
                <a:lnTo>
                  <a:pt x="10204638" y="4535572"/>
                </a:lnTo>
                <a:cubicBezTo>
                  <a:pt x="10204638" y="4553034"/>
                  <a:pt x="10214164" y="4568909"/>
                  <a:pt x="10228451" y="4576847"/>
                </a:cubicBezTo>
                <a:lnTo>
                  <a:pt x="10150663" y="4576847"/>
                </a:lnTo>
                <a:close/>
                <a:moveTo>
                  <a:pt x="10276077" y="4576847"/>
                </a:moveTo>
                <a:cubicBezTo>
                  <a:pt x="10290365" y="4568909"/>
                  <a:pt x="10299890" y="4553034"/>
                  <a:pt x="10299890" y="4535572"/>
                </a:cubicBezTo>
                <a:lnTo>
                  <a:pt x="10299890" y="4535572"/>
                </a:lnTo>
                <a:lnTo>
                  <a:pt x="10330053" y="4535572"/>
                </a:lnTo>
                <a:lnTo>
                  <a:pt x="10330053" y="4535572"/>
                </a:lnTo>
                <a:cubicBezTo>
                  <a:pt x="10330053" y="4553034"/>
                  <a:pt x="10339578" y="4568909"/>
                  <a:pt x="10353866" y="4576847"/>
                </a:cubicBezTo>
                <a:lnTo>
                  <a:pt x="10276077" y="4576847"/>
                </a:lnTo>
                <a:close/>
                <a:moveTo>
                  <a:pt x="10399904" y="4576847"/>
                </a:moveTo>
                <a:cubicBezTo>
                  <a:pt x="10414192" y="4568909"/>
                  <a:pt x="10423717" y="4553034"/>
                  <a:pt x="10423717" y="4535572"/>
                </a:cubicBezTo>
                <a:lnTo>
                  <a:pt x="10423717" y="4535572"/>
                </a:lnTo>
                <a:lnTo>
                  <a:pt x="10453881" y="4535572"/>
                </a:lnTo>
                <a:lnTo>
                  <a:pt x="10453881" y="4535572"/>
                </a:lnTo>
                <a:cubicBezTo>
                  <a:pt x="10453881" y="4553034"/>
                  <a:pt x="10463405" y="4568909"/>
                  <a:pt x="10477693" y="4576847"/>
                </a:cubicBezTo>
                <a:lnTo>
                  <a:pt x="10399904" y="4576847"/>
                </a:lnTo>
                <a:close/>
                <a:moveTo>
                  <a:pt x="10525319" y="4576847"/>
                </a:moveTo>
                <a:cubicBezTo>
                  <a:pt x="10539607" y="4568909"/>
                  <a:pt x="10549132" y="4553034"/>
                  <a:pt x="10549132" y="4535572"/>
                </a:cubicBezTo>
                <a:lnTo>
                  <a:pt x="10549132" y="4535572"/>
                </a:lnTo>
                <a:lnTo>
                  <a:pt x="10579296" y="4535572"/>
                </a:lnTo>
                <a:lnTo>
                  <a:pt x="10579296" y="4535572"/>
                </a:lnTo>
                <a:cubicBezTo>
                  <a:pt x="10579296" y="4553034"/>
                  <a:pt x="10588821" y="4568909"/>
                  <a:pt x="10603109" y="4576847"/>
                </a:cubicBezTo>
                <a:lnTo>
                  <a:pt x="10525319" y="4576847"/>
                </a:lnTo>
                <a:close/>
                <a:moveTo>
                  <a:pt x="10650735" y="4576847"/>
                </a:moveTo>
                <a:cubicBezTo>
                  <a:pt x="10665022" y="4568909"/>
                  <a:pt x="10674547" y="4553034"/>
                  <a:pt x="10674547" y="4535572"/>
                </a:cubicBezTo>
                <a:lnTo>
                  <a:pt x="10674547" y="4535572"/>
                </a:lnTo>
                <a:lnTo>
                  <a:pt x="10704710" y="4535572"/>
                </a:lnTo>
                <a:lnTo>
                  <a:pt x="10704710" y="4535572"/>
                </a:lnTo>
                <a:cubicBezTo>
                  <a:pt x="10704710" y="4553034"/>
                  <a:pt x="10714236" y="4568909"/>
                  <a:pt x="10728523" y="4576847"/>
                </a:cubicBezTo>
                <a:lnTo>
                  <a:pt x="10650735" y="4576847"/>
                </a:lnTo>
                <a:close/>
                <a:moveTo>
                  <a:pt x="10776149" y="4576847"/>
                </a:moveTo>
                <a:cubicBezTo>
                  <a:pt x="10790437" y="4568909"/>
                  <a:pt x="10799962" y="4553034"/>
                  <a:pt x="10799962" y="4535572"/>
                </a:cubicBezTo>
                <a:lnTo>
                  <a:pt x="10799962" y="4535572"/>
                </a:lnTo>
                <a:lnTo>
                  <a:pt x="10830125" y="4535572"/>
                </a:lnTo>
                <a:lnTo>
                  <a:pt x="10830125" y="4535572"/>
                </a:lnTo>
                <a:cubicBezTo>
                  <a:pt x="10830125" y="4553034"/>
                  <a:pt x="10839650" y="4568909"/>
                  <a:pt x="10853938" y="4576847"/>
                </a:cubicBezTo>
                <a:lnTo>
                  <a:pt x="10776149" y="4576847"/>
                </a:lnTo>
                <a:close/>
                <a:moveTo>
                  <a:pt x="10899976" y="4576847"/>
                </a:moveTo>
                <a:cubicBezTo>
                  <a:pt x="10914264" y="4568909"/>
                  <a:pt x="10923789" y="4553034"/>
                  <a:pt x="10923789" y="4535572"/>
                </a:cubicBezTo>
                <a:lnTo>
                  <a:pt x="10923789" y="4535572"/>
                </a:lnTo>
                <a:lnTo>
                  <a:pt x="10953952" y="4535572"/>
                </a:lnTo>
                <a:lnTo>
                  <a:pt x="10953952" y="4535572"/>
                </a:lnTo>
                <a:cubicBezTo>
                  <a:pt x="10953952" y="4553034"/>
                  <a:pt x="10963477" y="4568909"/>
                  <a:pt x="10977765" y="4576847"/>
                </a:cubicBezTo>
                <a:lnTo>
                  <a:pt x="10899976" y="4576847"/>
                </a:lnTo>
                <a:close/>
                <a:moveTo>
                  <a:pt x="11025391" y="4576847"/>
                </a:moveTo>
                <a:cubicBezTo>
                  <a:pt x="11039679" y="4568909"/>
                  <a:pt x="11049204" y="4553034"/>
                  <a:pt x="11049204" y="4535572"/>
                </a:cubicBezTo>
                <a:lnTo>
                  <a:pt x="11049204" y="4535572"/>
                </a:lnTo>
                <a:lnTo>
                  <a:pt x="11079367" y="4535572"/>
                </a:lnTo>
                <a:lnTo>
                  <a:pt x="11079367" y="4535572"/>
                </a:lnTo>
                <a:cubicBezTo>
                  <a:pt x="11079367" y="4553034"/>
                  <a:pt x="11088892" y="4568909"/>
                  <a:pt x="11103180" y="4576847"/>
                </a:cubicBezTo>
                <a:lnTo>
                  <a:pt x="11025391" y="4576847"/>
                </a:lnTo>
                <a:close/>
                <a:moveTo>
                  <a:pt x="11150806" y="4576847"/>
                </a:moveTo>
                <a:cubicBezTo>
                  <a:pt x="11165093" y="4568909"/>
                  <a:pt x="11174619" y="4553034"/>
                  <a:pt x="11174619" y="4535572"/>
                </a:cubicBezTo>
                <a:lnTo>
                  <a:pt x="11174619" y="4535572"/>
                </a:lnTo>
                <a:lnTo>
                  <a:pt x="11204782" y="4535572"/>
                </a:lnTo>
                <a:lnTo>
                  <a:pt x="11204782" y="4535572"/>
                </a:lnTo>
                <a:cubicBezTo>
                  <a:pt x="11204782" y="4553034"/>
                  <a:pt x="11214307" y="4568909"/>
                  <a:pt x="11228595" y="4576847"/>
                </a:cubicBezTo>
                <a:lnTo>
                  <a:pt x="11150806" y="4576847"/>
                </a:lnTo>
                <a:close/>
                <a:moveTo>
                  <a:pt x="11276221" y="4576847"/>
                </a:moveTo>
                <a:cubicBezTo>
                  <a:pt x="11290509" y="4568909"/>
                  <a:pt x="11300033" y="4553034"/>
                  <a:pt x="11300033" y="4535572"/>
                </a:cubicBezTo>
                <a:lnTo>
                  <a:pt x="11300033" y="4535572"/>
                </a:lnTo>
                <a:lnTo>
                  <a:pt x="11330197" y="4535572"/>
                </a:lnTo>
                <a:lnTo>
                  <a:pt x="11330197" y="4535572"/>
                </a:lnTo>
                <a:cubicBezTo>
                  <a:pt x="11330197" y="4553034"/>
                  <a:pt x="11339722" y="4568909"/>
                  <a:pt x="11354010" y="4576847"/>
                </a:cubicBezTo>
                <a:lnTo>
                  <a:pt x="11276221" y="4576847"/>
                </a:lnTo>
                <a:close/>
                <a:moveTo>
                  <a:pt x="11400048" y="4576847"/>
                </a:moveTo>
                <a:cubicBezTo>
                  <a:pt x="11414336" y="4568909"/>
                  <a:pt x="11423861" y="4553034"/>
                  <a:pt x="11423861" y="4535572"/>
                </a:cubicBezTo>
                <a:lnTo>
                  <a:pt x="11423861" y="4535572"/>
                </a:lnTo>
                <a:lnTo>
                  <a:pt x="11454024" y="4535572"/>
                </a:lnTo>
                <a:lnTo>
                  <a:pt x="11454024" y="4535572"/>
                </a:lnTo>
                <a:cubicBezTo>
                  <a:pt x="11454024" y="4553034"/>
                  <a:pt x="11463549" y="4568909"/>
                  <a:pt x="11477837" y="4576847"/>
                </a:cubicBezTo>
                <a:lnTo>
                  <a:pt x="11400048" y="4576847"/>
                </a:lnTo>
                <a:close/>
                <a:moveTo>
                  <a:pt x="11525463" y="4576847"/>
                </a:moveTo>
                <a:cubicBezTo>
                  <a:pt x="11539751" y="4568909"/>
                  <a:pt x="11549276" y="4553034"/>
                  <a:pt x="11549276" y="4535572"/>
                </a:cubicBezTo>
                <a:lnTo>
                  <a:pt x="11549276" y="4535572"/>
                </a:lnTo>
                <a:lnTo>
                  <a:pt x="11579439" y="4535572"/>
                </a:lnTo>
                <a:lnTo>
                  <a:pt x="11579439" y="4535572"/>
                </a:lnTo>
                <a:cubicBezTo>
                  <a:pt x="11579439" y="4553034"/>
                  <a:pt x="11588964" y="4568909"/>
                  <a:pt x="11603252" y="4576847"/>
                </a:cubicBezTo>
                <a:lnTo>
                  <a:pt x="11525463" y="4576847"/>
                </a:lnTo>
                <a:close/>
                <a:moveTo>
                  <a:pt x="11650878" y="4576847"/>
                </a:moveTo>
                <a:cubicBezTo>
                  <a:pt x="11665165" y="4568909"/>
                  <a:pt x="11674691" y="4553034"/>
                  <a:pt x="11674691" y="4535572"/>
                </a:cubicBezTo>
                <a:lnTo>
                  <a:pt x="11674691" y="4535572"/>
                </a:lnTo>
                <a:lnTo>
                  <a:pt x="11704853" y="4535572"/>
                </a:lnTo>
                <a:lnTo>
                  <a:pt x="11704853" y="4535572"/>
                </a:lnTo>
                <a:cubicBezTo>
                  <a:pt x="11704853" y="4553034"/>
                  <a:pt x="11714379" y="4568909"/>
                  <a:pt x="11728666" y="4576847"/>
                </a:cubicBezTo>
                <a:lnTo>
                  <a:pt x="11650878" y="4576847"/>
                </a:lnTo>
                <a:close/>
                <a:moveTo>
                  <a:pt x="11776292" y="4576847"/>
                </a:moveTo>
                <a:cubicBezTo>
                  <a:pt x="11790580" y="4568909"/>
                  <a:pt x="11800105" y="4553034"/>
                  <a:pt x="11800105" y="4535572"/>
                </a:cubicBezTo>
                <a:lnTo>
                  <a:pt x="11800105" y="4535572"/>
                </a:lnTo>
                <a:lnTo>
                  <a:pt x="11830269" y="4535572"/>
                </a:lnTo>
                <a:lnTo>
                  <a:pt x="11830269" y="4535572"/>
                </a:lnTo>
                <a:cubicBezTo>
                  <a:pt x="11830269" y="4553034"/>
                  <a:pt x="11839793" y="4568909"/>
                  <a:pt x="11854082" y="4576847"/>
                </a:cubicBezTo>
                <a:lnTo>
                  <a:pt x="11776292" y="4576847"/>
                </a:lnTo>
                <a:close/>
                <a:moveTo>
                  <a:pt x="11900119" y="4576847"/>
                </a:moveTo>
                <a:cubicBezTo>
                  <a:pt x="11914407" y="4568909"/>
                  <a:pt x="11923932" y="4553034"/>
                  <a:pt x="11923932" y="4535572"/>
                </a:cubicBezTo>
                <a:lnTo>
                  <a:pt x="11923932" y="4535572"/>
                </a:lnTo>
                <a:lnTo>
                  <a:pt x="11954096" y="4535572"/>
                </a:lnTo>
                <a:lnTo>
                  <a:pt x="11954096" y="4535572"/>
                </a:lnTo>
                <a:cubicBezTo>
                  <a:pt x="11954096" y="4553034"/>
                  <a:pt x="11963621" y="4568909"/>
                  <a:pt x="11977909" y="4576847"/>
                </a:cubicBezTo>
                <a:lnTo>
                  <a:pt x="11900119" y="4576847"/>
                </a:lnTo>
                <a:close/>
                <a:moveTo>
                  <a:pt x="12025535" y="4576847"/>
                </a:moveTo>
                <a:cubicBezTo>
                  <a:pt x="12039823" y="4568909"/>
                  <a:pt x="12049347" y="4553034"/>
                  <a:pt x="12049347" y="4535572"/>
                </a:cubicBezTo>
                <a:lnTo>
                  <a:pt x="12049347" y="4535572"/>
                </a:lnTo>
                <a:lnTo>
                  <a:pt x="12079511" y="4535572"/>
                </a:lnTo>
                <a:lnTo>
                  <a:pt x="12079511" y="4535572"/>
                </a:lnTo>
                <a:cubicBezTo>
                  <a:pt x="12079511" y="4553034"/>
                  <a:pt x="12089036" y="4568909"/>
                  <a:pt x="12103324" y="4576847"/>
                </a:cubicBezTo>
                <a:lnTo>
                  <a:pt x="12025535" y="4576847"/>
                </a:lnTo>
                <a:close/>
                <a:moveTo>
                  <a:pt x="12150950" y="4576847"/>
                </a:moveTo>
                <a:cubicBezTo>
                  <a:pt x="12165237" y="4568909"/>
                  <a:pt x="12174763" y="4553034"/>
                  <a:pt x="12174763" y="4535572"/>
                </a:cubicBezTo>
                <a:lnTo>
                  <a:pt x="12174763" y="4535572"/>
                </a:lnTo>
                <a:lnTo>
                  <a:pt x="12204925" y="4535572"/>
                </a:lnTo>
                <a:lnTo>
                  <a:pt x="12204925" y="4535572"/>
                </a:lnTo>
                <a:cubicBezTo>
                  <a:pt x="12204925" y="4553034"/>
                  <a:pt x="12214451" y="4568909"/>
                  <a:pt x="12228738" y="4576847"/>
                </a:cubicBezTo>
                <a:lnTo>
                  <a:pt x="12150950" y="4576847"/>
                </a:lnTo>
                <a:close/>
                <a:moveTo>
                  <a:pt x="12276364" y="4576847"/>
                </a:moveTo>
                <a:cubicBezTo>
                  <a:pt x="12290652" y="4568909"/>
                  <a:pt x="12300177" y="4553034"/>
                  <a:pt x="12300177" y="4535572"/>
                </a:cubicBezTo>
                <a:lnTo>
                  <a:pt x="12300177" y="4535572"/>
                </a:lnTo>
                <a:lnTo>
                  <a:pt x="12330340" y="4535572"/>
                </a:lnTo>
                <a:lnTo>
                  <a:pt x="12330340" y="4535572"/>
                </a:lnTo>
                <a:cubicBezTo>
                  <a:pt x="12330340" y="4553034"/>
                  <a:pt x="12339865" y="4568909"/>
                  <a:pt x="12354153" y="4576847"/>
                </a:cubicBezTo>
                <a:lnTo>
                  <a:pt x="12276364" y="4576847"/>
                </a:lnTo>
                <a:close/>
                <a:moveTo>
                  <a:pt x="12400191" y="4576847"/>
                </a:moveTo>
                <a:cubicBezTo>
                  <a:pt x="12414479" y="4568909"/>
                  <a:pt x="12424004" y="4553034"/>
                  <a:pt x="12424004" y="4535572"/>
                </a:cubicBezTo>
                <a:lnTo>
                  <a:pt x="12424004" y="4535572"/>
                </a:lnTo>
                <a:lnTo>
                  <a:pt x="12454167" y="4535572"/>
                </a:lnTo>
                <a:lnTo>
                  <a:pt x="12454167" y="4535572"/>
                </a:lnTo>
                <a:cubicBezTo>
                  <a:pt x="12454167" y="4553034"/>
                  <a:pt x="12463692" y="4568909"/>
                  <a:pt x="12477980" y="4576847"/>
                </a:cubicBezTo>
                <a:lnTo>
                  <a:pt x="12400191" y="4576847"/>
                </a:lnTo>
                <a:close/>
                <a:moveTo>
                  <a:pt x="12525606" y="4576847"/>
                </a:moveTo>
                <a:cubicBezTo>
                  <a:pt x="12539894" y="4568909"/>
                  <a:pt x="12549419" y="4553034"/>
                  <a:pt x="12549419" y="4535572"/>
                </a:cubicBezTo>
                <a:lnTo>
                  <a:pt x="12549419" y="4535572"/>
                </a:lnTo>
                <a:lnTo>
                  <a:pt x="12579583" y="4535572"/>
                </a:lnTo>
                <a:lnTo>
                  <a:pt x="12579583" y="4535572"/>
                </a:lnTo>
                <a:cubicBezTo>
                  <a:pt x="12579583" y="4553034"/>
                  <a:pt x="12589107" y="4568909"/>
                  <a:pt x="12603396" y="4576847"/>
                </a:cubicBezTo>
                <a:lnTo>
                  <a:pt x="12525606" y="4576847"/>
                </a:lnTo>
                <a:close/>
                <a:moveTo>
                  <a:pt x="12651021" y="4576847"/>
                </a:moveTo>
                <a:cubicBezTo>
                  <a:pt x="12665309" y="4568909"/>
                  <a:pt x="12674834" y="4553034"/>
                  <a:pt x="12674834" y="4535572"/>
                </a:cubicBezTo>
                <a:lnTo>
                  <a:pt x="12674834" y="4535572"/>
                </a:lnTo>
                <a:lnTo>
                  <a:pt x="12704997" y="4535572"/>
                </a:lnTo>
                <a:lnTo>
                  <a:pt x="12704997" y="4535572"/>
                </a:lnTo>
                <a:cubicBezTo>
                  <a:pt x="12704997" y="4553034"/>
                  <a:pt x="12714523" y="4568909"/>
                  <a:pt x="12728810" y="4576847"/>
                </a:cubicBezTo>
                <a:lnTo>
                  <a:pt x="12651021" y="4576847"/>
                </a:lnTo>
                <a:close/>
                <a:moveTo>
                  <a:pt x="12776436" y="4576847"/>
                </a:moveTo>
                <a:cubicBezTo>
                  <a:pt x="12790724" y="4568909"/>
                  <a:pt x="12800249" y="4553034"/>
                  <a:pt x="12800249" y="4535572"/>
                </a:cubicBezTo>
                <a:lnTo>
                  <a:pt x="12800249" y="4535572"/>
                </a:lnTo>
                <a:lnTo>
                  <a:pt x="12830412" y="4535572"/>
                </a:lnTo>
                <a:lnTo>
                  <a:pt x="12830412" y="4535572"/>
                </a:lnTo>
                <a:cubicBezTo>
                  <a:pt x="12830412" y="4553034"/>
                  <a:pt x="12839937" y="4568909"/>
                  <a:pt x="12854225" y="4576847"/>
                </a:cubicBezTo>
                <a:lnTo>
                  <a:pt x="12776436" y="4576847"/>
                </a:lnTo>
                <a:close/>
                <a:moveTo>
                  <a:pt x="12900263" y="4576847"/>
                </a:moveTo>
                <a:cubicBezTo>
                  <a:pt x="12914551" y="4568909"/>
                  <a:pt x="12924076" y="4553034"/>
                  <a:pt x="12924076" y="4535572"/>
                </a:cubicBezTo>
                <a:lnTo>
                  <a:pt x="12924076" y="4535572"/>
                </a:lnTo>
                <a:lnTo>
                  <a:pt x="12954239" y="4535572"/>
                </a:lnTo>
                <a:lnTo>
                  <a:pt x="12954239" y="4535572"/>
                </a:lnTo>
                <a:cubicBezTo>
                  <a:pt x="12954239" y="4553034"/>
                  <a:pt x="12963764" y="4568909"/>
                  <a:pt x="12978052" y="4576847"/>
                </a:cubicBezTo>
                <a:lnTo>
                  <a:pt x="12900263" y="4576847"/>
                </a:lnTo>
                <a:close/>
                <a:moveTo>
                  <a:pt x="13025678" y="4576847"/>
                </a:moveTo>
                <a:cubicBezTo>
                  <a:pt x="13039966" y="4568909"/>
                  <a:pt x="13049491" y="4553034"/>
                  <a:pt x="13049491" y="4535572"/>
                </a:cubicBezTo>
                <a:lnTo>
                  <a:pt x="13049491" y="4535572"/>
                </a:lnTo>
                <a:lnTo>
                  <a:pt x="13079654" y="4535572"/>
                </a:lnTo>
                <a:lnTo>
                  <a:pt x="13079654" y="4535572"/>
                </a:lnTo>
                <a:cubicBezTo>
                  <a:pt x="13079654" y="4553034"/>
                  <a:pt x="13089179" y="4568909"/>
                  <a:pt x="13103467" y="4576847"/>
                </a:cubicBezTo>
                <a:lnTo>
                  <a:pt x="13025678" y="4576847"/>
                </a:lnTo>
                <a:close/>
                <a:moveTo>
                  <a:pt x="13151093" y="4576847"/>
                </a:moveTo>
                <a:cubicBezTo>
                  <a:pt x="13165380" y="4568909"/>
                  <a:pt x="13174906" y="4553034"/>
                  <a:pt x="13174906" y="4535572"/>
                </a:cubicBezTo>
                <a:lnTo>
                  <a:pt x="13174906" y="4535572"/>
                </a:lnTo>
                <a:lnTo>
                  <a:pt x="13205069" y="4535572"/>
                </a:lnTo>
                <a:lnTo>
                  <a:pt x="13205069" y="4535572"/>
                </a:lnTo>
                <a:cubicBezTo>
                  <a:pt x="13205069" y="4553034"/>
                  <a:pt x="13214594" y="4568909"/>
                  <a:pt x="13228882" y="4576847"/>
                </a:cubicBezTo>
                <a:lnTo>
                  <a:pt x="13151093" y="4576847"/>
                </a:lnTo>
                <a:close/>
                <a:moveTo>
                  <a:pt x="13276507" y="4576847"/>
                </a:moveTo>
                <a:cubicBezTo>
                  <a:pt x="13290796" y="4568909"/>
                  <a:pt x="13300320" y="4553034"/>
                  <a:pt x="13300320" y="4535572"/>
                </a:cubicBezTo>
                <a:lnTo>
                  <a:pt x="13300320" y="4535572"/>
                </a:lnTo>
                <a:lnTo>
                  <a:pt x="13330484" y="4535572"/>
                </a:lnTo>
                <a:lnTo>
                  <a:pt x="13330484" y="4535572"/>
                </a:lnTo>
                <a:cubicBezTo>
                  <a:pt x="13330484" y="4553034"/>
                  <a:pt x="13340009" y="4568909"/>
                  <a:pt x="13354297" y="4576847"/>
                </a:cubicBezTo>
                <a:lnTo>
                  <a:pt x="13276507" y="4576847"/>
                </a:lnTo>
                <a:close/>
                <a:moveTo>
                  <a:pt x="13400335" y="4576847"/>
                </a:moveTo>
                <a:cubicBezTo>
                  <a:pt x="13414623" y="4568909"/>
                  <a:pt x="13424147" y="4553034"/>
                  <a:pt x="13424147" y="4535572"/>
                </a:cubicBezTo>
                <a:lnTo>
                  <a:pt x="13424147" y="4535572"/>
                </a:lnTo>
                <a:lnTo>
                  <a:pt x="13454311" y="4535572"/>
                </a:lnTo>
                <a:lnTo>
                  <a:pt x="13454311" y="4535572"/>
                </a:lnTo>
                <a:cubicBezTo>
                  <a:pt x="13454311" y="4553034"/>
                  <a:pt x="13463836" y="4568909"/>
                  <a:pt x="13478124" y="4576847"/>
                </a:cubicBezTo>
                <a:lnTo>
                  <a:pt x="13400335" y="4576847"/>
                </a:lnTo>
                <a:close/>
                <a:moveTo>
                  <a:pt x="13525750" y="4576847"/>
                </a:moveTo>
                <a:cubicBezTo>
                  <a:pt x="13540038" y="4568909"/>
                  <a:pt x="13549563" y="4553034"/>
                  <a:pt x="13549563" y="4535572"/>
                </a:cubicBezTo>
                <a:lnTo>
                  <a:pt x="13549563" y="4535572"/>
                </a:lnTo>
                <a:lnTo>
                  <a:pt x="13579726" y="4535572"/>
                </a:lnTo>
                <a:lnTo>
                  <a:pt x="13579726" y="4535572"/>
                </a:lnTo>
                <a:cubicBezTo>
                  <a:pt x="13579726" y="4553034"/>
                  <a:pt x="13589251" y="4568909"/>
                  <a:pt x="13603539" y="4576847"/>
                </a:cubicBezTo>
                <a:lnTo>
                  <a:pt x="13525750" y="4576847"/>
                </a:lnTo>
                <a:close/>
                <a:moveTo>
                  <a:pt x="13651165" y="4576847"/>
                </a:moveTo>
                <a:cubicBezTo>
                  <a:pt x="13665452" y="4568909"/>
                  <a:pt x="13674978" y="4553034"/>
                  <a:pt x="13674978" y="4535572"/>
                </a:cubicBezTo>
                <a:lnTo>
                  <a:pt x="13674978" y="4535572"/>
                </a:lnTo>
                <a:lnTo>
                  <a:pt x="13705140" y="4535572"/>
                </a:lnTo>
                <a:lnTo>
                  <a:pt x="13705140" y="4535572"/>
                </a:lnTo>
                <a:cubicBezTo>
                  <a:pt x="13705140" y="4553034"/>
                  <a:pt x="13714666" y="4568909"/>
                  <a:pt x="13728953" y="4576847"/>
                </a:cubicBezTo>
                <a:lnTo>
                  <a:pt x="13651165" y="4576847"/>
                </a:lnTo>
                <a:close/>
                <a:moveTo>
                  <a:pt x="13776579" y="4576847"/>
                </a:moveTo>
                <a:cubicBezTo>
                  <a:pt x="13790867" y="4568909"/>
                  <a:pt x="13800392" y="4553034"/>
                  <a:pt x="13800392" y="4535572"/>
                </a:cubicBezTo>
                <a:lnTo>
                  <a:pt x="13800392" y="4535572"/>
                </a:lnTo>
                <a:lnTo>
                  <a:pt x="13830556" y="4535572"/>
                </a:lnTo>
                <a:lnTo>
                  <a:pt x="13830556" y="4535572"/>
                </a:lnTo>
                <a:cubicBezTo>
                  <a:pt x="13830556" y="4553034"/>
                  <a:pt x="13840080" y="4568909"/>
                  <a:pt x="13854369" y="4576847"/>
                </a:cubicBezTo>
                <a:lnTo>
                  <a:pt x="13776579" y="4576847"/>
                </a:lnTo>
                <a:close/>
                <a:moveTo>
                  <a:pt x="13900406" y="4576847"/>
                </a:moveTo>
                <a:cubicBezTo>
                  <a:pt x="13914694" y="4568909"/>
                  <a:pt x="13924219" y="4553034"/>
                  <a:pt x="13924219" y="4535572"/>
                </a:cubicBezTo>
                <a:lnTo>
                  <a:pt x="13924219" y="4535572"/>
                </a:lnTo>
                <a:lnTo>
                  <a:pt x="13954383" y="4535572"/>
                </a:lnTo>
                <a:lnTo>
                  <a:pt x="13954383" y="4535572"/>
                </a:lnTo>
                <a:cubicBezTo>
                  <a:pt x="13954383" y="4553034"/>
                  <a:pt x="13963907" y="4568909"/>
                  <a:pt x="13978196" y="4576847"/>
                </a:cubicBezTo>
                <a:lnTo>
                  <a:pt x="13900406" y="4576847"/>
                </a:lnTo>
                <a:close/>
                <a:moveTo>
                  <a:pt x="14025821" y="4576847"/>
                </a:moveTo>
                <a:cubicBezTo>
                  <a:pt x="14040110" y="4568909"/>
                  <a:pt x="14049634" y="4553034"/>
                  <a:pt x="14049634" y="4535572"/>
                </a:cubicBezTo>
                <a:lnTo>
                  <a:pt x="14049634" y="4535572"/>
                </a:lnTo>
                <a:lnTo>
                  <a:pt x="14079798" y="4535572"/>
                </a:lnTo>
                <a:lnTo>
                  <a:pt x="14079798" y="4535572"/>
                </a:lnTo>
                <a:cubicBezTo>
                  <a:pt x="14079798" y="4553034"/>
                  <a:pt x="14089323" y="4568909"/>
                  <a:pt x="14103611" y="4576847"/>
                </a:cubicBezTo>
                <a:lnTo>
                  <a:pt x="14025821" y="4576847"/>
                </a:lnTo>
                <a:close/>
                <a:moveTo>
                  <a:pt x="14151237" y="4576847"/>
                </a:moveTo>
                <a:cubicBezTo>
                  <a:pt x="14165524" y="4568909"/>
                  <a:pt x="14175050" y="4553034"/>
                  <a:pt x="14175050" y="4535572"/>
                </a:cubicBezTo>
                <a:lnTo>
                  <a:pt x="14175050" y="4535572"/>
                </a:lnTo>
                <a:lnTo>
                  <a:pt x="14205212" y="4535572"/>
                </a:lnTo>
                <a:lnTo>
                  <a:pt x="14205212" y="4535572"/>
                </a:lnTo>
                <a:cubicBezTo>
                  <a:pt x="14205212" y="4553034"/>
                  <a:pt x="14214738" y="4568909"/>
                  <a:pt x="14229025" y="4576847"/>
                </a:cubicBezTo>
                <a:lnTo>
                  <a:pt x="14151237" y="4576847"/>
                </a:lnTo>
                <a:close/>
                <a:moveTo>
                  <a:pt x="14276651" y="4576847"/>
                </a:moveTo>
                <a:cubicBezTo>
                  <a:pt x="14290939" y="4568909"/>
                  <a:pt x="14300464" y="4553034"/>
                  <a:pt x="14300464" y="4535572"/>
                </a:cubicBezTo>
                <a:lnTo>
                  <a:pt x="14300464" y="4535572"/>
                </a:lnTo>
                <a:lnTo>
                  <a:pt x="14330627" y="4535572"/>
                </a:lnTo>
                <a:lnTo>
                  <a:pt x="14330627" y="4535572"/>
                </a:lnTo>
                <a:cubicBezTo>
                  <a:pt x="14330627" y="4553034"/>
                  <a:pt x="14340152" y="4568909"/>
                  <a:pt x="14354440" y="4576847"/>
                </a:cubicBezTo>
                <a:lnTo>
                  <a:pt x="14276651" y="4576847"/>
                </a:lnTo>
                <a:close/>
                <a:moveTo>
                  <a:pt x="14400478" y="4576847"/>
                </a:moveTo>
                <a:cubicBezTo>
                  <a:pt x="14414766" y="4568909"/>
                  <a:pt x="14424291" y="4553034"/>
                  <a:pt x="14424291" y="4535572"/>
                </a:cubicBezTo>
                <a:lnTo>
                  <a:pt x="14424291" y="4535572"/>
                </a:lnTo>
                <a:lnTo>
                  <a:pt x="14454454" y="4535572"/>
                </a:lnTo>
                <a:lnTo>
                  <a:pt x="14454454" y="4535572"/>
                </a:lnTo>
                <a:cubicBezTo>
                  <a:pt x="14454454" y="4553034"/>
                  <a:pt x="14463979" y="4568909"/>
                  <a:pt x="14478267" y="4576847"/>
                </a:cubicBezTo>
                <a:lnTo>
                  <a:pt x="14400478" y="4576847"/>
                </a:lnTo>
                <a:close/>
                <a:moveTo>
                  <a:pt x="14525893" y="4576847"/>
                </a:moveTo>
                <a:cubicBezTo>
                  <a:pt x="14540181" y="4568909"/>
                  <a:pt x="14549706" y="4553034"/>
                  <a:pt x="14549706" y="4535572"/>
                </a:cubicBezTo>
                <a:lnTo>
                  <a:pt x="14549706" y="4535572"/>
                </a:lnTo>
                <a:lnTo>
                  <a:pt x="14579870" y="4535572"/>
                </a:lnTo>
                <a:lnTo>
                  <a:pt x="14579870" y="4535572"/>
                </a:lnTo>
                <a:cubicBezTo>
                  <a:pt x="14579870" y="4553034"/>
                  <a:pt x="14589394" y="4568909"/>
                  <a:pt x="14603683" y="4576847"/>
                </a:cubicBezTo>
                <a:lnTo>
                  <a:pt x="14525893" y="4576847"/>
                </a:lnTo>
                <a:close/>
                <a:moveTo>
                  <a:pt x="14651308" y="4576847"/>
                </a:moveTo>
                <a:cubicBezTo>
                  <a:pt x="14665596" y="4568909"/>
                  <a:pt x="14675121" y="4553034"/>
                  <a:pt x="14675121" y="4535572"/>
                </a:cubicBezTo>
                <a:lnTo>
                  <a:pt x="14675121" y="4535572"/>
                </a:lnTo>
                <a:lnTo>
                  <a:pt x="14705284" y="4535572"/>
                </a:lnTo>
                <a:lnTo>
                  <a:pt x="14705284" y="4535572"/>
                </a:lnTo>
                <a:cubicBezTo>
                  <a:pt x="14705284" y="4553034"/>
                  <a:pt x="14714810" y="4568909"/>
                  <a:pt x="14729097" y="4576847"/>
                </a:cubicBezTo>
                <a:lnTo>
                  <a:pt x="14651308" y="4576847"/>
                </a:lnTo>
                <a:close/>
                <a:moveTo>
                  <a:pt x="14776723" y="4576847"/>
                </a:moveTo>
                <a:cubicBezTo>
                  <a:pt x="14791011" y="4568909"/>
                  <a:pt x="14800536" y="4553034"/>
                  <a:pt x="14800536" y="4535572"/>
                </a:cubicBezTo>
                <a:lnTo>
                  <a:pt x="14800536" y="4535572"/>
                </a:lnTo>
                <a:lnTo>
                  <a:pt x="14830699" y="4535572"/>
                </a:lnTo>
                <a:lnTo>
                  <a:pt x="14830699" y="4535572"/>
                </a:lnTo>
                <a:cubicBezTo>
                  <a:pt x="14830699" y="4553034"/>
                  <a:pt x="14840224" y="4568909"/>
                  <a:pt x="14854512" y="4576847"/>
                </a:cubicBezTo>
                <a:lnTo>
                  <a:pt x="14776723" y="4576847"/>
                </a:lnTo>
                <a:close/>
                <a:moveTo>
                  <a:pt x="14900550" y="4576847"/>
                </a:moveTo>
                <a:cubicBezTo>
                  <a:pt x="14914838" y="4568909"/>
                  <a:pt x="14924363" y="4553034"/>
                  <a:pt x="14924363" y="4535572"/>
                </a:cubicBezTo>
                <a:lnTo>
                  <a:pt x="14924363" y="4535572"/>
                </a:lnTo>
                <a:lnTo>
                  <a:pt x="14954526" y="4535572"/>
                </a:lnTo>
                <a:lnTo>
                  <a:pt x="14954526" y="4535572"/>
                </a:lnTo>
                <a:cubicBezTo>
                  <a:pt x="14954526" y="4553034"/>
                  <a:pt x="14964051" y="4568909"/>
                  <a:pt x="14978339" y="4576847"/>
                </a:cubicBezTo>
                <a:lnTo>
                  <a:pt x="14900550" y="4576847"/>
                </a:lnTo>
                <a:close/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050BA67-B253-428E-B728-CE0A3E814B2C}"/>
              </a:ext>
            </a:extLst>
          </p:cNvPr>
          <p:cNvSpPr txBox="1"/>
          <p:nvPr/>
        </p:nvSpPr>
        <p:spPr>
          <a:xfrm>
            <a:off x="1920117" y="14162590"/>
            <a:ext cx="13558737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solidFill>
                  <a:srgbClr val="315562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solidFill>
                <a:srgbClr val="315562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E542454-25F9-4A45-9578-D21FF9085CE2}"/>
              </a:ext>
            </a:extLst>
          </p:cNvPr>
          <p:cNvSpPr txBox="1"/>
          <p:nvPr/>
        </p:nvSpPr>
        <p:spPr>
          <a:xfrm>
            <a:off x="1920117" y="9749810"/>
            <a:ext cx="13558737" cy="132343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8000" dirty="0">
                <a:solidFill>
                  <a:srgbClr val="315562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8000" dirty="0">
              <a:solidFill>
                <a:srgbClr val="315562"/>
              </a:solidFill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pic>
        <p:nvPicPr>
          <p:cNvPr id="49" name="グラフィックス 48">
            <a:extLst>
              <a:ext uri="{FF2B5EF4-FFF2-40B4-BE49-F238E27FC236}">
                <a16:creationId xmlns:a16="http://schemas.microsoft.com/office/drawing/2014/main" id="{69A89A4A-A1D2-4CAE-97D5-A263E512E7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46666" y="7873374"/>
            <a:ext cx="14305638" cy="1238250"/>
          </a:xfrm>
          <a:prstGeom prst="rect">
            <a:avLst/>
          </a:prstGeom>
        </p:spPr>
      </p:pic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>
            <a:off x="7431788" y="8044718"/>
            <a:ext cx="2535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pic>
        <p:nvPicPr>
          <p:cNvPr id="46" name="グラフィックス 45">
            <a:extLst>
              <a:ext uri="{FF2B5EF4-FFF2-40B4-BE49-F238E27FC236}">
                <a16:creationId xmlns:a16="http://schemas.microsoft.com/office/drawing/2014/main" id="{5A2DF925-1A09-4C7F-A51D-595654FD64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46666" y="12481886"/>
            <a:ext cx="14305638" cy="1238250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A8FB2C0-4DA3-448C-9F5D-075C82DD470A}"/>
              </a:ext>
            </a:extLst>
          </p:cNvPr>
          <p:cNvSpPr txBox="1"/>
          <p:nvPr/>
        </p:nvSpPr>
        <p:spPr>
          <a:xfrm>
            <a:off x="7043897" y="12708553"/>
            <a:ext cx="3311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7C8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73BACB5-B083-4DF9-8F70-7542059C069F}"/>
              </a:ext>
            </a:extLst>
          </p:cNvPr>
          <p:cNvSpPr txBox="1"/>
          <p:nvPr/>
        </p:nvSpPr>
        <p:spPr>
          <a:xfrm>
            <a:off x="7375253" y="6235785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変更前</a:t>
            </a:r>
          </a:p>
        </p:txBody>
      </p:sp>
      <p:pic>
        <p:nvPicPr>
          <p:cNvPr id="50" name="グラフィックス 49">
            <a:extLst>
              <a:ext uri="{FF2B5EF4-FFF2-40B4-BE49-F238E27FC236}">
                <a16:creationId xmlns:a16="http://schemas.microsoft.com/office/drawing/2014/main" id="{E6BBA900-287C-4B82-ABB4-40AE3157E0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750312" y="7873374"/>
            <a:ext cx="14305638" cy="1238250"/>
          </a:xfrm>
          <a:prstGeom prst="rect">
            <a:avLst/>
          </a:prstGeom>
        </p:spPr>
      </p:pic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AF649165-6176-4B03-87B8-75C0AA727421}"/>
              </a:ext>
            </a:extLst>
          </p:cNvPr>
          <p:cNvSpPr txBox="1"/>
          <p:nvPr/>
        </p:nvSpPr>
        <p:spPr>
          <a:xfrm>
            <a:off x="26635434" y="8044718"/>
            <a:ext cx="25353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平日</a:t>
            </a:r>
          </a:p>
        </p:txBody>
      </p:sp>
      <p:pic>
        <p:nvPicPr>
          <p:cNvPr id="55" name="グラフィックス 54">
            <a:extLst>
              <a:ext uri="{FF2B5EF4-FFF2-40B4-BE49-F238E27FC236}">
                <a16:creationId xmlns:a16="http://schemas.microsoft.com/office/drawing/2014/main" id="{B490DFFD-4439-4748-983C-AAE4009767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750312" y="12481886"/>
            <a:ext cx="14305638" cy="1238250"/>
          </a:xfrm>
          <a:prstGeom prst="rect">
            <a:avLst/>
          </a:prstGeom>
        </p:spPr>
      </p:pic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8838E9F3-9047-43FC-8096-D85F0BE02629}"/>
              </a:ext>
            </a:extLst>
          </p:cNvPr>
          <p:cNvSpPr txBox="1"/>
          <p:nvPr/>
        </p:nvSpPr>
        <p:spPr>
          <a:xfrm>
            <a:off x="26247543" y="12708553"/>
            <a:ext cx="3311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7C80"/>
                </a:solidFill>
                <a:latin typeface="Yu Gothic UI" panose="020B0500000000000000" pitchFamily="50" charset="-128"/>
                <a:ea typeface="Yu Gothic UI" panose="020B0500000000000000" pitchFamily="50" charset="-128"/>
              </a:rPr>
              <a:t>土・日・祝</a:t>
            </a:r>
          </a:p>
        </p:txBody>
      </p:sp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85716E82-FA9E-43AB-ACD3-94EA66ED5EDA}"/>
              </a:ext>
            </a:extLst>
          </p:cNvPr>
          <p:cNvSpPr txBox="1"/>
          <p:nvPr/>
        </p:nvSpPr>
        <p:spPr>
          <a:xfrm>
            <a:off x="20898748" y="14091480"/>
            <a:ext cx="14305638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b="1" dirty="0">
                <a:solidFill>
                  <a:srgbClr val="31556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00:00 ~ 00:00</a:t>
            </a:r>
            <a:endParaRPr lang="ja-JP" altLang="en-US" sz="14000" b="1" dirty="0">
              <a:solidFill>
                <a:srgbClr val="31556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C131981E-CF57-4E57-A105-D1CE36CC8DE2}"/>
              </a:ext>
            </a:extLst>
          </p:cNvPr>
          <p:cNvSpPr txBox="1"/>
          <p:nvPr/>
        </p:nvSpPr>
        <p:spPr>
          <a:xfrm>
            <a:off x="20898748" y="9282968"/>
            <a:ext cx="14305638" cy="2246769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4000" b="1" dirty="0">
                <a:solidFill>
                  <a:srgbClr val="315562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00:00 ~ 00:00</a:t>
            </a:r>
            <a:endParaRPr lang="ja-JP" altLang="en-US" sz="14000" b="1" dirty="0">
              <a:solidFill>
                <a:srgbClr val="315562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C140A70-80DF-4C13-8B79-49305E5E6600}"/>
              </a:ext>
            </a:extLst>
          </p:cNvPr>
          <p:cNvSpPr txBox="1"/>
          <p:nvPr/>
        </p:nvSpPr>
        <p:spPr>
          <a:xfrm>
            <a:off x="26523951" y="6235785"/>
            <a:ext cx="2646878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変更</a:t>
            </a:r>
            <a:r>
              <a:rPr lang="ja-JP" altLang="en-US" b="1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後</a:t>
            </a:r>
            <a:endParaRPr kumimoji="1" lang="ja-JP" altLang="en-US" b="1" dirty="0">
              <a:solidFill>
                <a:schemeClr val="bg1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pic>
        <p:nvPicPr>
          <p:cNvPr id="31" name="グラフィックス 30">
            <a:extLst>
              <a:ext uri="{FF2B5EF4-FFF2-40B4-BE49-F238E27FC236}">
                <a16:creationId xmlns:a16="http://schemas.microsoft.com/office/drawing/2014/main" id="{08DF067B-05E8-444A-89EC-634B82AD6C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7085791" y="10257076"/>
            <a:ext cx="2567940" cy="2247900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39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Yu Gothic Medium</vt:lpstr>
      <vt:lpstr>Yu Gothic UI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2020-09-30T08:48:10Z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