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ADC1"/>
    <a:srgbClr val="88C0D9"/>
    <a:srgbClr val="00B1ED"/>
    <a:srgbClr val="00A1D2"/>
    <a:srgbClr val="62B5D6"/>
    <a:srgbClr val="F7C9D2"/>
    <a:srgbClr val="9DCEDA"/>
    <a:srgbClr val="FEF3F3"/>
    <a:srgbClr val="1A4A56"/>
    <a:srgbClr val="44C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4A229A7F-F94E-4EAC-9C58-5F6EDC1D61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529618" y="18117302"/>
            <a:ext cx="406400" cy="406400"/>
          </a:xfrm>
          <a:prstGeom prst="rect">
            <a:avLst/>
          </a:prstGeom>
        </p:spPr>
      </p:pic>
      <p:sp>
        <p:nvSpPr>
          <p:cNvPr id="933" name="フリーフォーム: 図形 932">
            <a:extLst>
              <a:ext uri="{FF2B5EF4-FFF2-40B4-BE49-F238E27FC236}">
                <a16:creationId xmlns:a16="http://schemas.microsoft.com/office/drawing/2014/main" id="{2CF1CFDD-D25A-42C5-9B04-4C789D575E63}"/>
              </a:ext>
            </a:extLst>
          </p:cNvPr>
          <p:cNvSpPr/>
          <p:nvPr/>
        </p:nvSpPr>
        <p:spPr>
          <a:xfrm>
            <a:off x="491225" y="503171"/>
            <a:ext cx="17530762" cy="1433512"/>
          </a:xfrm>
          <a:custGeom>
            <a:avLst/>
            <a:gdLst>
              <a:gd name="connsiteX0" fmla="*/ 17530762 w 17530762"/>
              <a:gd name="connsiteY0" fmla="*/ 642938 h 1433512"/>
              <a:gd name="connsiteX1" fmla="*/ 17530762 w 17530762"/>
              <a:gd name="connsiteY1" fmla="*/ 1433513 h 1433512"/>
              <a:gd name="connsiteX2" fmla="*/ 0 w 17530762"/>
              <a:gd name="connsiteY2" fmla="*/ 1433513 h 1433512"/>
              <a:gd name="connsiteX3" fmla="*/ 0 w 17530762"/>
              <a:gd name="connsiteY3" fmla="*/ 642938 h 1433512"/>
              <a:gd name="connsiteX4" fmla="*/ 642938 w 17530762"/>
              <a:gd name="connsiteY4" fmla="*/ 0 h 1433512"/>
              <a:gd name="connsiteX5" fmla="*/ 16887826 w 17530762"/>
              <a:gd name="connsiteY5" fmla="*/ 0 h 1433512"/>
              <a:gd name="connsiteX6" fmla="*/ 17530762 w 17530762"/>
              <a:gd name="connsiteY6" fmla="*/ 642938 h 143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30762" h="1433512">
                <a:moveTo>
                  <a:pt x="17530762" y="642938"/>
                </a:moveTo>
                <a:lnTo>
                  <a:pt x="17530762" y="1433513"/>
                </a:lnTo>
                <a:lnTo>
                  <a:pt x="0" y="1433513"/>
                </a:lnTo>
                <a:lnTo>
                  <a:pt x="0" y="642938"/>
                </a:lnTo>
                <a:cubicBezTo>
                  <a:pt x="0" y="290513"/>
                  <a:pt x="285750" y="0"/>
                  <a:pt x="642938" y="0"/>
                </a:cubicBezTo>
                <a:lnTo>
                  <a:pt x="16887826" y="0"/>
                </a:lnTo>
                <a:cubicBezTo>
                  <a:pt x="17240250" y="0"/>
                  <a:pt x="17530762" y="290513"/>
                  <a:pt x="17530762" y="642938"/>
                </a:cubicBezTo>
                <a:close/>
              </a:path>
            </a:pathLst>
          </a:custGeom>
          <a:solidFill>
            <a:srgbClr val="0D5C68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34" name="フリーフォーム: 図形 933">
            <a:extLst>
              <a:ext uri="{FF2B5EF4-FFF2-40B4-BE49-F238E27FC236}">
                <a16:creationId xmlns:a16="http://schemas.microsoft.com/office/drawing/2014/main" id="{E4BA64BA-1F5F-4444-8846-5A411423D2F8}"/>
              </a:ext>
            </a:extLst>
          </p:cNvPr>
          <p:cNvSpPr/>
          <p:nvPr/>
        </p:nvSpPr>
        <p:spPr>
          <a:xfrm>
            <a:off x="491225" y="1936683"/>
            <a:ext cx="17526000" cy="8053387"/>
          </a:xfrm>
          <a:custGeom>
            <a:avLst/>
            <a:gdLst>
              <a:gd name="connsiteX0" fmla="*/ 8834438 w 17526000"/>
              <a:gd name="connsiteY0" fmla="*/ 0 h 8053387"/>
              <a:gd name="connsiteX1" fmla="*/ 8767763 w 17526000"/>
              <a:gd name="connsiteY1" fmla="*/ 66675 h 8053387"/>
              <a:gd name="connsiteX2" fmla="*/ 8701087 w 17526000"/>
              <a:gd name="connsiteY2" fmla="*/ 0 h 8053387"/>
              <a:gd name="connsiteX3" fmla="*/ 0 w 17526000"/>
              <a:gd name="connsiteY3" fmla="*/ 0 h 8053387"/>
              <a:gd name="connsiteX4" fmla="*/ 0 w 17526000"/>
              <a:gd name="connsiteY4" fmla="*/ 7410450 h 8053387"/>
              <a:gd name="connsiteX5" fmla="*/ 642938 w 17526000"/>
              <a:gd name="connsiteY5" fmla="*/ 8053388 h 8053387"/>
              <a:gd name="connsiteX6" fmla="*/ 8696325 w 17526000"/>
              <a:gd name="connsiteY6" fmla="*/ 8053388 h 8053387"/>
              <a:gd name="connsiteX7" fmla="*/ 8696325 w 17526000"/>
              <a:gd name="connsiteY7" fmla="*/ 8053388 h 8053387"/>
              <a:gd name="connsiteX8" fmla="*/ 8763000 w 17526000"/>
              <a:gd name="connsiteY8" fmla="*/ 7986713 h 8053387"/>
              <a:gd name="connsiteX9" fmla="*/ 8829675 w 17526000"/>
              <a:gd name="connsiteY9" fmla="*/ 8053388 h 8053387"/>
              <a:gd name="connsiteX10" fmla="*/ 8829675 w 17526000"/>
              <a:gd name="connsiteY10" fmla="*/ 8053388 h 8053387"/>
              <a:gd name="connsiteX11" fmla="*/ 16883062 w 17526000"/>
              <a:gd name="connsiteY11" fmla="*/ 8053388 h 8053387"/>
              <a:gd name="connsiteX12" fmla="*/ 17526000 w 17526000"/>
              <a:gd name="connsiteY12" fmla="*/ 7410450 h 8053387"/>
              <a:gd name="connsiteX13" fmla="*/ 17526000 w 17526000"/>
              <a:gd name="connsiteY13" fmla="*/ 0 h 8053387"/>
              <a:gd name="connsiteX14" fmla="*/ 8834438 w 17526000"/>
              <a:gd name="connsiteY14" fmla="*/ 0 h 8053387"/>
              <a:gd name="connsiteX15" fmla="*/ 8763000 w 17526000"/>
              <a:gd name="connsiteY15" fmla="*/ 7862888 h 8053387"/>
              <a:gd name="connsiteX16" fmla="*/ 8696325 w 17526000"/>
              <a:gd name="connsiteY16" fmla="*/ 7796213 h 8053387"/>
              <a:gd name="connsiteX17" fmla="*/ 8763000 w 17526000"/>
              <a:gd name="connsiteY17" fmla="*/ 7729537 h 8053387"/>
              <a:gd name="connsiteX18" fmla="*/ 8829675 w 17526000"/>
              <a:gd name="connsiteY18" fmla="*/ 7796213 h 8053387"/>
              <a:gd name="connsiteX19" fmla="*/ 8763000 w 17526000"/>
              <a:gd name="connsiteY19" fmla="*/ 7862888 h 8053387"/>
              <a:gd name="connsiteX20" fmla="*/ 8763000 w 17526000"/>
              <a:gd name="connsiteY20" fmla="*/ 7600950 h 8053387"/>
              <a:gd name="connsiteX21" fmla="*/ 8696325 w 17526000"/>
              <a:gd name="connsiteY21" fmla="*/ 7534275 h 8053387"/>
              <a:gd name="connsiteX22" fmla="*/ 8763000 w 17526000"/>
              <a:gd name="connsiteY22" fmla="*/ 7467600 h 8053387"/>
              <a:gd name="connsiteX23" fmla="*/ 8829675 w 17526000"/>
              <a:gd name="connsiteY23" fmla="*/ 7534275 h 8053387"/>
              <a:gd name="connsiteX24" fmla="*/ 8763000 w 17526000"/>
              <a:gd name="connsiteY24" fmla="*/ 7600950 h 8053387"/>
              <a:gd name="connsiteX25" fmla="*/ 8763000 w 17526000"/>
              <a:gd name="connsiteY25" fmla="*/ 7343775 h 8053387"/>
              <a:gd name="connsiteX26" fmla="*/ 8696325 w 17526000"/>
              <a:gd name="connsiteY26" fmla="*/ 7277100 h 8053387"/>
              <a:gd name="connsiteX27" fmla="*/ 8763000 w 17526000"/>
              <a:gd name="connsiteY27" fmla="*/ 7210425 h 8053387"/>
              <a:gd name="connsiteX28" fmla="*/ 8829675 w 17526000"/>
              <a:gd name="connsiteY28" fmla="*/ 7277100 h 8053387"/>
              <a:gd name="connsiteX29" fmla="*/ 8763000 w 17526000"/>
              <a:gd name="connsiteY29" fmla="*/ 7343775 h 8053387"/>
              <a:gd name="connsiteX30" fmla="*/ 8763000 w 17526000"/>
              <a:gd name="connsiteY30" fmla="*/ 7081838 h 8053387"/>
              <a:gd name="connsiteX31" fmla="*/ 8696325 w 17526000"/>
              <a:gd name="connsiteY31" fmla="*/ 7015162 h 8053387"/>
              <a:gd name="connsiteX32" fmla="*/ 8763000 w 17526000"/>
              <a:gd name="connsiteY32" fmla="*/ 6948488 h 8053387"/>
              <a:gd name="connsiteX33" fmla="*/ 8829675 w 17526000"/>
              <a:gd name="connsiteY33" fmla="*/ 7015162 h 8053387"/>
              <a:gd name="connsiteX34" fmla="*/ 8763000 w 17526000"/>
              <a:gd name="connsiteY34" fmla="*/ 7081838 h 8053387"/>
              <a:gd name="connsiteX35" fmla="*/ 8763000 w 17526000"/>
              <a:gd name="connsiteY35" fmla="*/ 6824662 h 8053387"/>
              <a:gd name="connsiteX36" fmla="*/ 8696325 w 17526000"/>
              <a:gd name="connsiteY36" fmla="*/ 6757988 h 8053387"/>
              <a:gd name="connsiteX37" fmla="*/ 8763000 w 17526000"/>
              <a:gd name="connsiteY37" fmla="*/ 6691313 h 8053387"/>
              <a:gd name="connsiteX38" fmla="*/ 8829675 w 17526000"/>
              <a:gd name="connsiteY38" fmla="*/ 6757988 h 8053387"/>
              <a:gd name="connsiteX39" fmla="*/ 8763000 w 17526000"/>
              <a:gd name="connsiteY39" fmla="*/ 6824662 h 8053387"/>
              <a:gd name="connsiteX40" fmla="*/ 8763000 w 17526000"/>
              <a:gd name="connsiteY40" fmla="*/ 6562725 h 8053387"/>
              <a:gd name="connsiteX41" fmla="*/ 8696325 w 17526000"/>
              <a:gd name="connsiteY41" fmla="*/ 6496050 h 8053387"/>
              <a:gd name="connsiteX42" fmla="*/ 8763000 w 17526000"/>
              <a:gd name="connsiteY42" fmla="*/ 6429376 h 8053387"/>
              <a:gd name="connsiteX43" fmla="*/ 8829675 w 17526000"/>
              <a:gd name="connsiteY43" fmla="*/ 6496050 h 8053387"/>
              <a:gd name="connsiteX44" fmla="*/ 8763000 w 17526000"/>
              <a:gd name="connsiteY44" fmla="*/ 6562725 h 8053387"/>
              <a:gd name="connsiteX45" fmla="*/ 8763000 w 17526000"/>
              <a:gd name="connsiteY45" fmla="*/ 6305550 h 8053387"/>
              <a:gd name="connsiteX46" fmla="*/ 8696325 w 17526000"/>
              <a:gd name="connsiteY46" fmla="*/ 6238876 h 8053387"/>
              <a:gd name="connsiteX47" fmla="*/ 8763000 w 17526000"/>
              <a:gd name="connsiteY47" fmla="*/ 6172200 h 8053387"/>
              <a:gd name="connsiteX48" fmla="*/ 8829675 w 17526000"/>
              <a:gd name="connsiteY48" fmla="*/ 6238876 h 8053387"/>
              <a:gd name="connsiteX49" fmla="*/ 8763000 w 17526000"/>
              <a:gd name="connsiteY49" fmla="*/ 6305550 h 8053387"/>
              <a:gd name="connsiteX50" fmla="*/ 8763000 w 17526000"/>
              <a:gd name="connsiteY50" fmla="*/ 6043613 h 8053387"/>
              <a:gd name="connsiteX51" fmla="*/ 8696325 w 17526000"/>
              <a:gd name="connsiteY51" fmla="*/ 5976938 h 8053387"/>
              <a:gd name="connsiteX52" fmla="*/ 8763000 w 17526000"/>
              <a:gd name="connsiteY52" fmla="*/ 5910263 h 8053387"/>
              <a:gd name="connsiteX53" fmla="*/ 8829675 w 17526000"/>
              <a:gd name="connsiteY53" fmla="*/ 5976938 h 8053387"/>
              <a:gd name="connsiteX54" fmla="*/ 8763000 w 17526000"/>
              <a:gd name="connsiteY54" fmla="*/ 6043613 h 8053387"/>
              <a:gd name="connsiteX55" fmla="*/ 8763000 w 17526000"/>
              <a:gd name="connsiteY55" fmla="*/ 5786438 h 8053387"/>
              <a:gd name="connsiteX56" fmla="*/ 8696325 w 17526000"/>
              <a:gd name="connsiteY56" fmla="*/ 5719763 h 8053387"/>
              <a:gd name="connsiteX57" fmla="*/ 8763000 w 17526000"/>
              <a:gd name="connsiteY57" fmla="*/ 5653088 h 8053387"/>
              <a:gd name="connsiteX58" fmla="*/ 8829675 w 17526000"/>
              <a:gd name="connsiteY58" fmla="*/ 5719763 h 8053387"/>
              <a:gd name="connsiteX59" fmla="*/ 8763000 w 17526000"/>
              <a:gd name="connsiteY59" fmla="*/ 5786438 h 8053387"/>
              <a:gd name="connsiteX60" fmla="*/ 8763000 w 17526000"/>
              <a:gd name="connsiteY60" fmla="*/ 5524501 h 8053387"/>
              <a:gd name="connsiteX61" fmla="*/ 8696325 w 17526000"/>
              <a:gd name="connsiteY61" fmla="*/ 5457825 h 8053387"/>
              <a:gd name="connsiteX62" fmla="*/ 8763000 w 17526000"/>
              <a:gd name="connsiteY62" fmla="*/ 5391150 h 8053387"/>
              <a:gd name="connsiteX63" fmla="*/ 8829675 w 17526000"/>
              <a:gd name="connsiteY63" fmla="*/ 5457825 h 8053387"/>
              <a:gd name="connsiteX64" fmla="*/ 8763000 w 17526000"/>
              <a:gd name="connsiteY64" fmla="*/ 5524501 h 8053387"/>
              <a:gd name="connsiteX65" fmla="*/ 8763000 w 17526000"/>
              <a:gd name="connsiteY65" fmla="*/ 5262563 h 8053387"/>
              <a:gd name="connsiteX66" fmla="*/ 8696325 w 17526000"/>
              <a:gd name="connsiteY66" fmla="*/ 5195888 h 8053387"/>
              <a:gd name="connsiteX67" fmla="*/ 8763000 w 17526000"/>
              <a:gd name="connsiteY67" fmla="*/ 5129213 h 8053387"/>
              <a:gd name="connsiteX68" fmla="*/ 8829675 w 17526000"/>
              <a:gd name="connsiteY68" fmla="*/ 5195888 h 8053387"/>
              <a:gd name="connsiteX69" fmla="*/ 8763000 w 17526000"/>
              <a:gd name="connsiteY69" fmla="*/ 5262563 h 8053387"/>
              <a:gd name="connsiteX70" fmla="*/ 8763000 w 17526000"/>
              <a:gd name="connsiteY70" fmla="*/ 5005388 h 8053387"/>
              <a:gd name="connsiteX71" fmla="*/ 8696325 w 17526000"/>
              <a:gd name="connsiteY71" fmla="*/ 4938713 h 8053387"/>
              <a:gd name="connsiteX72" fmla="*/ 8763000 w 17526000"/>
              <a:gd name="connsiteY72" fmla="*/ 4872037 h 8053387"/>
              <a:gd name="connsiteX73" fmla="*/ 8829675 w 17526000"/>
              <a:gd name="connsiteY73" fmla="*/ 4938713 h 8053387"/>
              <a:gd name="connsiteX74" fmla="*/ 8763000 w 17526000"/>
              <a:gd name="connsiteY74" fmla="*/ 5005388 h 8053387"/>
              <a:gd name="connsiteX75" fmla="*/ 8763000 w 17526000"/>
              <a:gd name="connsiteY75" fmla="*/ 4743450 h 8053387"/>
              <a:gd name="connsiteX76" fmla="*/ 8696325 w 17526000"/>
              <a:gd name="connsiteY76" fmla="*/ 4676775 h 8053387"/>
              <a:gd name="connsiteX77" fmla="*/ 8763000 w 17526000"/>
              <a:gd name="connsiteY77" fmla="*/ 4610100 h 8053387"/>
              <a:gd name="connsiteX78" fmla="*/ 8829675 w 17526000"/>
              <a:gd name="connsiteY78" fmla="*/ 4676775 h 8053387"/>
              <a:gd name="connsiteX79" fmla="*/ 8763000 w 17526000"/>
              <a:gd name="connsiteY79" fmla="*/ 4743450 h 8053387"/>
              <a:gd name="connsiteX80" fmla="*/ 8763000 w 17526000"/>
              <a:gd name="connsiteY80" fmla="*/ 4486275 h 8053387"/>
              <a:gd name="connsiteX81" fmla="*/ 8696325 w 17526000"/>
              <a:gd name="connsiteY81" fmla="*/ 4419600 h 8053387"/>
              <a:gd name="connsiteX82" fmla="*/ 8763000 w 17526000"/>
              <a:gd name="connsiteY82" fmla="*/ 4352925 h 8053387"/>
              <a:gd name="connsiteX83" fmla="*/ 8829675 w 17526000"/>
              <a:gd name="connsiteY83" fmla="*/ 4419600 h 8053387"/>
              <a:gd name="connsiteX84" fmla="*/ 8763000 w 17526000"/>
              <a:gd name="connsiteY84" fmla="*/ 4486275 h 8053387"/>
              <a:gd name="connsiteX85" fmla="*/ 8763000 w 17526000"/>
              <a:gd name="connsiteY85" fmla="*/ 4224338 h 8053387"/>
              <a:gd name="connsiteX86" fmla="*/ 8696325 w 17526000"/>
              <a:gd name="connsiteY86" fmla="*/ 4157663 h 8053387"/>
              <a:gd name="connsiteX87" fmla="*/ 8763000 w 17526000"/>
              <a:gd name="connsiteY87" fmla="*/ 4090988 h 8053387"/>
              <a:gd name="connsiteX88" fmla="*/ 8829675 w 17526000"/>
              <a:gd name="connsiteY88" fmla="*/ 4157663 h 8053387"/>
              <a:gd name="connsiteX89" fmla="*/ 8763000 w 17526000"/>
              <a:gd name="connsiteY89" fmla="*/ 4224338 h 8053387"/>
              <a:gd name="connsiteX90" fmla="*/ 8763000 w 17526000"/>
              <a:gd name="connsiteY90" fmla="*/ 3967163 h 8053387"/>
              <a:gd name="connsiteX91" fmla="*/ 8696325 w 17526000"/>
              <a:gd name="connsiteY91" fmla="*/ 3900488 h 8053387"/>
              <a:gd name="connsiteX92" fmla="*/ 8763000 w 17526000"/>
              <a:gd name="connsiteY92" fmla="*/ 3833813 h 8053387"/>
              <a:gd name="connsiteX93" fmla="*/ 8829675 w 17526000"/>
              <a:gd name="connsiteY93" fmla="*/ 3900488 h 8053387"/>
              <a:gd name="connsiteX94" fmla="*/ 8763000 w 17526000"/>
              <a:gd name="connsiteY94" fmla="*/ 3967163 h 8053387"/>
              <a:gd name="connsiteX95" fmla="*/ 8763000 w 17526000"/>
              <a:gd name="connsiteY95" fmla="*/ 3705225 h 8053387"/>
              <a:gd name="connsiteX96" fmla="*/ 8696325 w 17526000"/>
              <a:gd name="connsiteY96" fmla="*/ 3638550 h 8053387"/>
              <a:gd name="connsiteX97" fmla="*/ 8763000 w 17526000"/>
              <a:gd name="connsiteY97" fmla="*/ 3571875 h 8053387"/>
              <a:gd name="connsiteX98" fmla="*/ 8829675 w 17526000"/>
              <a:gd name="connsiteY98" fmla="*/ 3638550 h 8053387"/>
              <a:gd name="connsiteX99" fmla="*/ 8763000 w 17526000"/>
              <a:gd name="connsiteY99" fmla="*/ 3705225 h 8053387"/>
              <a:gd name="connsiteX100" fmla="*/ 8763000 w 17526000"/>
              <a:gd name="connsiteY100" fmla="*/ 3448050 h 8053387"/>
              <a:gd name="connsiteX101" fmla="*/ 8696325 w 17526000"/>
              <a:gd name="connsiteY101" fmla="*/ 3381375 h 8053387"/>
              <a:gd name="connsiteX102" fmla="*/ 8763000 w 17526000"/>
              <a:gd name="connsiteY102" fmla="*/ 3314700 h 8053387"/>
              <a:gd name="connsiteX103" fmla="*/ 8829675 w 17526000"/>
              <a:gd name="connsiteY103" fmla="*/ 3381375 h 8053387"/>
              <a:gd name="connsiteX104" fmla="*/ 8763000 w 17526000"/>
              <a:gd name="connsiteY104" fmla="*/ 3448050 h 8053387"/>
              <a:gd name="connsiteX105" fmla="*/ 8763000 w 17526000"/>
              <a:gd name="connsiteY105" fmla="*/ 3186113 h 8053387"/>
              <a:gd name="connsiteX106" fmla="*/ 8696325 w 17526000"/>
              <a:gd name="connsiteY106" fmla="*/ 3119438 h 8053387"/>
              <a:gd name="connsiteX107" fmla="*/ 8763000 w 17526000"/>
              <a:gd name="connsiteY107" fmla="*/ 3052762 h 8053387"/>
              <a:gd name="connsiteX108" fmla="*/ 8829675 w 17526000"/>
              <a:gd name="connsiteY108" fmla="*/ 3119438 h 8053387"/>
              <a:gd name="connsiteX109" fmla="*/ 8763000 w 17526000"/>
              <a:gd name="connsiteY109" fmla="*/ 3186113 h 8053387"/>
              <a:gd name="connsiteX110" fmla="*/ 8763000 w 17526000"/>
              <a:gd name="connsiteY110" fmla="*/ 2924175 h 8053387"/>
              <a:gd name="connsiteX111" fmla="*/ 8696325 w 17526000"/>
              <a:gd name="connsiteY111" fmla="*/ 2857500 h 8053387"/>
              <a:gd name="connsiteX112" fmla="*/ 8763000 w 17526000"/>
              <a:gd name="connsiteY112" fmla="*/ 2790825 h 8053387"/>
              <a:gd name="connsiteX113" fmla="*/ 8829675 w 17526000"/>
              <a:gd name="connsiteY113" fmla="*/ 2857500 h 8053387"/>
              <a:gd name="connsiteX114" fmla="*/ 8763000 w 17526000"/>
              <a:gd name="connsiteY114" fmla="*/ 2924175 h 8053387"/>
              <a:gd name="connsiteX115" fmla="*/ 8763000 w 17526000"/>
              <a:gd name="connsiteY115" fmla="*/ 2667000 h 8053387"/>
              <a:gd name="connsiteX116" fmla="*/ 8696325 w 17526000"/>
              <a:gd name="connsiteY116" fmla="*/ 2600325 h 8053387"/>
              <a:gd name="connsiteX117" fmla="*/ 8763000 w 17526000"/>
              <a:gd name="connsiteY117" fmla="*/ 2533650 h 8053387"/>
              <a:gd name="connsiteX118" fmla="*/ 8829675 w 17526000"/>
              <a:gd name="connsiteY118" fmla="*/ 2600325 h 8053387"/>
              <a:gd name="connsiteX119" fmla="*/ 8763000 w 17526000"/>
              <a:gd name="connsiteY119" fmla="*/ 2667000 h 8053387"/>
              <a:gd name="connsiteX120" fmla="*/ 8763000 w 17526000"/>
              <a:gd name="connsiteY120" fmla="*/ 2405063 h 8053387"/>
              <a:gd name="connsiteX121" fmla="*/ 8696325 w 17526000"/>
              <a:gd name="connsiteY121" fmla="*/ 2338387 h 8053387"/>
              <a:gd name="connsiteX122" fmla="*/ 8763000 w 17526000"/>
              <a:gd name="connsiteY122" fmla="*/ 2271713 h 8053387"/>
              <a:gd name="connsiteX123" fmla="*/ 8829675 w 17526000"/>
              <a:gd name="connsiteY123" fmla="*/ 2338387 h 8053387"/>
              <a:gd name="connsiteX124" fmla="*/ 8763000 w 17526000"/>
              <a:gd name="connsiteY124" fmla="*/ 2405063 h 8053387"/>
              <a:gd name="connsiteX125" fmla="*/ 8763000 w 17526000"/>
              <a:gd name="connsiteY125" fmla="*/ 2147887 h 8053387"/>
              <a:gd name="connsiteX126" fmla="*/ 8696325 w 17526000"/>
              <a:gd name="connsiteY126" fmla="*/ 2081213 h 8053387"/>
              <a:gd name="connsiteX127" fmla="*/ 8763000 w 17526000"/>
              <a:gd name="connsiteY127" fmla="*/ 2014538 h 8053387"/>
              <a:gd name="connsiteX128" fmla="*/ 8829675 w 17526000"/>
              <a:gd name="connsiteY128" fmla="*/ 2081213 h 8053387"/>
              <a:gd name="connsiteX129" fmla="*/ 8763000 w 17526000"/>
              <a:gd name="connsiteY129" fmla="*/ 2147887 h 8053387"/>
              <a:gd name="connsiteX130" fmla="*/ 8763000 w 17526000"/>
              <a:gd name="connsiteY130" fmla="*/ 1885950 h 8053387"/>
              <a:gd name="connsiteX131" fmla="*/ 8696325 w 17526000"/>
              <a:gd name="connsiteY131" fmla="*/ 1819275 h 8053387"/>
              <a:gd name="connsiteX132" fmla="*/ 8763000 w 17526000"/>
              <a:gd name="connsiteY132" fmla="*/ 1752600 h 8053387"/>
              <a:gd name="connsiteX133" fmla="*/ 8829675 w 17526000"/>
              <a:gd name="connsiteY133" fmla="*/ 1819275 h 8053387"/>
              <a:gd name="connsiteX134" fmla="*/ 8763000 w 17526000"/>
              <a:gd name="connsiteY134" fmla="*/ 1885950 h 8053387"/>
              <a:gd name="connsiteX135" fmla="*/ 8763000 w 17526000"/>
              <a:gd name="connsiteY135" fmla="*/ 1628775 h 8053387"/>
              <a:gd name="connsiteX136" fmla="*/ 8696325 w 17526000"/>
              <a:gd name="connsiteY136" fmla="*/ 1562100 h 8053387"/>
              <a:gd name="connsiteX137" fmla="*/ 8763000 w 17526000"/>
              <a:gd name="connsiteY137" fmla="*/ 1495425 h 8053387"/>
              <a:gd name="connsiteX138" fmla="*/ 8829675 w 17526000"/>
              <a:gd name="connsiteY138" fmla="*/ 1562100 h 8053387"/>
              <a:gd name="connsiteX139" fmla="*/ 8763000 w 17526000"/>
              <a:gd name="connsiteY139" fmla="*/ 1628775 h 8053387"/>
              <a:gd name="connsiteX140" fmla="*/ 8763000 w 17526000"/>
              <a:gd name="connsiteY140" fmla="*/ 1366838 h 8053387"/>
              <a:gd name="connsiteX141" fmla="*/ 8696325 w 17526000"/>
              <a:gd name="connsiteY141" fmla="*/ 1300163 h 8053387"/>
              <a:gd name="connsiteX142" fmla="*/ 8763000 w 17526000"/>
              <a:gd name="connsiteY142" fmla="*/ 1233488 h 8053387"/>
              <a:gd name="connsiteX143" fmla="*/ 8829675 w 17526000"/>
              <a:gd name="connsiteY143" fmla="*/ 1300163 h 8053387"/>
              <a:gd name="connsiteX144" fmla="*/ 8763000 w 17526000"/>
              <a:gd name="connsiteY144" fmla="*/ 1366838 h 8053387"/>
              <a:gd name="connsiteX145" fmla="*/ 8763000 w 17526000"/>
              <a:gd name="connsiteY145" fmla="*/ 1109663 h 8053387"/>
              <a:gd name="connsiteX146" fmla="*/ 8696325 w 17526000"/>
              <a:gd name="connsiteY146" fmla="*/ 1042988 h 8053387"/>
              <a:gd name="connsiteX147" fmla="*/ 8763000 w 17526000"/>
              <a:gd name="connsiteY147" fmla="*/ 976312 h 8053387"/>
              <a:gd name="connsiteX148" fmla="*/ 8829675 w 17526000"/>
              <a:gd name="connsiteY148" fmla="*/ 1042988 h 8053387"/>
              <a:gd name="connsiteX149" fmla="*/ 8763000 w 17526000"/>
              <a:gd name="connsiteY149" fmla="*/ 1109663 h 8053387"/>
              <a:gd name="connsiteX150" fmla="*/ 8763000 w 17526000"/>
              <a:gd name="connsiteY150" fmla="*/ 847725 h 8053387"/>
              <a:gd name="connsiteX151" fmla="*/ 8696325 w 17526000"/>
              <a:gd name="connsiteY151" fmla="*/ 781050 h 8053387"/>
              <a:gd name="connsiteX152" fmla="*/ 8763000 w 17526000"/>
              <a:gd name="connsiteY152" fmla="*/ 714375 h 8053387"/>
              <a:gd name="connsiteX153" fmla="*/ 8829675 w 17526000"/>
              <a:gd name="connsiteY153" fmla="*/ 781050 h 8053387"/>
              <a:gd name="connsiteX154" fmla="*/ 8763000 w 17526000"/>
              <a:gd name="connsiteY154" fmla="*/ 847725 h 8053387"/>
              <a:gd name="connsiteX155" fmla="*/ 8763000 w 17526000"/>
              <a:gd name="connsiteY155" fmla="*/ 585788 h 8053387"/>
              <a:gd name="connsiteX156" fmla="*/ 8696325 w 17526000"/>
              <a:gd name="connsiteY156" fmla="*/ 519112 h 8053387"/>
              <a:gd name="connsiteX157" fmla="*/ 8763000 w 17526000"/>
              <a:gd name="connsiteY157" fmla="*/ 452437 h 8053387"/>
              <a:gd name="connsiteX158" fmla="*/ 8829675 w 17526000"/>
              <a:gd name="connsiteY158" fmla="*/ 519112 h 8053387"/>
              <a:gd name="connsiteX159" fmla="*/ 8763000 w 17526000"/>
              <a:gd name="connsiteY159" fmla="*/ 585788 h 8053387"/>
              <a:gd name="connsiteX160" fmla="*/ 8763000 w 17526000"/>
              <a:gd name="connsiteY160" fmla="*/ 328612 h 8053387"/>
              <a:gd name="connsiteX161" fmla="*/ 8696325 w 17526000"/>
              <a:gd name="connsiteY161" fmla="*/ 261937 h 8053387"/>
              <a:gd name="connsiteX162" fmla="*/ 8763000 w 17526000"/>
              <a:gd name="connsiteY162" fmla="*/ 195263 h 8053387"/>
              <a:gd name="connsiteX163" fmla="*/ 8829675 w 17526000"/>
              <a:gd name="connsiteY163" fmla="*/ 261937 h 8053387"/>
              <a:gd name="connsiteX164" fmla="*/ 8763000 w 17526000"/>
              <a:gd name="connsiteY164" fmla="*/ 328612 h 805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17526000" h="8053387">
                <a:moveTo>
                  <a:pt x="8834438" y="0"/>
                </a:moveTo>
                <a:cubicBezTo>
                  <a:pt x="8834438" y="38100"/>
                  <a:pt x="8805862" y="66675"/>
                  <a:pt x="8767763" y="66675"/>
                </a:cubicBezTo>
                <a:cubicBezTo>
                  <a:pt x="8729663" y="66675"/>
                  <a:pt x="8701087" y="38100"/>
                  <a:pt x="8701087" y="0"/>
                </a:cubicBezTo>
                <a:lnTo>
                  <a:pt x="0" y="0"/>
                </a:lnTo>
                <a:lnTo>
                  <a:pt x="0" y="7410450"/>
                </a:lnTo>
                <a:cubicBezTo>
                  <a:pt x="0" y="7767638"/>
                  <a:pt x="285750" y="8053388"/>
                  <a:pt x="642938" y="8053388"/>
                </a:cubicBezTo>
                <a:lnTo>
                  <a:pt x="8696325" y="8053388"/>
                </a:lnTo>
                <a:cubicBezTo>
                  <a:pt x="8696325" y="8053388"/>
                  <a:pt x="8696325" y="8053388"/>
                  <a:pt x="8696325" y="8053388"/>
                </a:cubicBezTo>
                <a:cubicBezTo>
                  <a:pt x="8696325" y="8015287"/>
                  <a:pt x="8724900" y="7986713"/>
                  <a:pt x="8763000" y="7986713"/>
                </a:cubicBezTo>
                <a:cubicBezTo>
                  <a:pt x="8801100" y="7986713"/>
                  <a:pt x="8829675" y="8015287"/>
                  <a:pt x="8829675" y="8053388"/>
                </a:cubicBezTo>
                <a:cubicBezTo>
                  <a:pt x="8829675" y="8053388"/>
                  <a:pt x="8829675" y="8053388"/>
                  <a:pt x="8829675" y="8053388"/>
                </a:cubicBezTo>
                <a:lnTo>
                  <a:pt x="16883062" y="8053388"/>
                </a:lnTo>
                <a:cubicBezTo>
                  <a:pt x="17240250" y="8053388"/>
                  <a:pt x="17526000" y="7762876"/>
                  <a:pt x="17526000" y="7410450"/>
                </a:cubicBezTo>
                <a:lnTo>
                  <a:pt x="17526000" y="0"/>
                </a:lnTo>
                <a:lnTo>
                  <a:pt x="8834438" y="0"/>
                </a:lnTo>
                <a:close/>
                <a:moveTo>
                  <a:pt x="8763000" y="7862888"/>
                </a:moveTo>
                <a:cubicBezTo>
                  <a:pt x="8724900" y="7862888"/>
                  <a:pt x="8696325" y="7834313"/>
                  <a:pt x="8696325" y="7796213"/>
                </a:cubicBezTo>
                <a:cubicBezTo>
                  <a:pt x="8696325" y="7758113"/>
                  <a:pt x="8724900" y="7729537"/>
                  <a:pt x="8763000" y="7729537"/>
                </a:cubicBezTo>
                <a:cubicBezTo>
                  <a:pt x="8801100" y="7729537"/>
                  <a:pt x="8829675" y="7758113"/>
                  <a:pt x="8829675" y="7796213"/>
                </a:cubicBezTo>
                <a:cubicBezTo>
                  <a:pt x="8829675" y="7834313"/>
                  <a:pt x="8801100" y="7862888"/>
                  <a:pt x="8763000" y="7862888"/>
                </a:cubicBezTo>
                <a:close/>
                <a:moveTo>
                  <a:pt x="8763000" y="7600950"/>
                </a:moveTo>
                <a:cubicBezTo>
                  <a:pt x="8724900" y="7600950"/>
                  <a:pt x="8696325" y="7572376"/>
                  <a:pt x="8696325" y="7534275"/>
                </a:cubicBezTo>
                <a:cubicBezTo>
                  <a:pt x="8696325" y="7496175"/>
                  <a:pt x="8724900" y="7467600"/>
                  <a:pt x="8763000" y="7467600"/>
                </a:cubicBezTo>
                <a:cubicBezTo>
                  <a:pt x="8801100" y="7467600"/>
                  <a:pt x="8829675" y="7496175"/>
                  <a:pt x="8829675" y="7534275"/>
                </a:cubicBezTo>
                <a:cubicBezTo>
                  <a:pt x="8829675" y="7572376"/>
                  <a:pt x="8801100" y="7600950"/>
                  <a:pt x="8763000" y="7600950"/>
                </a:cubicBezTo>
                <a:close/>
                <a:moveTo>
                  <a:pt x="8763000" y="7343775"/>
                </a:moveTo>
                <a:cubicBezTo>
                  <a:pt x="8724900" y="7343775"/>
                  <a:pt x="8696325" y="7315200"/>
                  <a:pt x="8696325" y="7277100"/>
                </a:cubicBezTo>
                <a:cubicBezTo>
                  <a:pt x="8696325" y="7239001"/>
                  <a:pt x="8724900" y="7210425"/>
                  <a:pt x="8763000" y="7210425"/>
                </a:cubicBezTo>
                <a:cubicBezTo>
                  <a:pt x="8801100" y="7210425"/>
                  <a:pt x="8829675" y="7239001"/>
                  <a:pt x="8829675" y="7277100"/>
                </a:cubicBezTo>
                <a:cubicBezTo>
                  <a:pt x="8829675" y="7315200"/>
                  <a:pt x="8801100" y="7343775"/>
                  <a:pt x="8763000" y="7343775"/>
                </a:cubicBezTo>
                <a:close/>
                <a:moveTo>
                  <a:pt x="8763000" y="7081838"/>
                </a:moveTo>
                <a:cubicBezTo>
                  <a:pt x="8724900" y="7081838"/>
                  <a:pt x="8696325" y="7053263"/>
                  <a:pt x="8696325" y="7015162"/>
                </a:cubicBezTo>
                <a:cubicBezTo>
                  <a:pt x="8696325" y="6977063"/>
                  <a:pt x="8724900" y="6948488"/>
                  <a:pt x="8763000" y="6948488"/>
                </a:cubicBezTo>
                <a:cubicBezTo>
                  <a:pt x="8801100" y="6948488"/>
                  <a:pt x="8829675" y="6977063"/>
                  <a:pt x="8829675" y="7015162"/>
                </a:cubicBezTo>
                <a:cubicBezTo>
                  <a:pt x="8829675" y="7053263"/>
                  <a:pt x="8801100" y="7081838"/>
                  <a:pt x="8763000" y="7081838"/>
                </a:cubicBezTo>
                <a:close/>
                <a:moveTo>
                  <a:pt x="8763000" y="6824662"/>
                </a:moveTo>
                <a:cubicBezTo>
                  <a:pt x="8724900" y="6824662"/>
                  <a:pt x="8696325" y="6796088"/>
                  <a:pt x="8696325" y="6757988"/>
                </a:cubicBezTo>
                <a:cubicBezTo>
                  <a:pt x="8696325" y="6719888"/>
                  <a:pt x="8724900" y="6691313"/>
                  <a:pt x="8763000" y="6691313"/>
                </a:cubicBezTo>
                <a:cubicBezTo>
                  <a:pt x="8801100" y="6691313"/>
                  <a:pt x="8829675" y="6719888"/>
                  <a:pt x="8829675" y="6757988"/>
                </a:cubicBezTo>
                <a:cubicBezTo>
                  <a:pt x="8829675" y="6796088"/>
                  <a:pt x="8801100" y="6824662"/>
                  <a:pt x="8763000" y="6824662"/>
                </a:cubicBezTo>
                <a:close/>
                <a:moveTo>
                  <a:pt x="8763000" y="6562725"/>
                </a:moveTo>
                <a:cubicBezTo>
                  <a:pt x="8724900" y="6562725"/>
                  <a:pt x="8696325" y="6534150"/>
                  <a:pt x="8696325" y="6496050"/>
                </a:cubicBezTo>
                <a:cubicBezTo>
                  <a:pt x="8696325" y="6457950"/>
                  <a:pt x="8724900" y="6429376"/>
                  <a:pt x="8763000" y="6429376"/>
                </a:cubicBezTo>
                <a:cubicBezTo>
                  <a:pt x="8801100" y="6429376"/>
                  <a:pt x="8829675" y="6457950"/>
                  <a:pt x="8829675" y="6496050"/>
                </a:cubicBezTo>
                <a:cubicBezTo>
                  <a:pt x="8829675" y="6534150"/>
                  <a:pt x="8801100" y="6562725"/>
                  <a:pt x="8763000" y="6562725"/>
                </a:cubicBezTo>
                <a:close/>
                <a:moveTo>
                  <a:pt x="8763000" y="6305550"/>
                </a:moveTo>
                <a:cubicBezTo>
                  <a:pt x="8724900" y="6305550"/>
                  <a:pt x="8696325" y="6276975"/>
                  <a:pt x="8696325" y="6238876"/>
                </a:cubicBezTo>
                <a:cubicBezTo>
                  <a:pt x="8696325" y="6200775"/>
                  <a:pt x="8724900" y="6172200"/>
                  <a:pt x="8763000" y="6172200"/>
                </a:cubicBezTo>
                <a:cubicBezTo>
                  <a:pt x="8801100" y="6172200"/>
                  <a:pt x="8829675" y="6200775"/>
                  <a:pt x="8829675" y="6238876"/>
                </a:cubicBezTo>
                <a:cubicBezTo>
                  <a:pt x="8829675" y="6276975"/>
                  <a:pt x="8801100" y="6305550"/>
                  <a:pt x="8763000" y="6305550"/>
                </a:cubicBezTo>
                <a:close/>
                <a:moveTo>
                  <a:pt x="8763000" y="6043613"/>
                </a:moveTo>
                <a:cubicBezTo>
                  <a:pt x="8724900" y="6043613"/>
                  <a:pt x="8696325" y="6015037"/>
                  <a:pt x="8696325" y="5976938"/>
                </a:cubicBezTo>
                <a:cubicBezTo>
                  <a:pt x="8696325" y="5938838"/>
                  <a:pt x="8724900" y="5910263"/>
                  <a:pt x="8763000" y="5910263"/>
                </a:cubicBezTo>
                <a:cubicBezTo>
                  <a:pt x="8801100" y="5910263"/>
                  <a:pt x="8829675" y="5938838"/>
                  <a:pt x="8829675" y="5976938"/>
                </a:cubicBezTo>
                <a:cubicBezTo>
                  <a:pt x="8829675" y="6015037"/>
                  <a:pt x="8801100" y="6043613"/>
                  <a:pt x="8763000" y="6043613"/>
                </a:cubicBezTo>
                <a:close/>
                <a:moveTo>
                  <a:pt x="8763000" y="5786438"/>
                </a:moveTo>
                <a:cubicBezTo>
                  <a:pt x="8724900" y="5786438"/>
                  <a:pt x="8696325" y="5757863"/>
                  <a:pt x="8696325" y="5719763"/>
                </a:cubicBezTo>
                <a:cubicBezTo>
                  <a:pt x="8696325" y="5681662"/>
                  <a:pt x="8724900" y="5653088"/>
                  <a:pt x="8763000" y="5653088"/>
                </a:cubicBezTo>
                <a:cubicBezTo>
                  <a:pt x="8801100" y="5653088"/>
                  <a:pt x="8829675" y="5681662"/>
                  <a:pt x="8829675" y="5719763"/>
                </a:cubicBezTo>
                <a:cubicBezTo>
                  <a:pt x="8829675" y="5757863"/>
                  <a:pt x="8801100" y="5786438"/>
                  <a:pt x="8763000" y="5786438"/>
                </a:cubicBezTo>
                <a:close/>
                <a:moveTo>
                  <a:pt x="8763000" y="5524501"/>
                </a:moveTo>
                <a:cubicBezTo>
                  <a:pt x="8724900" y="5524501"/>
                  <a:pt x="8696325" y="5495925"/>
                  <a:pt x="8696325" y="5457825"/>
                </a:cubicBezTo>
                <a:cubicBezTo>
                  <a:pt x="8696325" y="5419725"/>
                  <a:pt x="8724900" y="5391150"/>
                  <a:pt x="8763000" y="5391150"/>
                </a:cubicBezTo>
                <a:cubicBezTo>
                  <a:pt x="8801100" y="5391150"/>
                  <a:pt x="8829675" y="5419725"/>
                  <a:pt x="8829675" y="5457825"/>
                </a:cubicBezTo>
                <a:cubicBezTo>
                  <a:pt x="8829675" y="5495925"/>
                  <a:pt x="8801100" y="5524501"/>
                  <a:pt x="8763000" y="5524501"/>
                </a:cubicBezTo>
                <a:close/>
                <a:moveTo>
                  <a:pt x="8763000" y="5262563"/>
                </a:moveTo>
                <a:cubicBezTo>
                  <a:pt x="8724900" y="5262563"/>
                  <a:pt x="8696325" y="5233988"/>
                  <a:pt x="8696325" y="5195888"/>
                </a:cubicBezTo>
                <a:cubicBezTo>
                  <a:pt x="8696325" y="5157787"/>
                  <a:pt x="8724900" y="5129213"/>
                  <a:pt x="8763000" y="5129213"/>
                </a:cubicBezTo>
                <a:cubicBezTo>
                  <a:pt x="8801100" y="5129213"/>
                  <a:pt x="8829675" y="5157787"/>
                  <a:pt x="8829675" y="5195888"/>
                </a:cubicBezTo>
                <a:cubicBezTo>
                  <a:pt x="8829675" y="5233988"/>
                  <a:pt x="8801100" y="5262563"/>
                  <a:pt x="8763000" y="5262563"/>
                </a:cubicBezTo>
                <a:close/>
                <a:moveTo>
                  <a:pt x="8763000" y="5005388"/>
                </a:moveTo>
                <a:cubicBezTo>
                  <a:pt x="8724900" y="5005388"/>
                  <a:pt x="8696325" y="4976813"/>
                  <a:pt x="8696325" y="4938713"/>
                </a:cubicBezTo>
                <a:cubicBezTo>
                  <a:pt x="8696325" y="4900613"/>
                  <a:pt x="8724900" y="4872037"/>
                  <a:pt x="8763000" y="4872037"/>
                </a:cubicBezTo>
                <a:cubicBezTo>
                  <a:pt x="8801100" y="4872037"/>
                  <a:pt x="8829675" y="4900613"/>
                  <a:pt x="8829675" y="4938713"/>
                </a:cubicBezTo>
                <a:cubicBezTo>
                  <a:pt x="8829675" y="4976813"/>
                  <a:pt x="8801100" y="5005388"/>
                  <a:pt x="8763000" y="5005388"/>
                </a:cubicBezTo>
                <a:close/>
                <a:moveTo>
                  <a:pt x="8763000" y="4743450"/>
                </a:moveTo>
                <a:cubicBezTo>
                  <a:pt x="8724900" y="4743450"/>
                  <a:pt x="8696325" y="4714876"/>
                  <a:pt x="8696325" y="4676775"/>
                </a:cubicBezTo>
                <a:cubicBezTo>
                  <a:pt x="8696325" y="4638675"/>
                  <a:pt x="8724900" y="4610100"/>
                  <a:pt x="8763000" y="4610100"/>
                </a:cubicBezTo>
                <a:cubicBezTo>
                  <a:pt x="8801100" y="4610100"/>
                  <a:pt x="8829675" y="4638675"/>
                  <a:pt x="8829675" y="4676775"/>
                </a:cubicBezTo>
                <a:cubicBezTo>
                  <a:pt x="8829675" y="4714876"/>
                  <a:pt x="8801100" y="4743450"/>
                  <a:pt x="8763000" y="4743450"/>
                </a:cubicBezTo>
                <a:close/>
                <a:moveTo>
                  <a:pt x="8763000" y="4486275"/>
                </a:moveTo>
                <a:cubicBezTo>
                  <a:pt x="8724900" y="4486275"/>
                  <a:pt x="8696325" y="4457700"/>
                  <a:pt x="8696325" y="4419600"/>
                </a:cubicBezTo>
                <a:cubicBezTo>
                  <a:pt x="8696325" y="4381500"/>
                  <a:pt x="8724900" y="4352925"/>
                  <a:pt x="8763000" y="4352925"/>
                </a:cubicBezTo>
                <a:cubicBezTo>
                  <a:pt x="8801100" y="4352925"/>
                  <a:pt x="8829675" y="4381500"/>
                  <a:pt x="8829675" y="4419600"/>
                </a:cubicBezTo>
                <a:cubicBezTo>
                  <a:pt x="8829675" y="4457700"/>
                  <a:pt x="8801100" y="4486275"/>
                  <a:pt x="8763000" y="4486275"/>
                </a:cubicBezTo>
                <a:close/>
                <a:moveTo>
                  <a:pt x="8763000" y="4224338"/>
                </a:moveTo>
                <a:cubicBezTo>
                  <a:pt x="8724900" y="4224338"/>
                  <a:pt x="8696325" y="4195763"/>
                  <a:pt x="8696325" y="4157663"/>
                </a:cubicBezTo>
                <a:cubicBezTo>
                  <a:pt x="8696325" y="4119563"/>
                  <a:pt x="8724900" y="4090988"/>
                  <a:pt x="8763000" y="4090988"/>
                </a:cubicBezTo>
                <a:cubicBezTo>
                  <a:pt x="8801100" y="4090988"/>
                  <a:pt x="8829675" y="4119563"/>
                  <a:pt x="8829675" y="4157663"/>
                </a:cubicBezTo>
                <a:cubicBezTo>
                  <a:pt x="8829675" y="4195763"/>
                  <a:pt x="8801100" y="4224338"/>
                  <a:pt x="8763000" y="4224338"/>
                </a:cubicBezTo>
                <a:close/>
                <a:moveTo>
                  <a:pt x="8763000" y="3967163"/>
                </a:moveTo>
                <a:cubicBezTo>
                  <a:pt x="8724900" y="3967163"/>
                  <a:pt x="8696325" y="3938588"/>
                  <a:pt x="8696325" y="3900488"/>
                </a:cubicBezTo>
                <a:cubicBezTo>
                  <a:pt x="8696325" y="3862387"/>
                  <a:pt x="8724900" y="3833813"/>
                  <a:pt x="8763000" y="3833813"/>
                </a:cubicBezTo>
                <a:cubicBezTo>
                  <a:pt x="8801100" y="3833813"/>
                  <a:pt x="8829675" y="3862387"/>
                  <a:pt x="8829675" y="3900488"/>
                </a:cubicBezTo>
                <a:cubicBezTo>
                  <a:pt x="8829675" y="3938588"/>
                  <a:pt x="8801100" y="3967163"/>
                  <a:pt x="8763000" y="3967163"/>
                </a:cubicBezTo>
                <a:close/>
                <a:moveTo>
                  <a:pt x="8763000" y="3705225"/>
                </a:moveTo>
                <a:cubicBezTo>
                  <a:pt x="8724900" y="3705225"/>
                  <a:pt x="8696325" y="3676650"/>
                  <a:pt x="8696325" y="3638550"/>
                </a:cubicBezTo>
                <a:cubicBezTo>
                  <a:pt x="8696325" y="3600450"/>
                  <a:pt x="8724900" y="3571875"/>
                  <a:pt x="8763000" y="3571875"/>
                </a:cubicBezTo>
                <a:cubicBezTo>
                  <a:pt x="8801100" y="3571875"/>
                  <a:pt x="8829675" y="3600450"/>
                  <a:pt x="8829675" y="3638550"/>
                </a:cubicBezTo>
                <a:cubicBezTo>
                  <a:pt x="8829675" y="3676650"/>
                  <a:pt x="8801100" y="3705225"/>
                  <a:pt x="8763000" y="3705225"/>
                </a:cubicBezTo>
                <a:close/>
                <a:moveTo>
                  <a:pt x="8763000" y="3448050"/>
                </a:moveTo>
                <a:cubicBezTo>
                  <a:pt x="8724900" y="3448050"/>
                  <a:pt x="8696325" y="3419475"/>
                  <a:pt x="8696325" y="3381375"/>
                </a:cubicBezTo>
                <a:cubicBezTo>
                  <a:pt x="8696325" y="3343275"/>
                  <a:pt x="8724900" y="3314700"/>
                  <a:pt x="8763000" y="3314700"/>
                </a:cubicBezTo>
                <a:cubicBezTo>
                  <a:pt x="8801100" y="3314700"/>
                  <a:pt x="8829675" y="3343275"/>
                  <a:pt x="8829675" y="3381375"/>
                </a:cubicBezTo>
                <a:cubicBezTo>
                  <a:pt x="8829675" y="3419475"/>
                  <a:pt x="8801100" y="3448050"/>
                  <a:pt x="8763000" y="3448050"/>
                </a:cubicBezTo>
                <a:close/>
                <a:moveTo>
                  <a:pt x="8763000" y="3186113"/>
                </a:moveTo>
                <a:cubicBezTo>
                  <a:pt x="8724900" y="3186113"/>
                  <a:pt x="8696325" y="3157538"/>
                  <a:pt x="8696325" y="3119438"/>
                </a:cubicBezTo>
                <a:cubicBezTo>
                  <a:pt x="8696325" y="3081338"/>
                  <a:pt x="8724900" y="3052762"/>
                  <a:pt x="8763000" y="3052762"/>
                </a:cubicBezTo>
                <a:cubicBezTo>
                  <a:pt x="8801100" y="3052762"/>
                  <a:pt x="8829675" y="3081338"/>
                  <a:pt x="8829675" y="3119438"/>
                </a:cubicBezTo>
                <a:cubicBezTo>
                  <a:pt x="8829675" y="3157538"/>
                  <a:pt x="8801100" y="3186113"/>
                  <a:pt x="8763000" y="3186113"/>
                </a:cubicBezTo>
                <a:close/>
                <a:moveTo>
                  <a:pt x="8763000" y="2924175"/>
                </a:moveTo>
                <a:cubicBezTo>
                  <a:pt x="8724900" y="2924175"/>
                  <a:pt x="8696325" y="2895600"/>
                  <a:pt x="8696325" y="2857500"/>
                </a:cubicBezTo>
                <a:cubicBezTo>
                  <a:pt x="8696325" y="2819400"/>
                  <a:pt x="8724900" y="2790825"/>
                  <a:pt x="8763000" y="2790825"/>
                </a:cubicBezTo>
                <a:cubicBezTo>
                  <a:pt x="8801100" y="2790825"/>
                  <a:pt x="8829675" y="2819400"/>
                  <a:pt x="8829675" y="2857500"/>
                </a:cubicBezTo>
                <a:cubicBezTo>
                  <a:pt x="8829675" y="2895600"/>
                  <a:pt x="8801100" y="2924175"/>
                  <a:pt x="8763000" y="2924175"/>
                </a:cubicBezTo>
                <a:close/>
                <a:moveTo>
                  <a:pt x="8763000" y="2667000"/>
                </a:moveTo>
                <a:cubicBezTo>
                  <a:pt x="8724900" y="2667000"/>
                  <a:pt x="8696325" y="2638425"/>
                  <a:pt x="8696325" y="2600325"/>
                </a:cubicBezTo>
                <a:cubicBezTo>
                  <a:pt x="8696325" y="2562225"/>
                  <a:pt x="8724900" y="2533650"/>
                  <a:pt x="8763000" y="2533650"/>
                </a:cubicBezTo>
                <a:cubicBezTo>
                  <a:pt x="8801100" y="2533650"/>
                  <a:pt x="8829675" y="2562225"/>
                  <a:pt x="8829675" y="2600325"/>
                </a:cubicBezTo>
                <a:cubicBezTo>
                  <a:pt x="8829675" y="2638425"/>
                  <a:pt x="8801100" y="2667000"/>
                  <a:pt x="8763000" y="2667000"/>
                </a:cubicBezTo>
                <a:close/>
                <a:moveTo>
                  <a:pt x="8763000" y="2405063"/>
                </a:moveTo>
                <a:cubicBezTo>
                  <a:pt x="8724900" y="2405063"/>
                  <a:pt x="8696325" y="2376488"/>
                  <a:pt x="8696325" y="2338387"/>
                </a:cubicBezTo>
                <a:cubicBezTo>
                  <a:pt x="8696325" y="2300288"/>
                  <a:pt x="8724900" y="2271713"/>
                  <a:pt x="8763000" y="2271713"/>
                </a:cubicBezTo>
                <a:cubicBezTo>
                  <a:pt x="8801100" y="2271713"/>
                  <a:pt x="8829675" y="2300288"/>
                  <a:pt x="8829675" y="2338387"/>
                </a:cubicBezTo>
                <a:cubicBezTo>
                  <a:pt x="8829675" y="2376488"/>
                  <a:pt x="8801100" y="2405063"/>
                  <a:pt x="8763000" y="2405063"/>
                </a:cubicBezTo>
                <a:close/>
                <a:moveTo>
                  <a:pt x="8763000" y="2147887"/>
                </a:moveTo>
                <a:cubicBezTo>
                  <a:pt x="8724900" y="2147887"/>
                  <a:pt x="8696325" y="2119313"/>
                  <a:pt x="8696325" y="2081213"/>
                </a:cubicBezTo>
                <a:cubicBezTo>
                  <a:pt x="8696325" y="2043113"/>
                  <a:pt x="8724900" y="2014538"/>
                  <a:pt x="8763000" y="2014538"/>
                </a:cubicBezTo>
                <a:cubicBezTo>
                  <a:pt x="8801100" y="2014538"/>
                  <a:pt x="8829675" y="2043113"/>
                  <a:pt x="8829675" y="2081213"/>
                </a:cubicBezTo>
                <a:cubicBezTo>
                  <a:pt x="8829675" y="2119313"/>
                  <a:pt x="8801100" y="2147887"/>
                  <a:pt x="8763000" y="2147887"/>
                </a:cubicBezTo>
                <a:close/>
                <a:moveTo>
                  <a:pt x="8763000" y="1885950"/>
                </a:moveTo>
                <a:cubicBezTo>
                  <a:pt x="8724900" y="1885950"/>
                  <a:pt x="8696325" y="1857375"/>
                  <a:pt x="8696325" y="1819275"/>
                </a:cubicBezTo>
                <a:cubicBezTo>
                  <a:pt x="8696325" y="1781175"/>
                  <a:pt x="8724900" y="1752600"/>
                  <a:pt x="8763000" y="1752600"/>
                </a:cubicBezTo>
                <a:cubicBezTo>
                  <a:pt x="8801100" y="1752600"/>
                  <a:pt x="8829675" y="1781175"/>
                  <a:pt x="8829675" y="1819275"/>
                </a:cubicBezTo>
                <a:cubicBezTo>
                  <a:pt x="8829675" y="1857375"/>
                  <a:pt x="8801100" y="1885950"/>
                  <a:pt x="8763000" y="1885950"/>
                </a:cubicBezTo>
                <a:close/>
                <a:moveTo>
                  <a:pt x="8763000" y="1628775"/>
                </a:moveTo>
                <a:cubicBezTo>
                  <a:pt x="8724900" y="1628775"/>
                  <a:pt x="8696325" y="1600200"/>
                  <a:pt x="8696325" y="1562100"/>
                </a:cubicBezTo>
                <a:cubicBezTo>
                  <a:pt x="8696325" y="1524000"/>
                  <a:pt x="8724900" y="1495425"/>
                  <a:pt x="8763000" y="1495425"/>
                </a:cubicBezTo>
                <a:cubicBezTo>
                  <a:pt x="8801100" y="1495425"/>
                  <a:pt x="8829675" y="1524000"/>
                  <a:pt x="8829675" y="1562100"/>
                </a:cubicBezTo>
                <a:cubicBezTo>
                  <a:pt x="8829675" y="1600200"/>
                  <a:pt x="8801100" y="1628775"/>
                  <a:pt x="8763000" y="1628775"/>
                </a:cubicBezTo>
                <a:close/>
                <a:moveTo>
                  <a:pt x="8763000" y="1366838"/>
                </a:moveTo>
                <a:cubicBezTo>
                  <a:pt x="8724900" y="1366838"/>
                  <a:pt x="8696325" y="1338263"/>
                  <a:pt x="8696325" y="1300163"/>
                </a:cubicBezTo>
                <a:cubicBezTo>
                  <a:pt x="8696325" y="1262062"/>
                  <a:pt x="8724900" y="1233488"/>
                  <a:pt x="8763000" y="1233488"/>
                </a:cubicBezTo>
                <a:cubicBezTo>
                  <a:pt x="8801100" y="1233488"/>
                  <a:pt x="8829675" y="1262062"/>
                  <a:pt x="8829675" y="1300163"/>
                </a:cubicBezTo>
                <a:cubicBezTo>
                  <a:pt x="8829675" y="1338263"/>
                  <a:pt x="8801100" y="1366838"/>
                  <a:pt x="8763000" y="1366838"/>
                </a:cubicBezTo>
                <a:close/>
                <a:moveTo>
                  <a:pt x="8763000" y="1109663"/>
                </a:moveTo>
                <a:cubicBezTo>
                  <a:pt x="8724900" y="1109663"/>
                  <a:pt x="8696325" y="1081088"/>
                  <a:pt x="8696325" y="1042988"/>
                </a:cubicBezTo>
                <a:cubicBezTo>
                  <a:pt x="8696325" y="1004888"/>
                  <a:pt x="8724900" y="976312"/>
                  <a:pt x="8763000" y="976312"/>
                </a:cubicBezTo>
                <a:cubicBezTo>
                  <a:pt x="8801100" y="976312"/>
                  <a:pt x="8829675" y="1004888"/>
                  <a:pt x="8829675" y="1042988"/>
                </a:cubicBezTo>
                <a:cubicBezTo>
                  <a:pt x="8829675" y="1081088"/>
                  <a:pt x="8801100" y="1109663"/>
                  <a:pt x="8763000" y="1109663"/>
                </a:cubicBezTo>
                <a:close/>
                <a:moveTo>
                  <a:pt x="8763000" y="847725"/>
                </a:moveTo>
                <a:cubicBezTo>
                  <a:pt x="8724900" y="847725"/>
                  <a:pt x="8696325" y="819150"/>
                  <a:pt x="8696325" y="781050"/>
                </a:cubicBezTo>
                <a:cubicBezTo>
                  <a:pt x="8696325" y="742950"/>
                  <a:pt x="8724900" y="714375"/>
                  <a:pt x="8763000" y="714375"/>
                </a:cubicBezTo>
                <a:cubicBezTo>
                  <a:pt x="8801100" y="714375"/>
                  <a:pt x="8829675" y="742950"/>
                  <a:pt x="8829675" y="781050"/>
                </a:cubicBezTo>
                <a:cubicBezTo>
                  <a:pt x="8829675" y="819150"/>
                  <a:pt x="8801100" y="847725"/>
                  <a:pt x="8763000" y="847725"/>
                </a:cubicBezTo>
                <a:close/>
                <a:moveTo>
                  <a:pt x="8763000" y="585788"/>
                </a:moveTo>
                <a:cubicBezTo>
                  <a:pt x="8724900" y="585788"/>
                  <a:pt x="8696325" y="557212"/>
                  <a:pt x="8696325" y="519112"/>
                </a:cubicBezTo>
                <a:cubicBezTo>
                  <a:pt x="8696325" y="481013"/>
                  <a:pt x="8724900" y="452437"/>
                  <a:pt x="8763000" y="452437"/>
                </a:cubicBezTo>
                <a:cubicBezTo>
                  <a:pt x="8801100" y="452437"/>
                  <a:pt x="8829675" y="481013"/>
                  <a:pt x="8829675" y="519112"/>
                </a:cubicBezTo>
                <a:cubicBezTo>
                  <a:pt x="8829675" y="557212"/>
                  <a:pt x="8801100" y="585788"/>
                  <a:pt x="8763000" y="585788"/>
                </a:cubicBezTo>
                <a:close/>
                <a:moveTo>
                  <a:pt x="8763000" y="328612"/>
                </a:moveTo>
                <a:cubicBezTo>
                  <a:pt x="8724900" y="328612"/>
                  <a:pt x="8696325" y="300038"/>
                  <a:pt x="8696325" y="261937"/>
                </a:cubicBezTo>
                <a:cubicBezTo>
                  <a:pt x="8696325" y="223837"/>
                  <a:pt x="8724900" y="195263"/>
                  <a:pt x="8763000" y="195263"/>
                </a:cubicBezTo>
                <a:cubicBezTo>
                  <a:pt x="8801100" y="195263"/>
                  <a:pt x="8829675" y="223837"/>
                  <a:pt x="8829675" y="261937"/>
                </a:cubicBezTo>
                <a:cubicBezTo>
                  <a:pt x="8829675" y="300038"/>
                  <a:pt x="8801100" y="328612"/>
                  <a:pt x="8763000" y="328612"/>
                </a:cubicBezTo>
                <a:close/>
              </a:path>
            </a:pathLst>
          </a:custGeom>
          <a:solidFill>
            <a:srgbClr val="34ADC1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36" name="フリーフォーム: 図形 935">
            <a:extLst>
              <a:ext uri="{FF2B5EF4-FFF2-40B4-BE49-F238E27FC236}">
                <a16:creationId xmlns:a16="http://schemas.microsoft.com/office/drawing/2014/main" id="{B004DE54-13AB-4757-9356-86116E531A7B}"/>
              </a:ext>
            </a:extLst>
          </p:cNvPr>
          <p:cNvSpPr/>
          <p:nvPr/>
        </p:nvSpPr>
        <p:spPr>
          <a:xfrm>
            <a:off x="18576964" y="503171"/>
            <a:ext cx="17530762" cy="1433512"/>
          </a:xfrm>
          <a:custGeom>
            <a:avLst/>
            <a:gdLst>
              <a:gd name="connsiteX0" fmla="*/ 17530762 w 17530762"/>
              <a:gd name="connsiteY0" fmla="*/ 642938 h 1433512"/>
              <a:gd name="connsiteX1" fmla="*/ 17530762 w 17530762"/>
              <a:gd name="connsiteY1" fmla="*/ 1433513 h 1433512"/>
              <a:gd name="connsiteX2" fmla="*/ 0 w 17530762"/>
              <a:gd name="connsiteY2" fmla="*/ 1433513 h 1433512"/>
              <a:gd name="connsiteX3" fmla="*/ 0 w 17530762"/>
              <a:gd name="connsiteY3" fmla="*/ 642938 h 1433512"/>
              <a:gd name="connsiteX4" fmla="*/ 642938 w 17530762"/>
              <a:gd name="connsiteY4" fmla="*/ 0 h 1433512"/>
              <a:gd name="connsiteX5" fmla="*/ 16887826 w 17530762"/>
              <a:gd name="connsiteY5" fmla="*/ 0 h 1433512"/>
              <a:gd name="connsiteX6" fmla="*/ 17530762 w 17530762"/>
              <a:gd name="connsiteY6" fmla="*/ 642938 h 1433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530762" h="1433512">
                <a:moveTo>
                  <a:pt x="17530762" y="642938"/>
                </a:moveTo>
                <a:lnTo>
                  <a:pt x="17530762" y="1433513"/>
                </a:lnTo>
                <a:lnTo>
                  <a:pt x="0" y="1433513"/>
                </a:lnTo>
                <a:lnTo>
                  <a:pt x="0" y="642938"/>
                </a:lnTo>
                <a:cubicBezTo>
                  <a:pt x="0" y="290513"/>
                  <a:pt x="285750" y="0"/>
                  <a:pt x="642938" y="0"/>
                </a:cubicBezTo>
                <a:lnTo>
                  <a:pt x="16887826" y="0"/>
                </a:lnTo>
                <a:cubicBezTo>
                  <a:pt x="17240250" y="0"/>
                  <a:pt x="17530762" y="290513"/>
                  <a:pt x="17530762" y="642938"/>
                </a:cubicBezTo>
                <a:close/>
              </a:path>
            </a:pathLst>
          </a:custGeom>
          <a:solidFill>
            <a:srgbClr val="0D5C68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937" name="フリーフォーム: 図形 936">
            <a:extLst>
              <a:ext uri="{FF2B5EF4-FFF2-40B4-BE49-F238E27FC236}">
                <a16:creationId xmlns:a16="http://schemas.microsoft.com/office/drawing/2014/main" id="{19A6AECA-B71B-47FC-9EC9-5C50E0AC1B57}"/>
              </a:ext>
            </a:extLst>
          </p:cNvPr>
          <p:cNvSpPr/>
          <p:nvPr/>
        </p:nvSpPr>
        <p:spPr>
          <a:xfrm>
            <a:off x="18576964" y="1936683"/>
            <a:ext cx="17526000" cy="8053387"/>
          </a:xfrm>
          <a:custGeom>
            <a:avLst/>
            <a:gdLst>
              <a:gd name="connsiteX0" fmla="*/ 8834438 w 17526000"/>
              <a:gd name="connsiteY0" fmla="*/ 0 h 8053387"/>
              <a:gd name="connsiteX1" fmla="*/ 8767763 w 17526000"/>
              <a:gd name="connsiteY1" fmla="*/ 66675 h 8053387"/>
              <a:gd name="connsiteX2" fmla="*/ 8701087 w 17526000"/>
              <a:gd name="connsiteY2" fmla="*/ 0 h 8053387"/>
              <a:gd name="connsiteX3" fmla="*/ 0 w 17526000"/>
              <a:gd name="connsiteY3" fmla="*/ 0 h 8053387"/>
              <a:gd name="connsiteX4" fmla="*/ 0 w 17526000"/>
              <a:gd name="connsiteY4" fmla="*/ 7410450 h 8053387"/>
              <a:gd name="connsiteX5" fmla="*/ 642938 w 17526000"/>
              <a:gd name="connsiteY5" fmla="*/ 8053388 h 8053387"/>
              <a:gd name="connsiteX6" fmla="*/ 8696325 w 17526000"/>
              <a:gd name="connsiteY6" fmla="*/ 8053388 h 8053387"/>
              <a:gd name="connsiteX7" fmla="*/ 8696325 w 17526000"/>
              <a:gd name="connsiteY7" fmla="*/ 8053388 h 8053387"/>
              <a:gd name="connsiteX8" fmla="*/ 8763000 w 17526000"/>
              <a:gd name="connsiteY8" fmla="*/ 7986713 h 8053387"/>
              <a:gd name="connsiteX9" fmla="*/ 8829675 w 17526000"/>
              <a:gd name="connsiteY9" fmla="*/ 8053388 h 8053387"/>
              <a:gd name="connsiteX10" fmla="*/ 8829675 w 17526000"/>
              <a:gd name="connsiteY10" fmla="*/ 8053388 h 8053387"/>
              <a:gd name="connsiteX11" fmla="*/ 16883062 w 17526000"/>
              <a:gd name="connsiteY11" fmla="*/ 8053388 h 8053387"/>
              <a:gd name="connsiteX12" fmla="*/ 17526000 w 17526000"/>
              <a:gd name="connsiteY12" fmla="*/ 7410450 h 8053387"/>
              <a:gd name="connsiteX13" fmla="*/ 17526000 w 17526000"/>
              <a:gd name="connsiteY13" fmla="*/ 0 h 8053387"/>
              <a:gd name="connsiteX14" fmla="*/ 8834438 w 17526000"/>
              <a:gd name="connsiteY14" fmla="*/ 0 h 8053387"/>
              <a:gd name="connsiteX15" fmla="*/ 8763000 w 17526000"/>
              <a:gd name="connsiteY15" fmla="*/ 7862888 h 8053387"/>
              <a:gd name="connsiteX16" fmla="*/ 8696325 w 17526000"/>
              <a:gd name="connsiteY16" fmla="*/ 7796213 h 8053387"/>
              <a:gd name="connsiteX17" fmla="*/ 8763000 w 17526000"/>
              <a:gd name="connsiteY17" fmla="*/ 7729537 h 8053387"/>
              <a:gd name="connsiteX18" fmla="*/ 8829675 w 17526000"/>
              <a:gd name="connsiteY18" fmla="*/ 7796213 h 8053387"/>
              <a:gd name="connsiteX19" fmla="*/ 8763000 w 17526000"/>
              <a:gd name="connsiteY19" fmla="*/ 7862888 h 8053387"/>
              <a:gd name="connsiteX20" fmla="*/ 8763000 w 17526000"/>
              <a:gd name="connsiteY20" fmla="*/ 7600950 h 8053387"/>
              <a:gd name="connsiteX21" fmla="*/ 8696325 w 17526000"/>
              <a:gd name="connsiteY21" fmla="*/ 7534275 h 8053387"/>
              <a:gd name="connsiteX22" fmla="*/ 8763000 w 17526000"/>
              <a:gd name="connsiteY22" fmla="*/ 7467600 h 8053387"/>
              <a:gd name="connsiteX23" fmla="*/ 8829675 w 17526000"/>
              <a:gd name="connsiteY23" fmla="*/ 7534275 h 8053387"/>
              <a:gd name="connsiteX24" fmla="*/ 8763000 w 17526000"/>
              <a:gd name="connsiteY24" fmla="*/ 7600950 h 8053387"/>
              <a:gd name="connsiteX25" fmla="*/ 8763000 w 17526000"/>
              <a:gd name="connsiteY25" fmla="*/ 7343775 h 8053387"/>
              <a:gd name="connsiteX26" fmla="*/ 8696325 w 17526000"/>
              <a:gd name="connsiteY26" fmla="*/ 7277100 h 8053387"/>
              <a:gd name="connsiteX27" fmla="*/ 8763000 w 17526000"/>
              <a:gd name="connsiteY27" fmla="*/ 7210425 h 8053387"/>
              <a:gd name="connsiteX28" fmla="*/ 8829675 w 17526000"/>
              <a:gd name="connsiteY28" fmla="*/ 7277100 h 8053387"/>
              <a:gd name="connsiteX29" fmla="*/ 8763000 w 17526000"/>
              <a:gd name="connsiteY29" fmla="*/ 7343775 h 8053387"/>
              <a:gd name="connsiteX30" fmla="*/ 8763000 w 17526000"/>
              <a:gd name="connsiteY30" fmla="*/ 7081838 h 8053387"/>
              <a:gd name="connsiteX31" fmla="*/ 8696325 w 17526000"/>
              <a:gd name="connsiteY31" fmla="*/ 7015162 h 8053387"/>
              <a:gd name="connsiteX32" fmla="*/ 8763000 w 17526000"/>
              <a:gd name="connsiteY32" fmla="*/ 6948488 h 8053387"/>
              <a:gd name="connsiteX33" fmla="*/ 8829675 w 17526000"/>
              <a:gd name="connsiteY33" fmla="*/ 7015162 h 8053387"/>
              <a:gd name="connsiteX34" fmla="*/ 8763000 w 17526000"/>
              <a:gd name="connsiteY34" fmla="*/ 7081838 h 8053387"/>
              <a:gd name="connsiteX35" fmla="*/ 8763000 w 17526000"/>
              <a:gd name="connsiteY35" fmla="*/ 6824662 h 8053387"/>
              <a:gd name="connsiteX36" fmla="*/ 8696325 w 17526000"/>
              <a:gd name="connsiteY36" fmla="*/ 6757988 h 8053387"/>
              <a:gd name="connsiteX37" fmla="*/ 8763000 w 17526000"/>
              <a:gd name="connsiteY37" fmla="*/ 6691313 h 8053387"/>
              <a:gd name="connsiteX38" fmla="*/ 8829675 w 17526000"/>
              <a:gd name="connsiteY38" fmla="*/ 6757988 h 8053387"/>
              <a:gd name="connsiteX39" fmla="*/ 8763000 w 17526000"/>
              <a:gd name="connsiteY39" fmla="*/ 6824662 h 8053387"/>
              <a:gd name="connsiteX40" fmla="*/ 8763000 w 17526000"/>
              <a:gd name="connsiteY40" fmla="*/ 6562725 h 8053387"/>
              <a:gd name="connsiteX41" fmla="*/ 8696325 w 17526000"/>
              <a:gd name="connsiteY41" fmla="*/ 6496050 h 8053387"/>
              <a:gd name="connsiteX42" fmla="*/ 8763000 w 17526000"/>
              <a:gd name="connsiteY42" fmla="*/ 6429376 h 8053387"/>
              <a:gd name="connsiteX43" fmla="*/ 8829675 w 17526000"/>
              <a:gd name="connsiteY43" fmla="*/ 6496050 h 8053387"/>
              <a:gd name="connsiteX44" fmla="*/ 8763000 w 17526000"/>
              <a:gd name="connsiteY44" fmla="*/ 6562725 h 8053387"/>
              <a:gd name="connsiteX45" fmla="*/ 8763000 w 17526000"/>
              <a:gd name="connsiteY45" fmla="*/ 6305550 h 8053387"/>
              <a:gd name="connsiteX46" fmla="*/ 8696325 w 17526000"/>
              <a:gd name="connsiteY46" fmla="*/ 6238876 h 8053387"/>
              <a:gd name="connsiteX47" fmla="*/ 8763000 w 17526000"/>
              <a:gd name="connsiteY47" fmla="*/ 6172200 h 8053387"/>
              <a:gd name="connsiteX48" fmla="*/ 8829675 w 17526000"/>
              <a:gd name="connsiteY48" fmla="*/ 6238876 h 8053387"/>
              <a:gd name="connsiteX49" fmla="*/ 8763000 w 17526000"/>
              <a:gd name="connsiteY49" fmla="*/ 6305550 h 8053387"/>
              <a:gd name="connsiteX50" fmla="*/ 8763000 w 17526000"/>
              <a:gd name="connsiteY50" fmla="*/ 6043613 h 8053387"/>
              <a:gd name="connsiteX51" fmla="*/ 8696325 w 17526000"/>
              <a:gd name="connsiteY51" fmla="*/ 5976938 h 8053387"/>
              <a:gd name="connsiteX52" fmla="*/ 8763000 w 17526000"/>
              <a:gd name="connsiteY52" fmla="*/ 5910263 h 8053387"/>
              <a:gd name="connsiteX53" fmla="*/ 8829675 w 17526000"/>
              <a:gd name="connsiteY53" fmla="*/ 5976938 h 8053387"/>
              <a:gd name="connsiteX54" fmla="*/ 8763000 w 17526000"/>
              <a:gd name="connsiteY54" fmla="*/ 6043613 h 8053387"/>
              <a:gd name="connsiteX55" fmla="*/ 8763000 w 17526000"/>
              <a:gd name="connsiteY55" fmla="*/ 5786438 h 8053387"/>
              <a:gd name="connsiteX56" fmla="*/ 8696325 w 17526000"/>
              <a:gd name="connsiteY56" fmla="*/ 5719763 h 8053387"/>
              <a:gd name="connsiteX57" fmla="*/ 8763000 w 17526000"/>
              <a:gd name="connsiteY57" fmla="*/ 5653088 h 8053387"/>
              <a:gd name="connsiteX58" fmla="*/ 8829675 w 17526000"/>
              <a:gd name="connsiteY58" fmla="*/ 5719763 h 8053387"/>
              <a:gd name="connsiteX59" fmla="*/ 8763000 w 17526000"/>
              <a:gd name="connsiteY59" fmla="*/ 5786438 h 8053387"/>
              <a:gd name="connsiteX60" fmla="*/ 8763000 w 17526000"/>
              <a:gd name="connsiteY60" fmla="*/ 5524501 h 8053387"/>
              <a:gd name="connsiteX61" fmla="*/ 8696325 w 17526000"/>
              <a:gd name="connsiteY61" fmla="*/ 5457825 h 8053387"/>
              <a:gd name="connsiteX62" fmla="*/ 8763000 w 17526000"/>
              <a:gd name="connsiteY62" fmla="*/ 5391150 h 8053387"/>
              <a:gd name="connsiteX63" fmla="*/ 8829675 w 17526000"/>
              <a:gd name="connsiteY63" fmla="*/ 5457825 h 8053387"/>
              <a:gd name="connsiteX64" fmla="*/ 8763000 w 17526000"/>
              <a:gd name="connsiteY64" fmla="*/ 5524501 h 8053387"/>
              <a:gd name="connsiteX65" fmla="*/ 8763000 w 17526000"/>
              <a:gd name="connsiteY65" fmla="*/ 5262563 h 8053387"/>
              <a:gd name="connsiteX66" fmla="*/ 8696325 w 17526000"/>
              <a:gd name="connsiteY66" fmla="*/ 5195888 h 8053387"/>
              <a:gd name="connsiteX67" fmla="*/ 8763000 w 17526000"/>
              <a:gd name="connsiteY67" fmla="*/ 5129213 h 8053387"/>
              <a:gd name="connsiteX68" fmla="*/ 8829675 w 17526000"/>
              <a:gd name="connsiteY68" fmla="*/ 5195888 h 8053387"/>
              <a:gd name="connsiteX69" fmla="*/ 8763000 w 17526000"/>
              <a:gd name="connsiteY69" fmla="*/ 5262563 h 8053387"/>
              <a:gd name="connsiteX70" fmla="*/ 8763000 w 17526000"/>
              <a:gd name="connsiteY70" fmla="*/ 5005388 h 8053387"/>
              <a:gd name="connsiteX71" fmla="*/ 8696325 w 17526000"/>
              <a:gd name="connsiteY71" fmla="*/ 4938713 h 8053387"/>
              <a:gd name="connsiteX72" fmla="*/ 8763000 w 17526000"/>
              <a:gd name="connsiteY72" fmla="*/ 4872037 h 8053387"/>
              <a:gd name="connsiteX73" fmla="*/ 8829675 w 17526000"/>
              <a:gd name="connsiteY73" fmla="*/ 4938713 h 8053387"/>
              <a:gd name="connsiteX74" fmla="*/ 8763000 w 17526000"/>
              <a:gd name="connsiteY74" fmla="*/ 5005388 h 8053387"/>
              <a:gd name="connsiteX75" fmla="*/ 8763000 w 17526000"/>
              <a:gd name="connsiteY75" fmla="*/ 4743450 h 8053387"/>
              <a:gd name="connsiteX76" fmla="*/ 8696325 w 17526000"/>
              <a:gd name="connsiteY76" fmla="*/ 4676775 h 8053387"/>
              <a:gd name="connsiteX77" fmla="*/ 8763000 w 17526000"/>
              <a:gd name="connsiteY77" fmla="*/ 4610100 h 8053387"/>
              <a:gd name="connsiteX78" fmla="*/ 8829675 w 17526000"/>
              <a:gd name="connsiteY78" fmla="*/ 4676775 h 8053387"/>
              <a:gd name="connsiteX79" fmla="*/ 8763000 w 17526000"/>
              <a:gd name="connsiteY79" fmla="*/ 4743450 h 8053387"/>
              <a:gd name="connsiteX80" fmla="*/ 8763000 w 17526000"/>
              <a:gd name="connsiteY80" fmla="*/ 4486275 h 8053387"/>
              <a:gd name="connsiteX81" fmla="*/ 8696325 w 17526000"/>
              <a:gd name="connsiteY81" fmla="*/ 4419600 h 8053387"/>
              <a:gd name="connsiteX82" fmla="*/ 8763000 w 17526000"/>
              <a:gd name="connsiteY82" fmla="*/ 4352925 h 8053387"/>
              <a:gd name="connsiteX83" fmla="*/ 8829675 w 17526000"/>
              <a:gd name="connsiteY83" fmla="*/ 4419600 h 8053387"/>
              <a:gd name="connsiteX84" fmla="*/ 8763000 w 17526000"/>
              <a:gd name="connsiteY84" fmla="*/ 4486275 h 8053387"/>
              <a:gd name="connsiteX85" fmla="*/ 8763000 w 17526000"/>
              <a:gd name="connsiteY85" fmla="*/ 4224338 h 8053387"/>
              <a:gd name="connsiteX86" fmla="*/ 8696325 w 17526000"/>
              <a:gd name="connsiteY86" fmla="*/ 4157663 h 8053387"/>
              <a:gd name="connsiteX87" fmla="*/ 8763000 w 17526000"/>
              <a:gd name="connsiteY87" fmla="*/ 4090988 h 8053387"/>
              <a:gd name="connsiteX88" fmla="*/ 8829675 w 17526000"/>
              <a:gd name="connsiteY88" fmla="*/ 4157663 h 8053387"/>
              <a:gd name="connsiteX89" fmla="*/ 8763000 w 17526000"/>
              <a:gd name="connsiteY89" fmla="*/ 4224338 h 8053387"/>
              <a:gd name="connsiteX90" fmla="*/ 8763000 w 17526000"/>
              <a:gd name="connsiteY90" fmla="*/ 3967163 h 8053387"/>
              <a:gd name="connsiteX91" fmla="*/ 8696325 w 17526000"/>
              <a:gd name="connsiteY91" fmla="*/ 3900488 h 8053387"/>
              <a:gd name="connsiteX92" fmla="*/ 8763000 w 17526000"/>
              <a:gd name="connsiteY92" fmla="*/ 3833813 h 8053387"/>
              <a:gd name="connsiteX93" fmla="*/ 8829675 w 17526000"/>
              <a:gd name="connsiteY93" fmla="*/ 3900488 h 8053387"/>
              <a:gd name="connsiteX94" fmla="*/ 8763000 w 17526000"/>
              <a:gd name="connsiteY94" fmla="*/ 3967163 h 8053387"/>
              <a:gd name="connsiteX95" fmla="*/ 8763000 w 17526000"/>
              <a:gd name="connsiteY95" fmla="*/ 3705225 h 8053387"/>
              <a:gd name="connsiteX96" fmla="*/ 8696325 w 17526000"/>
              <a:gd name="connsiteY96" fmla="*/ 3638550 h 8053387"/>
              <a:gd name="connsiteX97" fmla="*/ 8763000 w 17526000"/>
              <a:gd name="connsiteY97" fmla="*/ 3571875 h 8053387"/>
              <a:gd name="connsiteX98" fmla="*/ 8829675 w 17526000"/>
              <a:gd name="connsiteY98" fmla="*/ 3638550 h 8053387"/>
              <a:gd name="connsiteX99" fmla="*/ 8763000 w 17526000"/>
              <a:gd name="connsiteY99" fmla="*/ 3705225 h 8053387"/>
              <a:gd name="connsiteX100" fmla="*/ 8763000 w 17526000"/>
              <a:gd name="connsiteY100" fmla="*/ 3448050 h 8053387"/>
              <a:gd name="connsiteX101" fmla="*/ 8696325 w 17526000"/>
              <a:gd name="connsiteY101" fmla="*/ 3381375 h 8053387"/>
              <a:gd name="connsiteX102" fmla="*/ 8763000 w 17526000"/>
              <a:gd name="connsiteY102" fmla="*/ 3314700 h 8053387"/>
              <a:gd name="connsiteX103" fmla="*/ 8829675 w 17526000"/>
              <a:gd name="connsiteY103" fmla="*/ 3381375 h 8053387"/>
              <a:gd name="connsiteX104" fmla="*/ 8763000 w 17526000"/>
              <a:gd name="connsiteY104" fmla="*/ 3448050 h 8053387"/>
              <a:gd name="connsiteX105" fmla="*/ 8763000 w 17526000"/>
              <a:gd name="connsiteY105" fmla="*/ 3186113 h 8053387"/>
              <a:gd name="connsiteX106" fmla="*/ 8696325 w 17526000"/>
              <a:gd name="connsiteY106" fmla="*/ 3119438 h 8053387"/>
              <a:gd name="connsiteX107" fmla="*/ 8763000 w 17526000"/>
              <a:gd name="connsiteY107" fmla="*/ 3052762 h 8053387"/>
              <a:gd name="connsiteX108" fmla="*/ 8829675 w 17526000"/>
              <a:gd name="connsiteY108" fmla="*/ 3119438 h 8053387"/>
              <a:gd name="connsiteX109" fmla="*/ 8763000 w 17526000"/>
              <a:gd name="connsiteY109" fmla="*/ 3186113 h 8053387"/>
              <a:gd name="connsiteX110" fmla="*/ 8763000 w 17526000"/>
              <a:gd name="connsiteY110" fmla="*/ 2924175 h 8053387"/>
              <a:gd name="connsiteX111" fmla="*/ 8696325 w 17526000"/>
              <a:gd name="connsiteY111" fmla="*/ 2857500 h 8053387"/>
              <a:gd name="connsiteX112" fmla="*/ 8763000 w 17526000"/>
              <a:gd name="connsiteY112" fmla="*/ 2790825 h 8053387"/>
              <a:gd name="connsiteX113" fmla="*/ 8829675 w 17526000"/>
              <a:gd name="connsiteY113" fmla="*/ 2857500 h 8053387"/>
              <a:gd name="connsiteX114" fmla="*/ 8763000 w 17526000"/>
              <a:gd name="connsiteY114" fmla="*/ 2924175 h 8053387"/>
              <a:gd name="connsiteX115" fmla="*/ 8763000 w 17526000"/>
              <a:gd name="connsiteY115" fmla="*/ 2667000 h 8053387"/>
              <a:gd name="connsiteX116" fmla="*/ 8696325 w 17526000"/>
              <a:gd name="connsiteY116" fmla="*/ 2600325 h 8053387"/>
              <a:gd name="connsiteX117" fmla="*/ 8763000 w 17526000"/>
              <a:gd name="connsiteY117" fmla="*/ 2533650 h 8053387"/>
              <a:gd name="connsiteX118" fmla="*/ 8829675 w 17526000"/>
              <a:gd name="connsiteY118" fmla="*/ 2600325 h 8053387"/>
              <a:gd name="connsiteX119" fmla="*/ 8763000 w 17526000"/>
              <a:gd name="connsiteY119" fmla="*/ 2667000 h 8053387"/>
              <a:gd name="connsiteX120" fmla="*/ 8763000 w 17526000"/>
              <a:gd name="connsiteY120" fmla="*/ 2405063 h 8053387"/>
              <a:gd name="connsiteX121" fmla="*/ 8696325 w 17526000"/>
              <a:gd name="connsiteY121" fmla="*/ 2338387 h 8053387"/>
              <a:gd name="connsiteX122" fmla="*/ 8763000 w 17526000"/>
              <a:gd name="connsiteY122" fmla="*/ 2271713 h 8053387"/>
              <a:gd name="connsiteX123" fmla="*/ 8829675 w 17526000"/>
              <a:gd name="connsiteY123" fmla="*/ 2338387 h 8053387"/>
              <a:gd name="connsiteX124" fmla="*/ 8763000 w 17526000"/>
              <a:gd name="connsiteY124" fmla="*/ 2405063 h 8053387"/>
              <a:gd name="connsiteX125" fmla="*/ 8763000 w 17526000"/>
              <a:gd name="connsiteY125" fmla="*/ 2147887 h 8053387"/>
              <a:gd name="connsiteX126" fmla="*/ 8696325 w 17526000"/>
              <a:gd name="connsiteY126" fmla="*/ 2081213 h 8053387"/>
              <a:gd name="connsiteX127" fmla="*/ 8763000 w 17526000"/>
              <a:gd name="connsiteY127" fmla="*/ 2014538 h 8053387"/>
              <a:gd name="connsiteX128" fmla="*/ 8829675 w 17526000"/>
              <a:gd name="connsiteY128" fmla="*/ 2081213 h 8053387"/>
              <a:gd name="connsiteX129" fmla="*/ 8763000 w 17526000"/>
              <a:gd name="connsiteY129" fmla="*/ 2147887 h 8053387"/>
              <a:gd name="connsiteX130" fmla="*/ 8763000 w 17526000"/>
              <a:gd name="connsiteY130" fmla="*/ 1885950 h 8053387"/>
              <a:gd name="connsiteX131" fmla="*/ 8696325 w 17526000"/>
              <a:gd name="connsiteY131" fmla="*/ 1819275 h 8053387"/>
              <a:gd name="connsiteX132" fmla="*/ 8763000 w 17526000"/>
              <a:gd name="connsiteY132" fmla="*/ 1752600 h 8053387"/>
              <a:gd name="connsiteX133" fmla="*/ 8829675 w 17526000"/>
              <a:gd name="connsiteY133" fmla="*/ 1819275 h 8053387"/>
              <a:gd name="connsiteX134" fmla="*/ 8763000 w 17526000"/>
              <a:gd name="connsiteY134" fmla="*/ 1885950 h 8053387"/>
              <a:gd name="connsiteX135" fmla="*/ 8763000 w 17526000"/>
              <a:gd name="connsiteY135" fmla="*/ 1628775 h 8053387"/>
              <a:gd name="connsiteX136" fmla="*/ 8696325 w 17526000"/>
              <a:gd name="connsiteY136" fmla="*/ 1562100 h 8053387"/>
              <a:gd name="connsiteX137" fmla="*/ 8763000 w 17526000"/>
              <a:gd name="connsiteY137" fmla="*/ 1495425 h 8053387"/>
              <a:gd name="connsiteX138" fmla="*/ 8829675 w 17526000"/>
              <a:gd name="connsiteY138" fmla="*/ 1562100 h 8053387"/>
              <a:gd name="connsiteX139" fmla="*/ 8763000 w 17526000"/>
              <a:gd name="connsiteY139" fmla="*/ 1628775 h 8053387"/>
              <a:gd name="connsiteX140" fmla="*/ 8763000 w 17526000"/>
              <a:gd name="connsiteY140" fmla="*/ 1366838 h 8053387"/>
              <a:gd name="connsiteX141" fmla="*/ 8696325 w 17526000"/>
              <a:gd name="connsiteY141" fmla="*/ 1300163 h 8053387"/>
              <a:gd name="connsiteX142" fmla="*/ 8763000 w 17526000"/>
              <a:gd name="connsiteY142" fmla="*/ 1233488 h 8053387"/>
              <a:gd name="connsiteX143" fmla="*/ 8829675 w 17526000"/>
              <a:gd name="connsiteY143" fmla="*/ 1300163 h 8053387"/>
              <a:gd name="connsiteX144" fmla="*/ 8763000 w 17526000"/>
              <a:gd name="connsiteY144" fmla="*/ 1366838 h 8053387"/>
              <a:gd name="connsiteX145" fmla="*/ 8763000 w 17526000"/>
              <a:gd name="connsiteY145" fmla="*/ 1109663 h 8053387"/>
              <a:gd name="connsiteX146" fmla="*/ 8696325 w 17526000"/>
              <a:gd name="connsiteY146" fmla="*/ 1042988 h 8053387"/>
              <a:gd name="connsiteX147" fmla="*/ 8763000 w 17526000"/>
              <a:gd name="connsiteY147" fmla="*/ 976312 h 8053387"/>
              <a:gd name="connsiteX148" fmla="*/ 8829675 w 17526000"/>
              <a:gd name="connsiteY148" fmla="*/ 1042988 h 8053387"/>
              <a:gd name="connsiteX149" fmla="*/ 8763000 w 17526000"/>
              <a:gd name="connsiteY149" fmla="*/ 1109663 h 8053387"/>
              <a:gd name="connsiteX150" fmla="*/ 8763000 w 17526000"/>
              <a:gd name="connsiteY150" fmla="*/ 847725 h 8053387"/>
              <a:gd name="connsiteX151" fmla="*/ 8696325 w 17526000"/>
              <a:gd name="connsiteY151" fmla="*/ 781050 h 8053387"/>
              <a:gd name="connsiteX152" fmla="*/ 8763000 w 17526000"/>
              <a:gd name="connsiteY152" fmla="*/ 714375 h 8053387"/>
              <a:gd name="connsiteX153" fmla="*/ 8829675 w 17526000"/>
              <a:gd name="connsiteY153" fmla="*/ 781050 h 8053387"/>
              <a:gd name="connsiteX154" fmla="*/ 8763000 w 17526000"/>
              <a:gd name="connsiteY154" fmla="*/ 847725 h 8053387"/>
              <a:gd name="connsiteX155" fmla="*/ 8763000 w 17526000"/>
              <a:gd name="connsiteY155" fmla="*/ 585788 h 8053387"/>
              <a:gd name="connsiteX156" fmla="*/ 8696325 w 17526000"/>
              <a:gd name="connsiteY156" fmla="*/ 519112 h 8053387"/>
              <a:gd name="connsiteX157" fmla="*/ 8763000 w 17526000"/>
              <a:gd name="connsiteY157" fmla="*/ 452437 h 8053387"/>
              <a:gd name="connsiteX158" fmla="*/ 8829675 w 17526000"/>
              <a:gd name="connsiteY158" fmla="*/ 519112 h 8053387"/>
              <a:gd name="connsiteX159" fmla="*/ 8763000 w 17526000"/>
              <a:gd name="connsiteY159" fmla="*/ 585788 h 8053387"/>
              <a:gd name="connsiteX160" fmla="*/ 8763000 w 17526000"/>
              <a:gd name="connsiteY160" fmla="*/ 328612 h 8053387"/>
              <a:gd name="connsiteX161" fmla="*/ 8696325 w 17526000"/>
              <a:gd name="connsiteY161" fmla="*/ 261937 h 8053387"/>
              <a:gd name="connsiteX162" fmla="*/ 8763000 w 17526000"/>
              <a:gd name="connsiteY162" fmla="*/ 195263 h 8053387"/>
              <a:gd name="connsiteX163" fmla="*/ 8829675 w 17526000"/>
              <a:gd name="connsiteY163" fmla="*/ 261937 h 8053387"/>
              <a:gd name="connsiteX164" fmla="*/ 8763000 w 17526000"/>
              <a:gd name="connsiteY164" fmla="*/ 328612 h 805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17526000" h="8053387">
                <a:moveTo>
                  <a:pt x="8834438" y="0"/>
                </a:moveTo>
                <a:cubicBezTo>
                  <a:pt x="8834438" y="38100"/>
                  <a:pt x="8805862" y="66675"/>
                  <a:pt x="8767763" y="66675"/>
                </a:cubicBezTo>
                <a:cubicBezTo>
                  <a:pt x="8729663" y="66675"/>
                  <a:pt x="8701087" y="38100"/>
                  <a:pt x="8701087" y="0"/>
                </a:cubicBezTo>
                <a:lnTo>
                  <a:pt x="0" y="0"/>
                </a:lnTo>
                <a:lnTo>
                  <a:pt x="0" y="7410450"/>
                </a:lnTo>
                <a:cubicBezTo>
                  <a:pt x="0" y="7767638"/>
                  <a:pt x="285750" y="8053388"/>
                  <a:pt x="642938" y="8053388"/>
                </a:cubicBezTo>
                <a:lnTo>
                  <a:pt x="8696325" y="8053388"/>
                </a:lnTo>
                <a:cubicBezTo>
                  <a:pt x="8696325" y="8053388"/>
                  <a:pt x="8696325" y="8053388"/>
                  <a:pt x="8696325" y="8053388"/>
                </a:cubicBezTo>
                <a:cubicBezTo>
                  <a:pt x="8696325" y="8015287"/>
                  <a:pt x="8724900" y="7986713"/>
                  <a:pt x="8763000" y="7986713"/>
                </a:cubicBezTo>
                <a:cubicBezTo>
                  <a:pt x="8801100" y="7986713"/>
                  <a:pt x="8829675" y="8015287"/>
                  <a:pt x="8829675" y="8053388"/>
                </a:cubicBezTo>
                <a:cubicBezTo>
                  <a:pt x="8829675" y="8053388"/>
                  <a:pt x="8829675" y="8053388"/>
                  <a:pt x="8829675" y="8053388"/>
                </a:cubicBezTo>
                <a:lnTo>
                  <a:pt x="16883062" y="8053388"/>
                </a:lnTo>
                <a:cubicBezTo>
                  <a:pt x="17240250" y="8053388"/>
                  <a:pt x="17526000" y="7762876"/>
                  <a:pt x="17526000" y="7410450"/>
                </a:cubicBezTo>
                <a:lnTo>
                  <a:pt x="17526000" y="0"/>
                </a:lnTo>
                <a:lnTo>
                  <a:pt x="8834438" y="0"/>
                </a:lnTo>
                <a:close/>
                <a:moveTo>
                  <a:pt x="8763000" y="7862888"/>
                </a:moveTo>
                <a:cubicBezTo>
                  <a:pt x="8724900" y="7862888"/>
                  <a:pt x="8696325" y="7834313"/>
                  <a:pt x="8696325" y="7796213"/>
                </a:cubicBezTo>
                <a:cubicBezTo>
                  <a:pt x="8696325" y="7758113"/>
                  <a:pt x="8724900" y="7729537"/>
                  <a:pt x="8763000" y="7729537"/>
                </a:cubicBezTo>
                <a:cubicBezTo>
                  <a:pt x="8801100" y="7729537"/>
                  <a:pt x="8829675" y="7758113"/>
                  <a:pt x="8829675" y="7796213"/>
                </a:cubicBezTo>
                <a:cubicBezTo>
                  <a:pt x="8829675" y="7834313"/>
                  <a:pt x="8801100" y="7862888"/>
                  <a:pt x="8763000" y="7862888"/>
                </a:cubicBezTo>
                <a:close/>
                <a:moveTo>
                  <a:pt x="8763000" y="7600950"/>
                </a:moveTo>
                <a:cubicBezTo>
                  <a:pt x="8724900" y="7600950"/>
                  <a:pt x="8696325" y="7572376"/>
                  <a:pt x="8696325" y="7534275"/>
                </a:cubicBezTo>
                <a:cubicBezTo>
                  <a:pt x="8696325" y="7496175"/>
                  <a:pt x="8724900" y="7467600"/>
                  <a:pt x="8763000" y="7467600"/>
                </a:cubicBezTo>
                <a:cubicBezTo>
                  <a:pt x="8801100" y="7467600"/>
                  <a:pt x="8829675" y="7496175"/>
                  <a:pt x="8829675" y="7534275"/>
                </a:cubicBezTo>
                <a:cubicBezTo>
                  <a:pt x="8829675" y="7572376"/>
                  <a:pt x="8801100" y="7600950"/>
                  <a:pt x="8763000" y="7600950"/>
                </a:cubicBezTo>
                <a:close/>
                <a:moveTo>
                  <a:pt x="8763000" y="7343775"/>
                </a:moveTo>
                <a:cubicBezTo>
                  <a:pt x="8724900" y="7343775"/>
                  <a:pt x="8696325" y="7315200"/>
                  <a:pt x="8696325" y="7277100"/>
                </a:cubicBezTo>
                <a:cubicBezTo>
                  <a:pt x="8696325" y="7239001"/>
                  <a:pt x="8724900" y="7210425"/>
                  <a:pt x="8763000" y="7210425"/>
                </a:cubicBezTo>
                <a:cubicBezTo>
                  <a:pt x="8801100" y="7210425"/>
                  <a:pt x="8829675" y="7239001"/>
                  <a:pt x="8829675" y="7277100"/>
                </a:cubicBezTo>
                <a:cubicBezTo>
                  <a:pt x="8829675" y="7315200"/>
                  <a:pt x="8801100" y="7343775"/>
                  <a:pt x="8763000" y="7343775"/>
                </a:cubicBezTo>
                <a:close/>
                <a:moveTo>
                  <a:pt x="8763000" y="7081838"/>
                </a:moveTo>
                <a:cubicBezTo>
                  <a:pt x="8724900" y="7081838"/>
                  <a:pt x="8696325" y="7053263"/>
                  <a:pt x="8696325" y="7015162"/>
                </a:cubicBezTo>
                <a:cubicBezTo>
                  <a:pt x="8696325" y="6977063"/>
                  <a:pt x="8724900" y="6948488"/>
                  <a:pt x="8763000" y="6948488"/>
                </a:cubicBezTo>
                <a:cubicBezTo>
                  <a:pt x="8801100" y="6948488"/>
                  <a:pt x="8829675" y="6977063"/>
                  <a:pt x="8829675" y="7015162"/>
                </a:cubicBezTo>
                <a:cubicBezTo>
                  <a:pt x="8829675" y="7053263"/>
                  <a:pt x="8801100" y="7081838"/>
                  <a:pt x="8763000" y="7081838"/>
                </a:cubicBezTo>
                <a:close/>
                <a:moveTo>
                  <a:pt x="8763000" y="6824662"/>
                </a:moveTo>
                <a:cubicBezTo>
                  <a:pt x="8724900" y="6824662"/>
                  <a:pt x="8696325" y="6796088"/>
                  <a:pt x="8696325" y="6757988"/>
                </a:cubicBezTo>
                <a:cubicBezTo>
                  <a:pt x="8696325" y="6719888"/>
                  <a:pt x="8724900" y="6691313"/>
                  <a:pt x="8763000" y="6691313"/>
                </a:cubicBezTo>
                <a:cubicBezTo>
                  <a:pt x="8801100" y="6691313"/>
                  <a:pt x="8829675" y="6719888"/>
                  <a:pt x="8829675" y="6757988"/>
                </a:cubicBezTo>
                <a:cubicBezTo>
                  <a:pt x="8829675" y="6796088"/>
                  <a:pt x="8801100" y="6824662"/>
                  <a:pt x="8763000" y="6824662"/>
                </a:cubicBezTo>
                <a:close/>
                <a:moveTo>
                  <a:pt x="8763000" y="6562725"/>
                </a:moveTo>
                <a:cubicBezTo>
                  <a:pt x="8724900" y="6562725"/>
                  <a:pt x="8696325" y="6534150"/>
                  <a:pt x="8696325" y="6496050"/>
                </a:cubicBezTo>
                <a:cubicBezTo>
                  <a:pt x="8696325" y="6457950"/>
                  <a:pt x="8724900" y="6429376"/>
                  <a:pt x="8763000" y="6429376"/>
                </a:cubicBezTo>
                <a:cubicBezTo>
                  <a:pt x="8801100" y="6429376"/>
                  <a:pt x="8829675" y="6457950"/>
                  <a:pt x="8829675" y="6496050"/>
                </a:cubicBezTo>
                <a:cubicBezTo>
                  <a:pt x="8829675" y="6534150"/>
                  <a:pt x="8801100" y="6562725"/>
                  <a:pt x="8763000" y="6562725"/>
                </a:cubicBezTo>
                <a:close/>
                <a:moveTo>
                  <a:pt x="8763000" y="6305550"/>
                </a:moveTo>
                <a:cubicBezTo>
                  <a:pt x="8724900" y="6305550"/>
                  <a:pt x="8696325" y="6276975"/>
                  <a:pt x="8696325" y="6238876"/>
                </a:cubicBezTo>
                <a:cubicBezTo>
                  <a:pt x="8696325" y="6200775"/>
                  <a:pt x="8724900" y="6172200"/>
                  <a:pt x="8763000" y="6172200"/>
                </a:cubicBezTo>
                <a:cubicBezTo>
                  <a:pt x="8801100" y="6172200"/>
                  <a:pt x="8829675" y="6200775"/>
                  <a:pt x="8829675" y="6238876"/>
                </a:cubicBezTo>
                <a:cubicBezTo>
                  <a:pt x="8829675" y="6276975"/>
                  <a:pt x="8801100" y="6305550"/>
                  <a:pt x="8763000" y="6305550"/>
                </a:cubicBezTo>
                <a:close/>
                <a:moveTo>
                  <a:pt x="8763000" y="6043613"/>
                </a:moveTo>
                <a:cubicBezTo>
                  <a:pt x="8724900" y="6043613"/>
                  <a:pt x="8696325" y="6015037"/>
                  <a:pt x="8696325" y="5976938"/>
                </a:cubicBezTo>
                <a:cubicBezTo>
                  <a:pt x="8696325" y="5938838"/>
                  <a:pt x="8724900" y="5910263"/>
                  <a:pt x="8763000" y="5910263"/>
                </a:cubicBezTo>
                <a:cubicBezTo>
                  <a:pt x="8801100" y="5910263"/>
                  <a:pt x="8829675" y="5938838"/>
                  <a:pt x="8829675" y="5976938"/>
                </a:cubicBezTo>
                <a:cubicBezTo>
                  <a:pt x="8829675" y="6015037"/>
                  <a:pt x="8801100" y="6043613"/>
                  <a:pt x="8763000" y="6043613"/>
                </a:cubicBezTo>
                <a:close/>
                <a:moveTo>
                  <a:pt x="8763000" y="5786438"/>
                </a:moveTo>
                <a:cubicBezTo>
                  <a:pt x="8724900" y="5786438"/>
                  <a:pt x="8696325" y="5757863"/>
                  <a:pt x="8696325" y="5719763"/>
                </a:cubicBezTo>
                <a:cubicBezTo>
                  <a:pt x="8696325" y="5681662"/>
                  <a:pt x="8724900" y="5653088"/>
                  <a:pt x="8763000" y="5653088"/>
                </a:cubicBezTo>
                <a:cubicBezTo>
                  <a:pt x="8801100" y="5653088"/>
                  <a:pt x="8829675" y="5681662"/>
                  <a:pt x="8829675" y="5719763"/>
                </a:cubicBezTo>
                <a:cubicBezTo>
                  <a:pt x="8829675" y="5757863"/>
                  <a:pt x="8801100" y="5786438"/>
                  <a:pt x="8763000" y="5786438"/>
                </a:cubicBezTo>
                <a:close/>
                <a:moveTo>
                  <a:pt x="8763000" y="5524501"/>
                </a:moveTo>
                <a:cubicBezTo>
                  <a:pt x="8724900" y="5524501"/>
                  <a:pt x="8696325" y="5495925"/>
                  <a:pt x="8696325" y="5457825"/>
                </a:cubicBezTo>
                <a:cubicBezTo>
                  <a:pt x="8696325" y="5419725"/>
                  <a:pt x="8724900" y="5391150"/>
                  <a:pt x="8763000" y="5391150"/>
                </a:cubicBezTo>
                <a:cubicBezTo>
                  <a:pt x="8801100" y="5391150"/>
                  <a:pt x="8829675" y="5419725"/>
                  <a:pt x="8829675" y="5457825"/>
                </a:cubicBezTo>
                <a:cubicBezTo>
                  <a:pt x="8829675" y="5495925"/>
                  <a:pt x="8801100" y="5524501"/>
                  <a:pt x="8763000" y="5524501"/>
                </a:cubicBezTo>
                <a:close/>
                <a:moveTo>
                  <a:pt x="8763000" y="5262563"/>
                </a:moveTo>
                <a:cubicBezTo>
                  <a:pt x="8724900" y="5262563"/>
                  <a:pt x="8696325" y="5233988"/>
                  <a:pt x="8696325" y="5195888"/>
                </a:cubicBezTo>
                <a:cubicBezTo>
                  <a:pt x="8696325" y="5157787"/>
                  <a:pt x="8724900" y="5129213"/>
                  <a:pt x="8763000" y="5129213"/>
                </a:cubicBezTo>
                <a:cubicBezTo>
                  <a:pt x="8801100" y="5129213"/>
                  <a:pt x="8829675" y="5157787"/>
                  <a:pt x="8829675" y="5195888"/>
                </a:cubicBezTo>
                <a:cubicBezTo>
                  <a:pt x="8829675" y="5233988"/>
                  <a:pt x="8801100" y="5262563"/>
                  <a:pt x="8763000" y="5262563"/>
                </a:cubicBezTo>
                <a:close/>
                <a:moveTo>
                  <a:pt x="8763000" y="5005388"/>
                </a:moveTo>
                <a:cubicBezTo>
                  <a:pt x="8724900" y="5005388"/>
                  <a:pt x="8696325" y="4976813"/>
                  <a:pt x="8696325" y="4938713"/>
                </a:cubicBezTo>
                <a:cubicBezTo>
                  <a:pt x="8696325" y="4900613"/>
                  <a:pt x="8724900" y="4872037"/>
                  <a:pt x="8763000" y="4872037"/>
                </a:cubicBezTo>
                <a:cubicBezTo>
                  <a:pt x="8801100" y="4872037"/>
                  <a:pt x="8829675" y="4900613"/>
                  <a:pt x="8829675" y="4938713"/>
                </a:cubicBezTo>
                <a:cubicBezTo>
                  <a:pt x="8829675" y="4976813"/>
                  <a:pt x="8801100" y="5005388"/>
                  <a:pt x="8763000" y="5005388"/>
                </a:cubicBezTo>
                <a:close/>
                <a:moveTo>
                  <a:pt x="8763000" y="4743450"/>
                </a:moveTo>
                <a:cubicBezTo>
                  <a:pt x="8724900" y="4743450"/>
                  <a:pt x="8696325" y="4714876"/>
                  <a:pt x="8696325" y="4676775"/>
                </a:cubicBezTo>
                <a:cubicBezTo>
                  <a:pt x="8696325" y="4638675"/>
                  <a:pt x="8724900" y="4610100"/>
                  <a:pt x="8763000" y="4610100"/>
                </a:cubicBezTo>
                <a:cubicBezTo>
                  <a:pt x="8801100" y="4610100"/>
                  <a:pt x="8829675" y="4638675"/>
                  <a:pt x="8829675" y="4676775"/>
                </a:cubicBezTo>
                <a:cubicBezTo>
                  <a:pt x="8829675" y="4714876"/>
                  <a:pt x="8801100" y="4743450"/>
                  <a:pt x="8763000" y="4743450"/>
                </a:cubicBezTo>
                <a:close/>
                <a:moveTo>
                  <a:pt x="8763000" y="4486275"/>
                </a:moveTo>
                <a:cubicBezTo>
                  <a:pt x="8724900" y="4486275"/>
                  <a:pt x="8696325" y="4457700"/>
                  <a:pt x="8696325" y="4419600"/>
                </a:cubicBezTo>
                <a:cubicBezTo>
                  <a:pt x="8696325" y="4381500"/>
                  <a:pt x="8724900" y="4352925"/>
                  <a:pt x="8763000" y="4352925"/>
                </a:cubicBezTo>
                <a:cubicBezTo>
                  <a:pt x="8801100" y="4352925"/>
                  <a:pt x="8829675" y="4381500"/>
                  <a:pt x="8829675" y="4419600"/>
                </a:cubicBezTo>
                <a:cubicBezTo>
                  <a:pt x="8829675" y="4457700"/>
                  <a:pt x="8801100" y="4486275"/>
                  <a:pt x="8763000" y="4486275"/>
                </a:cubicBezTo>
                <a:close/>
                <a:moveTo>
                  <a:pt x="8763000" y="4224338"/>
                </a:moveTo>
                <a:cubicBezTo>
                  <a:pt x="8724900" y="4224338"/>
                  <a:pt x="8696325" y="4195763"/>
                  <a:pt x="8696325" y="4157663"/>
                </a:cubicBezTo>
                <a:cubicBezTo>
                  <a:pt x="8696325" y="4119563"/>
                  <a:pt x="8724900" y="4090988"/>
                  <a:pt x="8763000" y="4090988"/>
                </a:cubicBezTo>
                <a:cubicBezTo>
                  <a:pt x="8801100" y="4090988"/>
                  <a:pt x="8829675" y="4119563"/>
                  <a:pt x="8829675" y="4157663"/>
                </a:cubicBezTo>
                <a:cubicBezTo>
                  <a:pt x="8829675" y="4195763"/>
                  <a:pt x="8801100" y="4224338"/>
                  <a:pt x="8763000" y="4224338"/>
                </a:cubicBezTo>
                <a:close/>
                <a:moveTo>
                  <a:pt x="8763000" y="3967163"/>
                </a:moveTo>
                <a:cubicBezTo>
                  <a:pt x="8724900" y="3967163"/>
                  <a:pt x="8696325" y="3938588"/>
                  <a:pt x="8696325" y="3900488"/>
                </a:cubicBezTo>
                <a:cubicBezTo>
                  <a:pt x="8696325" y="3862387"/>
                  <a:pt x="8724900" y="3833813"/>
                  <a:pt x="8763000" y="3833813"/>
                </a:cubicBezTo>
                <a:cubicBezTo>
                  <a:pt x="8801100" y="3833813"/>
                  <a:pt x="8829675" y="3862387"/>
                  <a:pt x="8829675" y="3900488"/>
                </a:cubicBezTo>
                <a:cubicBezTo>
                  <a:pt x="8829675" y="3938588"/>
                  <a:pt x="8801100" y="3967163"/>
                  <a:pt x="8763000" y="3967163"/>
                </a:cubicBezTo>
                <a:close/>
                <a:moveTo>
                  <a:pt x="8763000" y="3705225"/>
                </a:moveTo>
                <a:cubicBezTo>
                  <a:pt x="8724900" y="3705225"/>
                  <a:pt x="8696325" y="3676650"/>
                  <a:pt x="8696325" y="3638550"/>
                </a:cubicBezTo>
                <a:cubicBezTo>
                  <a:pt x="8696325" y="3600450"/>
                  <a:pt x="8724900" y="3571875"/>
                  <a:pt x="8763000" y="3571875"/>
                </a:cubicBezTo>
                <a:cubicBezTo>
                  <a:pt x="8801100" y="3571875"/>
                  <a:pt x="8829675" y="3600450"/>
                  <a:pt x="8829675" y="3638550"/>
                </a:cubicBezTo>
                <a:cubicBezTo>
                  <a:pt x="8829675" y="3676650"/>
                  <a:pt x="8801100" y="3705225"/>
                  <a:pt x="8763000" y="3705225"/>
                </a:cubicBezTo>
                <a:close/>
                <a:moveTo>
                  <a:pt x="8763000" y="3448050"/>
                </a:moveTo>
                <a:cubicBezTo>
                  <a:pt x="8724900" y="3448050"/>
                  <a:pt x="8696325" y="3419475"/>
                  <a:pt x="8696325" y="3381375"/>
                </a:cubicBezTo>
                <a:cubicBezTo>
                  <a:pt x="8696325" y="3343275"/>
                  <a:pt x="8724900" y="3314700"/>
                  <a:pt x="8763000" y="3314700"/>
                </a:cubicBezTo>
                <a:cubicBezTo>
                  <a:pt x="8801100" y="3314700"/>
                  <a:pt x="8829675" y="3343275"/>
                  <a:pt x="8829675" y="3381375"/>
                </a:cubicBezTo>
                <a:cubicBezTo>
                  <a:pt x="8829675" y="3419475"/>
                  <a:pt x="8801100" y="3448050"/>
                  <a:pt x="8763000" y="3448050"/>
                </a:cubicBezTo>
                <a:close/>
                <a:moveTo>
                  <a:pt x="8763000" y="3186113"/>
                </a:moveTo>
                <a:cubicBezTo>
                  <a:pt x="8724900" y="3186113"/>
                  <a:pt x="8696325" y="3157538"/>
                  <a:pt x="8696325" y="3119438"/>
                </a:cubicBezTo>
                <a:cubicBezTo>
                  <a:pt x="8696325" y="3081338"/>
                  <a:pt x="8724900" y="3052762"/>
                  <a:pt x="8763000" y="3052762"/>
                </a:cubicBezTo>
                <a:cubicBezTo>
                  <a:pt x="8801100" y="3052762"/>
                  <a:pt x="8829675" y="3081338"/>
                  <a:pt x="8829675" y="3119438"/>
                </a:cubicBezTo>
                <a:cubicBezTo>
                  <a:pt x="8829675" y="3157538"/>
                  <a:pt x="8801100" y="3186113"/>
                  <a:pt x="8763000" y="3186113"/>
                </a:cubicBezTo>
                <a:close/>
                <a:moveTo>
                  <a:pt x="8763000" y="2924175"/>
                </a:moveTo>
                <a:cubicBezTo>
                  <a:pt x="8724900" y="2924175"/>
                  <a:pt x="8696325" y="2895600"/>
                  <a:pt x="8696325" y="2857500"/>
                </a:cubicBezTo>
                <a:cubicBezTo>
                  <a:pt x="8696325" y="2819400"/>
                  <a:pt x="8724900" y="2790825"/>
                  <a:pt x="8763000" y="2790825"/>
                </a:cubicBezTo>
                <a:cubicBezTo>
                  <a:pt x="8801100" y="2790825"/>
                  <a:pt x="8829675" y="2819400"/>
                  <a:pt x="8829675" y="2857500"/>
                </a:cubicBezTo>
                <a:cubicBezTo>
                  <a:pt x="8829675" y="2895600"/>
                  <a:pt x="8801100" y="2924175"/>
                  <a:pt x="8763000" y="2924175"/>
                </a:cubicBezTo>
                <a:close/>
                <a:moveTo>
                  <a:pt x="8763000" y="2667000"/>
                </a:moveTo>
                <a:cubicBezTo>
                  <a:pt x="8724900" y="2667000"/>
                  <a:pt x="8696325" y="2638425"/>
                  <a:pt x="8696325" y="2600325"/>
                </a:cubicBezTo>
                <a:cubicBezTo>
                  <a:pt x="8696325" y="2562225"/>
                  <a:pt x="8724900" y="2533650"/>
                  <a:pt x="8763000" y="2533650"/>
                </a:cubicBezTo>
                <a:cubicBezTo>
                  <a:pt x="8801100" y="2533650"/>
                  <a:pt x="8829675" y="2562225"/>
                  <a:pt x="8829675" y="2600325"/>
                </a:cubicBezTo>
                <a:cubicBezTo>
                  <a:pt x="8829675" y="2638425"/>
                  <a:pt x="8801100" y="2667000"/>
                  <a:pt x="8763000" y="2667000"/>
                </a:cubicBezTo>
                <a:close/>
                <a:moveTo>
                  <a:pt x="8763000" y="2405063"/>
                </a:moveTo>
                <a:cubicBezTo>
                  <a:pt x="8724900" y="2405063"/>
                  <a:pt x="8696325" y="2376488"/>
                  <a:pt x="8696325" y="2338387"/>
                </a:cubicBezTo>
                <a:cubicBezTo>
                  <a:pt x="8696325" y="2300288"/>
                  <a:pt x="8724900" y="2271713"/>
                  <a:pt x="8763000" y="2271713"/>
                </a:cubicBezTo>
                <a:cubicBezTo>
                  <a:pt x="8801100" y="2271713"/>
                  <a:pt x="8829675" y="2300288"/>
                  <a:pt x="8829675" y="2338387"/>
                </a:cubicBezTo>
                <a:cubicBezTo>
                  <a:pt x="8829675" y="2376488"/>
                  <a:pt x="8801100" y="2405063"/>
                  <a:pt x="8763000" y="2405063"/>
                </a:cubicBezTo>
                <a:close/>
                <a:moveTo>
                  <a:pt x="8763000" y="2147887"/>
                </a:moveTo>
                <a:cubicBezTo>
                  <a:pt x="8724900" y="2147887"/>
                  <a:pt x="8696325" y="2119313"/>
                  <a:pt x="8696325" y="2081213"/>
                </a:cubicBezTo>
                <a:cubicBezTo>
                  <a:pt x="8696325" y="2043113"/>
                  <a:pt x="8724900" y="2014538"/>
                  <a:pt x="8763000" y="2014538"/>
                </a:cubicBezTo>
                <a:cubicBezTo>
                  <a:pt x="8801100" y="2014538"/>
                  <a:pt x="8829675" y="2043113"/>
                  <a:pt x="8829675" y="2081213"/>
                </a:cubicBezTo>
                <a:cubicBezTo>
                  <a:pt x="8829675" y="2119313"/>
                  <a:pt x="8801100" y="2147887"/>
                  <a:pt x="8763000" y="2147887"/>
                </a:cubicBezTo>
                <a:close/>
                <a:moveTo>
                  <a:pt x="8763000" y="1885950"/>
                </a:moveTo>
                <a:cubicBezTo>
                  <a:pt x="8724900" y="1885950"/>
                  <a:pt x="8696325" y="1857375"/>
                  <a:pt x="8696325" y="1819275"/>
                </a:cubicBezTo>
                <a:cubicBezTo>
                  <a:pt x="8696325" y="1781175"/>
                  <a:pt x="8724900" y="1752600"/>
                  <a:pt x="8763000" y="1752600"/>
                </a:cubicBezTo>
                <a:cubicBezTo>
                  <a:pt x="8801100" y="1752600"/>
                  <a:pt x="8829675" y="1781175"/>
                  <a:pt x="8829675" y="1819275"/>
                </a:cubicBezTo>
                <a:cubicBezTo>
                  <a:pt x="8829675" y="1857375"/>
                  <a:pt x="8801100" y="1885950"/>
                  <a:pt x="8763000" y="1885950"/>
                </a:cubicBezTo>
                <a:close/>
                <a:moveTo>
                  <a:pt x="8763000" y="1628775"/>
                </a:moveTo>
                <a:cubicBezTo>
                  <a:pt x="8724900" y="1628775"/>
                  <a:pt x="8696325" y="1600200"/>
                  <a:pt x="8696325" y="1562100"/>
                </a:cubicBezTo>
                <a:cubicBezTo>
                  <a:pt x="8696325" y="1524000"/>
                  <a:pt x="8724900" y="1495425"/>
                  <a:pt x="8763000" y="1495425"/>
                </a:cubicBezTo>
                <a:cubicBezTo>
                  <a:pt x="8801100" y="1495425"/>
                  <a:pt x="8829675" y="1524000"/>
                  <a:pt x="8829675" y="1562100"/>
                </a:cubicBezTo>
                <a:cubicBezTo>
                  <a:pt x="8829675" y="1600200"/>
                  <a:pt x="8801100" y="1628775"/>
                  <a:pt x="8763000" y="1628775"/>
                </a:cubicBezTo>
                <a:close/>
                <a:moveTo>
                  <a:pt x="8763000" y="1366838"/>
                </a:moveTo>
                <a:cubicBezTo>
                  <a:pt x="8724900" y="1366838"/>
                  <a:pt x="8696325" y="1338263"/>
                  <a:pt x="8696325" y="1300163"/>
                </a:cubicBezTo>
                <a:cubicBezTo>
                  <a:pt x="8696325" y="1262062"/>
                  <a:pt x="8724900" y="1233488"/>
                  <a:pt x="8763000" y="1233488"/>
                </a:cubicBezTo>
                <a:cubicBezTo>
                  <a:pt x="8801100" y="1233488"/>
                  <a:pt x="8829675" y="1262062"/>
                  <a:pt x="8829675" y="1300163"/>
                </a:cubicBezTo>
                <a:cubicBezTo>
                  <a:pt x="8829675" y="1338263"/>
                  <a:pt x="8801100" y="1366838"/>
                  <a:pt x="8763000" y="1366838"/>
                </a:cubicBezTo>
                <a:close/>
                <a:moveTo>
                  <a:pt x="8763000" y="1109663"/>
                </a:moveTo>
                <a:cubicBezTo>
                  <a:pt x="8724900" y="1109663"/>
                  <a:pt x="8696325" y="1081088"/>
                  <a:pt x="8696325" y="1042988"/>
                </a:cubicBezTo>
                <a:cubicBezTo>
                  <a:pt x="8696325" y="1004888"/>
                  <a:pt x="8724900" y="976312"/>
                  <a:pt x="8763000" y="976312"/>
                </a:cubicBezTo>
                <a:cubicBezTo>
                  <a:pt x="8801100" y="976312"/>
                  <a:pt x="8829675" y="1004888"/>
                  <a:pt x="8829675" y="1042988"/>
                </a:cubicBezTo>
                <a:cubicBezTo>
                  <a:pt x="8829675" y="1081088"/>
                  <a:pt x="8801100" y="1109663"/>
                  <a:pt x="8763000" y="1109663"/>
                </a:cubicBezTo>
                <a:close/>
                <a:moveTo>
                  <a:pt x="8763000" y="847725"/>
                </a:moveTo>
                <a:cubicBezTo>
                  <a:pt x="8724900" y="847725"/>
                  <a:pt x="8696325" y="819150"/>
                  <a:pt x="8696325" y="781050"/>
                </a:cubicBezTo>
                <a:cubicBezTo>
                  <a:pt x="8696325" y="742950"/>
                  <a:pt x="8724900" y="714375"/>
                  <a:pt x="8763000" y="714375"/>
                </a:cubicBezTo>
                <a:cubicBezTo>
                  <a:pt x="8801100" y="714375"/>
                  <a:pt x="8829675" y="742950"/>
                  <a:pt x="8829675" y="781050"/>
                </a:cubicBezTo>
                <a:cubicBezTo>
                  <a:pt x="8829675" y="819150"/>
                  <a:pt x="8801100" y="847725"/>
                  <a:pt x="8763000" y="847725"/>
                </a:cubicBezTo>
                <a:close/>
                <a:moveTo>
                  <a:pt x="8763000" y="585788"/>
                </a:moveTo>
                <a:cubicBezTo>
                  <a:pt x="8724900" y="585788"/>
                  <a:pt x="8696325" y="557212"/>
                  <a:pt x="8696325" y="519112"/>
                </a:cubicBezTo>
                <a:cubicBezTo>
                  <a:pt x="8696325" y="481013"/>
                  <a:pt x="8724900" y="452437"/>
                  <a:pt x="8763000" y="452437"/>
                </a:cubicBezTo>
                <a:cubicBezTo>
                  <a:pt x="8801100" y="452437"/>
                  <a:pt x="8829675" y="481013"/>
                  <a:pt x="8829675" y="519112"/>
                </a:cubicBezTo>
                <a:cubicBezTo>
                  <a:pt x="8829675" y="557212"/>
                  <a:pt x="8801100" y="585788"/>
                  <a:pt x="8763000" y="585788"/>
                </a:cubicBezTo>
                <a:close/>
                <a:moveTo>
                  <a:pt x="8763000" y="328612"/>
                </a:moveTo>
                <a:cubicBezTo>
                  <a:pt x="8724900" y="328612"/>
                  <a:pt x="8696325" y="300038"/>
                  <a:pt x="8696325" y="261937"/>
                </a:cubicBezTo>
                <a:cubicBezTo>
                  <a:pt x="8696325" y="223837"/>
                  <a:pt x="8724900" y="195263"/>
                  <a:pt x="8763000" y="195263"/>
                </a:cubicBezTo>
                <a:cubicBezTo>
                  <a:pt x="8801100" y="195263"/>
                  <a:pt x="8829675" y="223837"/>
                  <a:pt x="8829675" y="261937"/>
                </a:cubicBezTo>
                <a:cubicBezTo>
                  <a:pt x="8829675" y="300038"/>
                  <a:pt x="8801100" y="328612"/>
                  <a:pt x="8763000" y="328612"/>
                </a:cubicBezTo>
                <a:close/>
              </a:path>
            </a:pathLst>
          </a:custGeom>
          <a:solidFill>
            <a:srgbClr val="34ADC1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69" name="四角形: 角を丸くする 268">
            <a:extLst>
              <a:ext uri="{FF2B5EF4-FFF2-40B4-BE49-F238E27FC236}">
                <a16:creationId xmlns:a16="http://schemas.microsoft.com/office/drawing/2014/main" id="{70E02A54-019C-451F-90F5-B87B69F09F42}"/>
              </a:ext>
            </a:extLst>
          </p:cNvPr>
          <p:cNvSpPr/>
          <p:nvPr/>
        </p:nvSpPr>
        <p:spPr>
          <a:xfrm rot="5400000">
            <a:off x="7664311" y="3458438"/>
            <a:ext cx="9495795" cy="23841965"/>
          </a:xfrm>
          <a:prstGeom prst="roundRect">
            <a:avLst>
              <a:gd name="adj" fmla="val 6790"/>
            </a:avLst>
          </a:prstGeom>
          <a:solidFill>
            <a:srgbClr val="34A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26195542" y="19203988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pic>
        <p:nvPicPr>
          <p:cNvPr id="220" name="グラフィックス 219">
            <a:extLst>
              <a:ext uri="{FF2B5EF4-FFF2-40B4-BE49-F238E27FC236}">
                <a16:creationId xmlns:a16="http://schemas.microsoft.com/office/drawing/2014/main" id="{71FA1CAB-146E-4BF6-BA09-07EDBA2A3C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289221" y="14314814"/>
            <a:ext cx="4177665" cy="446913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48E7EB0-5D2F-48AE-A8D6-2F7BD2C0F384}"/>
              </a:ext>
            </a:extLst>
          </p:cNvPr>
          <p:cNvSpPr txBox="1"/>
          <p:nvPr/>
        </p:nvSpPr>
        <p:spPr>
          <a:xfrm>
            <a:off x="25402079" y="11169094"/>
            <a:ext cx="100238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6600" b="1" dirty="0">
                <a:solidFill>
                  <a:srgbClr val="1A4A5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正しい咳エチケット</a:t>
            </a:r>
          </a:p>
        </p:txBody>
      </p:sp>
      <p:sp>
        <p:nvSpPr>
          <p:cNvPr id="278" name="テキスト ボックス 277">
            <a:extLst>
              <a:ext uri="{FF2B5EF4-FFF2-40B4-BE49-F238E27FC236}">
                <a16:creationId xmlns:a16="http://schemas.microsoft.com/office/drawing/2014/main" id="{469D5326-DB8C-42BA-8873-4B761C86103B}"/>
              </a:ext>
            </a:extLst>
          </p:cNvPr>
          <p:cNvSpPr txBox="1"/>
          <p:nvPr/>
        </p:nvSpPr>
        <p:spPr>
          <a:xfrm>
            <a:off x="25496367" y="12349098"/>
            <a:ext cx="9835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b="1" dirty="0">
                <a:solidFill>
                  <a:srgbClr val="1A4A5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くしゃみや咳が出るときは</a:t>
            </a:r>
            <a:endParaRPr kumimoji="1" lang="en-US" altLang="ja-JP" sz="5400" b="1" dirty="0">
              <a:solidFill>
                <a:srgbClr val="1A4A5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5400" b="1" dirty="0">
                <a:solidFill>
                  <a:srgbClr val="1A4A5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マスクをつけましょう</a:t>
            </a:r>
            <a:endParaRPr kumimoji="1" lang="ja-JP" altLang="en-US" sz="5400" b="1" dirty="0">
              <a:solidFill>
                <a:srgbClr val="1A4A5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76" name="フリーフォーム: 図形 275">
            <a:extLst>
              <a:ext uri="{FF2B5EF4-FFF2-40B4-BE49-F238E27FC236}">
                <a16:creationId xmlns:a16="http://schemas.microsoft.com/office/drawing/2014/main" id="{6D403064-D751-47C8-90F1-49A164B4D5DD}"/>
              </a:ext>
            </a:extLst>
          </p:cNvPr>
          <p:cNvSpPr/>
          <p:nvPr/>
        </p:nvSpPr>
        <p:spPr>
          <a:xfrm>
            <a:off x="9970318" y="5420825"/>
            <a:ext cx="3277122" cy="3281999"/>
          </a:xfrm>
          <a:custGeom>
            <a:avLst/>
            <a:gdLst>
              <a:gd name="connsiteX0" fmla="*/ 1638561 w 3277122"/>
              <a:gd name="connsiteY0" fmla="*/ 3281999 h 3281999"/>
              <a:gd name="connsiteX1" fmla="*/ 0 w 3277122"/>
              <a:gd name="connsiteY1" fmla="*/ 1643438 h 3281999"/>
              <a:gd name="connsiteX2" fmla="*/ 1638561 w 3277122"/>
              <a:gd name="connsiteY2" fmla="*/ 0 h 3281999"/>
              <a:gd name="connsiteX3" fmla="*/ 3277123 w 3277122"/>
              <a:gd name="connsiteY3" fmla="*/ 1638561 h 3281999"/>
              <a:gd name="connsiteX4" fmla="*/ 1638561 w 3277122"/>
              <a:gd name="connsiteY4" fmla="*/ 3281999 h 3281999"/>
              <a:gd name="connsiteX5" fmla="*/ 1638561 w 3277122"/>
              <a:gd name="connsiteY5" fmla="*/ 414517 h 3281999"/>
              <a:gd name="connsiteX6" fmla="*/ 414517 w 3277122"/>
              <a:gd name="connsiteY6" fmla="*/ 1638561 h 3281999"/>
              <a:gd name="connsiteX7" fmla="*/ 1638561 w 3277122"/>
              <a:gd name="connsiteY7" fmla="*/ 2862605 h 3281999"/>
              <a:gd name="connsiteX8" fmla="*/ 2862606 w 3277122"/>
              <a:gd name="connsiteY8" fmla="*/ 1638561 h 3281999"/>
              <a:gd name="connsiteX9" fmla="*/ 1638561 w 3277122"/>
              <a:gd name="connsiteY9" fmla="*/ 414517 h 328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7122" h="3281999">
                <a:moveTo>
                  <a:pt x="1638561" y="3281999"/>
                </a:moveTo>
                <a:cubicBezTo>
                  <a:pt x="731501" y="3281999"/>
                  <a:pt x="0" y="2545622"/>
                  <a:pt x="0" y="1643438"/>
                </a:cubicBezTo>
                <a:cubicBezTo>
                  <a:pt x="0" y="741254"/>
                  <a:pt x="731501" y="0"/>
                  <a:pt x="1638561" y="0"/>
                </a:cubicBezTo>
                <a:cubicBezTo>
                  <a:pt x="2545622" y="0"/>
                  <a:pt x="3277123" y="736377"/>
                  <a:pt x="3277123" y="1638561"/>
                </a:cubicBezTo>
                <a:cubicBezTo>
                  <a:pt x="3277123" y="2540746"/>
                  <a:pt x="2540746" y="3281999"/>
                  <a:pt x="1638561" y="3281999"/>
                </a:cubicBezTo>
                <a:close/>
                <a:moveTo>
                  <a:pt x="1638561" y="414517"/>
                </a:moveTo>
                <a:cubicBezTo>
                  <a:pt x="965582" y="414517"/>
                  <a:pt x="414517" y="965581"/>
                  <a:pt x="414517" y="1638561"/>
                </a:cubicBezTo>
                <a:cubicBezTo>
                  <a:pt x="414517" y="2311542"/>
                  <a:pt x="965582" y="2862605"/>
                  <a:pt x="1638561" y="2862605"/>
                </a:cubicBezTo>
                <a:cubicBezTo>
                  <a:pt x="2311541" y="2862605"/>
                  <a:pt x="2862606" y="2311542"/>
                  <a:pt x="2862606" y="1638561"/>
                </a:cubicBezTo>
                <a:cubicBezTo>
                  <a:pt x="2862606" y="965581"/>
                  <a:pt x="2311541" y="414517"/>
                  <a:pt x="1638561" y="414517"/>
                </a:cubicBezTo>
                <a:close/>
              </a:path>
            </a:pathLst>
          </a:custGeom>
          <a:solidFill>
            <a:srgbClr val="F7CFBA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77" name="フリーフォーム: 図形 276">
            <a:extLst>
              <a:ext uri="{FF2B5EF4-FFF2-40B4-BE49-F238E27FC236}">
                <a16:creationId xmlns:a16="http://schemas.microsoft.com/office/drawing/2014/main" id="{B8E12E8D-3EEE-4497-986D-43093BF90FD5}"/>
              </a:ext>
            </a:extLst>
          </p:cNvPr>
          <p:cNvSpPr/>
          <p:nvPr/>
        </p:nvSpPr>
        <p:spPr>
          <a:xfrm>
            <a:off x="1255709" y="5420825"/>
            <a:ext cx="3277122" cy="3281999"/>
          </a:xfrm>
          <a:custGeom>
            <a:avLst/>
            <a:gdLst>
              <a:gd name="connsiteX0" fmla="*/ 1638561 w 3277122"/>
              <a:gd name="connsiteY0" fmla="*/ 3281999 h 3281999"/>
              <a:gd name="connsiteX1" fmla="*/ 0 w 3277122"/>
              <a:gd name="connsiteY1" fmla="*/ 1643438 h 3281999"/>
              <a:gd name="connsiteX2" fmla="*/ 1638561 w 3277122"/>
              <a:gd name="connsiteY2" fmla="*/ 0 h 3281999"/>
              <a:gd name="connsiteX3" fmla="*/ 3277122 w 3277122"/>
              <a:gd name="connsiteY3" fmla="*/ 1638561 h 3281999"/>
              <a:gd name="connsiteX4" fmla="*/ 1638561 w 3277122"/>
              <a:gd name="connsiteY4" fmla="*/ 3281999 h 3281999"/>
              <a:gd name="connsiteX5" fmla="*/ 1638561 w 3277122"/>
              <a:gd name="connsiteY5" fmla="*/ 414517 h 3281999"/>
              <a:gd name="connsiteX6" fmla="*/ 414517 w 3277122"/>
              <a:gd name="connsiteY6" fmla="*/ 1638561 h 3281999"/>
              <a:gd name="connsiteX7" fmla="*/ 1638561 w 3277122"/>
              <a:gd name="connsiteY7" fmla="*/ 2862605 h 3281999"/>
              <a:gd name="connsiteX8" fmla="*/ 2862605 w 3277122"/>
              <a:gd name="connsiteY8" fmla="*/ 1638561 h 3281999"/>
              <a:gd name="connsiteX9" fmla="*/ 1638561 w 3277122"/>
              <a:gd name="connsiteY9" fmla="*/ 414517 h 328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7122" h="3281999">
                <a:moveTo>
                  <a:pt x="1638561" y="3281999"/>
                </a:moveTo>
                <a:cubicBezTo>
                  <a:pt x="731500" y="3281999"/>
                  <a:pt x="0" y="2545622"/>
                  <a:pt x="0" y="1643438"/>
                </a:cubicBezTo>
                <a:cubicBezTo>
                  <a:pt x="0" y="741254"/>
                  <a:pt x="736377" y="0"/>
                  <a:pt x="1638561" y="0"/>
                </a:cubicBezTo>
                <a:cubicBezTo>
                  <a:pt x="2540745" y="0"/>
                  <a:pt x="3277122" y="736377"/>
                  <a:pt x="3277122" y="1638561"/>
                </a:cubicBezTo>
                <a:cubicBezTo>
                  <a:pt x="3277122" y="2540746"/>
                  <a:pt x="2545622" y="3281999"/>
                  <a:pt x="1638561" y="3281999"/>
                </a:cubicBezTo>
                <a:close/>
                <a:moveTo>
                  <a:pt x="1638561" y="414517"/>
                </a:moveTo>
                <a:cubicBezTo>
                  <a:pt x="965581" y="414517"/>
                  <a:pt x="414517" y="965581"/>
                  <a:pt x="414517" y="1638561"/>
                </a:cubicBezTo>
                <a:cubicBezTo>
                  <a:pt x="414517" y="2311542"/>
                  <a:pt x="965581" y="2862605"/>
                  <a:pt x="1638561" y="2862605"/>
                </a:cubicBezTo>
                <a:cubicBezTo>
                  <a:pt x="2311542" y="2862605"/>
                  <a:pt x="2862605" y="2311542"/>
                  <a:pt x="2862605" y="1638561"/>
                </a:cubicBezTo>
                <a:cubicBezTo>
                  <a:pt x="2862605" y="965581"/>
                  <a:pt x="2316418" y="414517"/>
                  <a:pt x="1638561" y="414517"/>
                </a:cubicBezTo>
                <a:close/>
              </a:path>
            </a:pathLst>
          </a:custGeom>
          <a:solidFill>
            <a:srgbClr val="F7CFBA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06BA322-B9E9-4168-8347-02CDE0A458FA}"/>
              </a:ext>
            </a:extLst>
          </p:cNvPr>
          <p:cNvSpPr txBox="1"/>
          <p:nvPr/>
        </p:nvSpPr>
        <p:spPr>
          <a:xfrm>
            <a:off x="9719048" y="2411994"/>
            <a:ext cx="7992888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手のひらではなく、袖や上着の内側で口や鼻を</a:t>
            </a:r>
            <a:endParaRPr lang="en-US" altLang="ja-JP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おさえましょう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A48C2832-155F-4757-BD4A-FCD58D943C44}"/>
              </a:ext>
            </a:extLst>
          </p:cNvPr>
          <p:cNvSpPr txBox="1"/>
          <p:nvPr/>
        </p:nvSpPr>
        <p:spPr>
          <a:xfrm>
            <a:off x="1078088" y="2411994"/>
            <a:ext cx="7992888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ティッシュやハンカチで</a:t>
            </a:r>
          </a:p>
          <a:p>
            <a:r>
              <a:rPr lang="ja-JP" altLang="en-US" sz="540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口や鼻</a:t>
            </a:r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をおさえましょう</a:t>
            </a:r>
          </a:p>
        </p:txBody>
      </p:sp>
      <p:pic>
        <p:nvPicPr>
          <p:cNvPr id="655" name="グラフィックス 654">
            <a:extLst>
              <a:ext uri="{FF2B5EF4-FFF2-40B4-BE49-F238E27FC236}">
                <a16:creationId xmlns:a16="http://schemas.microsoft.com/office/drawing/2014/main" id="{5C139225-AF80-4CE3-8161-E4E6BA8496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7802622" y="481947"/>
            <a:ext cx="5222337" cy="1377486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3AA135-1064-4827-8E9D-0DA26F8EEAC2}"/>
              </a:ext>
            </a:extLst>
          </p:cNvPr>
          <p:cNvSpPr txBox="1"/>
          <p:nvPr/>
        </p:nvSpPr>
        <p:spPr>
          <a:xfrm>
            <a:off x="5878942" y="785166"/>
            <a:ext cx="6340197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ja-JP" altLang="en-US" sz="6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マスクがない場合</a:t>
            </a:r>
          </a:p>
        </p:txBody>
      </p:sp>
      <p:sp>
        <p:nvSpPr>
          <p:cNvPr id="513" name="フリーフォーム: 図形 512">
            <a:extLst>
              <a:ext uri="{FF2B5EF4-FFF2-40B4-BE49-F238E27FC236}">
                <a16:creationId xmlns:a16="http://schemas.microsoft.com/office/drawing/2014/main" id="{0BC977E5-9F15-46F9-B5CA-739065FC40D7}"/>
              </a:ext>
            </a:extLst>
          </p:cNvPr>
          <p:cNvSpPr/>
          <p:nvPr/>
        </p:nvSpPr>
        <p:spPr>
          <a:xfrm>
            <a:off x="7379044" y="16913483"/>
            <a:ext cx="2306665" cy="1745848"/>
          </a:xfrm>
          <a:custGeom>
            <a:avLst/>
            <a:gdLst>
              <a:gd name="connsiteX0" fmla="*/ 1477631 w 2306665"/>
              <a:gd name="connsiteY0" fmla="*/ 43889 h 1745848"/>
              <a:gd name="connsiteX1" fmla="*/ 1263057 w 2306665"/>
              <a:gd name="connsiteY1" fmla="*/ 43889 h 1745848"/>
              <a:gd name="connsiteX2" fmla="*/ 1263057 w 2306665"/>
              <a:gd name="connsiteY2" fmla="*/ 258464 h 1745848"/>
              <a:gd name="connsiteX3" fmla="*/ 1726341 w 2306665"/>
              <a:gd name="connsiteY3" fmla="*/ 721748 h 1745848"/>
              <a:gd name="connsiteX4" fmla="*/ 151177 w 2306665"/>
              <a:gd name="connsiteY4" fmla="*/ 721748 h 1745848"/>
              <a:gd name="connsiteX5" fmla="*/ 0 w 2306665"/>
              <a:gd name="connsiteY5" fmla="*/ 872923 h 1745848"/>
              <a:gd name="connsiteX6" fmla="*/ 151177 w 2306665"/>
              <a:gd name="connsiteY6" fmla="*/ 1024100 h 1745848"/>
              <a:gd name="connsiteX7" fmla="*/ 1726341 w 2306665"/>
              <a:gd name="connsiteY7" fmla="*/ 1024100 h 1745848"/>
              <a:gd name="connsiteX8" fmla="*/ 1263057 w 2306665"/>
              <a:gd name="connsiteY8" fmla="*/ 1487384 h 1745848"/>
              <a:gd name="connsiteX9" fmla="*/ 1263057 w 2306665"/>
              <a:gd name="connsiteY9" fmla="*/ 1701957 h 1745848"/>
              <a:gd name="connsiteX10" fmla="*/ 1370344 w 2306665"/>
              <a:gd name="connsiteY10" fmla="*/ 1745849 h 1745848"/>
              <a:gd name="connsiteX11" fmla="*/ 1477631 w 2306665"/>
              <a:gd name="connsiteY11" fmla="*/ 1701957 h 1745848"/>
              <a:gd name="connsiteX12" fmla="*/ 2306665 w 2306665"/>
              <a:gd name="connsiteY12" fmla="*/ 872923 h 1745848"/>
              <a:gd name="connsiteX13" fmla="*/ 1477631 w 2306665"/>
              <a:gd name="connsiteY13" fmla="*/ 43889 h 174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6665" h="1745848">
                <a:moveTo>
                  <a:pt x="1477631" y="43889"/>
                </a:moveTo>
                <a:cubicBezTo>
                  <a:pt x="1419111" y="-14630"/>
                  <a:pt x="1321578" y="-14630"/>
                  <a:pt x="1263057" y="43889"/>
                </a:cubicBezTo>
                <a:cubicBezTo>
                  <a:pt x="1204537" y="102410"/>
                  <a:pt x="1204537" y="199943"/>
                  <a:pt x="1263057" y="258464"/>
                </a:cubicBezTo>
                <a:lnTo>
                  <a:pt x="1726341" y="721748"/>
                </a:lnTo>
                <a:lnTo>
                  <a:pt x="151177" y="721748"/>
                </a:lnTo>
                <a:cubicBezTo>
                  <a:pt x="68273" y="721748"/>
                  <a:pt x="0" y="790021"/>
                  <a:pt x="0" y="872923"/>
                </a:cubicBezTo>
                <a:cubicBezTo>
                  <a:pt x="0" y="955827"/>
                  <a:pt x="68273" y="1024100"/>
                  <a:pt x="151177" y="1024100"/>
                </a:cubicBezTo>
                <a:lnTo>
                  <a:pt x="1726341" y="1024100"/>
                </a:lnTo>
                <a:lnTo>
                  <a:pt x="1263057" y="1487384"/>
                </a:lnTo>
                <a:cubicBezTo>
                  <a:pt x="1204537" y="1545905"/>
                  <a:pt x="1204537" y="1643438"/>
                  <a:pt x="1263057" y="1701957"/>
                </a:cubicBezTo>
                <a:cubicBezTo>
                  <a:pt x="1292318" y="1731218"/>
                  <a:pt x="1331331" y="1745849"/>
                  <a:pt x="1370344" y="1745849"/>
                </a:cubicBezTo>
                <a:cubicBezTo>
                  <a:pt x="1409357" y="1745849"/>
                  <a:pt x="1448371" y="1731218"/>
                  <a:pt x="1477631" y="1701957"/>
                </a:cubicBezTo>
                <a:lnTo>
                  <a:pt x="2306665" y="872923"/>
                </a:lnTo>
                <a:lnTo>
                  <a:pt x="1477631" y="43889"/>
                </a:lnTo>
                <a:close/>
              </a:path>
            </a:pathLst>
          </a:custGeom>
          <a:solidFill>
            <a:srgbClr val="D3ECEF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14" name="フリーフォーム: 図形 513">
            <a:extLst>
              <a:ext uri="{FF2B5EF4-FFF2-40B4-BE49-F238E27FC236}">
                <a16:creationId xmlns:a16="http://schemas.microsoft.com/office/drawing/2014/main" id="{C21C845A-A793-4055-A448-1245CB5E26D2}"/>
              </a:ext>
            </a:extLst>
          </p:cNvPr>
          <p:cNvSpPr/>
          <p:nvPr/>
        </p:nvSpPr>
        <p:spPr>
          <a:xfrm>
            <a:off x="14729069" y="16953608"/>
            <a:ext cx="2306664" cy="1745848"/>
          </a:xfrm>
          <a:custGeom>
            <a:avLst/>
            <a:gdLst>
              <a:gd name="connsiteX0" fmla="*/ 1477631 w 2306664"/>
              <a:gd name="connsiteY0" fmla="*/ 43889 h 1745848"/>
              <a:gd name="connsiteX1" fmla="*/ 1263057 w 2306664"/>
              <a:gd name="connsiteY1" fmla="*/ 43889 h 1745848"/>
              <a:gd name="connsiteX2" fmla="*/ 1263057 w 2306664"/>
              <a:gd name="connsiteY2" fmla="*/ 258464 h 1745848"/>
              <a:gd name="connsiteX3" fmla="*/ 1726341 w 2306664"/>
              <a:gd name="connsiteY3" fmla="*/ 721748 h 1745848"/>
              <a:gd name="connsiteX4" fmla="*/ 151177 w 2306664"/>
              <a:gd name="connsiteY4" fmla="*/ 721748 h 1745848"/>
              <a:gd name="connsiteX5" fmla="*/ 0 w 2306664"/>
              <a:gd name="connsiteY5" fmla="*/ 872923 h 1745848"/>
              <a:gd name="connsiteX6" fmla="*/ 151177 w 2306664"/>
              <a:gd name="connsiteY6" fmla="*/ 1024100 h 1745848"/>
              <a:gd name="connsiteX7" fmla="*/ 1726341 w 2306664"/>
              <a:gd name="connsiteY7" fmla="*/ 1024100 h 1745848"/>
              <a:gd name="connsiteX8" fmla="*/ 1263057 w 2306664"/>
              <a:gd name="connsiteY8" fmla="*/ 1487384 h 1745848"/>
              <a:gd name="connsiteX9" fmla="*/ 1263057 w 2306664"/>
              <a:gd name="connsiteY9" fmla="*/ 1701957 h 1745848"/>
              <a:gd name="connsiteX10" fmla="*/ 1370345 w 2306664"/>
              <a:gd name="connsiteY10" fmla="*/ 1745849 h 1745848"/>
              <a:gd name="connsiteX11" fmla="*/ 1477631 w 2306664"/>
              <a:gd name="connsiteY11" fmla="*/ 1701957 h 1745848"/>
              <a:gd name="connsiteX12" fmla="*/ 2306664 w 2306664"/>
              <a:gd name="connsiteY12" fmla="*/ 872923 h 1745848"/>
              <a:gd name="connsiteX13" fmla="*/ 1477631 w 2306664"/>
              <a:gd name="connsiteY13" fmla="*/ 43889 h 174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6664" h="1745848">
                <a:moveTo>
                  <a:pt x="1477631" y="43889"/>
                </a:moveTo>
                <a:cubicBezTo>
                  <a:pt x="1419111" y="-14630"/>
                  <a:pt x="1321578" y="-14630"/>
                  <a:pt x="1263057" y="43889"/>
                </a:cubicBezTo>
                <a:cubicBezTo>
                  <a:pt x="1204537" y="102410"/>
                  <a:pt x="1204537" y="199943"/>
                  <a:pt x="1263057" y="258464"/>
                </a:cubicBezTo>
                <a:lnTo>
                  <a:pt x="1726341" y="721748"/>
                </a:lnTo>
                <a:lnTo>
                  <a:pt x="151177" y="721748"/>
                </a:lnTo>
                <a:cubicBezTo>
                  <a:pt x="68273" y="721748"/>
                  <a:pt x="0" y="790021"/>
                  <a:pt x="0" y="872923"/>
                </a:cubicBezTo>
                <a:cubicBezTo>
                  <a:pt x="0" y="955827"/>
                  <a:pt x="68273" y="1024100"/>
                  <a:pt x="151177" y="1024100"/>
                </a:cubicBezTo>
                <a:lnTo>
                  <a:pt x="1726341" y="1024100"/>
                </a:lnTo>
                <a:lnTo>
                  <a:pt x="1263057" y="1487384"/>
                </a:lnTo>
                <a:cubicBezTo>
                  <a:pt x="1204537" y="1545905"/>
                  <a:pt x="1204537" y="1643438"/>
                  <a:pt x="1263057" y="1701957"/>
                </a:cubicBezTo>
                <a:cubicBezTo>
                  <a:pt x="1292318" y="1731218"/>
                  <a:pt x="1331331" y="1745849"/>
                  <a:pt x="1370345" y="1745849"/>
                </a:cubicBezTo>
                <a:cubicBezTo>
                  <a:pt x="1409357" y="1745849"/>
                  <a:pt x="1448371" y="1731218"/>
                  <a:pt x="1477631" y="1701957"/>
                </a:cubicBezTo>
                <a:lnTo>
                  <a:pt x="2306664" y="872923"/>
                </a:lnTo>
                <a:lnTo>
                  <a:pt x="1477631" y="43889"/>
                </a:lnTo>
                <a:close/>
              </a:path>
            </a:pathLst>
          </a:custGeom>
          <a:solidFill>
            <a:srgbClr val="D3ECEF"/>
          </a:solidFill>
          <a:ln w="48757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515" name="グラフィックス 223">
            <a:extLst>
              <a:ext uri="{FF2B5EF4-FFF2-40B4-BE49-F238E27FC236}">
                <a16:creationId xmlns:a16="http://schemas.microsoft.com/office/drawing/2014/main" id="{4ACC8672-D8CA-4AF1-B4CC-13999CAF9F10}"/>
              </a:ext>
            </a:extLst>
          </p:cNvPr>
          <p:cNvGrpSpPr>
            <a:grpSpLocks noChangeAspect="1"/>
          </p:cNvGrpSpPr>
          <p:nvPr/>
        </p:nvGrpSpPr>
        <p:grpSpPr>
          <a:xfrm>
            <a:off x="2720682" y="15496657"/>
            <a:ext cx="4658037" cy="4630661"/>
            <a:chOff x="6899733" y="10169224"/>
            <a:chExt cx="4023252" cy="3999606"/>
          </a:xfrm>
          <a:solidFill>
            <a:schemeClr val="accent1"/>
          </a:solidFill>
        </p:grpSpPr>
        <p:sp>
          <p:nvSpPr>
            <p:cNvPr id="516" name="フリーフォーム: 図形 515">
              <a:extLst>
                <a:ext uri="{FF2B5EF4-FFF2-40B4-BE49-F238E27FC236}">
                  <a16:creationId xmlns:a16="http://schemas.microsoft.com/office/drawing/2014/main" id="{C4B8196C-9B6F-4B10-A839-05D134E3B3D3}"/>
                </a:ext>
              </a:extLst>
            </p:cNvPr>
            <p:cNvSpPr/>
            <p:nvPr/>
          </p:nvSpPr>
          <p:spPr>
            <a:xfrm>
              <a:off x="7311987" y="12130381"/>
              <a:ext cx="2630788" cy="1048826"/>
            </a:xfrm>
            <a:custGeom>
              <a:avLst/>
              <a:gdLst>
                <a:gd name="connsiteX0" fmla="*/ 2572269 w 2630788"/>
                <a:gd name="connsiteY0" fmla="*/ 463284 h 1048826"/>
                <a:gd name="connsiteX1" fmla="*/ 2343065 w 2630788"/>
                <a:gd name="connsiteY1" fmla="*/ 287725 h 1048826"/>
                <a:gd name="connsiteX2" fmla="*/ 1752988 w 2630788"/>
                <a:gd name="connsiteY2" fmla="*/ 224327 h 1048826"/>
                <a:gd name="connsiteX3" fmla="*/ 1650578 w 2630788"/>
                <a:gd name="connsiteY3" fmla="*/ 185314 h 1048826"/>
                <a:gd name="connsiteX4" fmla="*/ 1099514 w 2630788"/>
                <a:gd name="connsiteY4" fmla="*/ 136548 h 1048826"/>
                <a:gd name="connsiteX5" fmla="*/ 489930 w 2630788"/>
                <a:gd name="connsiteY5" fmla="*/ 0 h 1048826"/>
                <a:gd name="connsiteX6" fmla="*/ 216837 w 2630788"/>
                <a:gd name="connsiteY6" fmla="*/ 73150 h 1048826"/>
                <a:gd name="connsiteX7" fmla="*/ 99797 w 2630788"/>
                <a:gd name="connsiteY7" fmla="*/ 97533 h 1048826"/>
                <a:gd name="connsiteX8" fmla="*/ 16893 w 2630788"/>
                <a:gd name="connsiteY8" fmla="*/ 29260 h 1048826"/>
                <a:gd name="connsiteX9" fmla="*/ 16893 w 2630788"/>
                <a:gd name="connsiteY9" fmla="*/ 248710 h 1048826"/>
                <a:gd name="connsiteX10" fmla="*/ 158317 w 2630788"/>
                <a:gd name="connsiteY10" fmla="*/ 755884 h 1048826"/>
                <a:gd name="connsiteX11" fmla="*/ 343630 w 2630788"/>
                <a:gd name="connsiteY11" fmla="*/ 897309 h 1048826"/>
                <a:gd name="connsiteX12" fmla="*/ 1323841 w 2630788"/>
                <a:gd name="connsiteY12" fmla="*/ 1048484 h 1048826"/>
                <a:gd name="connsiteX13" fmla="*/ 1616441 w 2630788"/>
                <a:gd name="connsiteY13" fmla="*/ 1004594 h 1048826"/>
                <a:gd name="connsiteX14" fmla="*/ 2162628 w 2630788"/>
                <a:gd name="connsiteY14" fmla="*/ 970459 h 1048826"/>
                <a:gd name="connsiteX15" fmla="*/ 2586899 w 2630788"/>
                <a:gd name="connsiteY15" fmla="*/ 790021 h 1048826"/>
                <a:gd name="connsiteX16" fmla="*/ 2572269 w 2630788"/>
                <a:gd name="connsiteY16" fmla="*/ 463284 h 1048826"/>
                <a:gd name="connsiteX17" fmla="*/ 2547885 w 2630788"/>
                <a:gd name="connsiteY17" fmla="*/ 672981 h 1048826"/>
                <a:gd name="connsiteX18" fmla="*/ 2484488 w 2630788"/>
                <a:gd name="connsiteY18" fmla="*/ 790021 h 1048826"/>
                <a:gd name="connsiteX19" fmla="*/ 2147998 w 2630788"/>
                <a:gd name="connsiteY19" fmla="*/ 872925 h 1048826"/>
                <a:gd name="connsiteX20" fmla="*/ 1762741 w 2630788"/>
                <a:gd name="connsiteY20" fmla="*/ 907061 h 1048826"/>
                <a:gd name="connsiteX21" fmla="*/ 1631071 w 2630788"/>
                <a:gd name="connsiteY21" fmla="*/ 936321 h 1048826"/>
                <a:gd name="connsiteX22" fmla="*/ 1684715 w 2630788"/>
                <a:gd name="connsiteY22" fmla="*/ 297477 h 1048826"/>
                <a:gd name="connsiteX23" fmla="*/ 2196765 w 2630788"/>
                <a:gd name="connsiteY23" fmla="*/ 365750 h 1048826"/>
                <a:gd name="connsiteX24" fmla="*/ 2499118 w 2630788"/>
                <a:gd name="connsiteY24" fmla="*/ 477915 h 1048826"/>
                <a:gd name="connsiteX25" fmla="*/ 2547885 w 2630788"/>
                <a:gd name="connsiteY25" fmla="*/ 672981 h 1048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630788" h="1048826">
                  <a:moveTo>
                    <a:pt x="2572269" y="463284"/>
                  </a:moveTo>
                  <a:cubicBezTo>
                    <a:pt x="2489365" y="326738"/>
                    <a:pt x="2411338" y="287725"/>
                    <a:pt x="2343065" y="287725"/>
                  </a:cubicBezTo>
                  <a:cubicBezTo>
                    <a:pt x="2274792" y="287725"/>
                    <a:pt x="1801754" y="234081"/>
                    <a:pt x="1752988" y="224327"/>
                  </a:cubicBezTo>
                  <a:cubicBezTo>
                    <a:pt x="1704221" y="214575"/>
                    <a:pt x="1704221" y="190191"/>
                    <a:pt x="1650578" y="185314"/>
                  </a:cubicBezTo>
                  <a:cubicBezTo>
                    <a:pt x="1592058" y="180437"/>
                    <a:pt x="1226308" y="170683"/>
                    <a:pt x="1099514" y="136548"/>
                  </a:cubicBezTo>
                  <a:cubicBezTo>
                    <a:pt x="972721" y="102410"/>
                    <a:pt x="587464" y="0"/>
                    <a:pt x="489930" y="0"/>
                  </a:cubicBezTo>
                  <a:cubicBezTo>
                    <a:pt x="392397" y="0"/>
                    <a:pt x="260727" y="39014"/>
                    <a:pt x="216837" y="73150"/>
                  </a:cubicBezTo>
                  <a:cubicBezTo>
                    <a:pt x="172947" y="102410"/>
                    <a:pt x="133933" y="102410"/>
                    <a:pt x="99797" y="97533"/>
                  </a:cubicBezTo>
                  <a:cubicBezTo>
                    <a:pt x="70537" y="92658"/>
                    <a:pt x="16893" y="29260"/>
                    <a:pt x="16893" y="29260"/>
                  </a:cubicBezTo>
                  <a:cubicBezTo>
                    <a:pt x="-12367" y="78027"/>
                    <a:pt x="2263" y="126794"/>
                    <a:pt x="16893" y="248710"/>
                  </a:cubicBezTo>
                  <a:cubicBezTo>
                    <a:pt x="31523" y="370627"/>
                    <a:pt x="133933" y="697365"/>
                    <a:pt x="158317" y="755884"/>
                  </a:cubicBezTo>
                  <a:cubicBezTo>
                    <a:pt x="187577" y="814405"/>
                    <a:pt x="250974" y="872925"/>
                    <a:pt x="343630" y="897309"/>
                  </a:cubicBezTo>
                  <a:cubicBezTo>
                    <a:pt x="436287" y="926567"/>
                    <a:pt x="1084884" y="1043609"/>
                    <a:pt x="1323841" y="1048484"/>
                  </a:cubicBezTo>
                  <a:cubicBezTo>
                    <a:pt x="1562798" y="1053361"/>
                    <a:pt x="1616441" y="1004594"/>
                    <a:pt x="1616441" y="1004594"/>
                  </a:cubicBezTo>
                  <a:cubicBezTo>
                    <a:pt x="1616441" y="1004594"/>
                    <a:pt x="2016328" y="989965"/>
                    <a:pt x="2162628" y="970459"/>
                  </a:cubicBezTo>
                  <a:cubicBezTo>
                    <a:pt x="2308928" y="950951"/>
                    <a:pt x="2533255" y="877801"/>
                    <a:pt x="2586899" y="790021"/>
                  </a:cubicBezTo>
                  <a:cubicBezTo>
                    <a:pt x="2640542" y="707117"/>
                    <a:pt x="2655172" y="599831"/>
                    <a:pt x="2572269" y="463284"/>
                  </a:cubicBezTo>
                  <a:close/>
                  <a:moveTo>
                    <a:pt x="2547885" y="672981"/>
                  </a:moveTo>
                  <a:cubicBezTo>
                    <a:pt x="2543009" y="721748"/>
                    <a:pt x="2528378" y="765638"/>
                    <a:pt x="2484488" y="790021"/>
                  </a:cubicBezTo>
                  <a:cubicBezTo>
                    <a:pt x="2440599" y="809528"/>
                    <a:pt x="2230902" y="863171"/>
                    <a:pt x="2147998" y="872925"/>
                  </a:cubicBezTo>
                  <a:cubicBezTo>
                    <a:pt x="2065095" y="882678"/>
                    <a:pt x="1835891" y="902184"/>
                    <a:pt x="1762741" y="907061"/>
                  </a:cubicBezTo>
                  <a:cubicBezTo>
                    <a:pt x="1689591" y="911938"/>
                    <a:pt x="1631071" y="936321"/>
                    <a:pt x="1631071" y="936321"/>
                  </a:cubicBezTo>
                  <a:lnTo>
                    <a:pt x="1684715" y="297477"/>
                  </a:lnTo>
                  <a:cubicBezTo>
                    <a:pt x="1738358" y="312108"/>
                    <a:pt x="2040711" y="336491"/>
                    <a:pt x="2196765" y="365750"/>
                  </a:cubicBezTo>
                  <a:cubicBezTo>
                    <a:pt x="2352818" y="395011"/>
                    <a:pt x="2455228" y="390134"/>
                    <a:pt x="2499118" y="477915"/>
                  </a:cubicBezTo>
                  <a:cubicBezTo>
                    <a:pt x="2547885" y="560817"/>
                    <a:pt x="2552762" y="619338"/>
                    <a:pt x="2547885" y="672981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7" name="フリーフォーム: 図形 516">
              <a:extLst>
                <a:ext uri="{FF2B5EF4-FFF2-40B4-BE49-F238E27FC236}">
                  <a16:creationId xmlns:a16="http://schemas.microsoft.com/office/drawing/2014/main" id="{4AF16185-6D98-4617-8B03-1F3C3723A8B0}"/>
                </a:ext>
              </a:extLst>
            </p:cNvPr>
            <p:cNvSpPr/>
            <p:nvPr/>
          </p:nvSpPr>
          <p:spPr>
            <a:xfrm>
              <a:off x="8972822" y="12471748"/>
              <a:ext cx="311603" cy="575996"/>
            </a:xfrm>
            <a:custGeom>
              <a:avLst/>
              <a:gdLst>
                <a:gd name="connsiteX0" fmla="*/ 101907 w 311603"/>
                <a:gd name="connsiteY0" fmla="*/ 0 h 575996"/>
                <a:gd name="connsiteX1" fmla="*/ 296973 w 311603"/>
                <a:gd name="connsiteY1" fmla="*/ 48767 h 575996"/>
                <a:gd name="connsiteX2" fmla="*/ 311603 w 311603"/>
                <a:gd name="connsiteY2" fmla="*/ 551065 h 575996"/>
                <a:gd name="connsiteX3" fmla="*/ 43386 w 311603"/>
                <a:gd name="connsiteY3" fmla="*/ 575448 h 575996"/>
                <a:gd name="connsiteX4" fmla="*/ 4373 w 311603"/>
                <a:gd name="connsiteY4" fmla="*/ 438900 h 575996"/>
                <a:gd name="connsiteX5" fmla="*/ 62893 w 311603"/>
                <a:gd name="connsiteY5" fmla="*/ 9754 h 575996"/>
                <a:gd name="connsiteX6" fmla="*/ 101907 w 311603"/>
                <a:gd name="connsiteY6" fmla="*/ 0 h 5759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603" h="575996">
                  <a:moveTo>
                    <a:pt x="101907" y="0"/>
                  </a:moveTo>
                  <a:lnTo>
                    <a:pt x="296973" y="48767"/>
                  </a:lnTo>
                  <a:lnTo>
                    <a:pt x="311603" y="551065"/>
                  </a:lnTo>
                  <a:cubicBezTo>
                    <a:pt x="311603" y="551065"/>
                    <a:pt x="72647" y="580325"/>
                    <a:pt x="43386" y="575448"/>
                  </a:cubicBezTo>
                  <a:cubicBezTo>
                    <a:pt x="14126" y="570571"/>
                    <a:pt x="-10257" y="497421"/>
                    <a:pt x="4373" y="438900"/>
                  </a:cubicBezTo>
                  <a:cubicBezTo>
                    <a:pt x="14126" y="380381"/>
                    <a:pt x="62893" y="9754"/>
                    <a:pt x="62893" y="9754"/>
                  </a:cubicBezTo>
                  <a:lnTo>
                    <a:pt x="101907" y="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8" name="フリーフォーム: 図形 517">
              <a:extLst>
                <a:ext uri="{FF2B5EF4-FFF2-40B4-BE49-F238E27FC236}">
                  <a16:creationId xmlns:a16="http://schemas.microsoft.com/office/drawing/2014/main" id="{CAE05ACB-8741-4FD0-9BB8-371917D2920D}"/>
                </a:ext>
              </a:extLst>
            </p:cNvPr>
            <p:cNvSpPr/>
            <p:nvPr/>
          </p:nvSpPr>
          <p:spPr>
            <a:xfrm>
              <a:off x="8157192" y="13114795"/>
              <a:ext cx="1283286" cy="630604"/>
            </a:xfrm>
            <a:custGeom>
              <a:avLst/>
              <a:gdLst>
                <a:gd name="connsiteX0" fmla="*/ 156776 w 1283286"/>
                <a:gd name="connsiteY0" fmla="*/ 298151 h 630604"/>
                <a:gd name="connsiteX1" fmla="*/ 722 w 1283286"/>
                <a:gd name="connsiteY1" fmla="*/ 366424 h 630604"/>
                <a:gd name="connsiteX2" fmla="*/ 88503 w 1283286"/>
                <a:gd name="connsiteY2" fmla="*/ 541984 h 630604"/>
                <a:gd name="connsiteX3" fmla="*/ 478636 w 1283286"/>
                <a:gd name="connsiteY3" fmla="*/ 624887 h 630604"/>
                <a:gd name="connsiteX4" fmla="*/ 834633 w 1283286"/>
                <a:gd name="connsiteY4" fmla="*/ 483464 h 630604"/>
                <a:gd name="connsiteX5" fmla="*/ 1185753 w 1283286"/>
                <a:gd name="connsiteY5" fmla="*/ 283520 h 630604"/>
                <a:gd name="connsiteX6" fmla="*/ 1283287 w 1283286"/>
                <a:gd name="connsiteY6" fmla="*/ 249384 h 630604"/>
                <a:gd name="connsiteX7" fmla="*/ 1161370 w 1283286"/>
                <a:gd name="connsiteY7" fmla="*/ 146974 h 630604"/>
                <a:gd name="connsiteX8" fmla="*/ 1132110 w 1283286"/>
                <a:gd name="connsiteY8" fmla="*/ 10428 h 630604"/>
                <a:gd name="connsiteX9" fmla="*/ 873647 w 1283286"/>
                <a:gd name="connsiteY9" fmla="*/ 10428 h 630604"/>
                <a:gd name="connsiteX10" fmla="*/ 785866 w 1283286"/>
                <a:gd name="connsiteY10" fmla="*/ 15303 h 630604"/>
                <a:gd name="connsiteX11" fmla="*/ 556663 w 1283286"/>
                <a:gd name="connsiteY11" fmla="*/ 54317 h 630604"/>
                <a:gd name="connsiteX12" fmla="*/ 254309 w 1283286"/>
                <a:gd name="connsiteY12" fmla="*/ 54317 h 630604"/>
                <a:gd name="connsiteX13" fmla="*/ 190913 w 1283286"/>
                <a:gd name="connsiteY13" fmla="*/ 229878 h 630604"/>
                <a:gd name="connsiteX14" fmla="*/ 156776 w 1283286"/>
                <a:gd name="connsiteY14" fmla="*/ 298151 h 630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3286" h="630604">
                  <a:moveTo>
                    <a:pt x="156776" y="298151"/>
                  </a:moveTo>
                  <a:cubicBezTo>
                    <a:pt x="103133" y="317657"/>
                    <a:pt x="722" y="337164"/>
                    <a:pt x="722" y="366424"/>
                  </a:cubicBezTo>
                  <a:cubicBezTo>
                    <a:pt x="722" y="395684"/>
                    <a:pt x="-13908" y="498095"/>
                    <a:pt x="88503" y="541984"/>
                  </a:cubicBezTo>
                  <a:cubicBezTo>
                    <a:pt x="190913" y="590751"/>
                    <a:pt x="361596" y="649270"/>
                    <a:pt x="478636" y="624887"/>
                  </a:cubicBezTo>
                  <a:cubicBezTo>
                    <a:pt x="595676" y="600504"/>
                    <a:pt x="746853" y="532230"/>
                    <a:pt x="834633" y="483464"/>
                  </a:cubicBezTo>
                  <a:cubicBezTo>
                    <a:pt x="922413" y="434697"/>
                    <a:pt x="1127233" y="303028"/>
                    <a:pt x="1185753" y="283520"/>
                  </a:cubicBezTo>
                  <a:cubicBezTo>
                    <a:pt x="1244273" y="264014"/>
                    <a:pt x="1283287" y="249384"/>
                    <a:pt x="1283287" y="249384"/>
                  </a:cubicBezTo>
                  <a:cubicBezTo>
                    <a:pt x="1283287" y="249384"/>
                    <a:pt x="1190630" y="200617"/>
                    <a:pt x="1161370" y="146974"/>
                  </a:cubicBezTo>
                  <a:cubicBezTo>
                    <a:pt x="1127233" y="93330"/>
                    <a:pt x="1132110" y="10428"/>
                    <a:pt x="1132110" y="10428"/>
                  </a:cubicBezTo>
                  <a:cubicBezTo>
                    <a:pt x="1132110" y="10428"/>
                    <a:pt x="932166" y="20180"/>
                    <a:pt x="873647" y="10428"/>
                  </a:cubicBezTo>
                  <a:cubicBezTo>
                    <a:pt x="815127" y="674"/>
                    <a:pt x="810250" y="-9080"/>
                    <a:pt x="785866" y="15303"/>
                  </a:cubicBezTo>
                  <a:cubicBezTo>
                    <a:pt x="756606" y="39686"/>
                    <a:pt x="629813" y="54317"/>
                    <a:pt x="556663" y="54317"/>
                  </a:cubicBezTo>
                  <a:cubicBezTo>
                    <a:pt x="483513" y="54317"/>
                    <a:pt x="254309" y="54317"/>
                    <a:pt x="254309" y="54317"/>
                  </a:cubicBezTo>
                  <a:cubicBezTo>
                    <a:pt x="254309" y="54317"/>
                    <a:pt x="200666" y="185987"/>
                    <a:pt x="190913" y="229878"/>
                  </a:cubicBezTo>
                  <a:cubicBezTo>
                    <a:pt x="181159" y="273768"/>
                    <a:pt x="156776" y="298151"/>
                    <a:pt x="156776" y="298151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19" name="フリーフォーム: 図形 518">
              <a:extLst>
                <a:ext uri="{FF2B5EF4-FFF2-40B4-BE49-F238E27FC236}">
                  <a16:creationId xmlns:a16="http://schemas.microsoft.com/office/drawing/2014/main" id="{84083331-5DB2-40D5-A489-B007959DE233}"/>
                </a:ext>
              </a:extLst>
            </p:cNvPr>
            <p:cNvSpPr/>
            <p:nvPr/>
          </p:nvSpPr>
          <p:spPr>
            <a:xfrm>
              <a:off x="7334619" y="11091651"/>
              <a:ext cx="2348783" cy="1316700"/>
            </a:xfrm>
            <a:custGeom>
              <a:avLst/>
              <a:gdLst>
                <a:gd name="connsiteX0" fmla="*/ 121055 w 2348783"/>
                <a:gd name="connsiteY0" fmla="*/ 307230 h 1316700"/>
                <a:gd name="connsiteX1" fmla="*/ 4015 w 2348783"/>
                <a:gd name="connsiteY1" fmla="*/ 643721 h 1316700"/>
                <a:gd name="connsiteX2" fmla="*/ 18645 w 2348783"/>
                <a:gd name="connsiteY2" fmla="*/ 1058238 h 1316700"/>
                <a:gd name="connsiteX3" fmla="*/ 72288 w 2348783"/>
                <a:gd name="connsiteY3" fmla="*/ 1150895 h 1316700"/>
                <a:gd name="connsiteX4" fmla="*/ 228342 w 2348783"/>
                <a:gd name="connsiteY4" fmla="*/ 1107005 h 1316700"/>
                <a:gd name="connsiteX5" fmla="*/ 662365 w 2348783"/>
                <a:gd name="connsiteY5" fmla="*/ 1077744 h 1316700"/>
                <a:gd name="connsiteX6" fmla="*/ 1452386 w 2348783"/>
                <a:gd name="connsiteY6" fmla="*/ 1204538 h 1316700"/>
                <a:gd name="connsiteX7" fmla="*/ 1652329 w 2348783"/>
                <a:gd name="connsiteY7" fmla="*/ 1228922 h 1316700"/>
                <a:gd name="connsiteX8" fmla="*/ 2169256 w 2348783"/>
                <a:gd name="connsiteY8" fmla="*/ 1316701 h 1316700"/>
                <a:gd name="connsiteX9" fmla="*/ 2344817 w 2348783"/>
                <a:gd name="connsiteY9" fmla="*/ 1038730 h 1316700"/>
                <a:gd name="connsiteX10" fmla="*/ 2247283 w 2348783"/>
                <a:gd name="connsiteY10" fmla="*/ 760761 h 1316700"/>
                <a:gd name="connsiteX11" fmla="*/ 1969313 w 2348783"/>
                <a:gd name="connsiteY11" fmla="*/ 799774 h 1316700"/>
                <a:gd name="connsiteX12" fmla="*/ 1784000 w 2348783"/>
                <a:gd name="connsiteY12" fmla="*/ 1038730 h 1316700"/>
                <a:gd name="connsiteX13" fmla="*/ 1749863 w 2348783"/>
                <a:gd name="connsiteY13" fmla="*/ 1053361 h 1316700"/>
                <a:gd name="connsiteX14" fmla="*/ 1735233 w 2348783"/>
                <a:gd name="connsiteY14" fmla="*/ 565694 h 1316700"/>
                <a:gd name="connsiteX15" fmla="*/ 1408496 w 2348783"/>
                <a:gd name="connsiteY15" fmla="*/ 214573 h 1316700"/>
                <a:gd name="connsiteX16" fmla="*/ 1384112 w 2348783"/>
                <a:gd name="connsiteY16" fmla="*/ 160930 h 1316700"/>
                <a:gd name="connsiteX17" fmla="*/ 1223182 w 2348783"/>
                <a:gd name="connsiteY17" fmla="*/ 243834 h 1316700"/>
                <a:gd name="connsiteX18" fmla="*/ 984226 w 2348783"/>
                <a:gd name="connsiteY18" fmla="*/ 273094 h 1316700"/>
                <a:gd name="connsiteX19" fmla="*/ 1120772 w 2348783"/>
                <a:gd name="connsiteY19" fmla="*/ 160930 h 1316700"/>
                <a:gd name="connsiteX20" fmla="*/ 1145156 w 2348783"/>
                <a:gd name="connsiteY20" fmla="*/ 68273 h 1316700"/>
                <a:gd name="connsiteX21" fmla="*/ 755022 w 2348783"/>
                <a:gd name="connsiteY21" fmla="*/ 238957 h 1316700"/>
                <a:gd name="connsiteX22" fmla="*/ 652612 w 2348783"/>
                <a:gd name="connsiteY22" fmla="*/ 253587 h 1316700"/>
                <a:gd name="connsiteX23" fmla="*/ 862309 w 2348783"/>
                <a:gd name="connsiteY23" fmla="*/ 97533 h 1316700"/>
                <a:gd name="connsiteX24" fmla="*/ 911075 w 2348783"/>
                <a:gd name="connsiteY24" fmla="*/ 0 h 1316700"/>
                <a:gd name="connsiteX25" fmla="*/ 438038 w 2348783"/>
                <a:gd name="connsiteY25" fmla="*/ 229204 h 1316700"/>
                <a:gd name="connsiteX26" fmla="*/ 121055 w 2348783"/>
                <a:gd name="connsiteY26" fmla="*/ 307230 h 13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348783" h="1316700">
                  <a:moveTo>
                    <a:pt x="121055" y="307230"/>
                  </a:moveTo>
                  <a:cubicBezTo>
                    <a:pt x="72288" y="360873"/>
                    <a:pt x="-20369" y="502296"/>
                    <a:pt x="4015" y="643721"/>
                  </a:cubicBezTo>
                  <a:cubicBezTo>
                    <a:pt x="23521" y="785144"/>
                    <a:pt x="18645" y="1019224"/>
                    <a:pt x="18645" y="1058238"/>
                  </a:cubicBezTo>
                  <a:cubicBezTo>
                    <a:pt x="18645" y="1097251"/>
                    <a:pt x="47905" y="1150895"/>
                    <a:pt x="72288" y="1150895"/>
                  </a:cubicBezTo>
                  <a:cubicBezTo>
                    <a:pt x="96672" y="1150895"/>
                    <a:pt x="145438" y="1150895"/>
                    <a:pt x="228342" y="1107005"/>
                  </a:cubicBezTo>
                  <a:cubicBezTo>
                    <a:pt x="316122" y="1063114"/>
                    <a:pt x="506312" y="1024101"/>
                    <a:pt x="662365" y="1077744"/>
                  </a:cubicBezTo>
                  <a:cubicBezTo>
                    <a:pt x="818419" y="1131388"/>
                    <a:pt x="1325592" y="1204538"/>
                    <a:pt x="1452386" y="1204538"/>
                  </a:cubicBezTo>
                  <a:cubicBezTo>
                    <a:pt x="1579179" y="1204538"/>
                    <a:pt x="1632822" y="1209414"/>
                    <a:pt x="1652329" y="1228922"/>
                  </a:cubicBezTo>
                  <a:cubicBezTo>
                    <a:pt x="1671836" y="1243551"/>
                    <a:pt x="2169256" y="1316701"/>
                    <a:pt x="2169256" y="1316701"/>
                  </a:cubicBezTo>
                  <a:cubicBezTo>
                    <a:pt x="2169256" y="1316701"/>
                    <a:pt x="2330186" y="1189907"/>
                    <a:pt x="2344817" y="1038730"/>
                  </a:cubicBezTo>
                  <a:cubicBezTo>
                    <a:pt x="2359446" y="887555"/>
                    <a:pt x="2335063" y="775390"/>
                    <a:pt x="2247283" y="760761"/>
                  </a:cubicBezTo>
                  <a:cubicBezTo>
                    <a:pt x="2159503" y="746130"/>
                    <a:pt x="2037586" y="755884"/>
                    <a:pt x="1969313" y="799774"/>
                  </a:cubicBezTo>
                  <a:cubicBezTo>
                    <a:pt x="1901039" y="843663"/>
                    <a:pt x="1803506" y="1019224"/>
                    <a:pt x="1784000" y="1038730"/>
                  </a:cubicBezTo>
                  <a:cubicBezTo>
                    <a:pt x="1764493" y="1058238"/>
                    <a:pt x="1735233" y="1116757"/>
                    <a:pt x="1749863" y="1053361"/>
                  </a:cubicBezTo>
                  <a:cubicBezTo>
                    <a:pt x="1759616" y="989963"/>
                    <a:pt x="1784000" y="614461"/>
                    <a:pt x="1735233" y="565694"/>
                  </a:cubicBezTo>
                  <a:cubicBezTo>
                    <a:pt x="1686466" y="516927"/>
                    <a:pt x="1428002" y="253587"/>
                    <a:pt x="1408496" y="214573"/>
                  </a:cubicBezTo>
                  <a:cubicBezTo>
                    <a:pt x="1388989" y="175560"/>
                    <a:pt x="1384112" y="160930"/>
                    <a:pt x="1384112" y="160930"/>
                  </a:cubicBezTo>
                  <a:cubicBezTo>
                    <a:pt x="1384112" y="160930"/>
                    <a:pt x="1306086" y="214573"/>
                    <a:pt x="1223182" y="243834"/>
                  </a:cubicBezTo>
                  <a:cubicBezTo>
                    <a:pt x="1140279" y="273094"/>
                    <a:pt x="984226" y="273094"/>
                    <a:pt x="984226" y="273094"/>
                  </a:cubicBezTo>
                  <a:cubicBezTo>
                    <a:pt x="984226" y="273094"/>
                    <a:pt x="1111019" y="199944"/>
                    <a:pt x="1120772" y="160930"/>
                  </a:cubicBezTo>
                  <a:cubicBezTo>
                    <a:pt x="1130526" y="121917"/>
                    <a:pt x="1145156" y="68273"/>
                    <a:pt x="1145156" y="68273"/>
                  </a:cubicBezTo>
                  <a:cubicBezTo>
                    <a:pt x="1145156" y="68273"/>
                    <a:pt x="862309" y="229204"/>
                    <a:pt x="755022" y="238957"/>
                  </a:cubicBezTo>
                  <a:cubicBezTo>
                    <a:pt x="652612" y="253587"/>
                    <a:pt x="652612" y="253587"/>
                    <a:pt x="652612" y="253587"/>
                  </a:cubicBezTo>
                  <a:cubicBezTo>
                    <a:pt x="652612" y="253587"/>
                    <a:pt x="842802" y="151177"/>
                    <a:pt x="862309" y="97533"/>
                  </a:cubicBezTo>
                  <a:cubicBezTo>
                    <a:pt x="881815" y="43890"/>
                    <a:pt x="911075" y="0"/>
                    <a:pt x="911075" y="0"/>
                  </a:cubicBezTo>
                  <a:cubicBezTo>
                    <a:pt x="911075" y="0"/>
                    <a:pt x="550202" y="190190"/>
                    <a:pt x="438038" y="229204"/>
                  </a:cubicBezTo>
                  <a:cubicBezTo>
                    <a:pt x="311245" y="263340"/>
                    <a:pt x="121055" y="307230"/>
                    <a:pt x="121055" y="307230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0" name="フリーフォーム: 図形 519">
              <a:extLst>
                <a:ext uri="{FF2B5EF4-FFF2-40B4-BE49-F238E27FC236}">
                  <a16:creationId xmlns:a16="http://schemas.microsoft.com/office/drawing/2014/main" id="{D41D848C-F2CD-411F-A405-991C874ABF17}"/>
                </a:ext>
              </a:extLst>
            </p:cNvPr>
            <p:cNvSpPr/>
            <p:nvPr/>
          </p:nvSpPr>
          <p:spPr>
            <a:xfrm>
              <a:off x="7650741" y="11935615"/>
              <a:ext cx="151176" cy="228902"/>
            </a:xfrm>
            <a:custGeom>
              <a:avLst/>
              <a:gdLst>
                <a:gd name="connsiteX0" fmla="*/ 107287 w 151176"/>
                <a:gd name="connsiteY0" fmla="*/ 219149 h 228902"/>
                <a:gd name="connsiteX1" fmla="*/ 151177 w 151176"/>
                <a:gd name="connsiteY1" fmla="*/ 24082 h 228902"/>
                <a:gd name="connsiteX2" fmla="*/ 121917 w 151176"/>
                <a:gd name="connsiteY2" fmla="*/ 24082 h 228902"/>
                <a:gd name="connsiteX3" fmla="*/ 0 w 151176"/>
                <a:gd name="connsiteY3" fmla="*/ 228903 h 228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76" h="228902">
                  <a:moveTo>
                    <a:pt x="107287" y="219149"/>
                  </a:moveTo>
                  <a:cubicBezTo>
                    <a:pt x="136547" y="180136"/>
                    <a:pt x="151177" y="53342"/>
                    <a:pt x="151177" y="24082"/>
                  </a:cubicBezTo>
                  <a:cubicBezTo>
                    <a:pt x="151177" y="-301"/>
                    <a:pt x="126793" y="-14931"/>
                    <a:pt x="121917" y="24082"/>
                  </a:cubicBezTo>
                  <a:cubicBezTo>
                    <a:pt x="112163" y="97232"/>
                    <a:pt x="78027" y="185013"/>
                    <a:pt x="0" y="228903"/>
                  </a:cubicBezTo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1" name="フリーフォーム: 図形 520">
              <a:extLst>
                <a:ext uri="{FF2B5EF4-FFF2-40B4-BE49-F238E27FC236}">
                  <a16:creationId xmlns:a16="http://schemas.microsoft.com/office/drawing/2014/main" id="{AFA464EF-5EA9-435C-8691-4C33C2B2EA3D}"/>
                </a:ext>
              </a:extLst>
            </p:cNvPr>
            <p:cNvSpPr/>
            <p:nvPr/>
          </p:nvSpPr>
          <p:spPr>
            <a:xfrm>
              <a:off x="8938182" y="12408352"/>
              <a:ext cx="424270" cy="638844"/>
            </a:xfrm>
            <a:custGeom>
              <a:avLst/>
              <a:gdLst>
                <a:gd name="connsiteX0" fmla="*/ 58520 w 424270"/>
                <a:gd name="connsiteY0" fmla="*/ 0 h 638844"/>
                <a:gd name="connsiteX1" fmla="*/ 248710 w 424270"/>
                <a:gd name="connsiteY1" fmla="*/ 34137 h 638844"/>
                <a:gd name="connsiteX2" fmla="*/ 424271 w 424270"/>
                <a:gd name="connsiteY2" fmla="*/ 63396 h 638844"/>
                <a:gd name="connsiteX3" fmla="*/ 331614 w 424270"/>
                <a:gd name="connsiteY3" fmla="*/ 112163 h 638844"/>
                <a:gd name="connsiteX4" fmla="*/ 141424 w 424270"/>
                <a:gd name="connsiteY4" fmla="*/ 87779 h 638844"/>
                <a:gd name="connsiteX5" fmla="*/ 97533 w 424270"/>
                <a:gd name="connsiteY5" fmla="*/ 463284 h 638844"/>
                <a:gd name="connsiteX6" fmla="*/ 136547 w 424270"/>
                <a:gd name="connsiteY6" fmla="*/ 453530 h 638844"/>
                <a:gd name="connsiteX7" fmla="*/ 58520 w 424270"/>
                <a:gd name="connsiteY7" fmla="*/ 614461 h 638844"/>
                <a:gd name="connsiteX8" fmla="*/ 0 w 424270"/>
                <a:gd name="connsiteY8" fmla="*/ 638844 h 638844"/>
                <a:gd name="connsiteX9" fmla="*/ 58520 w 424270"/>
                <a:gd name="connsiteY9" fmla="*/ 0 h 63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70" h="638844">
                  <a:moveTo>
                    <a:pt x="58520" y="0"/>
                  </a:moveTo>
                  <a:cubicBezTo>
                    <a:pt x="102410" y="19506"/>
                    <a:pt x="204820" y="39013"/>
                    <a:pt x="248710" y="34137"/>
                  </a:cubicBezTo>
                  <a:cubicBezTo>
                    <a:pt x="292600" y="29260"/>
                    <a:pt x="424271" y="63396"/>
                    <a:pt x="424271" y="63396"/>
                  </a:cubicBezTo>
                  <a:lnTo>
                    <a:pt x="331614" y="112163"/>
                  </a:lnTo>
                  <a:lnTo>
                    <a:pt x="141424" y="87779"/>
                  </a:lnTo>
                  <a:cubicBezTo>
                    <a:pt x="136547" y="199944"/>
                    <a:pt x="97533" y="463284"/>
                    <a:pt x="97533" y="463284"/>
                  </a:cubicBezTo>
                  <a:lnTo>
                    <a:pt x="136547" y="453530"/>
                  </a:lnTo>
                  <a:lnTo>
                    <a:pt x="58520" y="614461"/>
                  </a:lnTo>
                  <a:lnTo>
                    <a:pt x="0" y="638844"/>
                  </a:lnTo>
                  <a:lnTo>
                    <a:pt x="58520" y="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2" name="フリーフォーム: 図形 521">
              <a:extLst>
                <a:ext uri="{FF2B5EF4-FFF2-40B4-BE49-F238E27FC236}">
                  <a16:creationId xmlns:a16="http://schemas.microsoft.com/office/drawing/2014/main" id="{9E9E8A52-CE94-4D3E-8580-5470C5D6BF0A}"/>
                </a:ext>
              </a:extLst>
            </p:cNvPr>
            <p:cNvSpPr/>
            <p:nvPr/>
          </p:nvSpPr>
          <p:spPr>
            <a:xfrm>
              <a:off x="8221965" y="13173989"/>
              <a:ext cx="630774" cy="367263"/>
            </a:xfrm>
            <a:custGeom>
              <a:avLst/>
              <a:gdLst>
                <a:gd name="connsiteX0" fmla="*/ 628437 w 630774"/>
                <a:gd name="connsiteY0" fmla="*/ 19506 h 367263"/>
                <a:gd name="connsiteX1" fmla="*/ 252933 w 630774"/>
                <a:gd name="connsiteY1" fmla="*/ 234080 h 367263"/>
                <a:gd name="connsiteX2" fmla="*/ 92003 w 630774"/>
                <a:gd name="connsiteY2" fmla="*/ 351119 h 367263"/>
                <a:gd name="connsiteX3" fmla="*/ 23730 w 630774"/>
                <a:gd name="connsiteY3" fmla="*/ 292600 h 367263"/>
                <a:gd name="connsiteX4" fmla="*/ 48113 w 630774"/>
                <a:gd name="connsiteY4" fmla="*/ 263340 h 367263"/>
                <a:gd name="connsiteX5" fmla="*/ 106633 w 630774"/>
                <a:gd name="connsiteY5" fmla="*/ 146300 h 367263"/>
                <a:gd name="connsiteX6" fmla="*/ 194413 w 630774"/>
                <a:gd name="connsiteY6" fmla="*/ 0 h 367263"/>
                <a:gd name="connsiteX7" fmla="*/ 482137 w 630774"/>
                <a:gd name="connsiteY7" fmla="*/ 34136 h 367263"/>
                <a:gd name="connsiteX8" fmla="*/ 628437 w 630774"/>
                <a:gd name="connsiteY8" fmla="*/ 19506 h 36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0774" h="367263">
                  <a:moveTo>
                    <a:pt x="628437" y="19506"/>
                  </a:moveTo>
                  <a:cubicBezTo>
                    <a:pt x="530904" y="48767"/>
                    <a:pt x="355343" y="136546"/>
                    <a:pt x="252933" y="234080"/>
                  </a:cubicBezTo>
                  <a:cubicBezTo>
                    <a:pt x="145647" y="331613"/>
                    <a:pt x="87127" y="399886"/>
                    <a:pt x="92003" y="351119"/>
                  </a:cubicBezTo>
                  <a:cubicBezTo>
                    <a:pt x="96880" y="302353"/>
                    <a:pt x="62743" y="273092"/>
                    <a:pt x="23730" y="292600"/>
                  </a:cubicBezTo>
                  <a:cubicBezTo>
                    <a:pt x="-15284" y="312107"/>
                    <a:pt x="-5530" y="287723"/>
                    <a:pt x="48113" y="263340"/>
                  </a:cubicBezTo>
                  <a:cubicBezTo>
                    <a:pt x="96880" y="238957"/>
                    <a:pt x="82250" y="234080"/>
                    <a:pt x="106633" y="146300"/>
                  </a:cubicBezTo>
                  <a:cubicBezTo>
                    <a:pt x="131017" y="58519"/>
                    <a:pt x="165153" y="0"/>
                    <a:pt x="194413" y="0"/>
                  </a:cubicBezTo>
                  <a:cubicBezTo>
                    <a:pt x="223673" y="0"/>
                    <a:pt x="418740" y="34136"/>
                    <a:pt x="482137" y="34136"/>
                  </a:cubicBezTo>
                  <a:cubicBezTo>
                    <a:pt x="540657" y="24383"/>
                    <a:pt x="647944" y="19506"/>
                    <a:pt x="628437" y="19506"/>
                  </a:cubicBezTo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3" name="フリーフォーム: 図形 522">
              <a:extLst>
                <a:ext uri="{FF2B5EF4-FFF2-40B4-BE49-F238E27FC236}">
                  <a16:creationId xmlns:a16="http://schemas.microsoft.com/office/drawing/2014/main" id="{57EDFBC3-153B-4F44-9F85-1B56802B5461}"/>
                </a:ext>
              </a:extLst>
            </p:cNvPr>
            <p:cNvSpPr/>
            <p:nvPr/>
          </p:nvSpPr>
          <p:spPr>
            <a:xfrm>
              <a:off x="7360308" y="11104248"/>
              <a:ext cx="861332" cy="1123666"/>
            </a:xfrm>
            <a:custGeom>
              <a:avLst/>
              <a:gdLst>
                <a:gd name="connsiteX0" fmla="*/ 319693 w 861332"/>
                <a:gd name="connsiteY0" fmla="*/ 528713 h 1123666"/>
                <a:gd name="connsiteX1" fmla="*/ 344076 w 861332"/>
                <a:gd name="connsiteY1" fmla="*/ 670136 h 1123666"/>
                <a:gd name="connsiteX2" fmla="*/ 305063 w 861332"/>
                <a:gd name="connsiteY2" fmla="*/ 655507 h 1123666"/>
                <a:gd name="connsiteX3" fmla="*/ 173393 w 861332"/>
                <a:gd name="connsiteY3" fmla="*/ 567726 h 1123666"/>
                <a:gd name="connsiteX4" fmla="*/ 41723 w 861332"/>
                <a:gd name="connsiteY4" fmla="*/ 684766 h 1123666"/>
                <a:gd name="connsiteX5" fmla="*/ 61229 w 861332"/>
                <a:gd name="connsiteY5" fmla="*/ 967614 h 1123666"/>
                <a:gd name="connsiteX6" fmla="*/ 134379 w 861332"/>
                <a:gd name="connsiteY6" fmla="*/ 1123666 h 1123666"/>
                <a:gd name="connsiteX7" fmla="*/ 17339 w 861332"/>
                <a:gd name="connsiteY7" fmla="*/ 1104160 h 1123666"/>
                <a:gd name="connsiteX8" fmla="*/ 17339 w 861332"/>
                <a:gd name="connsiteY8" fmla="*/ 475070 h 1123666"/>
                <a:gd name="connsiteX9" fmla="*/ 139256 w 861332"/>
                <a:gd name="connsiteY9" fmla="*/ 309263 h 1123666"/>
                <a:gd name="connsiteX10" fmla="*/ 607416 w 861332"/>
                <a:gd name="connsiteY10" fmla="*/ 158086 h 1123666"/>
                <a:gd name="connsiteX11" fmla="*/ 861003 w 861332"/>
                <a:gd name="connsiteY11" fmla="*/ 6909 h 1123666"/>
                <a:gd name="connsiteX12" fmla="*/ 661060 w 861332"/>
                <a:gd name="connsiteY12" fmla="*/ 206853 h 1123666"/>
                <a:gd name="connsiteX13" fmla="*/ 470870 w 861332"/>
                <a:gd name="connsiteY13" fmla="*/ 265373 h 1123666"/>
                <a:gd name="connsiteX14" fmla="*/ 236789 w 861332"/>
                <a:gd name="connsiteY14" fmla="*/ 440932 h 1123666"/>
                <a:gd name="connsiteX15" fmla="*/ 212406 w 861332"/>
                <a:gd name="connsiteY15" fmla="*/ 494576 h 1123666"/>
                <a:gd name="connsiteX16" fmla="*/ 319693 w 861332"/>
                <a:gd name="connsiteY16" fmla="*/ 528713 h 1123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1332" h="1123666">
                  <a:moveTo>
                    <a:pt x="319693" y="528713"/>
                  </a:moveTo>
                  <a:cubicBezTo>
                    <a:pt x="334323" y="567726"/>
                    <a:pt x="339200" y="655507"/>
                    <a:pt x="344076" y="670136"/>
                  </a:cubicBezTo>
                  <a:cubicBezTo>
                    <a:pt x="353830" y="684766"/>
                    <a:pt x="329446" y="704274"/>
                    <a:pt x="305063" y="655507"/>
                  </a:cubicBezTo>
                  <a:cubicBezTo>
                    <a:pt x="280680" y="606740"/>
                    <a:pt x="202653" y="577480"/>
                    <a:pt x="173393" y="567726"/>
                  </a:cubicBezTo>
                  <a:cubicBezTo>
                    <a:pt x="144133" y="557974"/>
                    <a:pt x="61229" y="640876"/>
                    <a:pt x="41723" y="684766"/>
                  </a:cubicBezTo>
                  <a:cubicBezTo>
                    <a:pt x="22216" y="728657"/>
                    <a:pt x="36846" y="874957"/>
                    <a:pt x="61229" y="967614"/>
                  </a:cubicBezTo>
                  <a:cubicBezTo>
                    <a:pt x="85613" y="1060270"/>
                    <a:pt x="134379" y="1123666"/>
                    <a:pt x="134379" y="1123666"/>
                  </a:cubicBezTo>
                  <a:lnTo>
                    <a:pt x="17339" y="1104160"/>
                  </a:lnTo>
                  <a:cubicBezTo>
                    <a:pt x="17339" y="1104160"/>
                    <a:pt x="-21674" y="592109"/>
                    <a:pt x="17339" y="475070"/>
                  </a:cubicBezTo>
                  <a:cubicBezTo>
                    <a:pt x="56353" y="358030"/>
                    <a:pt x="85613" y="323893"/>
                    <a:pt x="139256" y="309263"/>
                  </a:cubicBezTo>
                  <a:cubicBezTo>
                    <a:pt x="192899" y="294632"/>
                    <a:pt x="553773" y="211730"/>
                    <a:pt x="607416" y="158086"/>
                  </a:cubicBezTo>
                  <a:cubicBezTo>
                    <a:pt x="661060" y="104442"/>
                    <a:pt x="870757" y="-32104"/>
                    <a:pt x="861003" y="6909"/>
                  </a:cubicBezTo>
                  <a:cubicBezTo>
                    <a:pt x="851250" y="45923"/>
                    <a:pt x="734210" y="167840"/>
                    <a:pt x="661060" y="206853"/>
                  </a:cubicBezTo>
                  <a:cubicBezTo>
                    <a:pt x="587910" y="245865"/>
                    <a:pt x="470870" y="265373"/>
                    <a:pt x="470870" y="265373"/>
                  </a:cubicBezTo>
                  <a:cubicBezTo>
                    <a:pt x="470870" y="265373"/>
                    <a:pt x="241666" y="401920"/>
                    <a:pt x="236789" y="440932"/>
                  </a:cubicBezTo>
                  <a:cubicBezTo>
                    <a:pt x="227036" y="484824"/>
                    <a:pt x="212406" y="494576"/>
                    <a:pt x="212406" y="494576"/>
                  </a:cubicBezTo>
                  <a:lnTo>
                    <a:pt x="319693" y="528713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4" name="フリーフォーム: 図形 523">
              <a:extLst>
                <a:ext uri="{FF2B5EF4-FFF2-40B4-BE49-F238E27FC236}">
                  <a16:creationId xmlns:a16="http://schemas.microsoft.com/office/drawing/2014/main" id="{F66D3764-162C-43FF-8353-E4483A0F6083}"/>
                </a:ext>
              </a:extLst>
            </p:cNvPr>
            <p:cNvSpPr/>
            <p:nvPr/>
          </p:nvSpPr>
          <p:spPr>
            <a:xfrm>
              <a:off x="7870191" y="11164801"/>
              <a:ext cx="882677" cy="307352"/>
            </a:xfrm>
            <a:custGeom>
              <a:avLst/>
              <a:gdLst>
                <a:gd name="connsiteX0" fmla="*/ 580324 w 882677"/>
                <a:gd name="connsiteY0" fmla="*/ 29260 h 307352"/>
                <a:gd name="connsiteX1" fmla="*/ 0 w 882677"/>
                <a:gd name="connsiteY1" fmla="*/ 243834 h 307352"/>
                <a:gd name="connsiteX2" fmla="*/ 443777 w 882677"/>
                <a:gd name="connsiteY2" fmla="*/ 199944 h 307352"/>
                <a:gd name="connsiteX3" fmla="*/ 321860 w 882677"/>
                <a:gd name="connsiteY3" fmla="*/ 307230 h 307352"/>
                <a:gd name="connsiteX4" fmla="*/ 882677 w 882677"/>
                <a:gd name="connsiteY4" fmla="*/ 170683 h 307352"/>
                <a:gd name="connsiteX5" fmla="*/ 848541 w 882677"/>
                <a:gd name="connsiteY5" fmla="*/ 92656 h 307352"/>
                <a:gd name="connsiteX6" fmla="*/ 585200 w 882677"/>
                <a:gd name="connsiteY6" fmla="*/ 209696 h 307352"/>
                <a:gd name="connsiteX7" fmla="*/ 492544 w 882677"/>
                <a:gd name="connsiteY7" fmla="*/ 199944 h 307352"/>
                <a:gd name="connsiteX8" fmla="*/ 633967 w 882677"/>
                <a:gd name="connsiteY8" fmla="*/ 0 h 307352"/>
                <a:gd name="connsiteX9" fmla="*/ 580324 w 882677"/>
                <a:gd name="connsiteY9" fmla="*/ 29260 h 30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2677" h="307352">
                  <a:moveTo>
                    <a:pt x="580324" y="29260"/>
                  </a:moveTo>
                  <a:cubicBezTo>
                    <a:pt x="516927" y="92656"/>
                    <a:pt x="102410" y="238957"/>
                    <a:pt x="0" y="243834"/>
                  </a:cubicBezTo>
                  <a:cubicBezTo>
                    <a:pt x="73150" y="273094"/>
                    <a:pt x="409640" y="219450"/>
                    <a:pt x="443777" y="199944"/>
                  </a:cubicBezTo>
                  <a:cubicBezTo>
                    <a:pt x="419394" y="253587"/>
                    <a:pt x="321860" y="307230"/>
                    <a:pt x="321860" y="307230"/>
                  </a:cubicBezTo>
                  <a:cubicBezTo>
                    <a:pt x="536434" y="312107"/>
                    <a:pt x="882677" y="170683"/>
                    <a:pt x="882677" y="170683"/>
                  </a:cubicBezTo>
                  <a:lnTo>
                    <a:pt x="848541" y="92656"/>
                  </a:lnTo>
                  <a:cubicBezTo>
                    <a:pt x="848541" y="92656"/>
                    <a:pt x="648597" y="199944"/>
                    <a:pt x="585200" y="209696"/>
                  </a:cubicBezTo>
                  <a:cubicBezTo>
                    <a:pt x="516927" y="214573"/>
                    <a:pt x="487667" y="204821"/>
                    <a:pt x="492544" y="199944"/>
                  </a:cubicBezTo>
                  <a:cubicBezTo>
                    <a:pt x="497420" y="195067"/>
                    <a:pt x="633967" y="0"/>
                    <a:pt x="633967" y="0"/>
                  </a:cubicBezTo>
                  <a:lnTo>
                    <a:pt x="580324" y="2926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5" name="フリーフォーム: 図形 524">
              <a:extLst>
                <a:ext uri="{FF2B5EF4-FFF2-40B4-BE49-F238E27FC236}">
                  <a16:creationId xmlns:a16="http://schemas.microsoft.com/office/drawing/2014/main" id="{646E432C-084F-4D45-9D79-72BF3F66D26D}"/>
                </a:ext>
              </a:extLst>
            </p:cNvPr>
            <p:cNvSpPr/>
            <p:nvPr/>
          </p:nvSpPr>
          <p:spPr>
            <a:xfrm>
              <a:off x="8094518" y="11588530"/>
              <a:ext cx="338587" cy="197330"/>
            </a:xfrm>
            <a:custGeom>
              <a:avLst/>
              <a:gdLst>
                <a:gd name="connsiteX0" fmla="*/ 0 w 338587"/>
                <a:gd name="connsiteY0" fmla="*/ 15171 h 197330"/>
                <a:gd name="connsiteX1" fmla="*/ 0 w 338587"/>
                <a:gd name="connsiteY1" fmla="*/ 171225 h 197330"/>
                <a:gd name="connsiteX2" fmla="*/ 53643 w 338587"/>
                <a:gd name="connsiteY2" fmla="*/ 171225 h 197330"/>
                <a:gd name="connsiteX3" fmla="*/ 238957 w 338587"/>
                <a:gd name="connsiteY3" fmla="*/ 44432 h 197330"/>
                <a:gd name="connsiteX4" fmla="*/ 312107 w 338587"/>
                <a:gd name="connsiteY4" fmla="*/ 15171 h 197330"/>
                <a:gd name="connsiteX5" fmla="*/ 92657 w 338587"/>
                <a:gd name="connsiteY5" fmla="*/ 542 h 197330"/>
                <a:gd name="connsiteX6" fmla="*/ 0 w 338587"/>
                <a:gd name="connsiteY6" fmla="*/ 15171 h 19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587" h="197330">
                  <a:moveTo>
                    <a:pt x="0" y="15171"/>
                  </a:moveTo>
                  <a:cubicBezTo>
                    <a:pt x="4877" y="59061"/>
                    <a:pt x="0" y="141965"/>
                    <a:pt x="0" y="171225"/>
                  </a:cubicBezTo>
                  <a:cubicBezTo>
                    <a:pt x="0" y="195609"/>
                    <a:pt x="14630" y="215115"/>
                    <a:pt x="53643" y="171225"/>
                  </a:cubicBezTo>
                  <a:cubicBezTo>
                    <a:pt x="92657" y="127334"/>
                    <a:pt x="175560" y="49309"/>
                    <a:pt x="238957" y="44432"/>
                  </a:cubicBezTo>
                  <a:cubicBezTo>
                    <a:pt x="302354" y="39555"/>
                    <a:pt x="380380" y="34678"/>
                    <a:pt x="312107" y="15171"/>
                  </a:cubicBezTo>
                  <a:cubicBezTo>
                    <a:pt x="248710" y="-4335"/>
                    <a:pt x="92657" y="542"/>
                    <a:pt x="92657" y="542"/>
                  </a:cubicBezTo>
                  <a:lnTo>
                    <a:pt x="0" y="15171"/>
                  </a:lnTo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6" name="フリーフォーム: 図形 525">
              <a:extLst>
                <a:ext uri="{FF2B5EF4-FFF2-40B4-BE49-F238E27FC236}">
                  <a16:creationId xmlns:a16="http://schemas.microsoft.com/office/drawing/2014/main" id="{9A8570AC-F8BA-4323-A2BF-090B58DB29D9}"/>
                </a:ext>
              </a:extLst>
            </p:cNvPr>
            <p:cNvSpPr/>
            <p:nvPr/>
          </p:nvSpPr>
          <p:spPr>
            <a:xfrm>
              <a:off x="7245977" y="11910931"/>
              <a:ext cx="104323" cy="240025"/>
            </a:xfrm>
            <a:custGeom>
              <a:avLst/>
              <a:gdLst>
                <a:gd name="connsiteX0" fmla="*/ 102410 w 104323"/>
                <a:gd name="connsiteY0" fmla="*/ 0 h 240025"/>
                <a:gd name="connsiteX1" fmla="*/ 53643 w 104323"/>
                <a:gd name="connsiteY1" fmla="*/ 238958 h 240025"/>
                <a:gd name="connsiteX2" fmla="*/ 0 w 104323"/>
                <a:gd name="connsiteY2" fmla="*/ 165808 h 240025"/>
                <a:gd name="connsiteX3" fmla="*/ 48767 w 104323"/>
                <a:gd name="connsiteY3" fmla="*/ 9754 h 240025"/>
                <a:gd name="connsiteX4" fmla="*/ 102410 w 104323"/>
                <a:gd name="connsiteY4" fmla="*/ 0 h 24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323" h="240025">
                  <a:moveTo>
                    <a:pt x="102410" y="0"/>
                  </a:moveTo>
                  <a:cubicBezTo>
                    <a:pt x="112163" y="43891"/>
                    <a:pt x="82903" y="229204"/>
                    <a:pt x="53643" y="238958"/>
                  </a:cubicBezTo>
                  <a:cubicBezTo>
                    <a:pt x="24383" y="243834"/>
                    <a:pt x="0" y="234081"/>
                    <a:pt x="0" y="165808"/>
                  </a:cubicBezTo>
                  <a:cubicBezTo>
                    <a:pt x="0" y="97533"/>
                    <a:pt x="48767" y="9754"/>
                    <a:pt x="48767" y="9754"/>
                  </a:cubicBezTo>
                  <a:lnTo>
                    <a:pt x="102410" y="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7" name="フリーフォーム: 図形 526">
              <a:extLst>
                <a:ext uri="{FF2B5EF4-FFF2-40B4-BE49-F238E27FC236}">
                  <a16:creationId xmlns:a16="http://schemas.microsoft.com/office/drawing/2014/main" id="{91C1747B-8850-43F1-8030-DA4825AF6934}"/>
                </a:ext>
              </a:extLst>
            </p:cNvPr>
            <p:cNvSpPr/>
            <p:nvPr/>
          </p:nvSpPr>
          <p:spPr>
            <a:xfrm>
              <a:off x="9074728" y="11852411"/>
              <a:ext cx="448653" cy="365750"/>
            </a:xfrm>
            <a:custGeom>
              <a:avLst/>
              <a:gdLst>
                <a:gd name="connsiteX0" fmla="*/ 448654 w 448653"/>
                <a:gd name="connsiteY0" fmla="*/ 0 h 365750"/>
                <a:gd name="connsiteX1" fmla="*/ 180437 w 448653"/>
                <a:gd name="connsiteY1" fmla="*/ 175560 h 365750"/>
                <a:gd name="connsiteX2" fmla="*/ 0 w 448653"/>
                <a:gd name="connsiteY2" fmla="*/ 365750 h 365750"/>
                <a:gd name="connsiteX3" fmla="*/ 151177 w 448653"/>
                <a:gd name="connsiteY3" fmla="*/ 87779 h 365750"/>
                <a:gd name="connsiteX4" fmla="*/ 355997 w 448653"/>
                <a:gd name="connsiteY4" fmla="*/ 4877 h 365750"/>
                <a:gd name="connsiteX5" fmla="*/ 448654 w 448653"/>
                <a:gd name="connsiteY5" fmla="*/ 0 h 36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653" h="365750">
                  <a:moveTo>
                    <a:pt x="448654" y="0"/>
                  </a:moveTo>
                  <a:cubicBezTo>
                    <a:pt x="336490" y="4877"/>
                    <a:pt x="287724" y="29260"/>
                    <a:pt x="180437" y="175560"/>
                  </a:cubicBezTo>
                  <a:cubicBezTo>
                    <a:pt x="73150" y="321861"/>
                    <a:pt x="0" y="365750"/>
                    <a:pt x="0" y="365750"/>
                  </a:cubicBezTo>
                  <a:cubicBezTo>
                    <a:pt x="0" y="365750"/>
                    <a:pt x="87780" y="136546"/>
                    <a:pt x="151177" y="87779"/>
                  </a:cubicBezTo>
                  <a:cubicBezTo>
                    <a:pt x="209697" y="39013"/>
                    <a:pt x="307230" y="9752"/>
                    <a:pt x="355997" y="4877"/>
                  </a:cubicBezTo>
                  <a:cubicBezTo>
                    <a:pt x="399887" y="0"/>
                    <a:pt x="448654" y="0"/>
                    <a:pt x="448654" y="0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8" name="フリーフォーム: 図形 527">
              <a:extLst>
                <a:ext uri="{FF2B5EF4-FFF2-40B4-BE49-F238E27FC236}">
                  <a16:creationId xmlns:a16="http://schemas.microsoft.com/office/drawing/2014/main" id="{164FCCE4-43AC-4A4D-883C-0B615B81B336}"/>
                </a:ext>
              </a:extLst>
            </p:cNvPr>
            <p:cNvSpPr/>
            <p:nvPr/>
          </p:nvSpPr>
          <p:spPr>
            <a:xfrm>
              <a:off x="7533701" y="11808521"/>
              <a:ext cx="58520" cy="58520"/>
            </a:xfrm>
            <a:custGeom>
              <a:avLst/>
              <a:gdLst>
                <a:gd name="connsiteX0" fmla="*/ 58520 w 58520"/>
                <a:gd name="connsiteY0" fmla="*/ 29259 h 58520"/>
                <a:gd name="connsiteX1" fmla="*/ 29260 w 58520"/>
                <a:gd name="connsiteY1" fmla="*/ 58520 h 58520"/>
                <a:gd name="connsiteX2" fmla="*/ 0 w 58520"/>
                <a:gd name="connsiteY2" fmla="*/ 29259 h 58520"/>
                <a:gd name="connsiteX3" fmla="*/ 29260 w 58520"/>
                <a:gd name="connsiteY3" fmla="*/ -1 h 58520"/>
                <a:gd name="connsiteX4" fmla="*/ 58520 w 58520"/>
                <a:gd name="connsiteY4" fmla="*/ 29259 h 58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520" h="58520">
                  <a:moveTo>
                    <a:pt x="58520" y="29259"/>
                  </a:moveTo>
                  <a:cubicBezTo>
                    <a:pt x="58520" y="45419"/>
                    <a:pt x="45420" y="58520"/>
                    <a:pt x="29260" y="58520"/>
                  </a:cubicBezTo>
                  <a:cubicBezTo>
                    <a:pt x="13100" y="58520"/>
                    <a:pt x="0" y="45420"/>
                    <a:pt x="0" y="29259"/>
                  </a:cubicBezTo>
                  <a:cubicBezTo>
                    <a:pt x="0" y="13100"/>
                    <a:pt x="13100" y="-1"/>
                    <a:pt x="29260" y="-1"/>
                  </a:cubicBezTo>
                  <a:cubicBezTo>
                    <a:pt x="45420" y="-1"/>
                    <a:pt x="58520" y="13099"/>
                    <a:pt x="58520" y="29259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9" name="フリーフォーム: 図形 528">
              <a:extLst>
                <a:ext uri="{FF2B5EF4-FFF2-40B4-BE49-F238E27FC236}">
                  <a16:creationId xmlns:a16="http://schemas.microsoft.com/office/drawing/2014/main" id="{C8364063-1627-4A50-80AA-1E49B41DF438}"/>
                </a:ext>
              </a:extLst>
            </p:cNvPr>
            <p:cNvSpPr/>
            <p:nvPr/>
          </p:nvSpPr>
          <p:spPr>
            <a:xfrm>
              <a:off x="8279831" y="11803644"/>
              <a:ext cx="68273" cy="68273"/>
            </a:xfrm>
            <a:custGeom>
              <a:avLst/>
              <a:gdLst>
                <a:gd name="connsiteX0" fmla="*/ 68273 w 68273"/>
                <a:gd name="connsiteY0" fmla="*/ 34136 h 68273"/>
                <a:gd name="connsiteX1" fmla="*/ 34137 w 68273"/>
                <a:gd name="connsiteY1" fmla="*/ 68273 h 68273"/>
                <a:gd name="connsiteX2" fmla="*/ 0 w 68273"/>
                <a:gd name="connsiteY2" fmla="*/ 34136 h 68273"/>
                <a:gd name="connsiteX3" fmla="*/ 34137 w 68273"/>
                <a:gd name="connsiteY3" fmla="*/ -1 h 68273"/>
                <a:gd name="connsiteX4" fmla="*/ 68273 w 68273"/>
                <a:gd name="connsiteY4" fmla="*/ 34136 h 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73" h="68273">
                  <a:moveTo>
                    <a:pt x="68273" y="34136"/>
                  </a:moveTo>
                  <a:cubicBezTo>
                    <a:pt x="68273" y="52989"/>
                    <a:pt x="52990" y="68273"/>
                    <a:pt x="34137" y="68273"/>
                  </a:cubicBezTo>
                  <a:cubicBezTo>
                    <a:pt x="15283" y="68273"/>
                    <a:pt x="0" y="52989"/>
                    <a:pt x="0" y="34136"/>
                  </a:cubicBezTo>
                  <a:cubicBezTo>
                    <a:pt x="0" y="15283"/>
                    <a:pt x="15283" y="-1"/>
                    <a:pt x="34137" y="-1"/>
                  </a:cubicBezTo>
                  <a:cubicBezTo>
                    <a:pt x="52990" y="-1"/>
                    <a:pt x="68273" y="15283"/>
                    <a:pt x="68273" y="34136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0" name="フリーフォーム: 図形 529">
              <a:extLst>
                <a:ext uri="{FF2B5EF4-FFF2-40B4-BE49-F238E27FC236}">
                  <a16:creationId xmlns:a16="http://schemas.microsoft.com/office/drawing/2014/main" id="{FC7973CB-F940-4085-BF97-F9677243398B}"/>
                </a:ext>
              </a:extLst>
            </p:cNvPr>
            <p:cNvSpPr/>
            <p:nvPr/>
          </p:nvSpPr>
          <p:spPr>
            <a:xfrm>
              <a:off x="8991825" y="12344955"/>
              <a:ext cx="82903" cy="87779"/>
            </a:xfrm>
            <a:custGeom>
              <a:avLst/>
              <a:gdLst>
                <a:gd name="connsiteX0" fmla="*/ 24383 w 82903"/>
                <a:gd name="connsiteY0" fmla="*/ 0 h 87779"/>
                <a:gd name="connsiteX1" fmla="*/ 82904 w 82903"/>
                <a:gd name="connsiteY1" fmla="*/ 24383 h 87779"/>
                <a:gd name="connsiteX2" fmla="*/ 82904 w 82903"/>
                <a:gd name="connsiteY2" fmla="*/ 87779 h 87779"/>
                <a:gd name="connsiteX3" fmla="*/ 0 w 82903"/>
                <a:gd name="connsiteY3" fmla="*/ 43890 h 87779"/>
                <a:gd name="connsiteX4" fmla="*/ 24383 w 82903"/>
                <a:gd name="connsiteY4" fmla="*/ 0 h 87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903" h="87779">
                  <a:moveTo>
                    <a:pt x="24383" y="0"/>
                  </a:moveTo>
                  <a:lnTo>
                    <a:pt x="82904" y="24383"/>
                  </a:lnTo>
                  <a:cubicBezTo>
                    <a:pt x="82904" y="24383"/>
                    <a:pt x="58520" y="68273"/>
                    <a:pt x="82904" y="87779"/>
                  </a:cubicBezTo>
                  <a:cubicBezTo>
                    <a:pt x="39014" y="78026"/>
                    <a:pt x="0" y="53642"/>
                    <a:pt x="0" y="43890"/>
                  </a:cubicBezTo>
                  <a:cubicBezTo>
                    <a:pt x="0" y="34136"/>
                    <a:pt x="24383" y="0"/>
                    <a:pt x="24383" y="0"/>
                  </a:cubicBezTo>
                  <a:close/>
                </a:path>
              </a:pathLst>
            </a:custGeom>
            <a:solidFill>
              <a:srgbClr val="D6E6E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1" name="フリーフォーム: 図形 530">
              <a:extLst>
                <a:ext uri="{FF2B5EF4-FFF2-40B4-BE49-F238E27FC236}">
                  <a16:creationId xmlns:a16="http://schemas.microsoft.com/office/drawing/2014/main" id="{26D761A5-8166-474F-A5E6-AC4C5C2C3B7F}"/>
                </a:ext>
              </a:extLst>
            </p:cNvPr>
            <p:cNvSpPr/>
            <p:nvPr/>
          </p:nvSpPr>
          <p:spPr>
            <a:xfrm>
              <a:off x="8938182" y="13037442"/>
              <a:ext cx="112163" cy="92656"/>
            </a:xfrm>
            <a:custGeom>
              <a:avLst/>
              <a:gdLst>
                <a:gd name="connsiteX0" fmla="*/ 0 w 112163"/>
                <a:gd name="connsiteY0" fmla="*/ 14631 h 92656"/>
                <a:gd name="connsiteX1" fmla="*/ 112164 w 112163"/>
                <a:gd name="connsiteY1" fmla="*/ 0 h 92656"/>
                <a:gd name="connsiteX2" fmla="*/ 112164 w 112163"/>
                <a:gd name="connsiteY2" fmla="*/ 92656 h 92656"/>
                <a:gd name="connsiteX3" fmla="*/ 0 w 112163"/>
                <a:gd name="connsiteY3" fmla="*/ 78027 h 92656"/>
                <a:gd name="connsiteX4" fmla="*/ 0 w 112163"/>
                <a:gd name="connsiteY4" fmla="*/ 14631 h 9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163" h="92656">
                  <a:moveTo>
                    <a:pt x="0" y="14631"/>
                  </a:moveTo>
                  <a:cubicBezTo>
                    <a:pt x="9754" y="19506"/>
                    <a:pt x="112164" y="0"/>
                    <a:pt x="112164" y="0"/>
                  </a:cubicBezTo>
                  <a:cubicBezTo>
                    <a:pt x="87780" y="14631"/>
                    <a:pt x="112164" y="87781"/>
                    <a:pt x="112164" y="92656"/>
                  </a:cubicBezTo>
                  <a:cubicBezTo>
                    <a:pt x="112164" y="92656"/>
                    <a:pt x="0" y="78027"/>
                    <a:pt x="0" y="78027"/>
                  </a:cubicBezTo>
                  <a:lnTo>
                    <a:pt x="0" y="14631"/>
                  </a:lnTo>
                  <a:close/>
                </a:path>
              </a:pathLst>
            </a:custGeom>
            <a:solidFill>
              <a:srgbClr val="D6E6E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2" name="フリーフォーム: 図形 531">
              <a:extLst>
                <a:ext uri="{FF2B5EF4-FFF2-40B4-BE49-F238E27FC236}">
                  <a16:creationId xmlns:a16="http://schemas.microsoft.com/office/drawing/2014/main" id="{D978F6DF-FFFF-408B-87C2-5FD1D6E40AD8}"/>
                </a:ext>
              </a:extLst>
            </p:cNvPr>
            <p:cNvSpPr/>
            <p:nvPr/>
          </p:nvSpPr>
          <p:spPr>
            <a:xfrm>
              <a:off x="7348387" y="12145012"/>
              <a:ext cx="107481" cy="82902"/>
            </a:xfrm>
            <a:custGeom>
              <a:avLst/>
              <a:gdLst>
                <a:gd name="connsiteX0" fmla="*/ 29260 w 107481"/>
                <a:gd name="connsiteY0" fmla="*/ 0 h 82902"/>
                <a:gd name="connsiteX1" fmla="*/ 73150 w 107481"/>
                <a:gd name="connsiteY1" fmla="*/ 63396 h 82902"/>
                <a:gd name="connsiteX2" fmla="*/ 107287 w 107481"/>
                <a:gd name="connsiteY2" fmla="*/ 82903 h 82902"/>
                <a:gd name="connsiteX3" fmla="*/ 0 w 107481"/>
                <a:gd name="connsiteY3" fmla="*/ 63396 h 82902"/>
                <a:gd name="connsiteX4" fmla="*/ 0 w 107481"/>
                <a:gd name="connsiteY4" fmla="*/ 9752 h 82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81" h="82902">
                  <a:moveTo>
                    <a:pt x="29260" y="0"/>
                  </a:moveTo>
                  <a:cubicBezTo>
                    <a:pt x="29260" y="29260"/>
                    <a:pt x="39013" y="53644"/>
                    <a:pt x="73150" y="63396"/>
                  </a:cubicBezTo>
                  <a:cubicBezTo>
                    <a:pt x="112163" y="73150"/>
                    <a:pt x="107287" y="82903"/>
                    <a:pt x="107287" y="82903"/>
                  </a:cubicBezTo>
                  <a:cubicBezTo>
                    <a:pt x="107287" y="82903"/>
                    <a:pt x="0" y="63396"/>
                    <a:pt x="0" y="63396"/>
                  </a:cubicBezTo>
                  <a:cubicBezTo>
                    <a:pt x="0" y="63396"/>
                    <a:pt x="0" y="9752"/>
                    <a:pt x="0" y="9752"/>
                  </a:cubicBezTo>
                </a:path>
              </a:pathLst>
            </a:custGeom>
            <a:solidFill>
              <a:srgbClr val="231815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3" name="フリーフォーム: 図形 532">
              <a:extLst>
                <a:ext uri="{FF2B5EF4-FFF2-40B4-BE49-F238E27FC236}">
                  <a16:creationId xmlns:a16="http://schemas.microsoft.com/office/drawing/2014/main" id="{A86A4F12-DA3F-4F73-945A-1FFB6238C591}"/>
                </a:ext>
              </a:extLst>
            </p:cNvPr>
            <p:cNvSpPr/>
            <p:nvPr/>
          </p:nvSpPr>
          <p:spPr>
            <a:xfrm>
              <a:off x="6941044" y="13365214"/>
              <a:ext cx="3923422" cy="803615"/>
            </a:xfrm>
            <a:custGeom>
              <a:avLst/>
              <a:gdLst>
                <a:gd name="connsiteX0" fmla="*/ 2579 w 3923422"/>
                <a:gd name="connsiteY0" fmla="*/ 803616 h 803615"/>
                <a:gd name="connsiteX1" fmla="*/ 3923422 w 3923422"/>
                <a:gd name="connsiteY1" fmla="*/ 803616 h 803615"/>
                <a:gd name="connsiteX2" fmla="*/ 3738109 w 3923422"/>
                <a:gd name="connsiteY2" fmla="*/ 354962 h 803615"/>
                <a:gd name="connsiteX3" fmla="*/ 3148032 w 3923422"/>
                <a:gd name="connsiteY3" fmla="*/ 140388 h 803615"/>
                <a:gd name="connsiteX4" fmla="*/ 2631105 w 3923422"/>
                <a:gd name="connsiteY4" fmla="*/ 23349 h 803615"/>
                <a:gd name="connsiteX5" fmla="*/ 2455545 w 3923422"/>
                <a:gd name="connsiteY5" fmla="*/ 13595 h 803615"/>
                <a:gd name="connsiteX6" fmla="*/ 2167821 w 3923422"/>
                <a:gd name="connsiteY6" fmla="*/ 184278 h 803615"/>
                <a:gd name="connsiteX7" fmla="*/ 1607004 w 3923422"/>
                <a:gd name="connsiteY7" fmla="*/ 379345 h 803615"/>
                <a:gd name="connsiteX8" fmla="*/ 1290020 w 3923422"/>
                <a:gd name="connsiteY8" fmla="*/ 242799 h 803615"/>
                <a:gd name="connsiteX9" fmla="*/ 1182734 w 3923422"/>
                <a:gd name="connsiteY9" fmla="*/ 101376 h 803615"/>
                <a:gd name="connsiteX10" fmla="*/ 1099830 w 3923422"/>
                <a:gd name="connsiteY10" fmla="*/ 125759 h 803615"/>
                <a:gd name="connsiteX11" fmla="*/ 982790 w 3923422"/>
                <a:gd name="connsiteY11" fmla="*/ 218415 h 803615"/>
                <a:gd name="connsiteX12" fmla="*/ 417096 w 3923422"/>
                <a:gd name="connsiteY12" fmla="*/ 432989 h 803615"/>
                <a:gd name="connsiteX13" fmla="*/ 51346 w 3923422"/>
                <a:gd name="connsiteY13" fmla="*/ 642685 h 803615"/>
                <a:gd name="connsiteX14" fmla="*/ 2579 w 3923422"/>
                <a:gd name="connsiteY14" fmla="*/ 803616 h 803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23422" h="803615">
                  <a:moveTo>
                    <a:pt x="2579" y="803616"/>
                  </a:moveTo>
                  <a:lnTo>
                    <a:pt x="3923422" y="803616"/>
                  </a:lnTo>
                  <a:cubicBezTo>
                    <a:pt x="3923422" y="803616"/>
                    <a:pt x="3840519" y="442743"/>
                    <a:pt x="3738109" y="354962"/>
                  </a:cubicBezTo>
                  <a:cubicBezTo>
                    <a:pt x="3635699" y="267182"/>
                    <a:pt x="3289455" y="169649"/>
                    <a:pt x="3148032" y="140388"/>
                  </a:cubicBezTo>
                  <a:cubicBezTo>
                    <a:pt x="3006608" y="111128"/>
                    <a:pt x="2689625" y="52609"/>
                    <a:pt x="2631105" y="23349"/>
                  </a:cubicBezTo>
                  <a:cubicBezTo>
                    <a:pt x="2572585" y="-5912"/>
                    <a:pt x="2514064" y="-5912"/>
                    <a:pt x="2455545" y="13595"/>
                  </a:cubicBezTo>
                  <a:cubicBezTo>
                    <a:pt x="2397025" y="33101"/>
                    <a:pt x="2279984" y="111128"/>
                    <a:pt x="2167821" y="184278"/>
                  </a:cubicBezTo>
                  <a:cubicBezTo>
                    <a:pt x="2055658" y="257428"/>
                    <a:pt x="1777687" y="379345"/>
                    <a:pt x="1607004" y="379345"/>
                  </a:cubicBezTo>
                  <a:cubicBezTo>
                    <a:pt x="1436320" y="379345"/>
                    <a:pt x="1353417" y="296442"/>
                    <a:pt x="1290020" y="242799"/>
                  </a:cubicBezTo>
                  <a:cubicBezTo>
                    <a:pt x="1226624" y="189155"/>
                    <a:pt x="1182734" y="101376"/>
                    <a:pt x="1182734" y="101376"/>
                  </a:cubicBezTo>
                  <a:cubicBezTo>
                    <a:pt x="1182734" y="101376"/>
                    <a:pt x="1148597" y="72115"/>
                    <a:pt x="1099830" y="125759"/>
                  </a:cubicBezTo>
                  <a:cubicBezTo>
                    <a:pt x="1051064" y="179401"/>
                    <a:pt x="1012050" y="213538"/>
                    <a:pt x="982790" y="218415"/>
                  </a:cubicBezTo>
                  <a:cubicBezTo>
                    <a:pt x="953530" y="223292"/>
                    <a:pt x="568273" y="393976"/>
                    <a:pt x="417096" y="432989"/>
                  </a:cubicBezTo>
                  <a:cubicBezTo>
                    <a:pt x="265920" y="472001"/>
                    <a:pt x="119619" y="550028"/>
                    <a:pt x="51346" y="642685"/>
                  </a:cubicBezTo>
                  <a:cubicBezTo>
                    <a:pt x="-16927" y="725589"/>
                    <a:pt x="2579" y="803616"/>
                    <a:pt x="2579" y="803616"/>
                  </a:cubicBezTo>
                  <a:close/>
                </a:path>
              </a:pathLst>
            </a:custGeom>
            <a:solidFill>
              <a:srgbClr val="9DCEDA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grpSp>
          <p:nvGrpSpPr>
            <p:cNvPr id="534" name="グラフィックス 223">
              <a:extLst>
                <a:ext uri="{FF2B5EF4-FFF2-40B4-BE49-F238E27FC236}">
                  <a16:creationId xmlns:a16="http://schemas.microsoft.com/office/drawing/2014/main" id="{4ACC8672-D8CA-4AF1-B4CC-13999CAF9F10}"/>
                </a:ext>
              </a:extLst>
            </p:cNvPr>
            <p:cNvGrpSpPr/>
            <p:nvPr/>
          </p:nvGrpSpPr>
          <p:grpSpPr>
            <a:xfrm>
              <a:off x="6899733" y="10169224"/>
              <a:ext cx="4023252" cy="3984975"/>
              <a:chOff x="6899733" y="10169224"/>
              <a:chExt cx="4023252" cy="3984975"/>
            </a:xfrm>
            <a:solidFill>
              <a:srgbClr val="1A4A56"/>
            </a:solidFill>
          </p:grpSpPr>
          <p:sp>
            <p:nvSpPr>
              <p:cNvPr id="535" name="フリーフォーム: 図形 534">
                <a:extLst>
                  <a:ext uri="{FF2B5EF4-FFF2-40B4-BE49-F238E27FC236}">
                    <a16:creationId xmlns:a16="http://schemas.microsoft.com/office/drawing/2014/main" id="{0A0F3AC8-43B0-4F1E-8CCE-E6B22E8309D3}"/>
                  </a:ext>
                </a:extLst>
              </p:cNvPr>
              <p:cNvSpPr/>
              <p:nvPr/>
            </p:nvSpPr>
            <p:spPr>
              <a:xfrm>
                <a:off x="8850402" y="13003306"/>
                <a:ext cx="19506" cy="24383"/>
              </a:xfrm>
              <a:custGeom>
                <a:avLst/>
                <a:gdLst>
                  <a:gd name="connsiteX0" fmla="*/ 19506 w 19506"/>
                  <a:gd name="connsiteY0" fmla="*/ 0 h 24383"/>
                  <a:gd name="connsiteX1" fmla="*/ 4877 w 19506"/>
                  <a:gd name="connsiteY1" fmla="*/ 0 h 24383"/>
                  <a:gd name="connsiteX2" fmla="*/ 0 w 19506"/>
                  <a:gd name="connsiteY2" fmla="*/ 24383 h 24383"/>
                  <a:gd name="connsiteX3" fmla="*/ 14630 w 19506"/>
                  <a:gd name="connsiteY3" fmla="*/ 24383 h 24383"/>
                  <a:gd name="connsiteX4" fmla="*/ 19506 w 19506"/>
                  <a:gd name="connsiteY4" fmla="*/ 0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06" h="24383">
                    <a:moveTo>
                      <a:pt x="19506" y="0"/>
                    </a:moveTo>
                    <a:lnTo>
                      <a:pt x="4877" y="0"/>
                    </a:lnTo>
                    <a:cubicBezTo>
                      <a:pt x="4877" y="9752"/>
                      <a:pt x="4877" y="14629"/>
                      <a:pt x="0" y="24383"/>
                    </a:cubicBezTo>
                    <a:lnTo>
                      <a:pt x="14630" y="24383"/>
                    </a:lnTo>
                    <a:cubicBezTo>
                      <a:pt x="14630" y="14629"/>
                      <a:pt x="14630" y="4875"/>
                      <a:pt x="19506" y="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36" name="フリーフォーム: 図形 535">
                <a:extLst>
                  <a:ext uri="{FF2B5EF4-FFF2-40B4-BE49-F238E27FC236}">
                    <a16:creationId xmlns:a16="http://schemas.microsoft.com/office/drawing/2014/main" id="{7B0E2A9D-D1AE-4CD6-9A95-233080645312}"/>
                  </a:ext>
                </a:extLst>
              </p:cNvPr>
              <p:cNvSpPr/>
              <p:nvPr/>
            </p:nvSpPr>
            <p:spPr>
              <a:xfrm>
                <a:off x="8855278" y="12949662"/>
                <a:ext cx="14629" cy="24383"/>
              </a:xfrm>
              <a:custGeom>
                <a:avLst/>
                <a:gdLst>
                  <a:gd name="connsiteX0" fmla="*/ 14630 w 14629"/>
                  <a:gd name="connsiteY0" fmla="*/ 0 h 24383"/>
                  <a:gd name="connsiteX1" fmla="*/ 4877 w 14629"/>
                  <a:gd name="connsiteY1" fmla="*/ 0 h 24383"/>
                  <a:gd name="connsiteX2" fmla="*/ 0 w 14629"/>
                  <a:gd name="connsiteY2" fmla="*/ 24383 h 24383"/>
                  <a:gd name="connsiteX3" fmla="*/ 14630 w 14629"/>
                  <a:gd name="connsiteY3" fmla="*/ 24383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29" h="24383">
                    <a:moveTo>
                      <a:pt x="14630" y="0"/>
                    </a:moveTo>
                    <a:lnTo>
                      <a:pt x="4877" y="0"/>
                    </a:lnTo>
                    <a:lnTo>
                      <a:pt x="0" y="24383"/>
                    </a:lnTo>
                    <a:lnTo>
                      <a:pt x="14630" y="24383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37" name="フリーフォーム: 図形 536">
                <a:extLst>
                  <a:ext uri="{FF2B5EF4-FFF2-40B4-BE49-F238E27FC236}">
                    <a16:creationId xmlns:a16="http://schemas.microsoft.com/office/drawing/2014/main" id="{34DB1FDD-7985-463D-837C-B7048B950227}"/>
                  </a:ext>
                </a:extLst>
              </p:cNvPr>
              <p:cNvSpPr/>
              <p:nvPr/>
            </p:nvSpPr>
            <p:spPr>
              <a:xfrm>
                <a:off x="7416463" y="11594673"/>
                <a:ext cx="284373" cy="78630"/>
              </a:xfrm>
              <a:custGeom>
                <a:avLst/>
                <a:gdLst>
                  <a:gd name="connsiteX0" fmla="*/ 14828 w 284373"/>
                  <a:gd name="connsiteY0" fmla="*/ 67549 h 78630"/>
                  <a:gd name="connsiteX1" fmla="*/ 122114 w 284373"/>
                  <a:gd name="connsiteY1" fmla="*/ 38289 h 78630"/>
                  <a:gd name="connsiteX2" fmla="*/ 273291 w 284373"/>
                  <a:gd name="connsiteY2" fmla="*/ 77301 h 78630"/>
                  <a:gd name="connsiteX3" fmla="*/ 283045 w 284373"/>
                  <a:gd name="connsiteY3" fmla="*/ 67549 h 78630"/>
                  <a:gd name="connsiteX4" fmla="*/ 278168 w 284373"/>
                  <a:gd name="connsiteY4" fmla="*/ 23658 h 78630"/>
                  <a:gd name="connsiteX5" fmla="*/ 268415 w 284373"/>
                  <a:gd name="connsiteY5" fmla="*/ 13905 h 78630"/>
                  <a:gd name="connsiteX6" fmla="*/ 5074 w 284373"/>
                  <a:gd name="connsiteY6" fmla="*/ 57795 h 78630"/>
                  <a:gd name="connsiteX7" fmla="*/ 14828 w 284373"/>
                  <a:gd name="connsiteY7" fmla="*/ 67549 h 78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373" h="78630">
                    <a:moveTo>
                      <a:pt x="14828" y="67549"/>
                    </a:moveTo>
                    <a:cubicBezTo>
                      <a:pt x="29458" y="57795"/>
                      <a:pt x="78224" y="33412"/>
                      <a:pt x="122114" y="38289"/>
                    </a:cubicBezTo>
                    <a:cubicBezTo>
                      <a:pt x="166004" y="43166"/>
                      <a:pt x="219648" y="52918"/>
                      <a:pt x="273291" y="77301"/>
                    </a:cubicBezTo>
                    <a:cubicBezTo>
                      <a:pt x="278168" y="82178"/>
                      <a:pt x="287921" y="72424"/>
                      <a:pt x="283045" y="67549"/>
                    </a:cubicBezTo>
                    <a:lnTo>
                      <a:pt x="278168" y="23658"/>
                    </a:lnTo>
                    <a:cubicBezTo>
                      <a:pt x="278168" y="18782"/>
                      <a:pt x="273291" y="13905"/>
                      <a:pt x="268415" y="13905"/>
                    </a:cubicBezTo>
                    <a:cubicBezTo>
                      <a:pt x="107484" y="-20232"/>
                      <a:pt x="39211" y="13905"/>
                      <a:pt x="5074" y="57795"/>
                    </a:cubicBezTo>
                    <a:cubicBezTo>
                      <a:pt x="-4679" y="67549"/>
                      <a:pt x="198" y="77301"/>
                      <a:pt x="14828" y="67549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38" name="フリーフォーム: 図形 537">
                <a:extLst>
                  <a:ext uri="{FF2B5EF4-FFF2-40B4-BE49-F238E27FC236}">
                    <a16:creationId xmlns:a16="http://schemas.microsoft.com/office/drawing/2014/main" id="{64A497E5-9368-4548-9445-F7461EAF55AA}"/>
                  </a:ext>
                </a:extLst>
              </p:cNvPr>
              <p:cNvSpPr/>
              <p:nvPr/>
            </p:nvSpPr>
            <p:spPr>
              <a:xfrm>
                <a:off x="7494687" y="11774384"/>
                <a:ext cx="185313" cy="185312"/>
              </a:xfrm>
              <a:custGeom>
                <a:avLst/>
                <a:gdLst>
                  <a:gd name="connsiteX0" fmla="*/ 92657 w 185313"/>
                  <a:gd name="connsiteY0" fmla="*/ 0 h 185312"/>
                  <a:gd name="connsiteX1" fmla="*/ 0 w 185313"/>
                  <a:gd name="connsiteY1" fmla="*/ 92656 h 185312"/>
                  <a:gd name="connsiteX2" fmla="*/ 92657 w 185313"/>
                  <a:gd name="connsiteY2" fmla="*/ 185313 h 185312"/>
                  <a:gd name="connsiteX3" fmla="*/ 185313 w 185313"/>
                  <a:gd name="connsiteY3" fmla="*/ 92656 h 185312"/>
                  <a:gd name="connsiteX4" fmla="*/ 92657 w 185313"/>
                  <a:gd name="connsiteY4" fmla="*/ 0 h 185312"/>
                  <a:gd name="connsiteX5" fmla="*/ 63397 w 185313"/>
                  <a:gd name="connsiteY5" fmla="*/ 87779 h 185312"/>
                  <a:gd name="connsiteX6" fmla="*/ 39013 w 185313"/>
                  <a:gd name="connsiteY6" fmla="*/ 63396 h 185312"/>
                  <a:gd name="connsiteX7" fmla="*/ 63397 w 185313"/>
                  <a:gd name="connsiteY7" fmla="*/ 39013 h 185312"/>
                  <a:gd name="connsiteX8" fmla="*/ 87780 w 185313"/>
                  <a:gd name="connsiteY8" fmla="*/ 63396 h 185312"/>
                  <a:gd name="connsiteX9" fmla="*/ 63397 w 185313"/>
                  <a:gd name="connsiteY9" fmla="*/ 87779 h 185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5313" h="185312">
                    <a:moveTo>
                      <a:pt x="92657" y="0"/>
                    </a:moveTo>
                    <a:cubicBezTo>
                      <a:pt x="43890" y="0"/>
                      <a:pt x="0" y="39013"/>
                      <a:pt x="0" y="92656"/>
                    </a:cubicBezTo>
                    <a:cubicBezTo>
                      <a:pt x="0" y="141423"/>
                      <a:pt x="39013" y="185313"/>
                      <a:pt x="92657" y="185313"/>
                    </a:cubicBezTo>
                    <a:cubicBezTo>
                      <a:pt x="141424" y="185313"/>
                      <a:pt x="185313" y="146300"/>
                      <a:pt x="185313" y="92656"/>
                    </a:cubicBezTo>
                    <a:cubicBezTo>
                      <a:pt x="185313" y="39013"/>
                      <a:pt x="141424" y="0"/>
                      <a:pt x="92657" y="0"/>
                    </a:cubicBezTo>
                    <a:close/>
                    <a:moveTo>
                      <a:pt x="63397" y="87779"/>
                    </a:moveTo>
                    <a:cubicBezTo>
                      <a:pt x="48767" y="87779"/>
                      <a:pt x="39013" y="78027"/>
                      <a:pt x="39013" y="63396"/>
                    </a:cubicBezTo>
                    <a:cubicBezTo>
                      <a:pt x="39013" y="48767"/>
                      <a:pt x="48767" y="39013"/>
                      <a:pt x="63397" y="39013"/>
                    </a:cubicBezTo>
                    <a:cubicBezTo>
                      <a:pt x="78027" y="39013"/>
                      <a:pt x="87780" y="48767"/>
                      <a:pt x="87780" y="63396"/>
                    </a:cubicBezTo>
                    <a:cubicBezTo>
                      <a:pt x="87780" y="78027"/>
                      <a:pt x="78027" y="87779"/>
                      <a:pt x="63397" y="87779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39" name="フリーフォーム: 図形 538">
                <a:extLst>
                  <a:ext uri="{FF2B5EF4-FFF2-40B4-BE49-F238E27FC236}">
                    <a16:creationId xmlns:a16="http://schemas.microsoft.com/office/drawing/2014/main" id="{53AA2B80-2AC8-4172-95A4-2FDEDE8B82B9}"/>
                  </a:ext>
                </a:extLst>
              </p:cNvPr>
              <p:cNvSpPr/>
              <p:nvPr/>
            </p:nvSpPr>
            <p:spPr>
              <a:xfrm>
                <a:off x="8235941" y="11759755"/>
                <a:ext cx="214573" cy="214573"/>
              </a:xfrm>
              <a:custGeom>
                <a:avLst/>
                <a:gdLst>
                  <a:gd name="connsiteX0" fmla="*/ 107287 w 214573"/>
                  <a:gd name="connsiteY0" fmla="*/ 0 h 214573"/>
                  <a:gd name="connsiteX1" fmla="*/ 0 w 214573"/>
                  <a:gd name="connsiteY1" fmla="*/ 107286 h 214573"/>
                  <a:gd name="connsiteX2" fmla="*/ 107287 w 214573"/>
                  <a:gd name="connsiteY2" fmla="*/ 214573 h 214573"/>
                  <a:gd name="connsiteX3" fmla="*/ 214573 w 214573"/>
                  <a:gd name="connsiteY3" fmla="*/ 107286 h 214573"/>
                  <a:gd name="connsiteX4" fmla="*/ 107287 w 214573"/>
                  <a:gd name="connsiteY4" fmla="*/ 0 h 214573"/>
                  <a:gd name="connsiteX5" fmla="*/ 73150 w 214573"/>
                  <a:gd name="connsiteY5" fmla="*/ 102409 h 214573"/>
                  <a:gd name="connsiteX6" fmla="*/ 48767 w 214573"/>
                  <a:gd name="connsiteY6" fmla="*/ 78026 h 214573"/>
                  <a:gd name="connsiteX7" fmla="*/ 73150 w 214573"/>
                  <a:gd name="connsiteY7" fmla="*/ 53642 h 214573"/>
                  <a:gd name="connsiteX8" fmla="*/ 97533 w 214573"/>
                  <a:gd name="connsiteY8" fmla="*/ 78026 h 214573"/>
                  <a:gd name="connsiteX9" fmla="*/ 73150 w 214573"/>
                  <a:gd name="connsiteY9" fmla="*/ 102409 h 214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4573" h="214573">
                    <a:moveTo>
                      <a:pt x="107287" y="0"/>
                    </a:moveTo>
                    <a:cubicBezTo>
                      <a:pt x="48767" y="0"/>
                      <a:pt x="0" y="48767"/>
                      <a:pt x="0" y="107286"/>
                    </a:cubicBezTo>
                    <a:cubicBezTo>
                      <a:pt x="0" y="165806"/>
                      <a:pt x="48767" y="214573"/>
                      <a:pt x="107287" y="214573"/>
                    </a:cubicBezTo>
                    <a:cubicBezTo>
                      <a:pt x="165807" y="214573"/>
                      <a:pt x="214573" y="165806"/>
                      <a:pt x="214573" y="107286"/>
                    </a:cubicBezTo>
                    <a:cubicBezTo>
                      <a:pt x="214573" y="48767"/>
                      <a:pt x="165807" y="0"/>
                      <a:pt x="107287" y="0"/>
                    </a:cubicBezTo>
                    <a:close/>
                    <a:moveTo>
                      <a:pt x="73150" y="102409"/>
                    </a:moveTo>
                    <a:cubicBezTo>
                      <a:pt x="58520" y="102409"/>
                      <a:pt x="48767" y="92656"/>
                      <a:pt x="48767" y="78026"/>
                    </a:cubicBezTo>
                    <a:cubicBezTo>
                      <a:pt x="48767" y="63396"/>
                      <a:pt x="58520" y="53642"/>
                      <a:pt x="73150" y="53642"/>
                    </a:cubicBezTo>
                    <a:cubicBezTo>
                      <a:pt x="87780" y="53642"/>
                      <a:pt x="97533" y="63396"/>
                      <a:pt x="97533" y="78026"/>
                    </a:cubicBezTo>
                    <a:cubicBezTo>
                      <a:pt x="97533" y="92656"/>
                      <a:pt x="87780" y="102409"/>
                      <a:pt x="73150" y="102409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0" name="フリーフォーム: 図形 539">
                <a:extLst>
                  <a:ext uri="{FF2B5EF4-FFF2-40B4-BE49-F238E27FC236}">
                    <a16:creationId xmlns:a16="http://schemas.microsoft.com/office/drawing/2014/main" id="{77EAE096-ED1C-41D4-A606-85785DE5BEAE}"/>
                  </a:ext>
                </a:extLst>
              </p:cNvPr>
              <p:cNvSpPr/>
              <p:nvPr/>
            </p:nvSpPr>
            <p:spPr>
              <a:xfrm>
                <a:off x="8094518" y="11544639"/>
                <a:ext cx="515892" cy="114534"/>
              </a:xfrm>
              <a:custGeom>
                <a:avLst/>
                <a:gdLst>
                  <a:gd name="connsiteX0" fmla="*/ 29260 w 515892"/>
                  <a:gd name="connsiteY0" fmla="*/ 112706 h 114534"/>
                  <a:gd name="connsiteX1" fmla="*/ 268217 w 515892"/>
                  <a:gd name="connsiteY1" fmla="*/ 59062 h 114534"/>
                  <a:gd name="connsiteX2" fmla="*/ 492544 w 515892"/>
                  <a:gd name="connsiteY2" fmla="*/ 93199 h 114534"/>
                  <a:gd name="connsiteX3" fmla="*/ 502297 w 515892"/>
                  <a:gd name="connsiteY3" fmla="*/ 78569 h 114534"/>
                  <a:gd name="connsiteX4" fmla="*/ 209697 w 515892"/>
                  <a:gd name="connsiteY4" fmla="*/ 542 h 114534"/>
                  <a:gd name="connsiteX5" fmla="*/ 9753 w 515892"/>
                  <a:gd name="connsiteY5" fmla="*/ 39556 h 114534"/>
                  <a:gd name="connsiteX6" fmla="*/ 0 w 515892"/>
                  <a:gd name="connsiteY6" fmla="*/ 54185 h 114534"/>
                  <a:gd name="connsiteX7" fmla="*/ 4877 w 515892"/>
                  <a:gd name="connsiteY7" fmla="*/ 98075 h 114534"/>
                  <a:gd name="connsiteX8" fmla="*/ 29260 w 515892"/>
                  <a:gd name="connsiteY8" fmla="*/ 112706 h 11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5892" h="114534">
                    <a:moveTo>
                      <a:pt x="29260" y="112706"/>
                    </a:moveTo>
                    <a:cubicBezTo>
                      <a:pt x="126794" y="73692"/>
                      <a:pt x="151177" y="63939"/>
                      <a:pt x="268217" y="59062"/>
                    </a:cubicBezTo>
                    <a:cubicBezTo>
                      <a:pt x="341367" y="54185"/>
                      <a:pt x="453530" y="78569"/>
                      <a:pt x="492544" y="93199"/>
                    </a:cubicBezTo>
                    <a:cubicBezTo>
                      <a:pt x="521804" y="102952"/>
                      <a:pt x="521804" y="88323"/>
                      <a:pt x="502297" y="78569"/>
                    </a:cubicBezTo>
                    <a:cubicBezTo>
                      <a:pt x="429147" y="39556"/>
                      <a:pt x="326737" y="10295"/>
                      <a:pt x="209697" y="542"/>
                    </a:cubicBezTo>
                    <a:cubicBezTo>
                      <a:pt x="107287" y="-4334"/>
                      <a:pt x="39013" y="24925"/>
                      <a:pt x="9753" y="39556"/>
                    </a:cubicBezTo>
                    <a:cubicBezTo>
                      <a:pt x="4877" y="44433"/>
                      <a:pt x="0" y="49308"/>
                      <a:pt x="0" y="54185"/>
                    </a:cubicBezTo>
                    <a:lnTo>
                      <a:pt x="4877" y="98075"/>
                    </a:lnTo>
                    <a:cubicBezTo>
                      <a:pt x="9753" y="112706"/>
                      <a:pt x="19507" y="117583"/>
                      <a:pt x="29260" y="112706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1" name="フリーフォーム: 図形 540">
                <a:extLst>
                  <a:ext uri="{FF2B5EF4-FFF2-40B4-BE49-F238E27FC236}">
                    <a16:creationId xmlns:a16="http://schemas.microsoft.com/office/drawing/2014/main" id="{93A8C22A-680B-48D9-8209-DB13D6DDF823}"/>
                  </a:ext>
                </a:extLst>
              </p:cNvPr>
              <p:cNvSpPr/>
              <p:nvPr/>
            </p:nvSpPr>
            <p:spPr>
              <a:xfrm>
                <a:off x="6899733" y="10169224"/>
                <a:ext cx="4023252" cy="3984975"/>
              </a:xfrm>
              <a:custGeom>
                <a:avLst/>
                <a:gdLst>
                  <a:gd name="connsiteX0" fmla="*/ 3964733 w 4023252"/>
                  <a:gd name="connsiteY0" fmla="*/ 3838675 h 3984975"/>
                  <a:gd name="connsiteX1" fmla="*/ 3881830 w 4023252"/>
                  <a:gd name="connsiteY1" fmla="*/ 3653362 h 3984975"/>
                  <a:gd name="connsiteX2" fmla="*/ 3550216 w 4023252"/>
                  <a:gd name="connsiteY2" fmla="*/ 3404652 h 3984975"/>
                  <a:gd name="connsiteX3" fmla="*/ 3013782 w 4023252"/>
                  <a:gd name="connsiteY3" fmla="*/ 3272983 h 3984975"/>
                  <a:gd name="connsiteX4" fmla="*/ 2808962 w 4023252"/>
                  <a:gd name="connsiteY4" fmla="*/ 3224216 h 3984975"/>
                  <a:gd name="connsiteX5" fmla="*/ 2672415 w 4023252"/>
                  <a:gd name="connsiteY5" fmla="*/ 3170572 h 3984975"/>
                  <a:gd name="connsiteX6" fmla="*/ 2574882 w 4023252"/>
                  <a:gd name="connsiteY6" fmla="*/ 3155941 h 3984975"/>
                  <a:gd name="connsiteX7" fmla="*/ 2409075 w 4023252"/>
                  <a:gd name="connsiteY7" fmla="*/ 3019395 h 3984975"/>
                  <a:gd name="connsiteX8" fmla="*/ 2409075 w 4023252"/>
                  <a:gd name="connsiteY8" fmla="*/ 2955999 h 3984975"/>
                  <a:gd name="connsiteX9" fmla="*/ 2769949 w 4023252"/>
                  <a:gd name="connsiteY9" fmla="*/ 2907232 h 3984975"/>
                  <a:gd name="connsiteX10" fmla="*/ 3062549 w 4023252"/>
                  <a:gd name="connsiteY10" fmla="*/ 2517099 h 3984975"/>
                  <a:gd name="connsiteX11" fmla="*/ 2755319 w 4023252"/>
                  <a:gd name="connsiteY11" fmla="*/ 2229374 h 3984975"/>
                  <a:gd name="connsiteX12" fmla="*/ 2657785 w 4023252"/>
                  <a:gd name="connsiteY12" fmla="*/ 2224499 h 3984975"/>
                  <a:gd name="connsiteX13" fmla="*/ 2662662 w 4023252"/>
                  <a:gd name="connsiteY13" fmla="*/ 2219622 h 3984975"/>
                  <a:gd name="connsiteX14" fmla="*/ 2828469 w 4023252"/>
                  <a:gd name="connsiteY14" fmla="*/ 1868501 h 3984975"/>
                  <a:gd name="connsiteX15" fmla="*/ 2789455 w 4023252"/>
                  <a:gd name="connsiteY15" fmla="*/ 1741707 h 3984975"/>
                  <a:gd name="connsiteX16" fmla="*/ 2774825 w 4023252"/>
                  <a:gd name="connsiteY16" fmla="*/ 1722201 h 3984975"/>
                  <a:gd name="connsiteX17" fmla="*/ 2740689 w 4023252"/>
                  <a:gd name="connsiteY17" fmla="*/ 1590531 h 3984975"/>
                  <a:gd name="connsiteX18" fmla="*/ 2740689 w 4023252"/>
                  <a:gd name="connsiteY18" fmla="*/ 1590531 h 3984975"/>
                  <a:gd name="connsiteX19" fmla="*/ 2804086 w 4023252"/>
                  <a:gd name="connsiteY19" fmla="*/ 1185767 h 3984975"/>
                  <a:gd name="connsiteX20" fmla="*/ 2243269 w 4023252"/>
                  <a:gd name="connsiteY20" fmla="*/ 307966 h 3984975"/>
                  <a:gd name="connsiteX21" fmla="*/ 1531275 w 4023252"/>
                  <a:gd name="connsiteY21" fmla="*/ 737 h 3984975"/>
                  <a:gd name="connsiteX22" fmla="*/ 1165524 w 4023252"/>
                  <a:gd name="connsiteY22" fmla="*/ 54380 h 3984975"/>
                  <a:gd name="connsiteX23" fmla="*/ 1165524 w 4023252"/>
                  <a:gd name="connsiteY23" fmla="*/ 54380 h 3984975"/>
                  <a:gd name="connsiteX24" fmla="*/ 989964 w 4023252"/>
                  <a:gd name="connsiteY24" fmla="*/ 122653 h 3984975"/>
                  <a:gd name="connsiteX25" fmla="*/ 507174 w 4023252"/>
                  <a:gd name="connsiteY25" fmla="*/ 503033 h 3984975"/>
                  <a:gd name="connsiteX26" fmla="*/ 507174 w 4023252"/>
                  <a:gd name="connsiteY26" fmla="*/ 503033 h 3984975"/>
                  <a:gd name="connsiteX27" fmla="*/ 463284 w 4023252"/>
                  <a:gd name="connsiteY27" fmla="*/ 556677 h 3984975"/>
                  <a:gd name="connsiteX28" fmla="*/ 438900 w 4023252"/>
                  <a:gd name="connsiteY28" fmla="*/ 590814 h 3984975"/>
                  <a:gd name="connsiteX29" fmla="*/ 434024 w 4023252"/>
                  <a:gd name="connsiteY29" fmla="*/ 595689 h 3984975"/>
                  <a:gd name="connsiteX30" fmla="*/ 429147 w 4023252"/>
                  <a:gd name="connsiteY30" fmla="*/ 600566 h 3984975"/>
                  <a:gd name="connsiteX31" fmla="*/ 409640 w 4023252"/>
                  <a:gd name="connsiteY31" fmla="*/ 629827 h 3984975"/>
                  <a:gd name="connsiteX32" fmla="*/ 312107 w 4023252"/>
                  <a:gd name="connsiteY32" fmla="*/ 1317438 h 3984975"/>
                  <a:gd name="connsiteX33" fmla="*/ 404764 w 4023252"/>
                  <a:gd name="connsiteY33" fmla="*/ 1624667 h 3984975"/>
                  <a:gd name="connsiteX34" fmla="*/ 409640 w 4023252"/>
                  <a:gd name="connsiteY34" fmla="*/ 1663681 h 3984975"/>
                  <a:gd name="connsiteX35" fmla="*/ 390134 w 4023252"/>
                  <a:gd name="connsiteY35" fmla="*/ 1678311 h 3984975"/>
                  <a:gd name="connsiteX36" fmla="*/ 390134 w 4023252"/>
                  <a:gd name="connsiteY36" fmla="*/ 1678311 h 3984975"/>
                  <a:gd name="connsiteX37" fmla="*/ 385257 w 4023252"/>
                  <a:gd name="connsiteY37" fmla="*/ 1678311 h 3984975"/>
                  <a:gd name="connsiteX38" fmla="*/ 316984 w 4023252"/>
                  <a:gd name="connsiteY38" fmla="*/ 1863624 h 3984975"/>
                  <a:gd name="connsiteX39" fmla="*/ 390134 w 4023252"/>
                  <a:gd name="connsiteY39" fmla="*/ 2058691 h 3984975"/>
                  <a:gd name="connsiteX40" fmla="*/ 536434 w 4023252"/>
                  <a:gd name="connsiteY40" fmla="*/ 2697535 h 3984975"/>
                  <a:gd name="connsiteX41" fmla="*/ 585200 w 4023252"/>
                  <a:gd name="connsiteY41" fmla="*/ 2770685 h 3984975"/>
                  <a:gd name="connsiteX42" fmla="*/ 643721 w 4023252"/>
                  <a:gd name="connsiteY42" fmla="*/ 2819451 h 3984975"/>
                  <a:gd name="connsiteX43" fmla="*/ 921691 w 4023252"/>
                  <a:gd name="connsiteY43" fmla="*/ 2907232 h 3984975"/>
                  <a:gd name="connsiteX44" fmla="*/ 1360591 w 4023252"/>
                  <a:gd name="connsiteY44" fmla="*/ 3019395 h 3984975"/>
                  <a:gd name="connsiteX45" fmla="*/ 1384974 w 4023252"/>
                  <a:gd name="connsiteY45" fmla="*/ 3019395 h 3984975"/>
                  <a:gd name="connsiteX46" fmla="*/ 1384974 w 4023252"/>
                  <a:gd name="connsiteY46" fmla="*/ 3019395 h 3984975"/>
                  <a:gd name="connsiteX47" fmla="*/ 1423988 w 4023252"/>
                  <a:gd name="connsiteY47" fmla="*/ 3058408 h 3984975"/>
                  <a:gd name="connsiteX48" fmla="*/ 1423988 w 4023252"/>
                  <a:gd name="connsiteY48" fmla="*/ 3131558 h 3984975"/>
                  <a:gd name="connsiteX49" fmla="*/ 1384974 w 4023252"/>
                  <a:gd name="connsiteY49" fmla="*/ 3204708 h 3984975"/>
                  <a:gd name="connsiteX50" fmla="*/ 1326454 w 4023252"/>
                  <a:gd name="connsiteY50" fmla="*/ 3233968 h 3984975"/>
                  <a:gd name="connsiteX51" fmla="*/ 1155771 w 4023252"/>
                  <a:gd name="connsiteY51" fmla="*/ 3272983 h 3984975"/>
                  <a:gd name="connsiteX52" fmla="*/ 1097251 w 4023252"/>
                  <a:gd name="connsiteY52" fmla="*/ 3326625 h 3984975"/>
                  <a:gd name="connsiteX53" fmla="*/ 1058238 w 4023252"/>
                  <a:gd name="connsiteY53" fmla="*/ 3360762 h 3984975"/>
                  <a:gd name="connsiteX54" fmla="*/ 512050 w 4023252"/>
                  <a:gd name="connsiteY54" fmla="*/ 3565583 h 3984975"/>
                  <a:gd name="connsiteX55" fmla="*/ 82903 w 4023252"/>
                  <a:gd name="connsiteY55" fmla="*/ 3799662 h 3984975"/>
                  <a:gd name="connsiteX56" fmla="*/ 68273 w 4023252"/>
                  <a:gd name="connsiteY56" fmla="*/ 3819169 h 3984975"/>
                  <a:gd name="connsiteX57" fmla="*/ 0 w 4023252"/>
                  <a:gd name="connsiteY57" fmla="*/ 3984975 h 3984975"/>
                  <a:gd name="connsiteX58" fmla="*/ 48767 w 4023252"/>
                  <a:gd name="connsiteY58" fmla="*/ 3984975 h 3984975"/>
                  <a:gd name="connsiteX59" fmla="*/ 107287 w 4023252"/>
                  <a:gd name="connsiteY59" fmla="*/ 3848429 h 3984975"/>
                  <a:gd name="connsiteX60" fmla="*/ 121917 w 4023252"/>
                  <a:gd name="connsiteY60" fmla="*/ 3828923 h 3984975"/>
                  <a:gd name="connsiteX61" fmla="*/ 526680 w 4023252"/>
                  <a:gd name="connsiteY61" fmla="*/ 3609473 h 3984975"/>
                  <a:gd name="connsiteX62" fmla="*/ 1077744 w 4023252"/>
                  <a:gd name="connsiteY62" fmla="*/ 3399775 h 3984975"/>
                  <a:gd name="connsiteX63" fmla="*/ 1131388 w 4023252"/>
                  <a:gd name="connsiteY63" fmla="*/ 3355885 h 3984975"/>
                  <a:gd name="connsiteX64" fmla="*/ 1175278 w 4023252"/>
                  <a:gd name="connsiteY64" fmla="*/ 3316872 h 3984975"/>
                  <a:gd name="connsiteX65" fmla="*/ 1228921 w 4023252"/>
                  <a:gd name="connsiteY65" fmla="*/ 3326625 h 3984975"/>
                  <a:gd name="connsiteX66" fmla="*/ 1233798 w 4023252"/>
                  <a:gd name="connsiteY66" fmla="*/ 3331502 h 3984975"/>
                  <a:gd name="connsiteX67" fmla="*/ 1233798 w 4023252"/>
                  <a:gd name="connsiteY67" fmla="*/ 3331502 h 3984975"/>
                  <a:gd name="connsiteX68" fmla="*/ 1238674 w 4023252"/>
                  <a:gd name="connsiteY68" fmla="*/ 3336379 h 3984975"/>
                  <a:gd name="connsiteX69" fmla="*/ 1545905 w 4023252"/>
                  <a:gd name="connsiteY69" fmla="*/ 3575335 h 3984975"/>
                  <a:gd name="connsiteX70" fmla="*/ 1638561 w 4023252"/>
                  <a:gd name="connsiteY70" fmla="*/ 3585089 h 3984975"/>
                  <a:gd name="connsiteX71" fmla="*/ 2233515 w 4023252"/>
                  <a:gd name="connsiteY71" fmla="*/ 3370516 h 3984975"/>
                  <a:gd name="connsiteX72" fmla="*/ 2540745 w 4023252"/>
                  <a:gd name="connsiteY72" fmla="*/ 3204708 h 3984975"/>
                  <a:gd name="connsiteX73" fmla="*/ 2604142 w 4023252"/>
                  <a:gd name="connsiteY73" fmla="*/ 3204708 h 3984975"/>
                  <a:gd name="connsiteX74" fmla="*/ 2604142 w 4023252"/>
                  <a:gd name="connsiteY74" fmla="*/ 3204708 h 3984975"/>
                  <a:gd name="connsiteX75" fmla="*/ 2687045 w 4023252"/>
                  <a:gd name="connsiteY75" fmla="*/ 3229091 h 3984975"/>
                  <a:gd name="connsiteX76" fmla="*/ 2735812 w 4023252"/>
                  <a:gd name="connsiteY76" fmla="*/ 3243722 h 3984975"/>
                  <a:gd name="connsiteX77" fmla="*/ 3004029 w 4023252"/>
                  <a:gd name="connsiteY77" fmla="*/ 3307118 h 3984975"/>
                  <a:gd name="connsiteX78" fmla="*/ 3535586 w 4023252"/>
                  <a:gd name="connsiteY78" fmla="*/ 3438789 h 3984975"/>
                  <a:gd name="connsiteX79" fmla="*/ 3837939 w 4023252"/>
                  <a:gd name="connsiteY79" fmla="*/ 3658239 h 3984975"/>
                  <a:gd name="connsiteX80" fmla="*/ 3920843 w 4023252"/>
                  <a:gd name="connsiteY80" fmla="*/ 3838675 h 3984975"/>
                  <a:gd name="connsiteX81" fmla="*/ 3969609 w 4023252"/>
                  <a:gd name="connsiteY81" fmla="*/ 3980100 h 3984975"/>
                  <a:gd name="connsiteX82" fmla="*/ 4023253 w 4023252"/>
                  <a:gd name="connsiteY82" fmla="*/ 3980100 h 3984975"/>
                  <a:gd name="connsiteX83" fmla="*/ 3964733 w 4023252"/>
                  <a:gd name="connsiteY83" fmla="*/ 3838675 h 3984975"/>
                  <a:gd name="connsiteX84" fmla="*/ 2750442 w 4023252"/>
                  <a:gd name="connsiteY84" fmla="*/ 2268388 h 3984975"/>
                  <a:gd name="connsiteX85" fmla="*/ 3018659 w 4023252"/>
                  <a:gd name="connsiteY85" fmla="*/ 2526851 h 3984975"/>
                  <a:gd name="connsiteX86" fmla="*/ 2755319 w 4023252"/>
                  <a:gd name="connsiteY86" fmla="*/ 2873095 h 3984975"/>
                  <a:gd name="connsiteX87" fmla="*/ 2053078 w 4023252"/>
                  <a:gd name="connsiteY87" fmla="*/ 2931616 h 3984975"/>
                  <a:gd name="connsiteX88" fmla="*/ 2057955 w 4023252"/>
                  <a:gd name="connsiteY88" fmla="*/ 2902355 h 3984975"/>
                  <a:gd name="connsiteX89" fmla="*/ 2365185 w 4023252"/>
                  <a:gd name="connsiteY89" fmla="*/ 2868218 h 3984975"/>
                  <a:gd name="connsiteX90" fmla="*/ 2452965 w 4023252"/>
                  <a:gd name="connsiteY90" fmla="*/ 2863341 h 3984975"/>
                  <a:gd name="connsiteX91" fmla="*/ 2891865 w 4023252"/>
                  <a:gd name="connsiteY91" fmla="*/ 2760932 h 3984975"/>
                  <a:gd name="connsiteX92" fmla="*/ 2945509 w 4023252"/>
                  <a:gd name="connsiteY92" fmla="*/ 2439072 h 3984975"/>
                  <a:gd name="connsiteX93" fmla="*/ 2623649 w 4023252"/>
                  <a:gd name="connsiteY93" fmla="*/ 2297649 h 3984975"/>
                  <a:gd name="connsiteX94" fmla="*/ 2579758 w 4023252"/>
                  <a:gd name="connsiteY94" fmla="*/ 2292772 h 3984975"/>
                  <a:gd name="connsiteX95" fmla="*/ 2472472 w 4023252"/>
                  <a:gd name="connsiteY95" fmla="*/ 2283018 h 3984975"/>
                  <a:gd name="connsiteX96" fmla="*/ 2111598 w 4023252"/>
                  <a:gd name="connsiteY96" fmla="*/ 2229374 h 3984975"/>
                  <a:gd name="connsiteX97" fmla="*/ 2111598 w 4023252"/>
                  <a:gd name="connsiteY97" fmla="*/ 2200115 h 3984975"/>
                  <a:gd name="connsiteX98" fmla="*/ 2750442 w 4023252"/>
                  <a:gd name="connsiteY98" fmla="*/ 2268388 h 3984975"/>
                  <a:gd name="connsiteX99" fmla="*/ 2155488 w 4023252"/>
                  <a:gd name="connsiteY99" fmla="*/ 2682905 h 3984975"/>
                  <a:gd name="connsiteX100" fmla="*/ 2072585 w 4023252"/>
                  <a:gd name="connsiteY100" fmla="*/ 2760932 h 3984975"/>
                  <a:gd name="connsiteX101" fmla="*/ 2106722 w 4023252"/>
                  <a:gd name="connsiteY101" fmla="*/ 2287895 h 3984975"/>
                  <a:gd name="connsiteX102" fmla="*/ 2126228 w 4023252"/>
                  <a:gd name="connsiteY102" fmla="*/ 2273265 h 3984975"/>
                  <a:gd name="connsiteX103" fmla="*/ 2243269 w 4023252"/>
                  <a:gd name="connsiteY103" fmla="*/ 2297649 h 3984975"/>
                  <a:gd name="connsiteX104" fmla="*/ 2292035 w 4023252"/>
                  <a:gd name="connsiteY104" fmla="*/ 2346415 h 3984975"/>
                  <a:gd name="connsiteX105" fmla="*/ 2316419 w 4023252"/>
                  <a:gd name="connsiteY105" fmla="*/ 2351291 h 3984975"/>
                  <a:gd name="connsiteX106" fmla="*/ 2316419 w 4023252"/>
                  <a:gd name="connsiteY106" fmla="*/ 2351291 h 3984975"/>
                  <a:gd name="connsiteX107" fmla="*/ 2355432 w 4023252"/>
                  <a:gd name="connsiteY107" fmla="*/ 2419565 h 3984975"/>
                  <a:gd name="connsiteX108" fmla="*/ 2355432 w 4023252"/>
                  <a:gd name="connsiteY108" fmla="*/ 2829205 h 3984975"/>
                  <a:gd name="connsiteX109" fmla="*/ 2082338 w 4023252"/>
                  <a:gd name="connsiteY109" fmla="*/ 2853589 h 3984975"/>
                  <a:gd name="connsiteX110" fmla="*/ 2067708 w 4023252"/>
                  <a:gd name="connsiteY110" fmla="*/ 2838958 h 3984975"/>
                  <a:gd name="connsiteX111" fmla="*/ 2072585 w 4023252"/>
                  <a:gd name="connsiteY111" fmla="*/ 2795068 h 3984975"/>
                  <a:gd name="connsiteX112" fmla="*/ 2174995 w 4023252"/>
                  <a:gd name="connsiteY112" fmla="*/ 2692658 h 3984975"/>
                  <a:gd name="connsiteX113" fmla="*/ 2155488 w 4023252"/>
                  <a:gd name="connsiteY113" fmla="*/ 2682905 h 3984975"/>
                  <a:gd name="connsiteX114" fmla="*/ 2257898 w 4023252"/>
                  <a:gd name="connsiteY114" fmla="*/ 2302524 h 3984975"/>
                  <a:gd name="connsiteX115" fmla="*/ 2399322 w 4023252"/>
                  <a:gd name="connsiteY115" fmla="*/ 2317155 h 3984975"/>
                  <a:gd name="connsiteX116" fmla="*/ 2306665 w 4023252"/>
                  <a:gd name="connsiteY116" fmla="*/ 2317155 h 3984975"/>
                  <a:gd name="connsiteX117" fmla="*/ 2257898 w 4023252"/>
                  <a:gd name="connsiteY117" fmla="*/ 2302524 h 3984975"/>
                  <a:gd name="connsiteX118" fmla="*/ 2433458 w 4023252"/>
                  <a:gd name="connsiteY118" fmla="*/ 2595124 h 3984975"/>
                  <a:gd name="connsiteX119" fmla="*/ 2452965 w 4023252"/>
                  <a:gd name="connsiteY119" fmla="*/ 2604878 h 3984975"/>
                  <a:gd name="connsiteX120" fmla="*/ 2496855 w 4023252"/>
                  <a:gd name="connsiteY120" fmla="*/ 2629262 h 3984975"/>
                  <a:gd name="connsiteX121" fmla="*/ 2487102 w 4023252"/>
                  <a:gd name="connsiteY121" fmla="*/ 2580495 h 3984975"/>
                  <a:gd name="connsiteX122" fmla="*/ 2501732 w 4023252"/>
                  <a:gd name="connsiteY122" fmla="*/ 2380551 h 3984975"/>
                  <a:gd name="connsiteX123" fmla="*/ 2530992 w 4023252"/>
                  <a:gd name="connsiteY123" fmla="*/ 2331784 h 3984975"/>
                  <a:gd name="connsiteX124" fmla="*/ 2574882 w 4023252"/>
                  <a:gd name="connsiteY124" fmla="*/ 2336661 h 3984975"/>
                  <a:gd name="connsiteX125" fmla="*/ 2618772 w 4023252"/>
                  <a:gd name="connsiteY125" fmla="*/ 2341538 h 3984975"/>
                  <a:gd name="connsiteX126" fmla="*/ 2911372 w 4023252"/>
                  <a:gd name="connsiteY126" fmla="*/ 2463455 h 3984975"/>
                  <a:gd name="connsiteX127" fmla="*/ 2877236 w 4023252"/>
                  <a:gd name="connsiteY127" fmla="*/ 2736549 h 3984975"/>
                  <a:gd name="connsiteX128" fmla="*/ 2452965 w 4023252"/>
                  <a:gd name="connsiteY128" fmla="*/ 2838958 h 3984975"/>
                  <a:gd name="connsiteX129" fmla="*/ 2409075 w 4023252"/>
                  <a:gd name="connsiteY129" fmla="*/ 2838958 h 3984975"/>
                  <a:gd name="connsiteX130" fmla="*/ 2409075 w 4023252"/>
                  <a:gd name="connsiteY130" fmla="*/ 2639016 h 3984975"/>
                  <a:gd name="connsiteX131" fmla="*/ 2433458 w 4023252"/>
                  <a:gd name="connsiteY131" fmla="*/ 2595124 h 3984975"/>
                  <a:gd name="connsiteX132" fmla="*/ 2433458 w 4023252"/>
                  <a:gd name="connsiteY132" fmla="*/ 2595124 h 3984975"/>
                  <a:gd name="connsiteX133" fmla="*/ 458407 w 4023252"/>
                  <a:gd name="connsiteY133" fmla="*/ 1502750 h 3984975"/>
                  <a:gd name="connsiteX134" fmla="*/ 619337 w 4023252"/>
                  <a:gd name="connsiteY134" fmla="*/ 1234534 h 3984975"/>
                  <a:gd name="connsiteX135" fmla="*/ 1287441 w 4023252"/>
                  <a:gd name="connsiteY135" fmla="*/ 1166260 h 3984975"/>
                  <a:gd name="connsiteX136" fmla="*/ 1521521 w 4023252"/>
                  <a:gd name="connsiteY136" fmla="*/ 1063850 h 3984975"/>
                  <a:gd name="connsiteX137" fmla="*/ 1365468 w 4023252"/>
                  <a:gd name="connsiteY137" fmla="*/ 1185767 h 3984975"/>
                  <a:gd name="connsiteX138" fmla="*/ 1233798 w 4023252"/>
                  <a:gd name="connsiteY138" fmla="*/ 1244287 h 3984975"/>
                  <a:gd name="connsiteX139" fmla="*/ 1375221 w 4023252"/>
                  <a:gd name="connsiteY139" fmla="*/ 1234534 h 3984975"/>
                  <a:gd name="connsiteX140" fmla="*/ 1794615 w 4023252"/>
                  <a:gd name="connsiteY140" fmla="*/ 1112617 h 3984975"/>
                  <a:gd name="connsiteX141" fmla="*/ 2062831 w 4023252"/>
                  <a:gd name="connsiteY141" fmla="*/ 1453984 h 3984975"/>
                  <a:gd name="connsiteX142" fmla="*/ 2062831 w 4023252"/>
                  <a:gd name="connsiteY142" fmla="*/ 1453984 h 3984975"/>
                  <a:gd name="connsiteX143" fmla="*/ 2072585 w 4023252"/>
                  <a:gd name="connsiteY143" fmla="*/ 1463738 h 3984975"/>
                  <a:gd name="connsiteX144" fmla="*/ 2077462 w 4023252"/>
                  <a:gd name="connsiteY144" fmla="*/ 1468615 h 3984975"/>
                  <a:gd name="connsiteX145" fmla="*/ 2155488 w 4023252"/>
                  <a:gd name="connsiteY145" fmla="*/ 1605161 h 3984975"/>
                  <a:gd name="connsiteX146" fmla="*/ 2121352 w 4023252"/>
                  <a:gd name="connsiteY146" fmla="*/ 2024555 h 3984975"/>
                  <a:gd name="connsiteX147" fmla="*/ 2096968 w 4023252"/>
                  <a:gd name="connsiteY147" fmla="*/ 2131841 h 3984975"/>
                  <a:gd name="connsiteX148" fmla="*/ 2170118 w 4023252"/>
                  <a:gd name="connsiteY148" fmla="*/ 2048938 h 3984975"/>
                  <a:gd name="connsiteX149" fmla="*/ 2262775 w 4023252"/>
                  <a:gd name="connsiteY149" fmla="*/ 1907515 h 3984975"/>
                  <a:gd name="connsiteX150" fmla="*/ 2262775 w 4023252"/>
                  <a:gd name="connsiteY150" fmla="*/ 1907515 h 3984975"/>
                  <a:gd name="connsiteX151" fmla="*/ 2262775 w 4023252"/>
                  <a:gd name="connsiteY151" fmla="*/ 1907515 h 3984975"/>
                  <a:gd name="connsiteX152" fmla="*/ 2277405 w 4023252"/>
                  <a:gd name="connsiteY152" fmla="*/ 1878255 h 3984975"/>
                  <a:gd name="connsiteX153" fmla="*/ 2326172 w 4023252"/>
                  <a:gd name="connsiteY153" fmla="*/ 1800228 h 3984975"/>
                  <a:gd name="connsiteX154" fmla="*/ 2379815 w 4023252"/>
                  <a:gd name="connsiteY154" fmla="*/ 1751461 h 3984975"/>
                  <a:gd name="connsiteX155" fmla="*/ 2394445 w 4023252"/>
                  <a:gd name="connsiteY155" fmla="*/ 1741707 h 3984975"/>
                  <a:gd name="connsiteX156" fmla="*/ 2526115 w 4023252"/>
                  <a:gd name="connsiteY156" fmla="*/ 1688065 h 3984975"/>
                  <a:gd name="connsiteX157" fmla="*/ 2711429 w 4023252"/>
                  <a:gd name="connsiteY157" fmla="*/ 1736831 h 3984975"/>
                  <a:gd name="connsiteX158" fmla="*/ 2769949 w 4023252"/>
                  <a:gd name="connsiteY158" fmla="*/ 1868501 h 3984975"/>
                  <a:gd name="connsiteX159" fmla="*/ 2618772 w 4023252"/>
                  <a:gd name="connsiteY159" fmla="*/ 2180607 h 3984975"/>
                  <a:gd name="connsiteX160" fmla="*/ 2574882 w 4023252"/>
                  <a:gd name="connsiteY160" fmla="*/ 2214745 h 3984975"/>
                  <a:gd name="connsiteX161" fmla="*/ 2140858 w 4023252"/>
                  <a:gd name="connsiteY161" fmla="*/ 2161101 h 3984975"/>
                  <a:gd name="connsiteX162" fmla="*/ 2092091 w 4023252"/>
                  <a:gd name="connsiteY162" fmla="*/ 2131841 h 3984975"/>
                  <a:gd name="connsiteX163" fmla="*/ 2082338 w 4023252"/>
                  <a:gd name="connsiteY163" fmla="*/ 2122088 h 3984975"/>
                  <a:gd name="connsiteX164" fmla="*/ 2033572 w 4023252"/>
                  <a:gd name="connsiteY164" fmla="*/ 2102582 h 3984975"/>
                  <a:gd name="connsiteX165" fmla="*/ 1423988 w 4023252"/>
                  <a:gd name="connsiteY165" fmla="*/ 2063567 h 3984975"/>
                  <a:gd name="connsiteX166" fmla="*/ 1209414 w 4023252"/>
                  <a:gd name="connsiteY166" fmla="*/ 2005048 h 3984975"/>
                  <a:gd name="connsiteX167" fmla="*/ 887554 w 4023252"/>
                  <a:gd name="connsiteY167" fmla="*/ 1941651 h 3984975"/>
                  <a:gd name="connsiteX168" fmla="*/ 614461 w 4023252"/>
                  <a:gd name="connsiteY168" fmla="*/ 2009924 h 3984975"/>
                  <a:gd name="connsiteX169" fmla="*/ 521804 w 4023252"/>
                  <a:gd name="connsiteY169" fmla="*/ 2039184 h 3984975"/>
                  <a:gd name="connsiteX170" fmla="*/ 463284 w 4023252"/>
                  <a:gd name="connsiteY170" fmla="*/ 2014801 h 3984975"/>
                  <a:gd name="connsiteX171" fmla="*/ 458407 w 4023252"/>
                  <a:gd name="connsiteY171" fmla="*/ 1502750 h 3984975"/>
                  <a:gd name="connsiteX172" fmla="*/ 458407 w 4023252"/>
                  <a:gd name="connsiteY172" fmla="*/ 1502750 h 3984975"/>
                  <a:gd name="connsiteX173" fmla="*/ 399887 w 4023252"/>
                  <a:gd name="connsiteY173" fmla="*/ 1956282 h 3984975"/>
                  <a:gd name="connsiteX174" fmla="*/ 395010 w 4023252"/>
                  <a:gd name="connsiteY174" fmla="*/ 1966034 h 3984975"/>
                  <a:gd name="connsiteX175" fmla="*/ 365750 w 4023252"/>
                  <a:gd name="connsiteY175" fmla="*/ 1868501 h 3984975"/>
                  <a:gd name="connsiteX176" fmla="*/ 395010 w 4023252"/>
                  <a:gd name="connsiteY176" fmla="*/ 1751461 h 3984975"/>
                  <a:gd name="connsiteX177" fmla="*/ 419394 w 4023252"/>
                  <a:gd name="connsiteY177" fmla="*/ 1761215 h 3984975"/>
                  <a:gd name="connsiteX178" fmla="*/ 424270 w 4023252"/>
                  <a:gd name="connsiteY178" fmla="*/ 1907515 h 3984975"/>
                  <a:gd name="connsiteX179" fmla="*/ 399887 w 4023252"/>
                  <a:gd name="connsiteY179" fmla="*/ 1956282 h 3984975"/>
                  <a:gd name="connsiteX180" fmla="*/ 663227 w 4023252"/>
                  <a:gd name="connsiteY180" fmla="*/ 2785316 h 3984975"/>
                  <a:gd name="connsiteX181" fmla="*/ 624214 w 4023252"/>
                  <a:gd name="connsiteY181" fmla="*/ 2756055 h 3984975"/>
                  <a:gd name="connsiteX182" fmla="*/ 575447 w 4023252"/>
                  <a:gd name="connsiteY182" fmla="*/ 2682905 h 3984975"/>
                  <a:gd name="connsiteX183" fmla="*/ 434024 w 4023252"/>
                  <a:gd name="connsiteY183" fmla="*/ 2053815 h 3984975"/>
                  <a:gd name="connsiteX184" fmla="*/ 531557 w 4023252"/>
                  <a:gd name="connsiteY184" fmla="*/ 2097705 h 3984975"/>
                  <a:gd name="connsiteX185" fmla="*/ 643721 w 4023252"/>
                  <a:gd name="connsiteY185" fmla="*/ 2063567 h 3984975"/>
                  <a:gd name="connsiteX186" fmla="*/ 897307 w 4023252"/>
                  <a:gd name="connsiteY186" fmla="*/ 2000171 h 3984975"/>
                  <a:gd name="connsiteX187" fmla="*/ 1204538 w 4023252"/>
                  <a:gd name="connsiteY187" fmla="*/ 2058691 h 3984975"/>
                  <a:gd name="connsiteX188" fmla="*/ 1423988 w 4023252"/>
                  <a:gd name="connsiteY188" fmla="*/ 2117211 h 3984975"/>
                  <a:gd name="connsiteX189" fmla="*/ 2043325 w 4023252"/>
                  <a:gd name="connsiteY189" fmla="*/ 2156224 h 3984975"/>
                  <a:gd name="connsiteX190" fmla="*/ 2053078 w 4023252"/>
                  <a:gd name="connsiteY190" fmla="*/ 2161101 h 3984975"/>
                  <a:gd name="connsiteX191" fmla="*/ 2057955 w 4023252"/>
                  <a:gd name="connsiteY191" fmla="*/ 2170855 h 3984975"/>
                  <a:gd name="connsiteX192" fmla="*/ 1994558 w 4023252"/>
                  <a:gd name="connsiteY192" fmla="*/ 2941368 h 3984975"/>
                  <a:gd name="connsiteX193" fmla="*/ 1979928 w 4023252"/>
                  <a:gd name="connsiteY193" fmla="*/ 2955999 h 3984975"/>
                  <a:gd name="connsiteX194" fmla="*/ 1633685 w 4023252"/>
                  <a:gd name="connsiteY194" fmla="*/ 2975505 h 3984975"/>
                  <a:gd name="connsiteX195" fmla="*/ 663227 w 4023252"/>
                  <a:gd name="connsiteY195" fmla="*/ 2785316 h 3984975"/>
                  <a:gd name="connsiteX196" fmla="*/ 2467595 w 4023252"/>
                  <a:gd name="connsiteY196" fmla="*/ 3194956 h 3984975"/>
                  <a:gd name="connsiteX197" fmla="*/ 2467595 w 4023252"/>
                  <a:gd name="connsiteY197" fmla="*/ 3194956 h 3984975"/>
                  <a:gd name="connsiteX198" fmla="*/ 2194502 w 4023252"/>
                  <a:gd name="connsiteY198" fmla="*/ 3346133 h 3984975"/>
                  <a:gd name="connsiteX199" fmla="*/ 1550781 w 4023252"/>
                  <a:gd name="connsiteY199" fmla="*/ 3546075 h 3984975"/>
                  <a:gd name="connsiteX200" fmla="*/ 1302071 w 4023252"/>
                  <a:gd name="connsiteY200" fmla="*/ 3365639 h 3984975"/>
                  <a:gd name="connsiteX201" fmla="*/ 1302071 w 4023252"/>
                  <a:gd name="connsiteY201" fmla="*/ 3311995 h 3984975"/>
                  <a:gd name="connsiteX202" fmla="*/ 1409358 w 4023252"/>
                  <a:gd name="connsiteY202" fmla="*/ 3263229 h 3984975"/>
                  <a:gd name="connsiteX203" fmla="*/ 1409358 w 4023252"/>
                  <a:gd name="connsiteY203" fmla="*/ 3263229 h 3984975"/>
                  <a:gd name="connsiteX204" fmla="*/ 1423988 w 4023252"/>
                  <a:gd name="connsiteY204" fmla="*/ 3263229 h 3984975"/>
                  <a:gd name="connsiteX205" fmla="*/ 1423988 w 4023252"/>
                  <a:gd name="connsiteY205" fmla="*/ 3268106 h 3984975"/>
                  <a:gd name="connsiteX206" fmla="*/ 1404481 w 4023252"/>
                  <a:gd name="connsiteY206" fmla="*/ 3380268 h 3984975"/>
                  <a:gd name="connsiteX207" fmla="*/ 1419111 w 4023252"/>
                  <a:gd name="connsiteY207" fmla="*/ 3385145 h 3984975"/>
                  <a:gd name="connsiteX208" fmla="*/ 1467878 w 4023252"/>
                  <a:gd name="connsiteY208" fmla="*/ 3214462 h 3984975"/>
                  <a:gd name="connsiteX209" fmla="*/ 1492261 w 4023252"/>
                  <a:gd name="connsiteY209" fmla="*/ 3082791 h 3984975"/>
                  <a:gd name="connsiteX210" fmla="*/ 1497138 w 4023252"/>
                  <a:gd name="connsiteY210" fmla="*/ 3077916 h 3984975"/>
                  <a:gd name="connsiteX211" fmla="*/ 1502014 w 4023252"/>
                  <a:gd name="connsiteY211" fmla="*/ 3073039 h 3984975"/>
                  <a:gd name="connsiteX212" fmla="*/ 1511768 w 4023252"/>
                  <a:gd name="connsiteY212" fmla="*/ 3063285 h 3984975"/>
                  <a:gd name="connsiteX213" fmla="*/ 1511768 w 4023252"/>
                  <a:gd name="connsiteY213" fmla="*/ 3063285 h 3984975"/>
                  <a:gd name="connsiteX214" fmla="*/ 1511768 w 4023252"/>
                  <a:gd name="connsiteY214" fmla="*/ 3063285 h 3984975"/>
                  <a:gd name="connsiteX215" fmla="*/ 1550781 w 4023252"/>
                  <a:gd name="connsiteY215" fmla="*/ 3034025 h 3984975"/>
                  <a:gd name="connsiteX216" fmla="*/ 1643438 w 4023252"/>
                  <a:gd name="connsiteY216" fmla="*/ 3038902 h 3984975"/>
                  <a:gd name="connsiteX217" fmla="*/ 1687328 w 4023252"/>
                  <a:gd name="connsiteY217" fmla="*/ 3038902 h 3984975"/>
                  <a:gd name="connsiteX218" fmla="*/ 1999435 w 4023252"/>
                  <a:gd name="connsiteY218" fmla="*/ 3019395 h 3984975"/>
                  <a:gd name="connsiteX219" fmla="*/ 2038448 w 4023252"/>
                  <a:gd name="connsiteY219" fmla="*/ 2995012 h 3984975"/>
                  <a:gd name="connsiteX220" fmla="*/ 2082338 w 4023252"/>
                  <a:gd name="connsiteY220" fmla="*/ 2975505 h 3984975"/>
                  <a:gd name="connsiteX221" fmla="*/ 2360308 w 4023252"/>
                  <a:gd name="connsiteY221" fmla="*/ 2965752 h 3984975"/>
                  <a:gd name="connsiteX222" fmla="*/ 2360308 w 4023252"/>
                  <a:gd name="connsiteY222" fmla="*/ 3029149 h 3984975"/>
                  <a:gd name="connsiteX223" fmla="*/ 2462719 w 4023252"/>
                  <a:gd name="connsiteY223" fmla="*/ 3170572 h 3984975"/>
                  <a:gd name="connsiteX224" fmla="*/ 2462719 w 4023252"/>
                  <a:gd name="connsiteY224" fmla="*/ 3170572 h 3984975"/>
                  <a:gd name="connsiteX225" fmla="*/ 2467595 w 4023252"/>
                  <a:gd name="connsiteY225" fmla="*/ 3194956 h 398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4023252" h="3984975">
                    <a:moveTo>
                      <a:pt x="3964733" y="3838675"/>
                    </a:moveTo>
                    <a:cubicBezTo>
                      <a:pt x="3964733" y="3838675"/>
                      <a:pt x="3930596" y="3750896"/>
                      <a:pt x="3881830" y="3653362"/>
                    </a:cubicBezTo>
                    <a:cubicBezTo>
                      <a:pt x="3833063" y="3550952"/>
                      <a:pt x="3711146" y="3458296"/>
                      <a:pt x="3550216" y="3404652"/>
                    </a:cubicBezTo>
                    <a:cubicBezTo>
                      <a:pt x="3447806" y="3370516"/>
                      <a:pt x="3218603" y="3316872"/>
                      <a:pt x="3013782" y="3272983"/>
                    </a:cubicBezTo>
                    <a:cubicBezTo>
                      <a:pt x="2935756" y="3253475"/>
                      <a:pt x="2862605" y="3238845"/>
                      <a:pt x="2808962" y="3224216"/>
                    </a:cubicBezTo>
                    <a:cubicBezTo>
                      <a:pt x="2765072" y="3214462"/>
                      <a:pt x="2701675" y="3190079"/>
                      <a:pt x="2672415" y="3170572"/>
                    </a:cubicBezTo>
                    <a:cubicBezTo>
                      <a:pt x="2643155" y="3151066"/>
                      <a:pt x="2599265" y="3146189"/>
                      <a:pt x="2574882" y="3155941"/>
                    </a:cubicBezTo>
                    <a:cubicBezTo>
                      <a:pt x="2491979" y="3126683"/>
                      <a:pt x="2409075" y="3082791"/>
                      <a:pt x="2409075" y="3019395"/>
                    </a:cubicBezTo>
                    <a:lnTo>
                      <a:pt x="2409075" y="2955999"/>
                    </a:lnTo>
                    <a:cubicBezTo>
                      <a:pt x="2535869" y="2946245"/>
                      <a:pt x="2672415" y="2931616"/>
                      <a:pt x="2769949" y="2907232"/>
                    </a:cubicBezTo>
                    <a:cubicBezTo>
                      <a:pt x="3038166" y="2834082"/>
                      <a:pt x="3096686" y="2653645"/>
                      <a:pt x="3062549" y="2517099"/>
                    </a:cubicBezTo>
                    <a:cubicBezTo>
                      <a:pt x="3028412" y="2390305"/>
                      <a:pt x="2930879" y="2234251"/>
                      <a:pt x="2755319" y="2229374"/>
                    </a:cubicBezTo>
                    <a:cubicBezTo>
                      <a:pt x="2726059" y="2229374"/>
                      <a:pt x="2691922" y="2224499"/>
                      <a:pt x="2657785" y="2224499"/>
                    </a:cubicBezTo>
                    <a:cubicBezTo>
                      <a:pt x="2657785" y="2224499"/>
                      <a:pt x="2662662" y="2224499"/>
                      <a:pt x="2662662" y="2219622"/>
                    </a:cubicBezTo>
                    <a:cubicBezTo>
                      <a:pt x="2745565" y="2141595"/>
                      <a:pt x="2833346" y="1995294"/>
                      <a:pt x="2828469" y="1868501"/>
                    </a:cubicBezTo>
                    <a:cubicBezTo>
                      <a:pt x="2828469" y="1819734"/>
                      <a:pt x="2813839" y="1775844"/>
                      <a:pt x="2789455" y="1741707"/>
                    </a:cubicBezTo>
                    <a:cubicBezTo>
                      <a:pt x="2784579" y="1736831"/>
                      <a:pt x="2779702" y="1731955"/>
                      <a:pt x="2774825" y="1722201"/>
                    </a:cubicBezTo>
                    <a:cubicBezTo>
                      <a:pt x="2735812" y="1678311"/>
                      <a:pt x="2726059" y="1629544"/>
                      <a:pt x="2740689" y="1590531"/>
                    </a:cubicBezTo>
                    <a:lnTo>
                      <a:pt x="2740689" y="1590531"/>
                    </a:lnTo>
                    <a:cubicBezTo>
                      <a:pt x="2769949" y="1502750"/>
                      <a:pt x="2804086" y="1371081"/>
                      <a:pt x="2804086" y="1185767"/>
                    </a:cubicBezTo>
                    <a:cubicBezTo>
                      <a:pt x="2804086" y="844400"/>
                      <a:pt x="2594389" y="425006"/>
                      <a:pt x="2243269" y="307966"/>
                    </a:cubicBezTo>
                    <a:cubicBezTo>
                      <a:pt x="2096968" y="132406"/>
                      <a:pt x="1862888" y="29997"/>
                      <a:pt x="1531275" y="737"/>
                    </a:cubicBezTo>
                    <a:cubicBezTo>
                      <a:pt x="1409358" y="-4140"/>
                      <a:pt x="1287441" y="15366"/>
                      <a:pt x="1165524" y="54380"/>
                    </a:cubicBezTo>
                    <a:cubicBezTo>
                      <a:pt x="1165524" y="54380"/>
                      <a:pt x="1165524" y="54380"/>
                      <a:pt x="1165524" y="54380"/>
                    </a:cubicBezTo>
                    <a:cubicBezTo>
                      <a:pt x="1107004" y="69010"/>
                      <a:pt x="1048484" y="93393"/>
                      <a:pt x="989964" y="122653"/>
                    </a:cubicBezTo>
                    <a:cubicBezTo>
                      <a:pt x="790021" y="220187"/>
                      <a:pt x="619337" y="356733"/>
                      <a:pt x="507174" y="503033"/>
                    </a:cubicBezTo>
                    <a:lnTo>
                      <a:pt x="507174" y="503033"/>
                    </a:lnTo>
                    <a:cubicBezTo>
                      <a:pt x="492544" y="522539"/>
                      <a:pt x="477914" y="542047"/>
                      <a:pt x="463284" y="556677"/>
                    </a:cubicBezTo>
                    <a:cubicBezTo>
                      <a:pt x="458407" y="566431"/>
                      <a:pt x="448654" y="576183"/>
                      <a:pt x="438900" y="590814"/>
                    </a:cubicBezTo>
                    <a:cubicBezTo>
                      <a:pt x="438900" y="590814"/>
                      <a:pt x="434024" y="595689"/>
                      <a:pt x="434024" y="595689"/>
                    </a:cubicBezTo>
                    <a:cubicBezTo>
                      <a:pt x="434024" y="595689"/>
                      <a:pt x="434024" y="600566"/>
                      <a:pt x="429147" y="600566"/>
                    </a:cubicBezTo>
                    <a:cubicBezTo>
                      <a:pt x="424270" y="610320"/>
                      <a:pt x="414517" y="620073"/>
                      <a:pt x="409640" y="629827"/>
                    </a:cubicBezTo>
                    <a:cubicBezTo>
                      <a:pt x="312107" y="795633"/>
                      <a:pt x="263340" y="1141877"/>
                      <a:pt x="312107" y="1317438"/>
                    </a:cubicBezTo>
                    <a:cubicBezTo>
                      <a:pt x="326737" y="1429600"/>
                      <a:pt x="355997" y="1536888"/>
                      <a:pt x="404764" y="1624667"/>
                    </a:cubicBezTo>
                    <a:cubicBezTo>
                      <a:pt x="409640" y="1639298"/>
                      <a:pt x="409640" y="1653927"/>
                      <a:pt x="409640" y="1663681"/>
                    </a:cubicBezTo>
                    <a:cubicBezTo>
                      <a:pt x="404764" y="1668557"/>
                      <a:pt x="399887" y="1673434"/>
                      <a:pt x="390134" y="1678311"/>
                    </a:cubicBezTo>
                    <a:cubicBezTo>
                      <a:pt x="390134" y="1678311"/>
                      <a:pt x="390134" y="1678311"/>
                      <a:pt x="390134" y="1678311"/>
                    </a:cubicBezTo>
                    <a:cubicBezTo>
                      <a:pt x="390134" y="1678311"/>
                      <a:pt x="390134" y="1678311"/>
                      <a:pt x="385257" y="1678311"/>
                    </a:cubicBezTo>
                    <a:cubicBezTo>
                      <a:pt x="341367" y="1702694"/>
                      <a:pt x="302354" y="1775844"/>
                      <a:pt x="316984" y="1863624"/>
                    </a:cubicBezTo>
                    <a:cubicBezTo>
                      <a:pt x="326737" y="1931898"/>
                      <a:pt x="365750" y="2009924"/>
                      <a:pt x="390134" y="2058691"/>
                    </a:cubicBezTo>
                    <a:cubicBezTo>
                      <a:pt x="399887" y="2253757"/>
                      <a:pt x="487667" y="2614632"/>
                      <a:pt x="536434" y="2697535"/>
                    </a:cubicBezTo>
                    <a:lnTo>
                      <a:pt x="585200" y="2770685"/>
                    </a:lnTo>
                    <a:cubicBezTo>
                      <a:pt x="599830" y="2795068"/>
                      <a:pt x="619337" y="2809699"/>
                      <a:pt x="643721" y="2819451"/>
                    </a:cubicBezTo>
                    <a:cubicBezTo>
                      <a:pt x="716871" y="2848712"/>
                      <a:pt x="814404" y="2882849"/>
                      <a:pt x="921691" y="2907232"/>
                    </a:cubicBezTo>
                    <a:cubicBezTo>
                      <a:pt x="1058238" y="2980382"/>
                      <a:pt x="1214291" y="3019395"/>
                      <a:pt x="1360591" y="3019395"/>
                    </a:cubicBezTo>
                    <a:cubicBezTo>
                      <a:pt x="1370344" y="3019395"/>
                      <a:pt x="1375221" y="3019395"/>
                      <a:pt x="1384974" y="3019395"/>
                    </a:cubicBezTo>
                    <a:lnTo>
                      <a:pt x="1384974" y="3019395"/>
                    </a:lnTo>
                    <a:cubicBezTo>
                      <a:pt x="1414234" y="3019395"/>
                      <a:pt x="1423988" y="3029149"/>
                      <a:pt x="1423988" y="3058408"/>
                    </a:cubicBezTo>
                    <a:lnTo>
                      <a:pt x="1423988" y="3131558"/>
                    </a:lnTo>
                    <a:cubicBezTo>
                      <a:pt x="1423988" y="3155941"/>
                      <a:pt x="1419111" y="3190079"/>
                      <a:pt x="1384974" y="3204708"/>
                    </a:cubicBezTo>
                    <a:lnTo>
                      <a:pt x="1326454" y="3233968"/>
                    </a:lnTo>
                    <a:cubicBezTo>
                      <a:pt x="1282564" y="3233968"/>
                      <a:pt x="1209414" y="3243722"/>
                      <a:pt x="1155771" y="3272983"/>
                    </a:cubicBezTo>
                    <a:cubicBezTo>
                      <a:pt x="1131388" y="3287612"/>
                      <a:pt x="1111881" y="3307118"/>
                      <a:pt x="1097251" y="3326625"/>
                    </a:cubicBezTo>
                    <a:cubicBezTo>
                      <a:pt x="1082621" y="3341256"/>
                      <a:pt x="1072867" y="3355885"/>
                      <a:pt x="1058238" y="3360762"/>
                    </a:cubicBezTo>
                    <a:cubicBezTo>
                      <a:pt x="887554" y="3433912"/>
                      <a:pt x="516927" y="3565583"/>
                      <a:pt x="512050" y="3565583"/>
                    </a:cubicBezTo>
                    <a:cubicBezTo>
                      <a:pt x="185313" y="3667992"/>
                      <a:pt x="156053" y="3707006"/>
                      <a:pt x="82903" y="3799662"/>
                    </a:cubicBezTo>
                    <a:lnTo>
                      <a:pt x="68273" y="3819169"/>
                    </a:lnTo>
                    <a:cubicBezTo>
                      <a:pt x="24383" y="3877689"/>
                      <a:pt x="4877" y="3941086"/>
                      <a:pt x="0" y="3984975"/>
                    </a:cubicBezTo>
                    <a:lnTo>
                      <a:pt x="48767" y="3984975"/>
                    </a:lnTo>
                    <a:cubicBezTo>
                      <a:pt x="53643" y="3960592"/>
                      <a:pt x="68273" y="3906950"/>
                      <a:pt x="107287" y="3848429"/>
                    </a:cubicBezTo>
                    <a:lnTo>
                      <a:pt x="121917" y="3828923"/>
                    </a:lnTo>
                    <a:cubicBezTo>
                      <a:pt x="190190" y="3741142"/>
                      <a:pt x="214574" y="3711883"/>
                      <a:pt x="526680" y="3609473"/>
                    </a:cubicBezTo>
                    <a:cubicBezTo>
                      <a:pt x="531557" y="3609473"/>
                      <a:pt x="902184" y="3477802"/>
                      <a:pt x="1077744" y="3399775"/>
                    </a:cubicBezTo>
                    <a:cubicBezTo>
                      <a:pt x="1097251" y="3390022"/>
                      <a:pt x="1116758" y="3375392"/>
                      <a:pt x="1131388" y="3355885"/>
                    </a:cubicBezTo>
                    <a:cubicBezTo>
                      <a:pt x="1146018" y="3341256"/>
                      <a:pt x="1160647" y="3326625"/>
                      <a:pt x="1175278" y="3316872"/>
                    </a:cubicBezTo>
                    <a:cubicBezTo>
                      <a:pt x="1194784" y="3307118"/>
                      <a:pt x="1214291" y="3297366"/>
                      <a:pt x="1228921" y="3326625"/>
                    </a:cubicBezTo>
                    <a:cubicBezTo>
                      <a:pt x="1228921" y="3326625"/>
                      <a:pt x="1228921" y="3331502"/>
                      <a:pt x="1233798" y="3331502"/>
                    </a:cubicBezTo>
                    <a:cubicBezTo>
                      <a:pt x="1233798" y="3331502"/>
                      <a:pt x="1233798" y="3331502"/>
                      <a:pt x="1233798" y="3331502"/>
                    </a:cubicBezTo>
                    <a:cubicBezTo>
                      <a:pt x="1233798" y="3331502"/>
                      <a:pt x="1233798" y="3336379"/>
                      <a:pt x="1238674" y="3336379"/>
                    </a:cubicBezTo>
                    <a:cubicBezTo>
                      <a:pt x="1277688" y="3399775"/>
                      <a:pt x="1384974" y="3541200"/>
                      <a:pt x="1545905" y="3575335"/>
                    </a:cubicBezTo>
                    <a:cubicBezTo>
                      <a:pt x="1575164" y="3580212"/>
                      <a:pt x="1604425" y="3585089"/>
                      <a:pt x="1638561" y="3585089"/>
                    </a:cubicBezTo>
                    <a:cubicBezTo>
                      <a:pt x="1833628" y="3585089"/>
                      <a:pt x="2072585" y="3482679"/>
                      <a:pt x="2233515" y="3370516"/>
                    </a:cubicBezTo>
                    <a:cubicBezTo>
                      <a:pt x="2379815" y="3268106"/>
                      <a:pt x="2482225" y="3229091"/>
                      <a:pt x="2540745" y="3204708"/>
                    </a:cubicBezTo>
                    <a:cubicBezTo>
                      <a:pt x="2555375" y="3199833"/>
                      <a:pt x="2579758" y="3194956"/>
                      <a:pt x="2604142" y="3204708"/>
                    </a:cubicBezTo>
                    <a:cubicBezTo>
                      <a:pt x="2604142" y="3204708"/>
                      <a:pt x="2604142" y="3204708"/>
                      <a:pt x="2604142" y="3204708"/>
                    </a:cubicBezTo>
                    <a:cubicBezTo>
                      <a:pt x="2633402" y="3214462"/>
                      <a:pt x="2662662" y="3224216"/>
                      <a:pt x="2687045" y="3229091"/>
                    </a:cubicBezTo>
                    <a:cubicBezTo>
                      <a:pt x="2706552" y="3233968"/>
                      <a:pt x="2721182" y="3238845"/>
                      <a:pt x="2735812" y="3243722"/>
                    </a:cubicBezTo>
                    <a:cubicBezTo>
                      <a:pt x="2794332" y="3258352"/>
                      <a:pt x="2891865" y="3282735"/>
                      <a:pt x="3004029" y="3307118"/>
                    </a:cubicBezTo>
                    <a:cubicBezTo>
                      <a:pt x="3199096" y="3351008"/>
                      <a:pt x="3438053" y="3404652"/>
                      <a:pt x="3535586" y="3438789"/>
                    </a:cubicBezTo>
                    <a:cubicBezTo>
                      <a:pt x="3681886" y="3487556"/>
                      <a:pt x="3794049" y="3570458"/>
                      <a:pt x="3837939" y="3658239"/>
                    </a:cubicBezTo>
                    <a:cubicBezTo>
                      <a:pt x="3881830" y="3750896"/>
                      <a:pt x="3920843" y="3838675"/>
                      <a:pt x="3920843" y="3838675"/>
                    </a:cubicBezTo>
                    <a:cubicBezTo>
                      <a:pt x="3945226" y="3887442"/>
                      <a:pt x="3964733" y="3950840"/>
                      <a:pt x="3969609" y="3980100"/>
                    </a:cubicBezTo>
                    <a:lnTo>
                      <a:pt x="4023253" y="3980100"/>
                    </a:lnTo>
                    <a:cubicBezTo>
                      <a:pt x="4008623" y="3975223"/>
                      <a:pt x="3989116" y="3897196"/>
                      <a:pt x="3964733" y="3838675"/>
                    </a:cubicBezTo>
                    <a:close/>
                    <a:moveTo>
                      <a:pt x="2750442" y="2268388"/>
                    </a:moveTo>
                    <a:cubicBezTo>
                      <a:pt x="2901619" y="2273265"/>
                      <a:pt x="2989399" y="2414688"/>
                      <a:pt x="3018659" y="2526851"/>
                    </a:cubicBezTo>
                    <a:cubicBezTo>
                      <a:pt x="3047919" y="2643891"/>
                      <a:pt x="2999152" y="2804822"/>
                      <a:pt x="2755319" y="2873095"/>
                    </a:cubicBezTo>
                    <a:cubicBezTo>
                      <a:pt x="2550499" y="2926739"/>
                      <a:pt x="2160365" y="2931616"/>
                      <a:pt x="2053078" y="2931616"/>
                    </a:cubicBezTo>
                    <a:cubicBezTo>
                      <a:pt x="2053078" y="2921862"/>
                      <a:pt x="2057955" y="2912108"/>
                      <a:pt x="2057955" y="2902355"/>
                    </a:cubicBezTo>
                    <a:cubicBezTo>
                      <a:pt x="2145735" y="2877972"/>
                      <a:pt x="2262775" y="2873095"/>
                      <a:pt x="2365185" y="2868218"/>
                    </a:cubicBezTo>
                    <a:cubicBezTo>
                      <a:pt x="2394445" y="2868218"/>
                      <a:pt x="2423705" y="2868218"/>
                      <a:pt x="2452965" y="2863341"/>
                    </a:cubicBezTo>
                    <a:cubicBezTo>
                      <a:pt x="2574882" y="2858466"/>
                      <a:pt x="2765072" y="2824328"/>
                      <a:pt x="2891865" y="2760932"/>
                    </a:cubicBezTo>
                    <a:cubicBezTo>
                      <a:pt x="2989399" y="2712166"/>
                      <a:pt x="3013782" y="2590249"/>
                      <a:pt x="2945509" y="2439072"/>
                    </a:cubicBezTo>
                    <a:cubicBezTo>
                      <a:pt x="2891865" y="2322032"/>
                      <a:pt x="2755319" y="2307401"/>
                      <a:pt x="2623649" y="2297649"/>
                    </a:cubicBezTo>
                    <a:cubicBezTo>
                      <a:pt x="2609019" y="2297649"/>
                      <a:pt x="2594389" y="2292772"/>
                      <a:pt x="2579758" y="2292772"/>
                    </a:cubicBezTo>
                    <a:cubicBezTo>
                      <a:pt x="2550499" y="2287895"/>
                      <a:pt x="2511485" y="2287895"/>
                      <a:pt x="2472472" y="2283018"/>
                    </a:cubicBezTo>
                    <a:cubicBezTo>
                      <a:pt x="2345679" y="2273265"/>
                      <a:pt x="2184748" y="2258634"/>
                      <a:pt x="2111598" y="2229374"/>
                    </a:cubicBezTo>
                    <a:cubicBezTo>
                      <a:pt x="2111598" y="2219622"/>
                      <a:pt x="2111598" y="2209868"/>
                      <a:pt x="2111598" y="2200115"/>
                    </a:cubicBezTo>
                    <a:cubicBezTo>
                      <a:pt x="2321295" y="2239128"/>
                      <a:pt x="2609019" y="2263511"/>
                      <a:pt x="2750442" y="2268388"/>
                    </a:cubicBezTo>
                    <a:close/>
                    <a:moveTo>
                      <a:pt x="2155488" y="2682905"/>
                    </a:moveTo>
                    <a:cubicBezTo>
                      <a:pt x="2131105" y="2712166"/>
                      <a:pt x="2106722" y="2736549"/>
                      <a:pt x="2072585" y="2760932"/>
                    </a:cubicBezTo>
                    <a:cubicBezTo>
                      <a:pt x="2087215" y="2614632"/>
                      <a:pt x="2101845" y="2439072"/>
                      <a:pt x="2106722" y="2287895"/>
                    </a:cubicBezTo>
                    <a:cubicBezTo>
                      <a:pt x="2106722" y="2278141"/>
                      <a:pt x="2116475" y="2273265"/>
                      <a:pt x="2126228" y="2273265"/>
                    </a:cubicBezTo>
                    <a:cubicBezTo>
                      <a:pt x="2160365" y="2283018"/>
                      <a:pt x="2199378" y="2287895"/>
                      <a:pt x="2243269" y="2297649"/>
                    </a:cubicBezTo>
                    <a:cubicBezTo>
                      <a:pt x="2238392" y="2307401"/>
                      <a:pt x="2233515" y="2331784"/>
                      <a:pt x="2292035" y="2346415"/>
                    </a:cubicBezTo>
                    <a:cubicBezTo>
                      <a:pt x="2301788" y="2346415"/>
                      <a:pt x="2306665" y="2351291"/>
                      <a:pt x="2316419" y="2351291"/>
                    </a:cubicBezTo>
                    <a:lnTo>
                      <a:pt x="2316419" y="2351291"/>
                    </a:lnTo>
                    <a:cubicBezTo>
                      <a:pt x="2340802" y="2351291"/>
                      <a:pt x="2355432" y="2370799"/>
                      <a:pt x="2355432" y="2419565"/>
                    </a:cubicBezTo>
                    <a:lnTo>
                      <a:pt x="2355432" y="2829205"/>
                    </a:lnTo>
                    <a:cubicBezTo>
                      <a:pt x="2262775" y="2834082"/>
                      <a:pt x="2165242" y="2834082"/>
                      <a:pt x="2082338" y="2853589"/>
                    </a:cubicBezTo>
                    <a:cubicBezTo>
                      <a:pt x="2072585" y="2853589"/>
                      <a:pt x="2067708" y="2848712"/>
                      <a:pt x="2067708" y="2838958"/>
                    </a:cubicBezTo>
                    <a:cubicBezTo>
                      <a:pt x="2067708" y="2824328"/>
                      <a:pt x="2072585" y="2809699"/>
                      <a:pt x="2072585" y="2795068"/>
                    </a:cubicBezTo>
                    <a:cubicBezTo>
                      <a:pt x="2111598" y="2765808"/>
                      <a:pt x="2150612" y="2731672"/>
                      <a:pt x="2174995" y="2692658"/>
                    </a:cubicBezTo>
                    <a:cubicBezTo>
                      <a:pt x="2204255" y="2658522"/>
                      <a:pt x="2170118" y="2668274"/>
                      <a:pt x="2155488" y="2682905"/>
                    </a:cubicBezTo>
                    <a:close/>
                    <a:moveTo>
                      <a:pt x="2257898" y="2302524"/>
                    </a:moveTo>
                    <a:cubicBezTo>
                      <a:pt x="2301788" y="2307401"/>
                      <a:pt x="2350555" y="2312278"/>
                      <a:pt x="2399322" y="2317155"/>
                    </a:cubicBezTo>
                    <a:cubicBezTo>
                      <a:pt x="2365185" y="2322032"/>
                      <a:pt x="2335925" y="2326907"/>
                      <a:pt x="2306665" y="2317155"/>
                    </a:cubicBezTo>
                    <a:cubicBezTo>
                      <a:pt x="2282282" y="2312278"/>
                      <a:pt x="2267652" y="2307401"/>
                      <a:pt x="2257898" y="2302524"/>
                    </a:cubicBezTo>
                    <a:close/>
                    <a:moveTo>
                      <a:pt x="2433458" y="2595124"/>
                    </a:moveTo>
                    <a:cubicBezTo>
                      <a:pt x="2438335" y="2600001"/>
                      <a:pt x="2443212" y="2604878"/>
                      <a:pt x="2452965" y="2604878"/>
                    </a:cubicBezTo>
                    <a:lnTo>
                      <a:pt x="2496855" y="2629262"/>
                    </a:lnTo>
                    <a:lnTo>
                      <a:pt x="2487102" y="2580495"/>
                    </a:lnTo>
                    <a:cubicBezTo>
                      <a:pt x="2472472" y="2512222"/>
                      <a:pt x="2477348" y="2448824"/>
                      <a:pt x="2501732" y="2380551"/>
                    </a:cubicBezTo>
                    <a:cubicBezTo>
                      <a:pt x="2506608" y="2365922"/>
                      <a:pt x="2521239" y="2346415"/>
                      <a:pt x="2530992" y="2331784"/>
                    </a:cubicBezTo>
                    <a:cubicBezTo>
                      <a:pt x="2545622" y="2331784"/>
                      <a:pt x="2560252" y="2336661"/>
                      <a:pt x="2574882" y="2336661"/>
                    </a:cubicBezTo>
                    <a:cubicBezTo>
                      <a:pt x="2589512" y="2336661"/>
                      <a:pt x="2604142" y="2341538"/>
                      <a:pt x="2618772" y="2341538"/>
                    </a:cubicBezTo>
                    <a:cubicBezTo>
                      <a:pt x="2745565" y="2356168"/>
                      <a:pt x="2867482" y="2365922"/>
                      <a:pt x="2911372" y="2463455"/>
                    </a:cubicBezTo>
                    <a:cubicBezTo>
                      <a:pt x="2930879" y="2512222"/>
                      <a:pt x="2994275" y="2678028"/>
                      <a:pt x="2877236" y="2736549"/>
                    </a:cubicBezTo>
                    <a:cubicBezTo>
                      <a:pt x="2755319" y="2795068"/>
                      <a:pt x="2570005" y="2829205"/>
                      <a:pt x="2452965" y="2838958"/>
                    </a:cubicBezTo>
                    <a:cubicBezTo>
                      <a:pt x="2438335" y="2838958"/>
                      <a:pt x="2423705" y="2838958"/>
                      <a:pt x="2409075" y="2838958"/>
                    </a:cubicBezTo>
                    <a:lnTo>
                      <a:pt x="2409075" y="2639016"/>
                    </a:lnTo>
                    <a:cubicBezTo>
                      <a:pt x="2404198" y="2600001"/>
                      <a:pt x="2418829" y="2585372"/>
                      <a:pt x="2433458" y="2595124"/>
                    </a:cubicBezTo>
                    <a:lnTo>
                      <a:pt x="2433458" y="2595124"/>
                    </a:lnTo>
                    <a:close/>
                    <a:moveTo>
                      <a:pt x="458407" y="1502750"/>
                    </a:moveTo>
                    <a:cubicBezTo>
                      <a:pt x="463284" y="1371081"/>
                      <a:pt x="536434" y="1263794"/>
                      <a:pt x="619337" y="1234534"/>
                    </a:cubicBezTo>
                    <a:cubicBezTo>
                      <a:pt x="824157" y="1258917"/>
                      <a:pt x="1048484" y="1244287"/>
                      <a:pt x="1287441" y="1166260"/>
                    </a:cubicBezTo>
                    <a:cubicBezTo>
                      <a:pt x="1384974" y="1137000"/>
                      <a:pt x="1463001" y="1102864"/>
                      <a:pt x="1521521" y="1063850"/>
                    </a:cubicBezTo>
                    <a:cubicBezTo>
                      <a:pt x="1472754" y="1127248"/>
                      <a:pt x="1423988" y="1156507"/>
                      <a:pt x="1365468" y="1185767"/>
                    </a:cubicBezTo>
                    <a:lnTo>
                      <a:pt x="1233798" y="1244287"/>
                    </a:lnTo>
                    <a:lnTo>
                      <a:pt x="1375221" y="1234534"/>
                    </a:lnTo>
                    <a:cubicBezTo>
                      <a:pt x="1536151" y="1224781"/>
                      <a:pt x="1677574" y="1210150"/>
                      <a:pt x="1794615" y="1112617"/>
                    </a:cubicBezTo>
                    <a:cubicBezTo>
                      <a:pt x="1848258" y="1229657"/>
                      <a:pt x="1960421" y="1371081"/>
                      <a:pt x="2062831" y="1453984"/>
                    </a:cubicBezTo>
                    <a:lnTo>
                      <a:pt x="2062831" y="1453984"/>
                    </a:lnTo>
                    <a:cubicBezTo>
                      <a:pt x="2067708" y="1458861"/>
                      <a:pt x="2072585" y="1458861"/>
                      <a:pt x="2072585" y="1463738"/>
                    </a:cubicBezTo>
                    <a:cubicBezTo>
                      <a:pt x="2072585" y="1463738"/>
                      <a:pt x="2072585" y="1463738"/>
                      <a:pt x="2077462" y="1468615"/>
                    </a:cubicBezTo>
                    <a:cubicBezTo>
                      <a:pt x="2116475" y="1497873"/>
                      <a:pt x="2145735" y="1541765"/>
                      <a:pt x="2155488" y="1605161"/>
                    </a:cubicBezTo>
                    <a:cubicBezTo>
                      <a:pt x="2160365" y="1770967"/>
                      <a:pt x="2135982" y="1980665"/>
                      <a:pt x="2121352" y="2024555"/>
                    </a:cubicBezTo>
                    <a:lnTo>
                      <a:pt x="2096968" y="2131841"/>
                    </a:lnTo>
                    <a:lnTo>
                      <a:pt x="2170118" y="2048938"/>
                    </a:lnTo>
                    <a:cubicBezTo>
                      <a:pt x="2209132" y="2000171"/>
                      <a:pt x="2238392" y="1956282"/>
                      <a:pt x="2262775" y="1907515"/>
                    </a:cubicBezTo>
                    <a:lnTo>
                      <a:pt x="2262775" y="1907515"/>
                    </a:lnTo>
                    <a:cubicBezTo>
                      <a:pt x="2262775" y="1907515"/>
                      <a:pt x="2262775" y="1907515"/>
                      <a:pt x="2262775" y="1907515"/>
                    </a:cubicBezTo>
                    <a:cubicBezTo>
                      <a:pt x="2267652" y="1897761"/>
                      <a:pt x="2272528" y="1888007"/>
                      <a:pt x="2277405" y="1878255"/>
                    </a:cubicBezTo>
                    <a:cubicBezTo>
                      <a:pt x="2287158" y="1853871"/>
                      <a:pt x="2306665" y="1824611"/>
                      <a:pt x="2326172" y="1800228"/>
                    </a:cubicBezTo>
                    <a:cubicBezTo>
                      <a:pt x="2340802" y="1780721"/>
                      <a:pt x="2360308" y="1766090"/>
                      <a:pt x="2379815" y="1751461"/>
                    </a:cubicBezTo>
                    <a:cubicBezTo>
                      <a:pt x="2384692" y="1746584"/>
                      <a:pt x="2389569" y="1746584"/>
                      <a:pt x="2394445" y="1741707"/>
                    </a:cubicBezTo>
                    <a:cubicBezTo>
                      <a:pt x="2433458" y="1712448"/>
                      <a:pt x="2482225" y="1697817"/>
                      <a:pt x="2526115" y="1688065"/>
                    </a:cubicBezTo>
                    <a:cubicBezTo>
                      <a:pt x="2574882" y="1678311"/>
                      <a:pt x="2648032" y="1683188"/>
                      <a:pt x="2711429" y="1736831"/>
                    </a:cubicBezTo>
                    <a:cubicBezTo>
                      <a:pt x="2750442" y="1770967"/>
                      <a:pt x="2769949" y="1814857"/>
                      <a:pt x="2769949" y="1868501"/>
                    </a:cubicBezTo>
                    <a:cubicBezTo>
                      <a:pt x="2769949" y="1980665"/>
                      <a:pt x="2691922" y="2117211"/>
                      <a:pt x="2618772" y="2180607"/>
                    </a:cubicBezTo>
                    <a:cubicBezTo>
                      <a:pt x="2604142" y="2195238"/>
                      <a:pt x="2589512" y="2204991"/>
                      <a:pt x="2574882" y="2214745"/>
                    </a:cubicBezTo>
                    <a:cubicBezTo>
                      <a:pt x="2438335" y="2204991"/>
                      <a:pt x="2272528" y="2185484"/>
                      <a:pt x="2140858" y="2161101"/>
                    </a:cubicBezTo>
                    <a:cubicBezTo>
                      <a:pt x="2121352" y="2156224"/>
                      <a:pt x="2106722" y="2146472"/>
                      <a:pt x="2092091" y="2131841"/>
                    </a:cubicBezTo>
                    <a:cubicBezTo>
                      <a:pt x="2092091" y="2126965"/>
                      <a:pt x="2087215" y="2126965"/>
                      <a:pt x="2082338" y="2122088"/>
                    </a:cubicBezTo>
                    <a:cubicBezTo>
                      <a:pt x="2067708" y="2107457"/>
                      <a:pt x="2053078" y="2102582"/>
                      <a:pt x="2033572" y="2102582"/>
                    </a:cubicBezTo>
                    <a:cubicBezTo>
                      <a:pt x="1892148" y="2107457"/>
                      <a:pt x="1604425" y="2097705"/>
                      <a:pt x="1423988" y="2063567"/>
                    </a:cubicBezTo>
                    <a:cubicBezTo>
                      <a:pt x="1341084" y="2048938"/>
                      <a:pt x="1277688" y="2024555"/>
                      <a:pt x="1209414" y="2005048"/>
                    </a:cubicBezTo>
                    <a:cubicBezTo>
                      <a:pt x="1107004" y="1970911"/>
                      <a:pt x="1014347" y="1941651"/>
                      <a:pt x="887554" y="1941651"/>
                    </a:cubicBezTo>
                    <a:cubicBezTo>
                      <a:pt x="760761" y="1941651"/>
                      <a:pt x="677857" y="1980665"/>
                      <a:pt x="614461" y="2009924"/>
                    </a:cubicBezTo>
                    <a:cubicBezTo>
                      <a:pt x="575447" y="2024555"/>
                      <a:pt x="546187" y="2039184"/>
                      <a:pt x="521804" y="2039184"/>
                    </a:cubicBezTo>
                    <a:cubicBezTo>
                      <a:pt x="492544" y="2039184"/>
                      <a:pt x="477914" y="2029432"/>
                      <a:pt x="463284" y="2014801"/>
                    </a:cubicBezTo>
                    <a:cubicBezTo>
                      <a:pt x="473037" y="1814857"/>
                      <a:pt x="463284" y="1605161"/>
                      <a:pt x="458407" y="1502750"/>
                    </a:cubicBezTo>
                    <a:lnTo>
                      <a:pt x="458407" y="1502750"/>
                    </a:lnTo>
                    <a:close/>
                    <a:moveTo>
                      <a:pt x="399887" y="1956282"/>
                    </a:moveTo>
                    <a:cubicBezTo>
                      <a:pt x="399887" y="1961157"/>
                      <a:pt x="395010" y="1961157"/>
                      <a:pt x="395010" y="1966034"/>
                    </a:cubicBezTo>
                    <a:cubicBezTo>
                      <a:pt x="380380" y="1931898"/>
                      <a:pt x="370627" y="1897761"/>
                      <a:pt x="365750" y="1868501"/>
                    </a:cubicBezTo>
                    <a:cubicBezTo>
                      <a:pt x="360874" y="1814857"/>
                      <a:pt x="375504" y="1775844"/>
                      <a:pt x="395010" y="1751461"/>
                    </a:cubicBezTo>
                    <a:cubicBezTo>
                      <a:pt x="404764" y="1736831"/>
                      <a:pt x="419394" y="1741707"/>
                      <a:pt x="419394" y="1761215"/>
                    </a:cubicBezTo>
                    <a:cubicBezTo>
                      <a:pt x="419394" y="1809982"/>
                      <a:pt x="424270" y="1858748"/>
                      <a:pt x="424270" y="1907515"/>
                    </a:cubicBezTo>
                    <a:lnTo>
                      <a:pt x="399887" y="1956282"/>
                    </a:lnTo>
                    <a:close/>
                    <a:moveTo>
                      <a:pt x="663227" y="2785316"/>
                    </a:moveTo>
                    <a:cubicBezTo>
                      <a:pt x="648597" y="2780439"/>
                      <a:pt x="633967" y="2770685"/>
                      <a:pt x="624214" y="2756055"/>
                    </a:cubicBezTo>
                    <a:lnTo>
                      <a:pt x="575447" y="2682905"/>
                    </a:lnTo>
                    <a:cubicBezTo>
                      <a:pt x="521804" y="2595124"/>
                      <a:pt x="438900" y="2219622"/>
                      <a:pt x="434024" y="2053815"/>
                    </a:cubicBezTo>
                    <a:cubicBezTo>
                      <a:pt x="453530" y="2078198"/>
                      <a:pt x="482790" y="2097705"/>
                      <a:pt x="531557" y="2097705"/>
                    </a:cubicBezTo>
                    <a:cubicBezTo>
                      <a:pt x="565694" y="2097705"/>
                      <a:pt x="604707" y="2083074"/>
                      <a:pt x="643721" y="2063567"/>
                    </a:cubicBezTo>
                    <a:cubicBezTo>
                      <a:pt x="702241" y="2034307"/>
                      <a:pt x="780267" y="2000171"/>
                      <a:pt x="897307" y="2000171"/>
                    </a:cubicBezTo>
                    <a:cubicBezTo>
                      <a:pt x="1014347" y="2000171"/>
                      <a:pt x="1102128" y="2029432"/>
                      <a:pt x="1204538" y="2058691"/>
                    </a:cubicBezTo>
                    <a:cubicBezTo>
                      <a:pt x="1272811" y="2078198"/>
                      <a:pt x="1341084" y="2102582"/>
                      <a:pt x="1423988" y="2117211"/>
                    </a:cubicBezTo>
                    <a:cubicBezTo>
                      <a:pt x="1609301" y="2151349"/>
                      <a:pt x="1901902" y="2161101"/>
                      <a:pt x="2043325" y="2156224"/>
                    </a:cubicBezTo>
                    <a:cubicBezTo>
                      <a:pt x="2048202" y="2156224"/>
                      <a:pt x="2053078" y="2156224"/>
                      <a:pt x="2053078" y="2161101"/>
                    </a:cubicBezTo>
                    <a:cubicBezTo>
                      <a:pt x="2057955" y="2165978"/>
                      <a:pt x="2057955" y="2165978"/>
                      <a:pt x="2057955" y="2170855"/>
                    </a:cubicBezTo>
                    <a:cubicBezTo>
                      <a:pt x="2053078" y="2409811"/>
                      <a:pt x="2023818" y="2775562"/>
                      <a:pt x="1994558" y="2941368"/>
                    </a:cubicBezTo>
                    <a:cubicBezTo>
                      <a:pt x="1994558" y="2951122"/>
                      <a:pt x="1984805" y="2955999"/>
                      <a:pt x="1979928" y="2955999"/>
                    </a:cubicBezTo>
                    <a:cubicBezTo>
                      <a:pt x="1940915" y="2965752"/>
                      <a:pt x="1843381" y="2975505"/>
                      <a:pt x="1633685" y="2975505"/>
                    </a:cubicBezTo>
                    <a:cubicBezTo>
                      <a:pt x="1331331" y="2980382"/>
                      <a:pt x="892431" y="2877972"/>
                      <a:pt x="663227" y="2785316"/>
                    </a:cubicBezTo>
                    <a:close/>
                    <a:moveTo>
                      <a:pt x="2467595" y="3194956"/>
                    </a:moveTo>
                    <a:cubicBezTo>
                      <a:pt x="2467595" y="3194956"/>
                      <a:pt x="2467595" y="3194956"/>
                      <a:pt x="2467595" y="3194956"/>
                    </a:cubicBezTo>
                    <a:cubicBezTo>
                      <a:pt x="2404198" y="3219339"/>
                      <a:pt x="2311542" y="3263229"/>
                      <a:pt x="2194502" y="3346133"/>
                    </a:cubicBezTo>
                    <a:cubicBezTo>
                      <a:pt x="2014065" y="3472925"/>
                      <a:pt x="1736095" y="3585089"/>
                      <a:pt x="1550781" y="3546075"/>
                    </a:cubicBezTo>
                    <a:cubicBezTo>
                      <a:pt x="1433741" y="3521692"/>
                      <a:pt x="1345961" y="3429035"/>
                      <a:pt x="1302071" y="3365639"/>
                    </a:cubicBezTo>
                    <a:cubicBezTo>
                      <a:pt x="1282564" y="3341256"/>
                      <a:pt x="1287441" y="3321749"/>
                      <a:pt x="1302071" y="3311995"/>
                    </a:cubicBezTo>
                    <a:lnTo>
                      <a:pt x="1409358" y="3263229"/>
                    </a:lnTo>
                    <a:cubicBezTo>
                      <a:pt x="1409358" y="3263229"/>
                      <a:pt x="1409358" y="3263229"/>
                      <a:pt x="1409358" y="3263229"/>
                    </a:cubicBezTo>
                    <a:cubicBezTo>
                      <a:pt x="1419111" y="3258352"/>
                      <a:pt x="1423988" y="3263229"/>
                      <a:pt x="1423988" y="3263229"/>
                    </a:cubicBezTo>
                    <a:lnTo>
                      <a:pt x="1423988" y="3268106"/>
                    </a:lnTo>
                    <a:cubicBezTo>
                      <a:pt x="1423988" y="3326625"/>
                      <a:pt x="1404481" y="3380268"/>
                      <a:pt x="1404481" y="3380268"/>
                    </a:cubicBezTo>
                    <a:cubicBezTo>
                      <a:pt x="1399604" y="3399775"/>
                      <a:pt x="1409358" y="3394899"/>
                      <a:pt x="1419111" y="3385145"/>
                    </a:cubicBezTo>
                    <a:cubicBezTo>
                      <a:pt x="1448371" y="3351008"/>
                      <a:pt x="1467878" y="3287612"/>
                      <a:pt x="1467878" y="3214462"/>
                    </a:cubicBezTo>
                    <a:cubicBezTo>
                      <a:pt x="1467878" y="3146189"/>
                      <a:pt x="1472754" y="3112052"/>
                      <a:pt x="1492261" y="3082791"/>
                    </a:cubicBezTo>
                    <a:cubicBezTo>
                      <a:pt x="1492261" y="3082791"/>
                      <a:pt x="1497138" y="3077916"/>
                      <a:pt x="1497138" y="3077916"/>
                    </a:cubicBezTo>
                    <a:cubicBezTo>
                      <a:pt x="1497138" y="3077916"/>
                      <a:pt x="1497138" y="3077916"/>
                      <a:pt x="1502014" y="3073039"/>
                    </a:cubicBezTo>
                    <a:cubicBezTo>
                      <a:pt x="1506891" y="3068162"/>
                      <a:pt x="1506891" y="3068162"/>
                      <a:pt x="1511768" y="3063285"/>
                    </a:cubicBezTo>
                    <a:cubicBezTo>
                      <a:pt x="1511768" y="3063285"/>
                      <a:pt x="1511768" y="3063285"/>
                      <a:pt x="1511768" y="3063285"/>
                    </a:cubicBezTo>
                    <a:lnTo>
                      <a:pt x="1511768" y="3063285"/>
                    </a:lnTo>
                    <a:cubicBezTo>
                      <a:pt x="1521521" y="3053532"/>
                      <a:pt x="1536151" y="3043779"/>
                      <a:pt x="1550781" y="3034025"/>
                    </a:cubicBezTo>
                    <a:cubicBezTo>
                      <a:pt x="1584918" y="3034025"/>
                      <a:pt x="1614178" y="3038902"/>
                      <a:pt x="1643438" y="3038902"/>
                    </a:cubicBezTo>
                    <a:cubicBezTo>
                      <a:pt x="1658068" y="3038902"/>
                      <a:pt x="1672698" y="3038902"/>
                      <a:pt x="1687328" y="3038902"/>
                    </a:cubicBezTo>
                    <a:cubicBezTo>
                      <a:pt x="1862888" y="3038902"/>
                      <a:pt x="1950668" y="3029149"/>
                      <a:pt x="1999435" y="3019395"/>
                    </a:cubicBezTo>
                    <a:cubicBezTo>
                      <a:pt x="2014065" y="3014518"/>
                      <a:pt x="2028695" y="3009641"/>
                      <a:pt x="2038448" y="2995012"/>
                    </a:cubicBezTo>
                    <a:cubicBezTo>
                      <a:pt x="2048202" y="2980382"/>
                      <a:pt x="2067708" y="2975505"/>
                      <a:pt x="2082338" y="2975505"/>
                    </a:cubicBezTo>
                    <a:cubicBezTo>
                      <a:pt x="2140858" y="2975505"/>
                      <a:pt x="2243269" y="2975505"/>
                      <a:pt x="2360308" y="2965752"/>
                    </a:cubicBezTo>
                    <a:lnTo>
                      <a:pt x="2360308" y="3029149"/>
                    </a:lnTo>
                    <a:cubicBezTo>
                      <a:pt x="2360308" y="3092545"/>
                      <a:pt x="2404198" y="3136435"/>
                      <a:pt x="2462719" y="3170572"/>
                    </a:cubicBezTo>
                    <a:lnTo>
                      <a:pt x="2462719" y="3170572"/>
                    </a:lnTo>
                    <a:cubicBezTo>
                      <a:pt x="2477348" y="3175449"/>
                      <a:pt x="2487102" y="3185202"/>
                      <a:pt x="2467595" y="3194956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2" name="フリーフォーム: 図形 541">
                <a:extLst>
                  <a:ext uri="{FF2B5EF4-FFF2-40B4-BE49-F238E27FC236}">
                    <a16:creationId xmlns:a16="http://schemas.microsoft.com/office/drawing/2014/main" id="{814922BF-929C-4B79-A2F3-4B63B98923A9}"/>
                  </a:ext>
                </a:extLst>
              </p:cNvPr>
              <p:cNvSpPr/>
              <p:nvPr/>
            </p:nvSpPr>
            <p:spPr>
              <a:xfrm>
                <a:off x="8840648" y="13052073"/>
                <a:ext cx="19506" cy="24383"/>
              </a:xfrm>
              <a:custGeom>
                <a:avLst/>
                <a:gdLst>
                  <a:gd name="connsiteX0" fmla="*/ 19507 w 19506"/>
                  <a:gd name="connsiteY0" fmla="*/ 0 h 24383"/>
                  <a:gd name="connsiteX1" fmla="*/ 4877 w 19506"/>
                  <a:gd name="connsiteY1" fmla="*/ 0 h 24383"/>
                  <a:gd name="connsiteX2" fmla="*/ 0 w 19506"/>
                  <a:gd name="connsiteY2" fmla="*/ 24383 h 24383"/>
                  <a:gd name="connsiteX3" fmla="*/ 14630 w 19506"/>
                  <a:gd name="connsiteY3" fmla="*/ 24383 h 24383"/>
                  <a:gd name="connsiteX4" fmla="*/ 19507 w 19506"/>
                  <a:gd name="connsiteY4" fmla="*/ 0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06" h="24383">
                    <a:moveTo>
                      <a:pt x="19507" y="0"/>
                    </a:moveTo>
                    <a:lnTo>
                      <a:pt x="4877" y="0"/>
                    </a:lnTo>
                    <a:cubicBezTo>
                      <a:pt x="4877" y="9752"/>
                      <a:pt x="4877" y="14629"/>
                      <a:pt x="0" y="24383"/>
                    </a:cubicBezTo>
                    <a:lnTo>
                      <a:pt x="14630" y="24383"/>
                    </a:lnTo>
                    <a:cubicBezTo>
                      <a:pt x="19507" y="14629"/>
                      <a:pt x="19507" y="9752"/>
                      <a:pt x="19507" y="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3" name="フリーフォーム: 図形 542">
                <a:extLst>
                  <a:ext uri="{FF2B5EF4-FFF2-40B4-BE49-F238E27FC236}">
                    <a16:creationId xmlns:a16="http://schemas.microsoft.com/office/drawing/2014/main" id="{1EB7700B-6794-419E-A3E5-CFDA290ACCA0}"/>
                  </a:ext>
                </a:extLst>
              </p:cNvPr>
              <p:cNvSpPr/>
              <p:nvPr/>
            </p:nvSpPr>
            <p:spPr>
              <a:xfrm>
                <a:off x="7226470" y="10896584"/>
                <a:ext cx="34136" cy="92656"/>
              </a:xfrm>
              <a:custGeom>
                <a:avLst/>
                <a:gdLst>
                  <a:gd name="connsiteX0" fmla="*/ 0 w 34136"/>
                  <a:gd name="connsiteY0" fmla="*/ 92656 h 92656"/>
                  <a:gd name="connsiteX1" fmla="*/ 34137 w 34136"/>
                  <a:gd name="connsiteY1" fmla="*/ 0 h 92656"/>
                  <a:gd name="connsiteX2" fmla="*/ 0 w 34136"/>
                  <a:gd name="connsiteY2" fmla="*/ 92656 h 92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136" h="92656">
                    <a:moveTo>
                      <a:pt x="0" y="92656"/>
                    </a:moveTo>
                    <a:lnTo>
                      <a:pt x="34137" y="0"/>
                    </a:lnTo>
                    <a:cubicBezTo>
                      <a:pt x="19507" y="29260"/>
                      <a:pt x="9753" y="63396"/>
                      <a:pt x="0" y="92656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4" name="フリーフォーム: 図形 543">
                <a:extLst>
                  <a:ext uri="{FF2B5EF4-FFF2-40B4-BE49-F238E27FC236}">
                    <a16:creationId xmlns:a16="http://schemas.microsoft.com/office/drawing/2014/main" id="{EA26D569-16F7-44D2-9540-68EBAA4A38C1}"/>
                  </a:ext>
                </a:extLst>
              </p:cNvPr>
              <p:cNvSpPr/>
              <p:nvPr/>
            </p:nvSpPr>
            <p:spPr>
              <a:xfrm>
                <a:off x="8835772" y="13100839"/>
                <a:ext cx="19506" cy="24383"/>
              </a:xfrm>
              <a:custGeom>
                <a:avLst/>
                <a:gdLst>
                  <a:gd name="connsiteX0" fmla="*/ 19507 w 19506"/>
                  <a:gd name="connsiteY0" fmla="*/ 0 h 24383"/>
                  <a:gd name="connsiteX1" fmla="*/ 4877 w 19506"/>
                  <a:gd name="connsiteY1" fmla="*/ 0 h 24383"/>
                  <a:gd name="connsiteX2" fmla="*/ 0 w 19506"/>
                  <a:gd name="connsiteY2" fmla="*/ 24383 h 24383"/>
                  <a:gd name="connsiteX3" fmla="*/ 14630 w 19506"/>
                  <a:gd name="connsiteY3" fmla="*/ 24383 h 24383"/>
                  <a:gd name="connsiteX4" fmla="*/ 19507 w 19506"/>
                  <a:gd name="connsiteY4" fmla="*/ 0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506" h="24383">
                    <a:moveTo>
                      <a:pt x="19507" y="0"/>
                    </a:moveTo>
                    <a:lnTo>
                      <a:pt x="4877" y="0"/>
                    </a:lnTo>
                    <a:cubicBezTo>
                      <a:pt x="4877" y="9752"/>
                      <a:pt x="4877" y="19506"/>
                      <a:pt x="0" y="24383"/>
                    </a:cubicBezTo>
                    <a:lnTo>
                      <a:pt x="14630" y="24383"/>
                    </a:lnTo>
                    <a:cubicBezTo>
                      <a:pt x="19507" y="19506"/>
                      <a:pt x="19507" y="9752"/>
                      <a:pt x="19507" y="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5" name="フリーフォーム: 図形 544">
                <a:extLst>
                  <a:ext uri="{FF2B5EF4-FFF2-40B4-BE49-F238E27FC236}">
                    <a16:creationId xmlns:a16="http://schemas.microsoft.com/office/drawing/2014/main" id="{AB6CA63B-476E-4B86-9DCE-AE7524A25B2E}"/>
                  </a:ext>
                </a:extLst>
              </p:cNvPr>
              <p:cNvSpPr/>
              <p:nvPr/>
            </p:nvSpPr>
            <p:spPr>
              <a:xfrm>
                <a:off x="8894291" y="12344955"/>
                <a:ext cx="14630" cy="24383"/>
              </a:xfrm>
              <a:custGeom>
                <a:avLst/>
                <a:gdLst>
                  <a:gd name="connsiteX0" fmla="*/ 14630 w 14630"/>
                  <a:gd name="connsiteY0" fmla="*/ 0 h 24383"/>
                  <a:gd name="connsiteX1" fmla="*/ 0 w 14630"/>
                  <a:gd name="connsiteY1" fmla="*/ 0 h 24383"/>
                  <a:gd name="connsiteX2" fmla="*/ 0 w 14630"/>
                  <a:gd name="connsiteY2" fmla="*/ 24383 h 24383"/>
                  <a:gd name="connsiteX3" fmla="*/ 14630 w 14630"/>
                  <a:gd name="connsiteY3" fmla="*/ 24383 h 24383"/>
                  <a:gd name="connsiteX4" fmla="*/ 14630 w 14630"/>
                  <a:gd name="connsiteY4" fmla="*/ 0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30" h="24383">
                    <a:moveTo>
                      <a:pt x="14630" y="0"/>
                    </a:moveTo>
                    <a:lnTo>
                      <a:pt x="0" y="0"/>
                    </a:lnTo>
                    <a:cubicBezTo>
                      <a:pt x="0" y="9752"/>
                      <a:pt x="0" y="14629"/>
                      <a:pt x="0" y="24383"/>
                    </a:cubicBezTo>
                    <a:lnTo>
                      <a:pt x="14630" y="24383"/>
                    </a:lnTo>
                    <a:cubicBezTo>
                      <a:pt x="14630" y="19506"/>
                      <a:pt x="14630" y="9752"/>
                      <a:pt x="14630" y="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6" name="フリーフォーム: 図形 545">
                <a:extLst>
                  <a:ext uri="{FF2B5EF4-FFF2-40B4-BE49-F238E27FC236}">
                    <a16:creationId xmlns:a16="http://schemas.microsoft.com/office/drawing/2014/main" id="{11D09993-684B-498C-8223-8F27BE9876C6}"/>
                  </a:ext>
                </a:extLst>
              </p:cNvPr>
              <p:cNvSpPr/>
              <p:nvPr/>
            </p:nvSpPr>
            <p:spPr>
              <a:xfrm>
                <a:off x="8879662" y="12647308"/>
                <a:ext cx="14629" cy="29260"/>
              </a:xfrm>
              <a:custGeom>
                <a:avLst/>
                <a:gdLst>
                  <a:gd name="connsiteX0" fmla="*/ 14630 w 14629"/>
                  <a:gd name="connsiteY0" fmla="*/ 0 h 29260"/>
                  <a:gd name="connsiteX1" fmla="*/ 4877 w 14629"/>
                  <a:gd name="connsiteY1" fmla="*/ 0 h 29260"/>
                  <a:gd name="connsiteX2" fmla="*/ 0 w 14629"/>
                  <a:gd name="connsiteY2" fmla="*/ 24383 h 29260"/>
                  <a:gd name="connsiteX3" fmla="*/ 14630 w 14629"/>
                  <a:gd name="connsiteY3" fmla="*/ 29260 h 2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29" h="29260">
                    <a:moveTo>
                      <a:pt x="14630" y="0"/>
                    </a:moveTo>
                    <a:lnTo>
                      <a:pt x="4877" y="0"/>
                    </a:lnTo>
                    <a:lnTo>
                      <a:pt x="0" y="24383"/>
                    </a:lnTo>
                    <a:lnTo>
                      <a:pt x="14630" y="29260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7" name="フリーフォーム: 図形 546">
                <a:extLst>
                  <a:ext uri="{FF2B5EF4-FFF2-40B4-BE49-F238E27FC236}">
                    <a16:creationId xmlns:a16="http://schemas.microsoft.com/office/drawing/2014/main" id="{3FC050EA-6DF2-4AB7-88E2-D03FDEE18B1D}"/>
                  </a:ext>
                </a:extLst>
              </p:cNvPr>
              <p:cNvSpPr/>
              <p:nvPr/>
            </p:nvSpPr>
            <p:spPr>
              <a:xfrm>
                <a:off x="8874785" y="12700952"/>
                <a:ext cx="14629" cy="24383"/>
              </a:xfrm>
              <a:custGeom>
                <a:avLst/>
                <a:gdLst>
                  <a:gd name="connsiteX0" fmla="*/ 14630 w 14629"/>
                  <a:gd name="connsiteY0" fmla="*/ 0 h 24383"/>
                  <a:gd name="connsiteX1" fmla="*/ 4877 w 14629"/>
                  <a:gd name="connsiteY1" fmla="*/ 0 h 24383"/>
                  <a:gd name="connsiteX2" fmla="*/ 0 w 14629"/>
                  <a:gd name="connsiteY2" fmla="*/ 24383 h 24383"/>
                  <a:gd name="connsiteX3" fmla="*/ 14630 w 14629"/>
                  <a:gd name="connsiteY3" fmla="*/ 24383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29" h="24383">
                    <a:moveTo>
                      <a:pt x="14630" y="0"/>
                    </a:moveTo>
                    <a:lnTo>
                      <a:pt x="4877" y="0"/>
                    </a:lnTo>
                    <a:lnTo>
                      <a:pt x="0" y="24383"/>
                    </a:lnTo>
                    <a:lnTo>
                      <a:pt x="14630" y="24383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8" name="フリーフォーム: 図形 547">
                <a:extLst>
                  <a:ext uri="{FF2B5EF4-FFF2-40B4-BE49-F238E27FC236}">
                    <a16:creationId xmlns:a16="http://schemas.microsoft.com/office/drawing/2014/main" id="{88FA701F-6294-414D-85C3-282ABF910A76}"/>
                  </a:ext>
                </a:extLst>
              </p:cNvPr>
              <p:cNvSpPr/>
              <p:nvPr/>
            </p:nvSpPr>
            <p:spPr>
              <a:xfrm rot="-5144822">
                <a:off x="8867501" y="12805359"/>
                <a:ext cx="24382" cy="14629"/>
              </a:xfrm>
              <a:custGeom>
                <a:avLst/>
                <a:gdLst>
                  <a:gd name="connsiteX0" fmla="*/ 0 w 24382"/>
                  <a:gd name="connsiteY0" fmla="*/ 1 h 14629"/>
                  <a:gd name="connsiteX1" fmla="*/ 24382 w 24382"/>
                  <a:gd name="connsiteY1" fmla="*/ 1 h 14629"/>
                  <a:gd name="connsiteX2" fmla="*/ 24382 w 24382"/>
                  <a:gd name="connsiteY2" fmla="*/ 14629 h 14629"/>
                  <a:gd name="connsiteX3" fmla="*/ 0 w 24382"/>
                  <a:gd name="connsiteY3" fmla="*/ 14629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2" h="14629">
                    <a:moveTo>
                      <a:pt x="0" y="1"/>
                    </a:moveTo>
                    <a:lnTo>
                      <a:pt x="24382" y="1"/>
                    </a:lnTo>
                    <a:lnTo>
                      <a:pt x="24382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49" name="フリーフォーム: 図形 548">
                <a:extLst>
                  <a:ext uri="{FF2B5EF4-FFF2-40B4-BE49-F238E27FC236}">
                    <a16:creationId xmlns:a16="http://schemas.microsoft.com/office/drawing/2014/main" id="{0E8CC023-E70D-420F-8C99-2045087827A4}"/>
                  </a:ext>
                </a:extLst>
              </p:cNvPr>
              <p:cNvSpPr/>
              <p:nvPr/>
            </p:nvSpPr>
            <p:spPr>
              <a:xfrm>
                <a:off x="8860155" y="12900896"/>
                <a:ext cx="14630" cy="24383"/>
              </a:xfrm>
              <a:custGeom>
                <a:avLst/>
                <a:gdLst>
                  <a:gd name="connsiteX0" fmla="*/ 14630 w 14630"/>
                  <a:gd name="connsiteY0" fmla="*/ 0 h 24383"/>
                  <a:gd name="connsiteX1" fmla="*/ 4877 w 14630"/>
                  <a:gd name="connsiteY1" fmla="*/ 0 h 24383"/>
                  <a:gd name="connsiteX2" fmla="*/ 0 w 14630"/>
                  <a:gd name="connsiteY2" fmla="*/ 24383 h 24383"/>
                  <a:gd name="connsiteX3" fmla="*/ 14630 w 14630"/>
                  <a:gd name="connsiteY3" fmla="*/ 24383 h 24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30" h="24383">
                    <a:moveTo>
                      <a:pt x="14630" y="0"/>
                    </a:moveTo>
                    <a:lnTo>
                      <a:pt x="4877" y="0"/>
                    </a:lnTo>
                    <a:lnTo>
                      <a:pt x="0" y="24383"/>
                    </a:lnTo>
                    <a:lnTo>
                      <a:pt x="14630" y="24383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0" name="フリーフォーム: 図形 549">
                <a:extLst>
                  <a:ext uri="{FF2B5EF4-FFF2-40B4-BE49-F238E27FC236}">
                    <a16:creationId xmlns:a16="http://schemas.microsoft.com/office/drawing/2014/main" id="{9EA54793-1319-46E2-99A2-21F6B8E20811}"/>
                  </a:ext>
                </a:extLst>
              </p:cNvPr>
              <p:cNvSpPr/>
              <p:nvPr/>
            </p:nvSpPr>
            <p:spPr>
              <a:xfrm rot="-5184965">
                <a:off x="8877522" y="12603107"/>
                <a:ext cx="24382" cy="14629"/>
              </a:xfrm>
              <a:custGeom>
                <a:avLst/>
                <a:gdLst>
                  <a:gd name="connsiteX0" fmla="*/ 0 w 24382"/>
                  <a:gd name="connsiteY0" fmla="*/ 0 h 14629"/>
                  <a:gd name="connsiteX1" fmla="*/ 24382 w 24382"/>
                  <a:gd name="connsiteY1" fmla="*/ 0 h 14629"/>
                  <a:gd name="connsiteX2" fmla="*/ 24382 w 24382"/>
                  <a:gd name="connsiteY2" fmla="*/ 14629 h 14629"/>
                  <a:gd name="connsiteX3" fmla="*/ 0 w 24382"/>
                  <a:gd name="connsiteY3" fmla="*/ 14629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2" h="14629">
                    <a:moveTo>
                      <a:pt x="0" y="0"/>
                    </a:moveTo>
                    <a:lnTo>
                      <a:pt x="24382" y="0"/>
                    </a:lnTo>
                    <a:lnTo>
                      <a:pt x="24382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1" name="フリーフォーム: 図形 550">
                <a:extLst>
                  <a:ext uri="{FF2B5EF4-FFF2-40B4-BE49-F238E27FC236}">
                    <a16:creationId xmlns:a16="http://schemas.microsoft.com/office/drawing/2014/main" id="{EACA1A4A-2BBC-4431-9D38-9AFE15BEBD3D}"/>
                  </a:ext>
                </a:extLst>
              </p:cNvPr>
              <p:cNvSpPr/>
              <p:nvPr/>
            </p:nvSpPr>
            <p:spPr>
              <a:xfrm rot="-5158415">
                <a:off x="8868157" y="12753664"/>
                <a:ext cx="24382" cy="14629"/>
              </a:xfrm>
              <a:custGeom>
                <a:avLst/>
                <a:gdLst>
                  <a:gd name="connsiteX0" fmla="*/ 0 w 24382"/>
                  <a:gd name="connsiteY0" fmla="*/ 0 h 14629"/>
                  <a:gd name="connsiteX1" fmla="*/ 24382 w 24382"/>
                  <a:gd name="connsiteY1" fmla="*/ 0 h 14629"/>
                  <a:gd name="connsiteX2" fmla="*/ 24382 w 24382"/>
                  <a:gd name="connsiteY2" fmla="*/ 14629 h 14629"/>
                  <a:gd name="connsiteX3" fmla="*/ 0 w 24382"/>
                  <a:gd name="connsiteY3" fmla="*/ 14629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2" h="14629">
                    <a:moveTo>
                      <a:pt x="0" y="0"/>
                    </a:moveTo>
                    <a:lnTo>
                      <a:pt x="24382" y="0"/>
                    </a:lnTo>
                    <a:lnTo>
                      <a:pt x="24382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2" name="フリーフォーム: 図形 551">
                <a:extLst>
                  <a:ext uri="{FF2B5EF4-FFF2-40B4-BE49-F238E27FC236}">
                    <a16:creationId xmlns:a16="http://schemas.microsoft.com/office/drawing/2014/main" id="{B40165A9-635C-4548-B74C-16518B2AAC1E}"/>
                  </a:ext>
                </a:extLst>
              </p:cNvPr>
              <p:cNvSpPr/>
              <p:nvPr/>
            </p:nvSpPr>
            <p:spPr>
              <a:xfrm>
                <a:off x="8865031" y="12847252"/>
                <a:ext cx="14630" cy="29260"/>
              </a:xfrm>
              <a:custGeom>
                <a:avLst/>
                <a:gdLst>
                  <a:gd name="connsiteX0" fmla="*/ 14630 w 14630"/>
                  <a:gd name="connsiteY0" fmla="*/ 4877 h 29260"/>
                  <a:gd name="connsiteX1" fmla="*/ 4877 w 14630"/>
                  <a:gd name="connsiteY1" fmla="*/ 0 h 29260"/>
                  <a:gd name="connsiteX2" fmla="*/ 0 w 14630"/>
                  <a:gd name="connsiteY2" fmla="*/ 29260 h 29260"/>
                  <a:gd name="connsiteX3" fmla="*/ 14630 w 14630"/>
                  <a:gd name="connsiteY3" fmla="*/ 29260 h 2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30" h="29260">
                    <a:moveTo>
                      <a:pt x="14630" y="4877"/>
                    </a:moveTo>
                    <a:lnTo>
                      <a:pt x="4877" y="0"/>
                    </a:lnTo>
                    <a:lnTo>
                      <a:pt x="0" y="29260"/>
                    </a:lnTo>
                    <a:lnTo>
                      <a:pt x="14630" y="29260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3" name="フリーフォーム: 図形 552">
                <a:extLst>
                  <a:ext uri="{FF2B5EF4-FFF2-40B4-BE49-F238E27FC236}">
                    <a16:creationId xmlns:a16="http://schemas.microsoft.com/office/drawing/2014/main" id="{85AAC1AD-E2B2-485E-B30F-7F50D4F9E8FD}"/>
                  </a:ext>
                </a:extLst>
              </p:cNvPr>
              <p:cNvSpPr/>
              <p:nvPr/>
            </p:nvSpPr>
            <p:spPr>
              <a:xfrm rot="-5238801">
                <a:off x="8890531" y="12402989"/>
                <a:ext cx="24383" cy="14629"/>
              </a:xfrm>
              <a:custGeom>
                <a:avLst/>
                <a:gdLst>
                  <a:gd name="connsiteX0" fmla="*/ 0 w 24383"/>
                  <a:gd name="connsiteY0" fmla="*/ 0 h 14629"/>
                  <a:gd name="connsiteX1" fmla="*/ 24383 w 24383"/>
                  <a:gd name="connsiteY1" fmla="*/ 0 h 14629"/>
                  <a:gd name="connsiteX2" fmla="*/ 24383 w 24383"/>
                  <a:gd name="connsiteY2" fmla="*/ 14629 h 14629"/>
                  <a:gd name="connsiteX3" fmla="*/ 0 w 24383"/>
                  <a:gd name="connsiteY3" fmla="*/ 14629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3" h="14629">
                    <a:moveTo>
                      <a:pt x="0" y="0"/>
                    </a:moveTo>
                    <a:lnTo>
                      <a:pt x="24383" y="0"/>
                    </a:lnTo>
                    <a:lnTo>
                      <a:pt x="24383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4" name="フリーフォーム: 図形 553">
                <a:extLst>
                  <a:ext uri="{FF2B5EF4-FFF2-40B4-BE49-F238E27FC236}">
                    <a16:creationId xmlns:a16="http://schemas.microsoft.com/office/drawing/2014/main" id="{3E20267D-7116-41F0-BECE-F729DACEC136}"/>
                  </a:ext>
                </a:extLst>
              </p:cNvPr>
              <p:cNvSpPr/>
              <p:nvPr/>
            </p:nvSpPr>
            <p:spPr>
              <a:xfrm rot="-5225173">
                <a:off x="8886293" y="12455723"/>
                <a:ext cx="24383" cy="14629"/>
              </a:xfrm>
              <a:custGeom>
                <a:avLst/>
                <a:gdLst>
                  <a:gd name="connsiteX0" fmla="*/ 0 w 24383"/>
                  <a:gd name="connsiteY0" fmla="*/ 0 h 14629"/>
                  <a:gd name="connsiteX1" fmla="*/ 24383 w 24383"/>
                  <a:gd name="connsiteY1" fmla="*/ 0 h 14629"/>
                  <a:gd name="connsiteX2" fmla="*/ 24383 w 24383"/>
                  <a:gd name="connsiteY2" fmla="*/ 14629 h 14629"/>
                  <a:gd name="connsiteX3" fmla="*/ 0 w 24383"/>
                  <a:gd name="connsiteY3" fmla="*/ 14629 h 14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3" h="14629">
                    <a:moveTo>
                      <a:pt x="0" y="0"/>
                    </a:moveTo>
                    <a:lnTo>
                      <a:pt x="24383" y="0"/>
                    </a:lnTo>
                    <a:lnTo>
                      <a:pt x="24383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5" name="フリーフォーム: 図形 554">
                <a:extLst>
                  <a:ext uri="{FF2B5EF4-FFF2-40B4-BE49-F238E27FC236}">
                    <a16:creationId xmlns:a16="http://schemas.microsoft.com/office/drawing/2014/main" id="{89AB9CAD-8B2E-4BFE-99F1-6A72156158A8}"/>
                  </a:ext>
                </a:extLst>
              </p:cNvPr>
              <p:cNvSpPr/>
              <p:nvPr/>
            </p:nvSpPr>
            <p:spPr>
              <a:xfrm rot="-5211552">
                <a:off x="8887174" y="12503519"/>
                <a:ext cx="24383" cy="14630"/>
              </a:xfrm>
              <a:custGeom>
                <a:avLst/>
                <a:gdLst>
                  <a:gd name="connsiteX0" fmla="*/ 0 w 24383"/>
                  <a:gd name="connsiteY0" fmla="*/ 0 h 14630"/>
                  <a:gd name="connsiteX1" fmla="*/ 24383 w 24383"/>
                  <a:gd name="connsiteY1" fmla="*/ 0 h 14630"/>
                  <a:gd name="connsiteX2" fmla="*/ 24383 w 24383"/>
                  <a:gd name="connsiteY2" fmla="*/ 14629 h 14630"/>
                  <a:gd name="connsiteX3" fmla="*/ 0 w 24383"/>
                  <a:gd name="connsiteY3" fmla="*/ 14629 h 1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3" h="14630">
                    <a:moveTo>
                      <a:pt x="0" y="0"/>
                    </a:moveTo>
                    <a:lnTo>
                      <a:pt x="24383" y="0"/>
                    </a:lnTo>
                    <a:lnTo>
                      <a:pt x="24383" y="14629"/>
                    </a:lnTo>
                    <a:lnTo>
                      <a:pt x="0" y="14629"/>
                    </a:ln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56" name="フリーフォーム: 図形 555">
                <a:extLst>
                  <a:ext uri="{FF2B5EF4-FFF2-40B4-BE49-F238E27FC236}">
                    <a16:creationId xmlns:a16="http://schemas.microsoft.com/office/drawing/2014/main" id="{754FC6D2-37AF-41A5-97DE-54945F6207C1}"/>
                  </a:ext>
                </a:extLst>
              </p:cNvPr>
              <p:cNvSpPr/>
              <p:nvPr/>
            </p:nvSpPr>
            <p:spPr>
              <a:xfrm rot="-5198588">
                <a:off x="8882851" y="12555701"/>
                <a:ext cx="24383" cy="14630"/>
              </a:xfrm>
              <a:custGeom>
                <a:avLst/>
                <a:gdLst>
                  <a:gd name="connsiteX0" fmla="*/ 0 w 24383"/>
                  <a:gd name="connsiteY0" fmla="*/ 0 h 14630"/>
                  <a:gd name="connsiteX1" fmla="*/ 24384 w 24383"/>
                  <a:gd name="connsiteY1" fmla="*/ 0 h 14630"/>
                  <a:gd name="connsiteX2" fmla="*/ 24384 w 24383"/>
                  <a:gd name="connsiteY2" fmla="*/ 14630 h 14630"/>
                  <a:gd name="connsiteX3" fmla="*/ 0 w 24383"/>
                  <a:gd name="connsiteY3" fmla="*/ 14630 h 14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3" h="14630">
                    <a:moveTo>
                      <a:pt x="0" y="0"/>
                    </a:moveTo>
                    <a:lnTo>
                      <a:pt x="24384" y="0"/>
                    </a:lnTo>
                    <a:lnTo>
                      <a:pt x="24384" y="14630"/>
                    </a:lnTo>
                    <a:lnTo>
                      <a:pt x="0" y="14630"/>
                    </a:lnTo>
                    <a:close/>
                  </a:path>
                </a:pathLst>
              </a:custGeom>
              <a:solidFill>
                <a:srgbClr val="1A4A56"/>
              </a:solidFill>
              <a:ln w="487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</p:grpSp>
      <p:grpSp>
        <p:nvGrpSpPr>
          <p:cNvPr id="557" name="グラフィックス 223">
            <a:extLst>
              <a:ext uri="{FF2B5EF4-FFF2-40B4-BE49-F238E27FC236}">
                <a16:creationId xmlns:a16="http://schemas.microsoft.com/office/drawing/2014/main" id="{4ACC8672-D8CA-4AF1-B4CC-13999CAF9F10}"/>
              </a:ext>
            </a:extLst>
          </p:cNvPr>
          <p:cNvGrpSpPr>
            <a:grpSpLocks noChangeAspect="1"/>
          </p:cNvGrpSpPr>
          <p:nvPr/>
        </p:nvGrpSpPr>
        <p:grpSpPr>
          <a:xfrm>
            <a:off x="10226872" y="15496800"/>
            <a:ext cx="4720146" cy="4630518"/>
            <a:chOff x="12805381" y="10169345"/>
            <a:chExt cx="4076896" cy="3999484"/>
          </a:xfrm>
          <a:solidFill>
            <a:schemeClr val="accent1"/>
          </a:solidFill>
        </p:grpSpPr>
        <p:sp>
          <p:nvSpPr>
            <p:cNvPr id="558" name="フリーフォーム: 図形 557">
              <a:extLst>
                <a:ext uri="{FF2B5EF4-FFF2-40B4-BE49-F238E27FC236}">
                  <a16:creationId xmlns:a16="http://schemas.microsoft.com/office/drawing/2014/main" id="{728FEBE1-14E4-4148-AC97-063E50297007}"/>
                </a:ext>
              </a:extLst>
            </p:cNvPr>
            <p:cNvSpPr/>
            <p:nvPr/>
          </p:nvSpPr>
          <p:spPr>
            <a:xfrm>
              <a:off x="14115548" y="12681445"/>
              <a:ext cx="1264714" cy="1067990"/>
            </a:xfrm>
            <a:custGeom>
              <a:avLst/>
              <a:gdLst>
                <a:gd name="connsiteX0" fmla="*/ 26041 w 1264714"/>
                <a:gd name="connsiteY0" fmla="*/ 785144 h 1067990"/>
                <a:gd name="connsiteX1" fmla="*/ 284504 w 1264714"/>
                <a:gd name="connsiteY1" fmla="*/ 633967 h 1067990"/>
                <a:gd name="connsiteX2" fmla="*/ 845321 w 1264714"/>
                <a:gd name="connsiteY2" fmla="*/ 243834 h 1067990"/>
                <a:gd name="connsiteX3" fmla="*/ 1103784 w 1264714"/>
                <a:gd name="connsiteY3" fmla="*/ 0 h 1067990"/>
                <a:gd name="connsiteX4" fmla="*/ 1123291 w 1264714"/>
                <a:gd name="connsiteY4" fmla="*/ 448653 h 1067990"/>
                <a:gd name="connsiteX5" fmla="*/ 1167181 w 1264714"/>
                <a:gd name="connsiteY5" fmla="*/ 599830 h 1067990"/>
                <a:gd name="connsiteX6" fmla="*/ 1264714 w 1264714"/>
                <a:gd name="connsiteY6" fmla="*/ 668103 h 1067990"/>
                <a:gd name="connsiteX7" fmla="*/ 894088 w 1264714"/>
                <a:gd name="connsiteY7" fmla="*/ 887553 h 1067990"/>
                <a:gd name="connsiteX8" fmla="*/ 377161 w 1264714"/>
                <a:gd name="connsiteY8" fmla="*/ 1067991 h 1067990"/>
                <a:gd name="connsiteX9" fmla="*/ 55300 w 1264714"/>
                <a:gd name="connsiteY9" fmla="*/ 955828 h 1067990"/>
                <a:gd name="connsiteX10" fmla="*/ 26041 w 1264714"/>
                <a:gd name="connsiteY10" fmla="*/ 785144 h 1067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64714" h="1067990">
                  <a:moveTo>
                    <a:pt x="26041" y="785144"/>
                  </a:moveTo>
                  <a:cubicBezTo>
                    <a:pt x="50424" y="755884"/>
                    <a:pt x="230861" y="663227"/>
                    <a:pt x="284504" y="633967"/>
                  </a:cubicBezTo>
                  <a:cubicBezTo>
                    <a:pt x="343024" y="599830"/>
                    <a:pt x="796555" y="312107"/>
                    <a:pt x="845321" y="243834"/>
                  </a:cubicBezTo>
                  <a:cubicBezTo>
                    <a:pt x="894088" y="175560"/>
                    <a:pt x="1103784" y="0"/>
                    <a:pt x="1103784" y="0"/>
                  </a:cubicBezTo>
                  <a:cubicBezTo>
                    <a:pt x="1103784" y="0"/>
                    <a:pt x="1118414" y="336490"/>
                    <a:pt x="1123291" y="448653"/>
                  </a:cubicBezTo>
                  <a:cubicBezTo>
                    <a:pt x="1128168" y="560817"/>
                    <a:pt x="1108661" y="565694"/>
                    <a:pt x="1167181" y="599830"/>
                  </a:cubicBezTo>
                  <a:cubicBezTo>
                    <a:pt x="1225701" y="633967"/>
                    <a:pt x="1264714" y="668103"/>
                    <a:pt x="1264714" y="668103"/>
                  </a:cubicBezTo>
                  <a:cubicBezTo>
                    <a:pt x="1264714" y="668103"/>
                    <a:pt x="1006251" y="824157"/>
                    <a:pt x="894088" y="887553"/>
                  </a:cubicBezTo>
                  <a:cubicBezTo>
                    <a:pt x="786801" y="946074"/>
                    <a:pt x="503954" y="1067991"/>
                    <a:pt x="377161" y="1067991"/>
                  </a:cubicBezTo>
                  <a:cubicBezTo>
                    <a:pt x="245491" y="1067991"/>
                    <a:pt x="99191" y="1004594"/>
                    <a:pt x="55300" y="955828"/>
                  </a:cubicBezTo>
                  <a:cubicBezTo>
                    <a:pt x="11410" y="907061"/>
                    <a:pt x="-27603" y="809528"/>
                    <a:pt x="26041" y="785144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59" name="フリーフォーム: 図形 558">
              <a:extLst>
                <a:ext uri="{FF2B5EF4-FFF2-40B4-BE49-F238E27FC236}">
                  <a16:creationId xmlns:a16="http://schemas.microsoft.com/office/drawing/2014/main" id="{AF5564BB-BDCD-43EB-8B86-01C8002E8F59}"/>
                </a:ext>
              </a:extLst>
            </p:cNvPr>
            <p:cNvSpPr/>
            <p:nvPr/>
          </p:nvSpPr>
          <p:spPr>
            <a:xfrm>
              <a:off x="14841333" y="11837828"/>
              <a:ext cx="806738" cy="989917"/>
            </a:xfrm>
            <a:custGeom>
              <a:avLst/>
              <a:gdLst>
                <a:gd name="connsiteX0" fmla="*/ 348740 w 806738"/>
                <a:gd name="connsiteY0" fmla="*/ 63350 h 989917"/>
                <a:gd name="connsiteX1" fmla="*/ 709614 w 806738"/>
                <a:gd name="connsiteY1" fmla="*/ 29212 h 989917"/>
                <a:gd name="connsiteX2" fmla="*/ 787641 w 806738"/>
                <a:gd name="connsiteY2" fmla="*/ 351073 h 989917"/>
                <a:gd name="connsiteX3" fmla="*/ 446274 w 806738"/>
                <a:gd name="connsiteY3" fmla="*/ 663180 h 989917"/>
                <a:gd name="connsiteX4" fmla="*/ 212193 w 806738"/>
                <a:gd name="connsiteY4" fmla="*/ 902136 h 989917"/>
                <a:gd name="connsiteX5" fmla="*/ 85400 w 806738"/>
                <a:gd name="connsiteY5" fmla="*/ 989917 h 989917"/>
                <a:gd name="connsiteX6" fmla="*/ 22003 w 806738"/>
                <a:gd name="connsiteY6" fmla="*/ 570523 h 989917"/>
                <a:gd name="connsiteX7" fmla="*/ 95153 w 806738"/>
                <a:gd name="connsiteY7" fmla="*/ 316936 h 989917"/>
                <a:gd name="connsiteX8" fmla="*/ 280466 w 806738"/>
                <a:gd name="connsiteY8" fmla="*/ 185267 h 989917"/>
                <a:gd name="connsiteX9" fmla="*/ 348740 w 806738"/>
                <a:gd name="connsiteY9" fmla="*/ 63350 h 989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738" h="989917">
                  <a:moveTo>
                    <a:pt x="348740" y="63350"/>
                  </a:moveTo>
                  <a:cubicBezTo>
                    <a:pt x="412137" y="29212"/>
                    <a:pt x="621833" y="-39061"/>
                    <a:pt x="709614" y="29212"/>
                  </a:cubicBezTo>
                  <a:cubicBezTo>
                    <a:pt x="797394" y="97486"/>
                    <a:pt x="831530" y="234033"/>
                    <a:pt x="787641" y="351073"/>
                  </a:cubicBezTo>
                  <a:cubicBezTo>
                    <a:pt x="748627" y="468113"/>
                    <a:pt x="514547" y="604661"/>
                    <a:pt x="446274" y="663180"/>
                  </a:cubicBezTo>
                  <a:cubicBezTo>
                    <a:pt x="378000" y="721700"/>
                    <a:pt x="256083" y="868000"/>
                    <a:pt x="212193" y="902136"/>
                  </a:cubicBezTo>
                  <a:cubicBezTo>
                    <a:pt x="168304" y="936273"/>
                    <a:pt x="85400" y="989917"/>
                    <a:pt x="85400" y="989917"/>
                  </a:cubicBezTo>
                  <a:cubicBezTo>
                    <a:pt x="85400" y="989917"/>
                    <a:pt x="31757" y="658303"/>
                    <a:pt x="22003" y="570523"/>
                  </a:cubicBezTo>
                  <a:cubicBezTo>
                    <a:pt x="12250" y="482744"/>
                    <a:pt x="-51147" y="370579"/>
                    <a:pt x="95153" y="316936"/>
                  </a:cubicBezTo>
                  <a:cubicBezTo>
                    <a:pt x="241454" y="263294"/>
                    <a:pt x="260960" y="229156"/>
                    <a:pt x="280466" y="185267"/>
                  </a:cubicBezTo>
                  <a:cubicBezTo>
                    <a:pt x="304850" y="131623"/>
                    <a:pt x="348740" y="63350"/>
                    <a:pt x="348740" y="63350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0" name="フリーフォーム: 図形 559">
              <a:extLst>
                <a:ext uri="{FF2B5EF4-FFF2-40B4-BE49-F238E27FC236}">
                  <a16:creationId xmlns:a16="http://schemas.microsoft.com/office/drawing/2014/main" id="{9B6B408D-8465-497A-9C0D-4C89B8F6035C}"/>
                </a:ext>
              </a:extLst>
            </p:cNvPr>
            <p:cNvSpPr/>
            <p:nvPr/>
          </p:nvSpPr>
          <p:spPr>
            <a:xfrm>
              <a:off x="13297925" y="11042884"/>
              <a:ext cx="1745305" cy="1204733"/>
            </a:xfrm>
            <a:custGeom>
              <a:avLst/>
              <a:gdLst>
                <a:gd name="connsiteX0" fmla="*/ 0 w 1745305"/>
                <a:gd name="connsiteY0" fmla="*/ 1180155 h 1204733"/>
                <a:gd name="connsiteX1" fmla="*/ 0 w 1745305"/>
                <a:gd name="connsiteY1" fmla="*/ 731501 h 1204733"/>
                <a:gd name="connsiteX2" fmla="*/ 97533 w 1745305"/>
                <a:gd name="connsiteY2" fmla="*/ 380380 h 1204733"/>
                <a:gd name="connsiteX3" fmla="*/ 546187 w 1745305"/>
                <a:gd name="connsiteY3" fmla="*/ 219450 h 1204733"/>
                <a:gd name="connsiteX4" fmla="*/ 907061 w 1745305"/>
                <a:gd name="connsiteY4" fmla="*/ 0 h 1204733"/>
                <a:gd name="connsiteX5" fmla="*/ 814404 w 1745305"/>
                <a:gd name="connsiteY5" fmla="*/ 156054 h 1204733"/>
                <a:gd name="connsiteX6" fmla="*/ 677857 w 1745305"/>
                <a:gd name="connsiteY6" fmla="*/ 282846 h 1204733"/>
                <a:gd name="connsiteX7" fmla="*/ 882678 w 1745305"/>
                <a:gd name="connsiteY7" fmla="*/ 263340 h 1204733"/>
                <a:gd name="connsiteX8" fmla="*/ 1111881 w 1745305"/>
                <a:gd name="connsiteY8" fmla="*/ 151177 h 1204733"/>
                <a:gd name="connsiteX9" fmla="*/ 1019224 w 1745305"/>
                <a:gd name="connsiteY9" fmla="*/ 316984 h 1204733"/>
                <a:gd name="connsiteX10" fmla="*/ 1111881 w 1745305"/>
                <a:gd name="connsiteY10" fmla="*/ 326738 h 1204733"/>
                <a:gd name="connsiteX11" fmla="*/ 1370345 w 1745305"/>
                <a:gd name="connsiteY11" fmla="*/ 195067 h 1204733"/>
                <a:gd name="connsiteX12" fmla="*/ 1526398 w 1745305"/>
                <a:gd name="connsiteY12" fmla="*/ 443777 h 1204733"/>
                <a:gd name="connsiteX13" fmla="*/ 1740971 w 1745305"/>
                <a:gd name="connsiteY13" fmla="*/ 682734 h 1204733"/>
                <a:gd name="connsiteX14" fmla="*/ 1740971 w 1745305"/>
                <a:gd name="connsiteY14" fmla="*/ 950951 h 1204733"/>
                <a:gd name="connsiteX15" fmla="*/ 1487384 w 1745305"/>
                <a:gd name="connsiteY15" fmla="*/ 1087497 h 1204733"/>
                <a:gd name="connsiteX16" fmla="*/ 1384974 w 1745305"/>
                <a:gd name="connsiteY16" fmla="*/ 1107005 h 1204733"/>
                <a:gd name="connsiteX17" fmla="*/ 902184 w 1745305"/>
                <a:gd name="connsiteY17" fmla="*/ 1204538 h 1204733"/>
                <a:gd name="connsiteX18" fmla="*/ 477914 w 1745305"/>
                <a:gd name="connsiteY18" fmla="*/ 1107005 h 1204733"/>
                <a:gd name="connsiteX19" fmla="*/ 214573 w 1745305"/>
                <a:gd name="connsiteY19" fmla="*/ 1165524 h 1204733"/>
                <a:gd name="connsiteX20" fmla="*/ 0 w 1745305"/>
                <a:gd name="connsiteY20" fmla="*/ 1180155 h 1204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45305" h="1204733">
                  <a:moveTo>
                    <a:pt x="0" y="1180155"/>
                  </a:moveTo>
                  <a:cubicBezTo>
                    <a:pt x="0" y="1121634"/>
                    <a:pt x="0" y="853417"/>
                    <a:pt x="0" y="731501"/>
                  </a:cubicBezTo>
                  <a:cubicBezTo>
                    <a:pt x="0" y="614461"/>
                    <a:pt x="48767" y="438900"/>
                    <a:pt x="97533" y="380380"/>
                  </a:cubicBezTo>
                  <a:cubicBezTo>
                    <a:pt x="146300" y="321861"/>
                    <a:pt x="492544" y="258463"/>
                    <a:pt x="546187" y="219450"/>
                  </a:cubicBezTo>
                  <a:cubicBezTo>
                    <a:pt x="599831" y="180437"/>
                    <a:pt x="907061" y="0"/>
                    <a:pt x="907061" y="0"/>
                  </a:cubicBezTo>
                  <a:cubicBezTo>
                    <a:pt x="907061" y="0"/>
                    <a:pt x="853417" y="117040"/>
                    <a:pt x="814404" y="156054"/>
                  </a:cubicBezTo>
                  <a:cubicBezTo>
                    <a:pt x="775390" y="195067"/>
                    <a:pt x="677857" y="282846"/>
                    <a:pt x="677857" y="282846"/>
                  </a:cubicBezTo>
                  <a:cubicBezTo>
                    <a:pt x="677857" y="282846"/>
                    <a:pt x="819281" y="292600"/>
                    <a:pt x="882678" y="263340"/>
                  </a:cubicBezTo>
                  <a:cubicBezTo>
                    <a:pt x="946074" y="238957"/>
                    <a:pt x="1111881" y="151177"/>
                    <a:pt x="1111881" y="151177"/>
                  </a:cubicBezTo>
                  <a:cubicBezTo>
                    <a:pt x="1111881" y="151177"/>
                    <a:pt x="1024101" y="302354"/>
                    <a:pt x="1019224" y="316984"/>
                  </a:cubicBezTo>
                  <a:cubicBezTo>
                    <a:pt x="1014348" y="331613"/>
                    <a:pt x="1048484" y="346244"/>
                    <a:pt x="1111881" y="326738"/>
                  </a:cubicBezTo>
                  <a:cubicBezTo>
                    <a:pt x="1175278" y="307230"/>
                    <a:pt x="1370345" y="195067"/>
                    <a:pt x="1370345" y="195067"/>
                  </a:cubicBezTo>
                  <a:cubicBezTo>
                    <a:pt x="1370345" y="195067"/>
                    <a:pt x="1482507" y="409640"/>
                    <a:pt x="1526398" y="443777"/>
                  </a:cubicBezTo>
                  <a:cubicBezTo>
                    <a:pt x="1570288" y="477913"/>
                    <a:pt x="1731218" y="629090"/>
                    <a:pt x="1740971" y="682734"/>
                  </a:cubicBezTo>
                  <a:cubicBezTo>
                    <a:pt x="1750724" y="736378"/>
                    <a:pt x="1740971" y="950951"/>
                    <a:pt x="1740971" y="950951"/>
                  </a:cubicBezTo>
                  <a:lnTo>
                    <a:pt x="1487384" y="1087497"/>
                  </a:lnTo>
                  <a:cubicBezTo>
                    <a:pt x="1487384" y="1087497"/>
                    <a:pt x="1458124" y="1092374"/>
                    <a:pt x="1384974" y="1107005"/>
                  </a:cubicBezTo>
                  <a:cubicBezTo>
                    <a:pt x="1311824" y="1121634"/>
                    <a:pt x="1019224" y="1209414"/>
                    <a:pt x="902184" y="1204538"/>
                  </a:cubicBezTo>
                  <a:cubicBezTo>
                    <a:pt x="790020" y="1199661"/>
                    <a:pt x="570570" y="1107005"/>
                    <a:pt x="477914" y="1107005"/>
                  </a:cubicBezTo>
                  <a:cubicBezTo>
                    <a:pt x="385257" y="1107005"/>
                    <a:pt x="282847" y="1136264"/>
                    <a:pt x="214573" y="1165524"/>
                  </a:cubicBezTo>
                  <a:cubicBezTo>
                    <a:pt x="151177" y="1185030"/>
                    <a:pt x="24383" y="1185030"/>
                    <a:pt x="0" y="1180155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1" name="フリーフォーム: 図形 560">
              <a:extLst>
                <a:ext uri="{FF2B5EF4-FFF2-40B4-BE49-F238E27FC236}">
                  <a16:creationId xmlns:a16="http://schemas.microsoft.com/office/drawing/2014/main" id="{28D260D1-6543-456C-8583-9E217A06BAE1}"/>
                </a:ext>
              </a:extLst>
            </p:cNvPr>
            <p:cNvSpPr/>
            <p:nvPr/>
          </p:nvSpPr>
          <p:spPr>
            <a:xfrm>
              <a:off x="14299361" y="12686322"/>
              <a:ext cx="929725" cy="718550"/>
            </a:xfrm>
            <a:custGeom>
              <a:avLst/>
              <a:gdLst>
                <a:gd name="connsiteX0" fmla="*/ 607865 w 929725"/>
                <a:gd name="connsiteY0" fmla="*/ 268217 h 718550"/>
                <a:gd name="connsiteX1" fmla="*/ 919972 w 929725"/>
                <a:gd name="connsiteY1" fmla="*/ 0 h 718550"/>
                <a:gd name="connsiteX2" fmla="*/ 929726 w 929725"/>
                <a:gd name="connsiteY2" fmla="*/ 39013 h 718550"/>
                <a:gd name="connsiteX3" fmla="*/ 671262 w 929725"/>
                <a:gd name="connsiteY3" fmla="*/ 302353 h 718550"/>
                <a:gd name="connsiteX4" fmla="*/ 344525 w 929725"/>
                <a:gd name="connsiteY4" fmla="*/ 643720 h 718550"/>
                <a:gd name="connsiteX5" fmla="*/ 22665 w 929725"/>
                <a:gd name="connsiteY5" fmla="*/ 711993 h 718550"/>
                <a:gd name="connsiteX6" fmla="*/ 3158 w 929725"/>
                <a:gd name="connsiteY6" fmla="*/ 648597 h 718550"/>
                <a:gd name="connsiteX7" fmla="*/ 27542 w 929725"/>
                <a:gd name="connsiteY7" fmla="*/ 516926 h 718550"/>
                <a:gd name="connsiteX8" fmla="*/ 505455 w 929725"/>
                <a:gd name="connsiteY8" fmla="*/ 360873 h 718550"/>
                <a:gd name="connsiteX9" fmla="*/ 607865 w 929725"/>
                <a:gd name="connsiteY9" fmla="*/ 268217 h 718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9725" h="718550">
                  <a:moveTo>
                    <a:pt x="607865" y="268217"/>
                  </a:moveTo>
                  <a:cubicBezTo>
                    <a:pt x="617618" y="268217"/>
                    <a:pt x="919972" y="0"/>
                    <a:pt x="919972" y="0"/>
                  </a:cubicBezTo>
                  <a:lnTo>
                    <a:pt x="929726" y="39013"/>
                  </a:lnTo>
                  <a:cubicBezTo>
                    <a:pt x="929726" y="39013"/>
                    <a:pt x="749288" y="224326"/>
                    <a:pt x="671262" y="302353"/>
                  </a:cubicBezTo>
                  <a:cubicBezTo>
                    <a:pt x="593235" y="380380"/>
                    <a:pt x="495702" y="580323"/>
                    <a:pt x="344525" y="643720"/>
                  </a:cubicBezTo>
                  <a:cubicBezTo>
                    <a:pt x="188471" y="707117"/>
                    <a:pt x="37295" y="731501"/>
                    <a:pt x="22665" y="711993"/>
                  </a:cubicBezTo>
                  <a:cubicBezTo>
                    <a:pt x="8035" y="692486"/>
                    <a:pt x="-6596" y="707117"/>
                    <a:pt x="3158" y="648597"/>
                  </a:cubicBezTo>
                  <a:cubicBezTo>
                    <a:pt x="12912" y="594953"/>
                    <a:pt x="22665" y="516926"/>
                    <a:pt x="27542" y="516926"/>
                  </a:cubicBezTo>
                  <a:cubicBezTo>
                    <a:pt x="32418" y="516926"/>
                    <a:pt x="393292" y="434023"/>
                    <a:pt x="505455" y="360873"/>
                  </a:cubicBezTo>
                  <a:cubicBezTo>
                    <a:pt x="617618" y="282846"/>
                    <a:pt x="607865" y="268217"/>
                    <a:pt x="607865" y="268217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2" name="フリーフォーム: 図形 561">
              <a:extLst>
                <a:ext uri="{FF2B5EF4-FFF2-40B4-BE49-F238E27FC236}">
                  <a16:creationId xmlns:a16="http://schemas.microsoft.com/office/drawing/2014/main" id="{5B672044-A64F-44A9-B394-29248A342D3F}"/>
                </a:ext>
              </a:extLst>
            </p:cNvPr>
            <p:cNvSpPr/>
            <p:nvPr/>
          </p:nvSpPr>
          <p:spPr>
            <a:xfrm>
              <a:off x="13268664" y="11959697"/>
              <a:ext cx="2116475" cy="1231206"/>
            </a:xfrm>
            <a:custGeom>
              <a:avLst/>
              <a:gdLst>
                <a:gd name="connsiteX0" fmla="*/ 0 w 2116475"/>
                <a:gd name="connsiteY0" fmla="*/ 268217 h 1231206"/>
                <a:gd name="connsiteX1" fmla="*/ 263341 w 2116475"/>
                <a:gd name="connsiteY1" fmla="*/ 248710 h 1231206"/>
                <a:gd name="connsiteX2" fmla="*/ 590077 w 2116475"/>
                <a:gd name="connsiteY2" fmla="*/ 209698 h 1231206"/>
                <a:gd name="connsiteX3" fmla="*/ 1043608 w 2116475"/>
                <a:gd name="connsiteY3" fmla="*/ 258464 h 1231206"/>
                <a:gd name="connsiteX4" fmla="*/ 1472755 w 2116475"/>
                <a:gd name="connsiteY4" fmla="*/ 170683 h 1231206"/>
                <a:gd name="connsiteX5" fmla="*/ 1706835 w 2116475"/>
                <a:gd name="connsiteY5" fmla="*/ 63398 h 1231206"/>
                <a:gd name="connsiteX6" fmla="*/ 1858012 w 2116475"/>
                <a:gd name="connsiteY6" fmla="*/ 0 h 1231206"/>
                <a:gd name="connsiteX7" fmla="*/ 1828751 w 2116475"/>
                <a:gd name="connsiteY7" fmla="*/ 92658 h 1231206"/>
                <a:gd name="connsiteX8" fmla="*/ 1604425 w 2116475"/>
                <a:gd name="connsiteY8" fmla="*/ 229204 h 1231206"/>
                <a:gd name="connsiteX9" fmla="*/ 1580042 w 2116475"/>
                <a:gd name="connsiteY9" fmla="*/ 316984 h 1231206"/>
                <a:gd name="connsiteX10" fmla="*/ 1633685 w 2116475"/>
                <a:gd name="connsiteY10" fmla="*/ 711994 h 1231206"/>
                <a:gd name="connsiteX11" fmla="*/ 1643438 w 2116475"/>
                <a:gd name="connsiteY11" fmla="*/ 853417 h 1231206"/>
                <a:gd name="connsiteX12" fmla="*/ 1750725 w 2116475"/>
                <a:gd name="connsiteY12" fmla="*/ 809528 h 1231206"/>
                <a:gd name="connsiteX13" fmla="*/ 1999435 w 2116475"/>
                <a:gd name="connsiteY13" fmla="*/ 570571 h 1231206"/>
                <a:gd name="connsiteX14" fmla="*/ 2077462 w 2116475"/>
                <a:gd name="connsiteY14" fmla="*/ 516927 h 1231206"/>
                <a:gd name="connsiteX15" fmla="*/ 2116475 w 2116475"/>
                <a:gd name="connsiteY15" fmla="*/ 521804 h 1231206"/>
                <a:gd name="connsiteX16" fmla="*/ 1799492 w 2116475"/>
                <a:gd name="connsiteY16" fmla="*/ 877801 h 1231206"/>
                <a:gd name="connsiteX17" fmla="*/ 1589795 w 2116475"/>
                <a:gd name="connsiteY17" fmla="*/ 1043609 h 1231206"/>
                <a:gd name="connsiteX18" fmla="*/ 1126511 w 2116475"/>
                <a:gd name="connsiteY18" fmla="*/ 1228922 h 1231206"/>
                <a:gd name="connsiteX19" fmla="*/ 546188 w 2116475"/>
                <a:gd name="connsiteY19" fmla="*/ 1136265 h 1231206"/>
                <a:gd name="connsiteX20" fmla="*/ 165807 w 2116475"/>
                <a:gd name="connsiteY20" fmla="*/ 829034 h 1231206"/>
                <a:gd name="connsiteX21" fmla="*/ 0 w 2116475"/>
                <a:gd name="connsiteY21" fmla="*/ 355998 h 1231206"/>
                <a:gd name="connsiteX22" fmla="*/ 0 w 2116475"/>
                <a:gd name="connsiteY22" fmla="*/ 268217 h 123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16475" h="1231206">
                  <a:moveTo>
                    <a:pt x="0" y="268217"/>
                  </a:moveTo>
                  <a:cubicBezTo>
                    <a:pt x="53644" y="297477"/>
                    <a:pt x="180437" y="282848"/>
                    <a:pt x="263341" y="248710"/>
                  </a:cubicBezTo>
                  <a:cubicBezTo>
                    <a:pt x="346244" y="209698"/>
                    <a:pt x="419394" y="160931"/>
                    <a:pt x="590077" y="209698"/>
                  </a:cubicBezTo>
                  <a:cubicBezTo>
                    <a:pt x="755884" y="253587"/>
                    <a:pt x="907061" y="292600"/>
                    <a:pt x="1043608" y="258464"/>
                  </a:cubicBezTo>
                  <a:cubicBezTo>
                    <a:pt x="1180155" y="224327"/>
                    <a:pt x="1433742" y="180437"/>
                    <a:pt x="1472755" y="170683"/>
                  </a:cubicBezTo>
                  <a:cubicBezTo>
                    <a:pt x="1511768" y="165808"/>
                    <a:pt x="1662945" y="82904"/>
                    <a:pt x="1706835" y="63398"/>
                  </a:cubicBezTo>
                  <a:cubicBezTo>
                    <a:pt x="1750725" y="43891"/>
                    <a:pt x="1858012" y="0"/>
                    <a:pt x="1858012" y="0"/>
                  </a:cubicBezTo>
                  <a:lnTo>
                    <a:pt x="1828751" y="92658"/>
                  </a:lnTo>
                  <a:cubicBezTo>
                    <a:pt x="1828751" y="92658"/>
                    <a:pt x="1623931" y="219450"/>
                    <a:pt x="1604425" y="229204"/>
                  </a:cubicBezTo>
                  <a:cubicBezTo>
                    <a:pt x="1589795" y="238958"/>
                    <a:pt x="1565411" y="273094"/>
                    <a:pt x="1580042" y="316984"/>
                  </a:cubicBezTo>
                  <a:cubicBezTo>
                    <a:pt x="1594672" y="360875"/>
                    <a:pt x="1633685" y="648598"/>
                    <a:pt x="1633685" y="711994"/>
                  </a:cubicBezTo>
                  <a:cubicBezTo>
                    <a:pt x="1633685" y="775392"/>
                    <a:pt x="1619055" y="838788"/>
                    <a:pt x="1643438" y="853417"/>
                  </a:cubicBezTo>
                  <a:cubicBezTo>
                    <a:pt x="1667822" y="868048"/>
                    <a:pt x="1716589" y="843665"/>
                    <a:pt x="1750725" y="809528"/>
                  </a:cubicBezTo>
                  <a:cubicBezTo>
                    <a:pt x="1784862" y="775392"/>
                    <a:pt x="1979928" y="604708"/>
                    <a:pt x="1999435" y="570571"/>
                  </a:cubicBezTo>
                  <a:cubicBezTo>
                    <a:pt x="2018942" y="536434"/>
                    <a:pt x="2077462" y="516927"/>
                    <a:pt x="2077462" y="516927"/>
                  </a:cubicBezTo>
                  <a:lnTo>
                    <a:pt x="2116475" y="521804"/>
                  </a:lnTo>
                  <a:cubicBezTo>
                    <a:pt x="2116475" y="521804"/>
                    <a:pt x="1848258" y="833911"/>
                    <a:pt x="1799492" y="877801"/>
                  </a:cubicBezTo>
                  <a:cubicBezTo>
                    <a:pt x="1745848" y="921692"/>
                    <a:pt x="1653192" y="1004594"/>
                    <a:pt x="1589795" y="1043609"/>
                  </a:cubicBezTo>
                  <a:cubicBezTo>
                    <a:pt x="1526398" y="1082621"/>
                    <a:pt x="1282564" y="1214292"/>
                    <a:pt x="1126511" y="1228922"/>
                  </a:cubicBezTo>
                  <a:cubicBezTo>
                    <a:pt x="970458" y="1243551"/>
                    <a:pt x="643721" y="1185032"/>
                    <a:pt x="546188" y="1136265"/>
                  </a:cubicBezTo>
                  <a:cubicBezTo>
                    <a:pt x="443777" y="1092375"/>
                    <a:pt x="268217" y="970459"/>
                    <a:pt x="165807" y="829034"/>
                  </a:cubicBezTo>
                  <a:cubicBezTo>
                    <a:pt x="63397" y="687611"/>
                    <a:pt x="0" y="355998"/>
                    <a:pt x="0" y="355998"/>
                  </a:cubicBezTo>
                  <a:lnTo>
                    <a:pt x="0" y="268217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3" name="フリーフォーム: 図形 562">
              <a:extLst>
                <a:ext uri="{FF2B5EF4-FFF2-40B4-BE49-F238E27FC236}">
                  <a16:creationId xmlns:a16="http://schemas.microsoft.com/office/drawing/2014/main" id="{A501F12E-061F-4256-8E16-FD51CC5150F3}"/>
                </a:ext>
              </a:extLst>
            </p:cNvPr>
            <p:cNvSpPr/>
            <p:nvPr/>
          </p:nvSpPr>
          <p:spPr>
            <a:xfrm>
              <a:off x="13610031" y="11935615"/>
              <a:ext cx="151177" cy="228902"/>
            </a:xfrm>
            <a:custGeom>
              <a:avLst/>
              <a:gdLst>
                <a:gd name="connsiteX0" fmla="*/ 107287 w 151177"/>
                <a:gd name="connsiteY0" fmla="*/ 219149 h 228902"/>
                <a:gd name="connsiteX1" fmla="*/ 151177 w 151177"/>
                <a:gd name="connsiteY1" fmla="*/ 24082 h 228902"/>
                <a:gd name="connsiteX2" fmla="*/ 121917 w 151177"/>
                <a:gd name="connsiteY2" fmla="*/ 24082 h 228902"/>
                <a:gd name="connsiteX3" fmla="*/ 0 w 151177"/>
                <a:gd name="connsiteY3" fmla="*/ 228903 h 228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1177" h="228902">
                  <a:moveTo>
                    <a:pt x="107287" y="219149"/>
                  </a:moveTo>
                  <a:cubicBezTo>
                    <a:pt x="136547" y="180136"/>
                    <a:pt x="151177" y="53342"/>
                    <a:pt x="151177" y="24082"/>
                  </a:cubicBezTo>
                  <a:cubicBezTo>
                    <a:pt x="151177" y="-301"/>
                    <a:pt x="126794" y="-14931"/>
                    <a:pt x="121917" y="24082"/>
                  </a:cubicBezTo>
                  <a:cubicBezTo>
                    <a:pt x="112164" y="97232"/>
                    <a:pt x="78027" y="185013"/>
                    <a:pt x="0" y="228903"/>
                  </a:cubicBezTo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4" name="フリーフォーム: 図形 563">
              <a:extLst>
                <a:ext uri="{FF2B5EF4-FFF2-40B4-BE49-F238E27FC236}">
                  <a16:creationId xmlns:a16="http://schemas.microsoft.com/office/drawing/2014/main" id="{42B4A1AE-7F84-4F2F-A0FB-B9AC5AA83BF1}"/>
                </a:ext>
              </a:extLst>
            </p:cNvPr>
            <p:cNvSpPr/>
            <p:nvPr/>
          </p:nvSpPr>
          <p:spPr>
            <a:xfrm>
              <a:off x="13324475" y="11104435"/>
              <a:ext cx="861332" cy="1123479"/>
            </a:xfrm>
            <a:custGeom>
              <a:avLst/>
              <a:gdLst>
                <a:gd name="connsiteX0" fmla="*/ 319693 w 861332"/>
                <a:gd name="connsiteY0" fmla="*/ 528527 h 1123479"/>
                <a:gd name="connsiteX1" fmla="*/ 344077 w 861332"/>
                <a:gd name="connsiteY1" fmla="*/ 669950 h 1123479"/>
                <a:gd name="connsiteX2" fmla="*/ 305063 w 861332"/>
                <a:gd name="connsiteY2" fmla="*/ 655320 h 1123479"/>
                <a:gd name="connsiteX3" fmla="*/ 173393 w 861332"/>
                <a:gd name="connsiteY3" fmla="*/ 567539 h 1123479"/>
                <a:gd name="connsiteX4" fmla="*/ 41722 w 861332"/>
                <a:gd name="connsiteY4" fmla="*/ 684579 h 1123479"/>
                <a:gd name="connsiteX5" fmla="*/ 61229 w 861332"/>
                <a:gd name="connsiteY5" fmla="*/ 967427 h 1123479"/>
                <a:gd name="connsiteX6" fmla="*/ 134380 w 861332"/>
                <a:gd name="connsiteY6" fmla="*/ 1123480 h 1123479"/>
                <a:gd name="connsiteX7" fmla="*/ 17339 w 861332"/>
                <a:gd name="connsiteY7" fmla="*/ 1103973 h 1123479"/>
                <a:gd name="connsiteX8" fmla="*/ 17339 w 861332"/>
                <a:gd name="connsiteY8" fmla="*/ 474883 h 1123479"/>
                <a:gd name="connsiteX9" fmla="*/ 139256 w 861332"/>
                <a:gd name="connsiteY9" fmla="*/ 309076 h 1123479"/>
                <a:gd name="connsiteX10" fmla="*/ 607416 w 861332"/>
                <a:gd name="connsiteY10" fmla="*/ 157899 h 1123479"/>
                <a:gd name="connsiteX11" fmla="*/ 861003 w 861332"/>
                <a:gd name="connsiteY11" fmla="*/ 6722 h 1123479"/>
                <a:gd name="connsiteX12" fmla="*/ 661060 w 861332"/>
                <a:gd name="connsiteY12" fmla="*/ 206666 h 1123479"/>
                <a:gd name="connsiteX13" fmla="*/ 470869 w 861332"/>
                <a:gd name="connsiteY13" fmla="*/ 265187 h 1123479"/>
                <a:gd name="connsiteX14" fmla="*/ 236789 w 861332"/>
                <a:gd name="connsiteY14" fmla="*/ 440746 h 1123479"/>
                <a:gd name="connsiteX15" fmla="*/ 212406 w 861332"/>
                <a:gd name="connsiteY15" fmla="*/ 494389 h 1123479"/>
                <a:gd name="connsiteX16" fmla="*/ 319693 w 861332"/>
                <a:gd name="connsiteY16" fmla="*/ 528527 h 1123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1332" h="1123479">
                  <a:moveTo>
                    <a:pt x="319693" y="528527"/>
                  </a:moveTo>
                  <a:cubicBezTo>
                    <a:pt x="334323" y="567539"/>
                    <a:pt x="339200" y="655320"/>
                    <a:pt x="344077" y="669950"/>
                  </a:cubicBezTo>
                  <a:cubicBezTo>
                    <a:pt x="353830" y="684579"/>
                    <a:pt x="329446" y="704087"/>
                    <a:pt x="305063" y="655320"/>
                  </a:cubicBezTo>
                  <a:cubicBezTo>
                    <a:pt x="280680" y="606554"/>
                    <a:pt x="202653" y="577293"/>
                    <a:pt x="173393" y="567539"/>
                  </a:cubicBezTo>
                  <a:cubicBezTo>
                    <a:pt x="144133" y="557787"/>
                    <a:pt x="61229" y="640689"/>
                    <a:pt x="41722" y="684579"/>
                  </a:cubicBezTo>
                  <a:cubicBezTo>
                    <a:pt x="22216" y="728470"/>
                    <a:pt x="36846" y="874771"/>
                    <a:pt x="61229" y="967427"/>
                  </a:cubicBezTo>
                  <a:cubicBezTo>
                    <a:pt x="85613" y="1060083"/>
                    <a:pt x="134380" y="1123480"/>
                    <a:pt x="134380" y="1123480"/>
                  </a:cubicBezTo>
                  <a:lnTo>
                    <a:pt x="17339" y="1103973"/>
                  </a:lnTo>
                  <a:cubicBezTo>
                    <a:pt x="17339" y="1103973"/>
                    <a:pt x="-21674" y="591923"/>
                    <a:pt x="17339" y="474883"/>
                  </a:cubicBezTo>
                  <a:cubicBezTo>
                    <a:pt x="56353" y="357843"/>
                    <a:pt x="85613" y="323706"/>
                    <a:pt x="139256" y="309076"/>
                  </a:cubicBezTo>
                  <a:cubicBezTo>
                    <a:pt x="192899" y="294446"/>
                    <a:pt x="553773" y="211543"/>
                    <a:pt x="607416" y="157899"/>
                  </a:cubicBezTo>
                  <a:cubicBezTo>
                    <a:pt x="661060" y="109133"/>
                    <a:pt x="870756" y="-32290"/>
                    <a:pt x="861003" y="6722"/>
                  </a:cubicBezTo>
                  <a:cubicBezTo>
                    <a:pt x="851250" y="45737"/>
                    <a:pt x="734210" y="167653"/>
                    <a:pt x="661060" y="206666"/>
                  </a:cubicBezTo>
                  <a:cubicBezTo>
                    <a:pt x="587910" y="245679"/>
                    <a:pt x="470869" y="265187"/>
                    <a:pt x="470869" y="265187"/>
                  </a:cubicBezTo>
                  <a:cubicBezTo>
                    <a:pt x="470869" y="265187"/>
                    <a:pt x="241666" y="401733"/>
                    <a:pt x="236789" y="440746"/>
                  </a:cubicBezTo>
                  <a:cubicBezTo>
                    <a:pt x="231913" y="479760"/>
                    <a:pt x="212406" y="494389"/>
                    <a:pt x="212406" y="494389"/>
                  </a:cubicBezTo>
                  <a:lnTo>
                    <a:pt x="319693" y="528527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5" name="フリーフォーム: 図形 564">
              <a:extLst>
                <a:ext uri="{FF2B5EF4-FFF2-40B4-BE49-F238E27FC236}">
                  <a16:creationId xmlns:a16="http://schemas.microsoft.com/office/drawing/2014/main" id="{BB60E5E1-2A6E-403B-BB42-8A53E7C18A10}"/>
                </a:ext>
              </a:extLst>
            </p:cNvPr>
            <p:cNvSpPr/>
            <p:nvPr/>
          </p:nvSpPr>
          <p:spPr>
            <a:xfrm>
              <a:off x="13829481" y="11164801"/>
              <a:ext cx="882677" cy="307352"/>
            </a:xfrm>
            <a:custGeom>
              <a:avLst/>
              <a:gdLst>
                <a:gd name="connsiteX0" fmla="*/ 580324 w 882677"/>
                <a:gd name="connsiteY0" fmla="*/ 29260 h 307352"/>
                <a:gd name="connsiteX1" fmla="*/ 0 w 882677"/>
                <a:gd name="connsiteY1" fmla="*/ 243834 h 307352"/>
                <a:gd name="connsiteX2" fmla="*/ 443777 w 882677"/>
                <a:gd name="connsiteY2" fmla="*/ 199944 h 307352"/>
                <a:gd name="connsiteX3" fmla="*/ 321861 w 882677"/>
                <a:gd name="connsiteY3" fmla="*/ 307230 h 307352"/>
                <a:gd name="connsiteX4" fmla="*/ 882678 w 882677"/>
                <a:gd name="connsiteY4" fmla="*/ 170683 h 307352"/>
                <a:gd name="connsiteX5" fmla="*/ 848541 w 882677"/>
                <a:gd name="connsiteY5" fmla="*/ 92656 h 307352"/>
                <a:gd name="connsiteX6" fmla="*/ 585200 w 882677"/>
                <a:gd name="connsiteY6" fmla="*/ 209696 h 307352"/>
                <a:gd name="connsiteX7" fmla="*/ 492544 w 882677"/>
                <a:gd name="connsiteY7" fmla="*/ 199944 h 307352"/>
                <a:gd name="connsiteX8" fmla="*/ 633967 w 882677"/>
                <a:gd name="connsiteY8" fmla="*/ 0 h 307352"/>
                <a:gd name="connsiteX9" fmla="*/ 580324 w 882677"/>
                <a:gd name="connsiteY9" fmla="*/ 29260 h 307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2677" h="307352">
                  <a:moveTo>
                    <a:pt x="580324" y="29260"/>
                  </a:moveTo>
                  <a:cubicBezTo>
                    <a:pt x="516927" y="92656"/>
                    <a:pt x="102410" y="238957"/>
                    <a:pt x="0" y="243834"/>
                  </a:cubicBezTo>
                  <a:cubicBezTo>
                    <a:pt x="73150" y="273094"/>
                    <a:pt x="409641" y="219450"/>
                    <a:pt x="443777" y="199944"/>
                  </a:cubicBezTo>
                  <a:cubicBezTo>
                    <a:pt x="419394" y="253587"/>
                    <a:pt x="321861" y="307230"/>
                    <a:pt x="321861" y="307230"/>
                  </a:cubicBezTo>
                  <a:cubicBezTo>
                    <a:pt x="536434" y="312107"/>
                    <a:pt x="882678" y="170683"/>
                    <a:pt x="882678" y="170683"/>
                  </a:cubicBezTo>
                  <a:lnTo>
                    <a:pt x="848541" y="92656"/>
                  </a:lnTo>
                  <a:cubicBezTo>
                    <a:pt x="848541" y="92656"/>
                    <a:pt x="648597" y="199944"/>
                    <a:pt x="585200" y="209696"/>
                  </a:cubicBezTo>
                  <a:cubicBezTo>
                    <a:pt x="521804" y="219450"/>
                    <a:pt x="487667" y="204821"/>
                    <a:pt x="492544" y="199944"/>
                  </a:cubicBezTo>
                  <a:cubicBezTo>
                    <a:pt x="497421" y="195067"/>
                    <a:pt x="633967" y="0"/>
                    <a:pt x="633967" y="0"/>
                  </a:cubicBezTo>
                  <a:lnTo>
                    <a:pt x="580324" y="2926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6" name="フリーフォーム: 図形 565">
              <a:extLst>
                <a:ext uri="{FF2B5EF4-FFF2-40B4-BE49-F238E27FC236}">
                  <a16:creationId xmlns:a16="http://schemas.microsoft.com/office/drawing/2014/main" id="{23A635E6-3099-4244-8D07-CDCCDA412D2E}"/>
                </a:ext>
              </a:extLst>
            </p:cNvPr>
            <p:cNvSpPr/>
            <p:nvPr/>
          </p:nvSpPr>
          <p:spPr>
            <a:xfrm>
              <a:off x="14058685" y="11588530"/>
              <a:ext cx="338587" cy="197330"/>
            </a:xfrm>
            <a:custGeom>
              <a:avLst/>
              <a:gdLst>
                <a:gd name="connsiteX0" fmla="*/ 0 w 338587"/>
                <a:gd name="connsiteY0" fmla="*/ 15171 h 197330"/>
                <a:gd name="connsiteX1" fmla="*/ 0 w 338587"/>
                <a:gd name="connsiteY1" fmla="*/ 171225 h 197330"/>
                <a:gd name="connsiteX2" fmla="*/ 53643 w 338587"/>
                <a:gd name="connsiteY2" fmla="*/ 171225 h 197330"/>
                <a:gd name="connsiteX3" fmla="*/ 238957 w 338587"/>
                <a:gd name="connsiteY3" fmla="*/ 44432 h 197330"/>
                <a:gd name="connsiteX4" fmla="*/ 312107 w 338587"/>
                <a:gd name="connsiteY4" fmla="*/ 15171 h 197330"/>
                <a:gd name="connsiteX5" fmla="*/ 92656 w 338587"/>
                <a:gd name="connsiteY5" fmla="*/ 542 h 197330"/>
                <a:gd name="connsiteX6" fmla="*/ 0 w 338587"/>
                <a:gd name="connsiteY6" fmla="*/ 15171 h 197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8587" h="197330">
                  <a:moveTo>
                    <a:pt x="0" y="15171"/>
                  </a:moveTo>
                  <a:cubicBezTo>
                    <a:pt x="4876" y="59061"/>
                    <a:pt x="0" y="141965"/>
                    <a:pt x="0" y="171225"/>
                  </a:cubicBezTo>
                  <a:cubicBezTo>
                    <a:pt x="0" y="195609"/>
                    <a:pt x="14629" y="215115"/>
                    <a:pt x="53643" y="171225"/>
                  </a:cubicBezTo>
                  <a:cubicBezTo>
                    <a:pt x="92656" y="127334"/>
                    <a:pt x="175560" y="49309"/>
                    <a:pt x="238957" y="44432"/>
                  </a:cubicBezTo>
                  <a:cubicBezTo>
                    <a:pt x="302353" y="39555"/>
                    <a:pt x="380380" y="34678"/>
                    <a:pt x="312107" y="15171"/>
                  </a:cubicBezTo>
                  <a:cubicBezTo>
                    <a:pt x="248710" y="-4335"/>
                    <a:pt x="92656" y="542"/>
                    <a:pt x="92656" y="542"/>
                  </a:cubicBezTo>
                  <a:lnTo>
                    <a:pt x="0" y="15171"/>
                  </a:lnTo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7" name="フリーフォーム: 図形 566">
              <a:extLst>
                <a:ext uri="{FF2B5EF4-FFF2-40B4-BE49-F238E27FC236}">
                  <a16:creationId xmlns:a16="http://schemas.microsoft.com/office/drawing/2014/main" id="{F3434562-B86B-41E1-9C63-7FA2DABB66B1}"/>
                </a:ext>
              </a:extLst>
            </p:cNvPr>
            <p:cNvSpPr/>
            <p:nvPr/>
          </p:nvSpPr>
          <p:spPr>
            <a:xfrm>
              <a:off x="15038896" y="11852411"/>
              <a:ext cx="448653" cy="365750"/>
            </a:xfrm>
            <a:custGeom>
              <a:avLst/>
              <a:gdLst>
                <a:gd name="connsiteX0" fmla="*/ 448654 w 448653"/>
                <a:gd name="connsiteY0" fmla="*/ 0 h 365750"/>
                <a:gd name="connsiteX1" fmla="*/ 180437 w 448653"/>
                <a:gd name="connsiteY1" fmla="*/ 175560 h 365750"/>
                <a:gd name="connsiteX2" fmla="*/ 0 w 448653"/>
                <a:gd name="connsiteY2" fmla="*/ 365750 h 365750"/>
                <a:gd name="connsiteX3" fmla="*/ 151177 w 448653"/>
                <a:gd name="connsiteY3" fmla="*/ 87779 h 365750"/>
                <a:gd name="connsiteX4" fmla="*/ 355997 w 448653"/>
                <a:gd name="connsiteY4" fmla="*/ 4877 h 365750"/>
                <a:gd name="connsiteX5" fmla="*/ 448654 w 448653"/>
                <a:gd name="connsiteY5" fmla="*/ 0 h 365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8653" h="365750">
                  <a:moveTo>
                    <a:pt x="448654" y="0"/>
                  </a:moveTo>
                  <a:cubicBezTo>
                    <a:pt x="336491" y="4877"/>
                    <a:pt x="287724" y="29260"/>
                    <a:pt x="180437" y="175560"/>
                  </a:cubicBezTo>
                  <a:cubicBezTo>
                    <a:pt x="73150" y="321861"/>
                    <a:pt x="0" y="365750"/>
                    <a:pt x="0" y="365750"/>
                  </a:cubicBezTo>
                  <a:cubicBezTo>
                    <a:pt x="0" y="365750"/>
                    <a:pt x="87780" y="136546"/>
                    <a:pt x="151177" y="87779"/>
                  </a:cubicBezTo>
                  <a:cubicBezTo>
                    <a:pt x="209697" y="39013"/>
                    <a:pt x="307230" y="9752"/>
                    <a:pt x="355997" y="4877"/>
                  </a:cubicBezTo>
                  <a:cubicBezTo>
                    <a:pt x="399887" y="0"/>
                    <a:pt x="448654" y="0"/>
                    <a:pt x="448654" y="0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8" name="フリーフォーム: 図形 567">
              <a:extLst>
                <a:ext uri="{FF2B5EF4-FFF2-40B4-BE49-F238E27FC236}">
                  <a16:creationId xmlns:a16="http://schemas.microsoft.com/office/drawing/2014/main" id="{9E39D7A1-9752-4FC2-9854-50ED734B38EA}"/>
                </a:ext>
              </a:extLst>
            </p:cNvPr>
            <p:cNvSpPr/>
            <p:nvPr/>
          </p:nvSpPr>
          <p:spPr>
            <a:xfrm>
              <a:off x="15150718" y="12513718"/>
              <a:ext cx="78367" cy="123838"/>
            </a:xfrm>
            <a:custGeom>
              <a:avLst/>
              <a:gdLst>
                <a:gd name="connsiteX0" fmla="*/ 341 w 78367"/>
                <a:gd name="connsiteY0" fmla="*/ 6797 h 123838"/>
                <a:gd name="connsiteX1" fmla="*/ 341 w 78367"/>
                <a:gd name="connsiteY1" fmla="*/ 123838 h 123838"/>
                <a:gd name="connsiteX2" fmla="*/ 78368 w 78367"/>
                <a:gd name="connsiteY2" fmla="*/ 75071 h 123838"/>
                <a:gd name="connsiteX3" fmla="*/ 63738 w 78367"/>
                <a:gd name="connsiteY3" fmla="*/ 11674 h 123838"/>
                <a:gd name="connsiteX4" fmla="*/ 341 w 78367"/>
                <a:gd name="connsiteY4" fmla="*/ 6797 h 12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367" h="123838">
                  <a:moveTo>
                    <a:pt x="341" y="6797"/>
                  </a:moveTo>
                  <a:cubicBezTo>
                    <a:pt x="10094" y="26305"/>
                    <a:pt x="341" y="123838"/>
                    <a:pt x="341" y="123838"/>
                  </a:cubicBezTo>
                  <a:lnTo>
                    <a:pt x="78368" y="75071"/>
                  </a:lnTo>
                  <a:cubicBezTo>
                    <a:pt x="78368" y="75071"/>
                    <a:pt x="78368" y="21428"/>
                    <a:pt x="63738" y="11674"/>
                  </a:cubicBezTo>
                  <a:cubicBezTo>
                    <a:pt x="44231" y="-2956"/>
                    <a:pt x="-4536" y="-2956"/>
                    <a:pt x="341" y="6797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9" name="フリーフォーム: 図形 568">
              <a:extLst>
                <a:ext uri="{FF2B5EF4-FFF2-40B4-BE49-F238E27FC236}">
                  <a16:creationId xmlns:a16="http://schemas.microsoft.com/office/drawing/2014/main" id="{21F93209-CA02-42E0-8C1D-A770C6791B1A}"/>
                </a:ext>
              </a:extLst>
            </p:cNvPr>
            <p:cNvSpPr/>
            <p:nvPr/>
          </p:nvSpPr>
          <p:spPr>
            <a:xfrm>
              <a:off x="13196886" y="11885633"/>
              <a:ext cx="101038" cy="288639"/>
            </a:xfrm>
            <a:custGeom>
              <a:avLst/>
              <a:gdLst>
                <a:gd name="connsiteX0" fmla="*/ 86408 w 101038"/>
                <a:gd name="connsiteY0" fmla="*/ 914 h 288639"/>
                <a:gd name="connsiteX1" fmla="*/ 101038 w 101038"/>
                <a:gd name="connsiteY1" fmla="*/ 269131 h 288639"/>
                <a:gd name="connsiteX2" fmla="*/ 52272 w 101038"/>
                <a:gd name="connsiteY2" fmla="*/ 288639 h 288639"/>
                <a:gd name="connsiteX3" fmla="*/ 3505 w 101038"/>
                <a:gd name="connsiteY3" fmla="*/ 74064 h 288639"/>
                <a:gd name="connsiteX4" fmla="*/ 86408 w 101038"/>
                <a:gd name="connsiteY4" fmla="*/ 914 h 288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038" h="288639">
                  <a:moveTo>
                    <a:pt x="86408" y="914"/>
                  </a:moveTo>
                  <a:lnTo>
                    <a:pt x="101038" y="269131"/>
                  </a:lnTo>
                  <a:lnTo>
                    <a:pt x="52272" y="288639"/>
                  </a:lnTo>
                  <a:cubicBezTo>
                    <a:pt x="52272" y="288639"/>
                    <a:pt x="-16001" y="156968"/>
                    <a:pt x="3505" y="74064"/>
                  </a:cubicBezTo>
                  <a:cubicBezTo>
                    <a:pt x="27888" y="-13715"/>
                    <a:pt x="86408" y="914"/>
                    <a:pt x="86408" y="914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0" name="フリーフォーム: 図形 569">
              <a:extLst>
                <a:ext uri="{FF2B5EF4-FFF2-40B4-BE49-F238E27FC236}">
                  <a16:creationId xmlns:a16="http://schemas.microsoft.com/office/drawing/2014/main" id="{E34DC7D5-E89F-4554-87B5-331B3F26B849}"/>
                </a:ext>
              </a:extLst>
            </p:cNvPr>
            <p:cNvSpPr/>
            <p:nvPr/>
          </p:nvSpPr>
          <p:spPr>
            <a:xfrm>
              <a:off x="14846345" y="12115751"/>
              <a:ext cx="173043" cy="536433"/>
            </a:xfrm>
            <a:custGeom>
              <a:avLst/>
              <a:gdLst>
                <a:gd name="connsiteX0" fmla="*/ 173044 w 173043"/>
                <a:gd name="connsiteY0" fmla="*/ 39013 h 536433"/>
                <a:gd name="connsiteX1" fmla="*/ 70634 w 173043"/>
                <a:gd name="connsiteY1" fmla="*/ 204821 h 536433"/>
                <a:gd name="connsiteX2" fmla="*/ 80387 w 173043"/>
                <a:gd name="connsiteY2" fmla="*/ 536434 h 536433"/>
                <a:gd name="connsiteX3" fmla="*/ 16991 w 173043"/>
                <a:gd name="connsiteY3" fmla="*/ 258463 h 536433"/>
                <a:gd name="connsiteX4" fmla="*/ 7237 w 173043"/>
                <a:gd name="connsiteY4" fmla="*/ 92656 h 536433"/>
                <a:gd name="connsiteX5" fmla="*/ 158414 w 173043"/>
                <a:gd name="connsiteY5" fmla="*/ 0 h 536433"/>
                <a:gd name="connsiteX6" fmla="*/ 173044 w 173043"/>
                <a:gd name="connsiteY6" fmla="*/ 39013 h 536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043" h="536433">
                  <a:moveTo>
                    <a:pt x="173044" y="39013"/>
                  </a:moveTo>
                  <a:cubicBezTo>
                    <a:pt x="129153" y="63396"/>
                    <a:pt x="75511" y="117040"/>
                    <a:pt x="70634" y="204821"/>
                  </a:cubicBezTo>
                  <a:cubicBezTo>
                    <a:pt x="65757" y="292600"/>
                    <a:pt x="80387" y="536434"/>
                    <a:pt x="80387" y="536434"/>
                  </a:cubicBezTo>
                  <a:cubicBezTo>
                    <a:pt x="80387" y="536434"/>
                    <a:pt x="31620" y="326738"/>
                    <a:pt x="16991" y="258463"/>
                  </a:cubicBezTo>
                  <a:cubicBezTo>
                    <a:pt x="2360" y="190190"/>
                    <a:pt x="-7393" y="107287"/>
                    <a:pt x="7237" y="92656"/>
                  </a:cubicBezTo>
                  <a:cubicBezTo>
                    <a:pt x="21867" y="78027"/>
                    <a:pt x="158414" y="0"/>
                    <a:pt x="158414" y="0"/>
                  </a:cubicBezTo>
                  <a:lnTo>
                    <a:pt x="173044" y="39013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1" name="フリーフォーム: 図形 570">
              <a:extLst>
                <a:ext uri="{FF2B5EF4-FFF2-40B4-BE49-F238E27FC236}">
                  <a16:creationId xmlns:a16="http://schemas.microsoft.com/office/drawing/2014/main" id="{463F393C-D7C7-4AB1-BFE4-B18459367F11}"/>
                </a:ext>
              </a:extLst>
            </p:cNvPr>
            <p:cNvSpPr/>
            <p:nvPr/>
          </p:nvSpPr>
          <p:spPr>
            <a:xfrm>
              <a:off x="14799939" y="12091368"/>
              <a:ext cx="107286" cy="107287"/>
            </a:xfrm>
            <a:custGeom>
              <a:avLst/>
              <a:gdLst>
                <a:gd name="connsiteX0" fmla="*/ 82903 w 107286"/>
                <a:gd name="connsiteY0" fmla="*/ 0 h 107287"/>
                <a:gd name="connsiteX1" fmla="*/ 107287 w 107286"/>
                <a:gd name="connsiteY1" fmla="*/ 63396 h 107287"/>
                <a:gd name="connsiteX2" fmla="*/ 53643 w 107286"/>
                <a:gd name="connsiteY2" fmla="*/ 107287 h 107287"/>
                <a:gd name="connsiteX3" fmla="*/ 0 w 107286"/>
                <a:gd name="connsiteY3" fmla="*/ 14629 h 107287"/>
                <a:gd name="connsiteX4" fmla="*/ 82903 w 107286"/>
                <a:gd name="connsiteY4" fmla="*/ 0 h 107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86" h="107287">
                  <a:moveTo>
                    <a:pt x="82903" y="0"/>
                  </a:moveTo>
                  <a:cubicBezTo>
                    <a:pt x="63397" y="24383"/>
                    <a:pt x="107287" y="63396"/>
                    <a:pt x="107287" y="63396"/>
                  </a:cubicBezTo>
                  <a:lnTo>
                    <a:pt x="53643" y="107287"/>
                  </a:lnTo>
                  <a:lnTo>
                    <a:pt x="0" y="14629"/>
                  </a:lnTo>
                  <a:lnTo>
                    <a:pt x="82903" y="0"/>
                  </a:lnTo>
                  <a:close/>
                </a:path>
              </a:pathLst>
            </a:custGeom>
            <a:solidFill>
              <a:srgbClr val="D6E6E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2" name="フリーフォーム: 図形 571">
              <a:extLst>
                <a:ext uri="{FF2B5EF4-FFF2-40B4-BE49-F238E27FC236}">
                  <a16:creationId xmlns:a16="http://schemas.microsoft.com/office/drawing/2014/main" id="{45DE50D9-F22A-4E40-9357-CD61FB585444}"/>
                </a:ext>
              </a:extLst>
            </p:cNvPr>
            <p:cNvSpPr/>
            <p:nvPr/>
          </p:nvSpPr>
          <p:spPr>
            <a:xfrm>
              <a:off x="14907226" y="12788731"/>
              <a:ext cx="92656" cy="170683"/>
            </a:xfrm>
            <a:custGeom>
              <a:avLst/>
              <a:gdLst>
                <a:gd name="connsiteX0" fmla="*/ 92656 w 92656"/>
                <a:gd name="connsiteY0" fmla="*/ 0 h 170683"/>
                <a:gd name="connsiteX1" fmla="*/ 92656 w 92656"/>
                <a:gd name="connsiteY1" fmla="*/ 87781 h 170683"/>
                <a:gd name="connsiteX2" fmla="*/ 0 w 92656"/>
                <a:gd name="connsiteY2" fmla="*/ 170683 h 170683"/>
                <a:gd name="connsiteX3" fmla="*/ 24383 w 92656"/>
                <a:gd name="connsiteY3" fmla="*/ 53644 h 170683"/>
                <a:gd name="connsiteX4" fmla="*/ 92656 w 92656"/>
                <a:gd name="connsiteY4" fmla="*/ 0 h 17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656" h="170683">
                  <a:moveTo>
                    <a:pt x="92656" y="0"/>
                  </a:moveTo>
                  <a:cubicBezTo>
                    <a:pt x="78027" y="34137"/>
                    <a:pt x="92656" y="87781"/>
                    <a:pt x="92656" y="87781"/>
                  </a:cubicBezTo>
                  <a:lnTo>
                    <a:pt x="0" y="170683"/>
                  </a:lnTo>
                  <a:lnTo>
                    <a:pt x="24383" y="53644"/>
                  </a:lnTo>
                  <a:lnTo>
                    <a:pt x="92656" y="0"/>
                  </a:lnTo>
                  <a:close/>
                </a:path>
              </a:pathLst>
            </a:custGeom>
            <a:solidFill>
              <a:srgbClr val="D6E6E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3" name="フリーフォーム: 図形 572">
              <a:extLst>
                <a:ext uri="{FF2B5EF4-FFF2-40B4-BE49-F238E27FC236}">
                  <a16:creationId xmlns:a16="http://schemas.microsoft.com/office/drawing/2014/main" id="{89065E37-14CF-4572-ADEE-E05062F61670}"/>
                </a:ext>
              </a:extLst>
            </p:cNvPr>
            <p:cNvSpPr/>
            <p:nvPr/>
          </p:nvSpPr>
          <p:spPr>
            <a:xfrm>
              <a:off x="14214739" y="11784138"/>
              <a:ext cx="107286" cy="107286"/>
            </a:xfrm>
            <a:custGeom>
              <a:avLst/>
              <a:gdLst>
                <a:gd name="connsiteX0" fmla="*/ 107287 w 107286"/>
                <a:gd name="connsiteY0" fmla="*/ 53643 h 107286"/>
                <a:gd name="connsiteX1" fmla="*/ 53643 w 107286"/>
                <a:gd name="connsiteY1" fmla="*/ 107286 h 107286"/>
                <a:gd name="connsiteX2" fmla="*/ -1 w 107286"/>
                <a:gd name="connsiteY2" fmla="*/ 53643 h 107286"/>
                <a:gd name="connsiteX3" fmla="*/ 53643 w 107286"/>
                <a:gd name="connsiteY3" fmla="*/ -1 h 107286"/>
                <a:gd name="connsiteX4" fmla="*/ 107287 w 107286"/>
                <a:gd name="connsiteY4" fmla="*/ 53643 h 107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286" h="107286">
                  <a:moveTo>
                    <a:pt x="107287" y="53643"/>
                  </a:moveTo>
                  <a:cubicBezTo>
                    <a:pt x="107287" y="83269"/>
                    <a:pt x="83270" y="107286"/>
                    <a:pt x="53643" y="107286"/>
                  </a:cubicBezTo>
                  <a:cubicBezTo>
                    <a:pt x="24017" y="107286"/>
                    <a:pt x="-1" y="83269"/>
                    <a:pt x="-1" y="53643"/>
                  </a:cubicBezTo>
                  <a:cubicBezTo>
                    <a:pt x="-1" y="24016"/>
                    <a:pt x="24017" y="-1"/>
                    <a:pt x="53643" y="-1"/>
                  </a:cubicBezTo>
                  <a:cubicBezTo>
                    <a:pt x="83270" y="-1"/>
                    <a:pt x="107287" y="24016"/>
                    <a:pt x="107287" y="53643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4" name="フリーフォーム: 図形 573">
              <a:extLst>
                <a:ext uri="{FF2B5EF4-FFF2-40B4-BE49-F238E27FC236}">
                  <a16:creationId xmlns:a16="http://schemas.microsoft.com/office/drawing/2014/main" id="{6D9FD8B4-65E6-48FF-AA11-6372841C3DA6}"/>
                </a:ext>
              </a:extLst>
            </p:cNvPr>
            <p:cNvSpPr/>
            <p:nvPr/>
          </p:nvSpPr>
          <p:spPr>
            <a:xfrm>
              <a:off x="13478361" y="11803644"/>
              <a:ext cx="68273" cy="68273"/>
            </a:xfrm>
            <a:custGeom>
              <a:avLst/>
              <a:gdLst>
                <a:gd name="connsiteX0" fmla="*/ 68274 w 68273"/>
                <a:gd name="connsiteY0" fmla="*/ 34136 h 68273"/>
                <a:gd name="connsiteX1" fmla="*/ 34137 w 68273"/>
                <a:gd name="connsiteY1" fmla="*/ 68273 h 68273"/>
                <a:gd name="connsiteX2" fmla="*/ 1 w 68273"/>
                <a:gd name="connsiteY2" fmla="*/ 34136 h 68273"/>
                <a:gd name="connsiteX3" fmla="*/ 34137 w 68273"/>
                <a:gd name="connsiteY3" fmla="*/ -1 h 68273"/>
                <a:gd name="connsiteX4" fmla="*/ 68274 w 68273"/>
                <a:gd name="connsiteY4" fmla="*/ 34136 h 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73" h="68273">
                  <a:moveTo>
                    <a:pt x="68274" y="34136"/>
                  </a:moveTo>
                  <a:cubicBezTo>
                    <a:pt x="68274" y="52989"/>
                    <a:pt x="52990" y="68273"/>
                    <a:pt x="34137" y="68273"/>
                  </a:cubicBezTo>
                  <a:cubicBezTo>
                    <a:pt x="15284" y="68273"/>
                    <a:pt x="1" y="52989"/>
                    <a:pt x="1" y="34136"/>
                  </a:cubicBezTo>
                  <a:cubicBezTo>
                    <a:pt x="1" y="15283"/>
                    <a:pt x="15284" y="-1"/>
                    <a:pt x="34137" y="-1"/>
                  </a:cubicBezTo>
                  <a:cubicBezTo>
                    <a:pt x="52990" y="-1"/>
                    <a:pt x="68274" y="15283"/>
                    <a:pt x="68274" y="34136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5" name="フリーフォーム: 図形 574">
              <a:extLst>
                <a:ext uri="{FF2B5EF4-FFF2-40B4-BE49-F238E27FC236}">
                  <a16:creationId xmlns:a16="http://schemas.microsoft.com/office/drawing/2014/main" id="{42774340-AAC0-474D-B7FA-2CC3B8B87E46}"/>
                </a:ext>
              </a:extLst>
            </p:cNvPr>
            <p:cNvSpPr/>
            <p:nvPr/>
          </p:nvSpPr>
          <p:spPr>
            <a:xfrm>
              <a:off x="13234528" y="12091368"/>
              <a:ext cx="68273" cy="151177"/>
            </a:xfrm>
            <a:custGeom>
              <a:avLst/>
              <a:gdLst>
                <a:gd name="connsiteX0" fmla="*/ 0 w 68273"/>
                <a:gd name="connsiteY0" fmla="*/ 112163 h 151177"/>
                <a:gd name="connsiteX1" fmla="*/ 39014 w 68273"/>
                <a:gd name="connsiteY1" fmla="*/ 29260 h 151177"/>
                <a:gd name="connsiteX2" fmla="*/ 63397 w 68273"/>
                <a:gd name="connsiteY2" fmla="*/ 0 h 151177"/>
                <a:gd name="connsiteX3" fmla="*/ 68274 w 68273"/>
                <a:gd name="connsiteY3" fmla="*/ 151177 h 151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273" h="151177">
                  <a:moveTo>
                    <a:pt x="0" y="112163"/>
                  </a:moveTo>
                  <a:cubicBezTo>
                    <a:pt x="0" y="73150"/>
                    <a:pt x="24383" y="39013"/>
                    <a:pt x="39014" y="29260"/>
                  </a:cubicBezTo>
                  <a:cubicBezTo>
                    <a:pt x="53644" y="14629"/>
                    <a:pt x="63397" y="0"/>
                    <a:pt x="63397" y="0"/>
                  </a:cubicBezTo>
                  <a:lnTo>
                    <a:pt x="68274" y="151177"/>
                  </a:lnTo>
                </a:path>
              </a:pathLst>
            </a:custGeom>
            <a:solidFill>
              <a:srgbClr val="231815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6" name="フリーフォーム: 図形 575">
              <a:extLst>
                <a:ext uri="{FF2B5EF4-FFF2-40B4-BE49-F238E27FC236}">
                  <a16:creationId xmlns:a16="http://schemas.microsoft.com/office/drawing/2014/main" id="{B1FAB3B8-36B6-4833-8B5B-39584E1D0FE1}"/>
                </a:ext>
              </a:extLst>
            </p:cNvPr>
            <p:cNvSpPr/>
            <p:nvPr/>
          </p:nvSpPr>
          <p:spPr>
            <a:xfrm>
              <a:off x="12805381" y="12110874"/>
              <a:ext cx="765637" cy="1306948"/>
            </a:xfrm>
            <a:custGeom>
              <a:avLst/>
              <a:gdLst>
                <a:gd name="connsiteX0" fmla="*/ 180437 w 765637"/>
                <a:gd name="connsiteY0" fmla="*/ 229204 h 1306948"/>
                <a:gd name="connsiteX1" fmla="*/ 180437 w 765637"/>
                <a:gd name="connsiteY1" fmla="*/ 229204 h 1306948"/>
                <a:gd name="connsiteX2" fmla="*/ 273094 w 765637"/>
                <a:gd name="connsiteY2" fmla="*/ 229204 h 1306948"/>
                <a:gd name="connsiteX3" fmla="*/ 136547 w 765637"/>
                <a:gd name="connsiteY3" fmla="*/ 0 h 1306948"/>
                <a:gd name="connsiteX4" fmla="*/ 0 w 765637"/>
                <a:gd name="connsiteY4" fmla="*/ 229204 h 1306948"/>
                <a:gd name="connsiteX5" fmla="*/ 92657 w 765637"/>
                <a:gd name="connsiteY5" fmla="*/ 229204 h 1306948"/>
                <a:gd name="connsiteX6" fmla="*/ 92657 w 765637"/>
                <a:gd name="connsiteY6" fmla="*/ 229204 h 1306948"/>
                <a:gd name="connsiteX7" fmla="*/ 185314 w 765637"/>
                <a:gd name="connsiteY7" fmla="*/ 692488 h 1306948"/>
                <a:gd name="connsiteX8" fmla="*/ 263341 w 765637"/>
                <a:gd name="connsiteY8" fmla="*/ 653474 h 1306948"/>
                <a:gd name="connsiteX9" fmla="*/ 180437 w 765637"/>
                <a:gd name="connsiteY9" fmla="*/ 229204 h 1306948"/>
                <a:gd name="connsiteX10" fmla="*/ 765638 w 765637"/>
                <a:gd name="connsiteY10" fmla="*/ 1306949 h 1306948"/>
                <a:gd name="connsiteX11" fmla="*/ 672981 w 765637"/>
                <a:gd name="connsiteY11" fmla="*/ 1058238 h 1306948"/>
                <a:gd name="connsiteX12" fmla="*/ 614461 w 765637"/>
                <a:gd name="connsiteY12" fmla="*/ 1126511 h 1306948"/>
                <a:gd name="connsiteX13" fmla="*/ 331614 w 765637"/>
                <a:gd name="connsiteY13" fmla="*/ 794898 h 1306948"/>
                <a:gd name="connsiteX14" fmla="*/ 253587 w 765637"/>
                <a:gd name="connsiteY14" fmla="*/ 833911 h 1306948"/>
                <a:gd name="connsiteX15" fmla="*/ 565694 w 765637"/>
                <a:gd name="connsiteY15" fmla="*/ 1194784 h 1306948"/>
                <a:gd name="connsiteX16" fmla="*/ 507174 w 765637"/>
                <a:gd name="connsiteY16" fmla="*/ 1267934 h 1306948"/>
                <a:gd name="connsiteX17" fmla="*/ 765638 w 765637"/>
                <a:gd name="connsiteY17" fmla="*/ 1306949 h 1306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5637" h="1306948">
                  <a:moveTo>
                    <a:pt x="180437" y="229204"/>
                  </a:moveTo>
                  <a:cubicBezTo>
                    <a:pt x="180437" y="229204"/>
                    <a:pt x="180437" y="229204"/>
                    <a:pt x="180437" y="229204"/>
                  </a:cubicBezTo>
                  <a:lnTo>
                    <a:pt x="273094" y="229204"/>
                  </a:lnTo>
                  <a:lnTo>
                    <a:pt x="136547" y="0"/>
                  </a:lnTo>
                  <a:lnTo>
                    <a:pt x="0" y="229204"/>
                  </a:lnTo>
                  <a:lnTo>
                    <a:pt x="92657" y="229204"/>
                  </a:lnTo>
                  <a:cubicBezTo>
                    <a:pt x="92657" y="229204"/>
                    <a:pt x="92657" y="229204"/>
                    <a:pt x="92657" y="229204"/>
                  </a:cubicBezTo>
                  <a:cubicBezTo>
                    <a:pt x="92657" y="395011"/>
                    <a:pt x="126794" y="551065"/>
                    <a:pt x="185314" y="692488"/>
                  </a:cubicBezTo>
                  <a:lnTo>
                    <a:pt x="263341" y="653474"/>
                  </a:lnTo>
                  <a:cubicBezTo>
                    <a:pt x="209697" y="521804"/>
                    <a:pt x="180437" y="380381"/>
                    <a:pt x="180437" y="229204"/>
                  </a:cubicBezTo>
                  <a:close/>
                  <a:moveTo>
                    <a:pt x="765638" y="1306949"/>
                  </a:moveTo>
                  <a:lnTo>
                    <a:pt x="672981" y="1058238"/>
                  </a:lnTo>
                  <a:lnTo>
                    <a:pt x="614461" y="1126511"/>
                  </a:lnTo>
                  <a:cubicBezTo>
                    <a:pt x="497421" y="1033855"/>
                    <a:pt x="404764" y="921690"/>
                    <a:pt x="331614" y="794898"/>
                  </a:cubicBezTo>
                  <a:lnTo>
                    <a:pt x="253587" y="833911"/>
                  </a:lnTo>
                  <a:cubicBezTo>
                    <a:pt x="331614" y="975334"/>
                    <a:pt x="438900" y="1097251"/>
                    <a:pt x="565694" y="1194784"/>
                  </a:cubicBezTo>
                  <a:lnTo>
                    <a:pt x="507174" y="1267934"/>
                  </a:lnTo>
                  <a:lnTo>
                    <a:pt x="765638" y="1306949"/>
                  </a:lnTo>
                  <a:close/>
                </a:path>
              </a:pathLst>
            </a:custGeom>
            <a:solidFill>
              <a:srgbClr val="F0852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7" name="フリーフォーム: 図形 576">
              <a:extLst>
                <a:ext uri="{FF2B5EF4-FFF2-40B4-BE49-F238E27FC236}">
                  <a16:creationId xmlns:a16="http://schemas.microsoft.com/office/drawing/2014/main" id="{E13AAD1A-DFEA-44EA-8DED-2415CB8018C3}"/>
                </a:ext>
              </a:extLst>
            </p:cNvPr>
            <p:cNvSpPr/>
            <p:nvPr/>
          </p:nvSpPr>
          <p:spPr>
            <a:xfrm>
              <a:off x="12895458" y="13365214"/>
              <a:ext cx="3923421" cy="803615"/>
            </a:xfrm>
            <a:custGeom>
              <a:avLst/>
              <a:gdLst>
                <a:gd name="connsiteX0" fmla="*/ 2580 w 3923421"/>
                <a:gd name="connsiteY0" fmla="*/ 803616 h 803615"/>
                <a:gd name="connsiteX1" fmla="*/ 3923422 w 3923421"/>
                <a:gd name="connsiteY1" fmla="*/ 803616 h 803615"/>
                <a:gd name="connsiteX2" fmla="*/ 3738108 w 3923421"/>
                <a:gd name="connsiteY2" fmla="*/ 354962 h 803615"/>
                <a:gd name="connsiteX3" fmla="*/ 3148032 w 3923421"/>
                <a:gd name="connsiteY3" fmla="*/ 140388 h 803615"/>
                <a:gd name="connsiteX4" fmla="*/ 2631104 w 3923421"/>
                <a:gd name="connsiteY4" fmla="*/ 23349 h 803615"/>
                <a:gd name="connsiteX5" fmla="*/ 2455545 w 3923421"/>
                <a:gd name="connsiteY5" fmla="*/ 13595 h 803615"/>
                <a:gd name="connsiteX6" fmla="*/ 2167821 w 3923421"/>
                <a:gd name="connsiteY6" fmla="*/ 184278 h 803615"/>
                <a:gd name="connsiteX7" fmla="*/ 1607004 w 3923421"/>
                <a:gd name="connsiteY7" fmla="*/ 384222 h 803615"/>
                <a:gd name="connsiteX8" fmla="*/ 1290020 w 3923421"/>
                <a:gd name="connsiteY8" fmla="*/ 247676 h 803615"/>
                <a:gd name="connsiteX9" fmla="*/ 1182734 w 3923421"/>
                <a:gd name="connsiteY9" fmla="*/ 106251 h 803615"/>
                <a:gd name="connsiteX10" fmla="*/ 1099830 w 3923421"/>
                <a:gd name="connsiteY10" fmla="*/ 130634 h 803615"/>
                <a:gd name="connsiteX11" fmla="*/ 982790 w 3923421"/>
                <a:gd name="connsiteY11" fmla="*/ 223292 h 803615"/>
                <a:gd name="connsiteX12" fmla="*/ 417096 w 3923421"/>
                <a:gd name="connsiteY12" fmla="*/ 437866 h 803615"/>
                <a:gd name="connsiteX13" fmla="*/ 51346 w 3923421"/>
                <a:gd name="connsiteY13" fmla="*/ 647562 h 803615"/>
                <a:gd name="connsiteX14" fmla="*/ 2580 w 3923421"/>
                <a:gd name="connsiteY14" fmla="*/ 803616 h 803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23421" h="803615">
                  <a:moveTo>
                    <a:pt x="2580" y="803616"/>
                  </a:moveTo>
                  <a:lnTo>
                    <a:pt x="3923422" y="803616"/>
                  </a:lnTo>
                  <a:cubicBezTo>
                    <a:pt x="3923422" y="803616"/>
                    <a:pt x="3840519" y="442743"/>
                    <a:pt x="3738108" y="354962"/>
                  </a:cubicBezTo>
                  <a:cubicBezTo>
                    <a:pt x="3635699" y="267182"/>
                    <a:pt x="3289455" y="169649"/>
                    <a:pt x="3148032" y="140388"/>
                  </a:cubicBezTo>
                  <a:cubicBezTo>
                    <a:pt x="3006608" y="111128"/>
                    <a:pt x="2689624" y="52609"/>
                    <a:pt x="2631104" y="23349"/>
                  </a:cubicBezTo>
                  <a:cubicBezTo>
                    <a:pt x="2572585" y="-5912"/>
                    <a:pt x="2514065" y="-5912"/>
                    <a:pt x="2455545" y="13595"/>
                  </a:cubicBezTo>
                  <a:cubicBezTo>
                    <a:pt x="2397024" y="33101"/>
                    <a:pt x="2279984" y="111128"/>
                    <a:pt x="2167821" y="184278"/>
                  </a:cubicBezTo>
                  <a:cubicBezTo>
                    <a:pt x="2055657" y="257428"/>
                    <a:pt x="1777687" y="384222"/>
                    <a:pt x="1607004" y="384222"/>
                  </a:cubicBezTo>
                  <a:cubicBezTo>
                    <a:pt x="1436320" y="384222"/>
                    <a:pt x="1353417" y="301318"/>
                    <a:pt x="1290020" y="247676"/>
                  </a:cubicBezTo>
                  <a:cubicBezTo>
                    <a:pt x="1226623" y="194032"/>
                    <a:pt x="1182734" y="106251"/>
                    <a:pt x="1182734" y="106251"/>
                  </a:cubicBezTo>
                  <a:cubicBezTo>
                    <a:pt x="1182734" y="106251"/>
                    <a:pt x="1148597" y="76992"/>
                    <a:pt x="1099830" y="130634"/>
                  </a:cubicBezTo>
                  <a:cubicBezTo>
                    <a:pt x="1051064" y="184278"/>
                    <a:pt x="1012050" y="218415"/>
                    <a:pt x="982790" y="223292"/>
                  </a:cubicBezTo>
                  <a:cubicBezTo>
                    <a:pt x="948653" y="228168"/>
                    <a:pt x="568273" y="398851"/>
                    <a:pt x="417096" y="437866"/>
                  </a:cubicBezTo>
                  <a:cubicBezTo>
                    <a:pt x="265919" y="476878"/>
                    <a:pt x="119619" y="554905"/>
                    <a:pt x="51346" y="647562"/>
                  </a:cubicBezTo>
                  <a:cubicBezTo>
                    <a:pt x="-16928" y="725589"/>
                    <a:pt x="2580" y="803616"/>
                    <a:pt x="2580" y="803616"/>
                  </a:cubicBezTo>
                  <a:close/>
                </a:path>
              </a:pathLst>
            </a:custGeom>
            <a:solidFill>
              <a:srgbClr val="9DCEDA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78" name="フリーフォーム: 図形 577">
              <a:extLst>
                <a:ext uri="{FF2B5EF4-FFF2-40B4-BE49-F238E27FC236}">
                  <a16:creationId xmlns:a16="http://schemas.microsoft.com/office/drawing/2014/main" id="{9D5AD720-82EA-4BDB-935D-24A4EEBFB7B1}"/>
                </a:ext>
              </a:extLst>
            </p:cNvPr>
            <p:cNvSpPr/>
            <p:nvPr/>
          </p:nvSpPr>
          <p:spPr>
            <a:xfrm>
              <a:off x="12859024" y="10169345"/>
              <a:ext cx="4023252" cy="3994607"/>
            </a:xfrm>
            <a:custGeom>
              <a:avLst/>
              <a:gdLst>
                <a:gd name="connsiteX0" fmla="*/ 1960421 w 4023252"/>
                <a:gd name="connsiteY0" fmla="*/ 2780318 h 3994607"/>
                <a:gd name="connsiteX1" fmla="*/ 1975051 w 4023252"/>
                <a:gd name="connsiteY1" fmla="*/ 2780318 h 3994607"/>
                <a:gd name="connsiteX2" fmla="*/ 1975051 w 4023252"/>
                <a:gd name="connsiteY2" fmla="*/ 2755934 h 3994607"/>
                <a:gd name="connsiteX3" fmla="*/ 1960421 w 4023252"/>
                <a:gd name="connsiteY3" fmla="*/ 2755934 h 3994607"/>
                <a:gd name="connsiteX4" fmla="*/ 1960421 w 4023252"/>
                <a:gd name="connsiteY4" fmla="*/ 2780318 h 3994607"/>
                <a:gd name="connsiteX5" fmla="*/ 326737 w 4023252"/>
                <a:gd name="connsiteY5" fmla="*/ 815018 h 3994607"/>
                <a:gd name="connsiteX6" fmla="*/ 355997 w 4023252"/>
                <a:gd name="connsiteY6" fmla="*/ 736993 h 3994607"/>
                <a:gd name="connsiteX7" fmla="*/ 326737 w 4023252"/>
                <a:gd name="connsiteY7" fmla="*/ 815018 h 3994607"/>
                <a:gd name="connsiteX8" fmla="*/ 1965298 w 4023252"/>
                <a:gd name="connsiteY8" fmla="*/ 2731551 h 3994607"/>
                <a:gd name="connsiteX9" fmla="*/ 1979928 w 4023252"/>
                <a:gd name="connsiteY9" fmla="*/ 2731551 h 3994607"/>
                <a:gd name="connsiteX10" fmla="*/ 1979928 w 4023252"/>
                <a:gd name="connsiteY10" fmla="*/ 2707167 h 3994607"/>
                <a:gd name="connsiteX11" fmla="*/ 1965298 w 4023252"/>
                <a:gd name="connsiteY11" fmla="*/ 2707167 h 3994607"/>
                <a:gd name="connsiteX12" fmla="*/ 1965298 w 4023252"/>
                <a:gd name="connsiteY12" fmla="*/ 2731551 h 3994607"/>
                <a:gd name="connsiteX13" fmla="*/ 1965298 w 4023252"/>
                <a:gd name="connsiteY13" fmla="*/ 2682784 h 3994607"/>
                <a:gd name="connsiteX14" fmla="*/ 1979928 w 4023252"/>
                <a:gd name="connsiteY14" fmla="*/ 2682784 h 3994607"/>
                <a:gd name="connsiteX15" fmla="*/ 1979928 w 4023252"/>
                <a:gd name="connsiteY15" fmla="*/ 2658401 h 3994607"/>
                <a:gd name="connsiteX16" fmla="*/ 1965298 w 4023252"/>
                <a:gd name="connsiteY16" fmla="*/ 2658401 h 3994607"/>
                <a:gd name="connsiteX17" fmla="*/ 1965298 w 4023252"/>
                <a:gd name="connsiteY17" fmla="*/ 2682784 h 3994607"/>
                <a:gd name="connsiteX18" fmla="*/ 1438618 w 4023252"/>
                <a:gd name="connsiteY18" fmla="*/ 1590410 h 3994607"/>
                <a:gd name="connsiteX19" fmla="*/ 1331331 w 4023252"/>
                <a:gd name="connsiteY19" fmla="*/ 1697696 h 3994607"/>
                <a:gd name="connsiteX20" fmla="*/ 1438618 w 4023252"/>
                <a:gd name="connsiteY20" fmla="*/ 1804983 h 3994607"/>
                <a:gd name="connsiteX21" fmla="*/ 1545904 w 4023252"/>
                <a:gd name="connsiteY21" fmla="*/ 1697696 h 3994607"/>
                <a:gd name="connsiteX22" fmla="*/ 1438618 w 4023252"/>
                <a:gd name="connsiteY22" fmla="*/ 1590410 h 3994607"/>
                <a:gd name="connsiteX23" fmla="*/ 1409357 w 4023252"/>
                <a:gd name="connsiteY23" fmla="*/ 1692819 h 3994607"/>
                <a:gd name="connsiteX24" fmla="*/ 1384974 w 4023252"/>
                <a:gd name="connsiteY24" fmla="*/ 1668436 h 3994607"/>
                <a:gd name="connsiteX25" fmla="*/ 1409357 w 4023252"/>
                <a:gd name="connsiteY25" fmla="*/ 1644052 h 3994607"/>
                <a:gd name="connsiteX26" fmla="*/ 1433741 w 4023252"/>
                <a:gd name="connsiteY26" fmla="*/ 1668436 h 3994607"/>
                <a:gd name="connsiteX27" fmla="*/ 1409357 w 4023252"/>
                <a:gd name="connsiteY27" fmla="*/ 1692819 h 3994607"/>
                <a:gd name="connsiteX28" fmla="*/ 526681 w 4023252"/>
                <a:gd name="connsiteY28" fmla="*/ 1492877 h 3994607"/>
                <a:gd name="connsiteX29" fmla="*/ 633967 w 4023252"/>
                <a:gd name="connsiteY29" fmla="*/ 1463617 h 3994607"/>
                <a:gd name="connsiteX30" fmla="*/ 785144 w 4023252"/>
                <a:gd name="connsiteY30" fmla="*/ 1502629 h 3994607"/>
                <a:gd name="connsiteX31" fmla="*/ 794897 w 4023252"/>
                <a:gd name="connsiteY31" fmla="*/ 1492877 h 3994607"/>
                <a:gd name="connsiteX32" fmla="*/ 790020 w 4023252"/>
                <a:gd name="connsiteY32" fmla="*/ 1448986 h 3994607"/>
                <a:gd name="connsiteX33" fmla="*/ 780267 w 4023252"/>
                <a:gd name="connsiteY33" fmla="*/ 1439233 h 3994607"/>
                <a:gd name="connsiteX34" fmla="*/ 516927 w 4023252"/>
                <a:gd name="connsiteY34" fmla="*/ 1483123 h 3994607"/>
                <a:gd name="connsiteX35" fmla="*/ 526681 w 4023252"/>
                <a:gd name="connsiteY35" fmla="*/ 1492877 h 3994607"/>
                <a:gd name="connsiteX36" fmla="*/ 1224045 w 4023252"/>
                <a:gd name="connsiteY36" fmla="*/ 1488000 h 3994607"/>
                <a:gd name="connsiteX37" fmla="*/ 1463001 w 4023252"/>
                <a:gd name="connsiteY37" fmla="*/ 1434356 h 3994607"/>
                <a:gd name="connsiteX38" fmla="*/ 1687328 w 4023252"/>
                <a:gd name="connsiteY38" fmla="*/ 1468493 h 3994607"/>
                <a:gd name="connsiteX39" fmla="*/ 1697081 w 4023252"/>
                <a:gd name="connsiteY39" fmla="*/ 1453863 h 3994607"/>
                <a:gd name="connsiteX40" fmla="*/ 1404481 w 4023252"/>
                <a:gd name="connsiteY40" fmla="*/ 1375836 h 3994607"/>
                <a:gd name="connsiteX41" fmla="*/ 1204537 w 4023252"/>
                <a:gd name="connsiteY41" fmla="*/ 1414850 h 3994607"/>
                <a:gd name="connsiteX42" fmla="*/ 1194784 w 4023252"/>
                <a:gd name="connsiteY42" fmla="*/ 1429479 h 3994607"/>
                <a:gd name="connsiteX43" fmla="*/ 1199661 w 4023252"/>
                <a:gd name="connsiteY43" fmla="*/ 1473369 h 3994607"/>
                <a:gd name="connsiteX44" fmla="*/ 1224045 w 4023252"/>
                <a:gd name="connsiteY44" fmla="*/ 1488000 h 3994607"/>
                <a:gd name="connsiteX45" fmla="*/ 682734 w 4023252"/>
                <a:gd name="connsiteY45" fmla="*/ 1605040 h 3994607"/>
                <a:gd name="connsiteX46" fmla="*/ 590077 w 4023252"/>
                <a:gd name="connsiteY46" fmla="*/ 1697696 h 3994607"/>
                <a:gd name="connsiteX47" fmla="*/ 682734 w 4023252"/>
                <a:gd name="connsiteY47" fmla="*/ 1790353 h 3994607"/>
                <a:gd name="connsiteX48" fmla="*/ 775390 w 4023252"/>
                <a:gd name="connsiteY48" fmla="*/ 1697696 h 3994607"/>
                <a:gd name="connsiteX49" fmla="*/ 682734 w 4023252"/>
                <a:gd name="connsiteY49" fmla="*/ 1605040 h 3994607"/>
                <a:gd name="connsiteX50" fmla="*/ 653474 w 4023252"/>
                <a:gd name="connsiteY50" fmla="*/ 1692819 h 3994607"/>
                <a:gd name="connsiteX51" fmla="*/ 629090 w 4023252"/>
                <a:gd name="connsiteY51" fmla="*/ 1668436 h 3994607"/>
                <a:gd name="connsiteX52" fmla="*/ 653474 w 4023252"/>
                <a:gd name="connsiteY52" fmla="*/ 1644052 h 3994607"/>
                <a:gd name="connsiteX53" fmla="*/ 677857 w 4023252"/>
                <a:gd name="connsiteY53" fmla="*/ 1668436 h 3994607"/>
                <a:gd name="connsiteX54" fmla="*/ 653474 w 4023252"/>
                <a:gd name="connsiteY54" fmla="*/ 1692819 h 3994607"/>
                <a:gd name="connsiteX55" fmla="*/ 1965298 w 4023252"/>
                <a:gd name="connsiteY55" fmla="*/ 2629140 h 3994607"/>
                <a:gd name="connsiteX56" fmla="*/ 1979928 w 4023252"/>
                <a:gd name="connsiteY56" fmla="*/ 2629140 h 3994607"/>
                <a:gd name="connsiteX57" fmla="*/ 1979928 w 4023252"/>
                <a:gd name="connsiteY57" fmla="*/ 2604757 h 3994607"/>
                <a:gd name="connsiteX58" fmla="*/ 1965298 w 4023252"/>
                <a:gd name="connsiteY58" fmla="*/ 2604757 h 3994607"/>
                <a:gd name="connsiteX59" fmla="*/ 1965298 w 4023252"/>
                <a:gd name="connsiteY59" fmla="*/ 2629140 h 3994607"/>
                <a:gd name="connsiteX60" fmla="*/ 1911655 w 4023252"/>
                <a:gd name="connsiteY60" fmla="*/ 2224377 h 3994607"/>
                <a:gd name="connsiteX61" fmla="*/ 1926285 w 4023252"/>
                <a:gd name="connsiteY61" fmla="*/ 2219500 h 3994607"/>
                <a:gd name="connsiteX62" fmla="*/ 1921408 w 4023252"/>
                <a:gd name="connsiteY62" fmla="*/ 2195117 h 3994607"/>
                <a:gd name="connsiteX63" fmla="*/ 1906778 w 4023252"/>
                <a:gd name="connsiteY63" fmla="*/ 2199994 h 3994607"/>
                <a:gd name="connsiteX64" fmla="*/ 1911655 w 4023252"/>
                <a:gd name="connsiteY64" fmla="*/ 2224377 h 3994607"/>
                <a:gd name="connsiteX65" fmla="*/ 1892148 w 4023252"/>
                <a:gd name="connsiteY65" fmla="*/ 2126844 h 3994607"/>
                <a:gd name="connsiteX66" fmla="*/ 1906778 w 4023252"/>
                <a:gd name="connsiteY66" fmla="*/ 2121967 h 3994607"/>
                <a:gd name="connsiteX67" fmla="*/ 1901901 w 4023252"/>
                <a:gd name="connsiteY67" fmla="*/ 2097584 h 3994607"/>
                <a:gd name="connsiteX68" fmla="*/ 1887271 w 4023252"/>
                <a:gd name="connsiteY68" fmla="*/ 2102461 h 3994607"/>
                <a:gd name="connsiteX69" fmla="*/ 1892148 w 4023252"/>
                <a:gd name="connsiteY69" fmla="*/ 2126844 h 3994607"/>
                <a:gd name="connsiteX70" fmla="*/ 1921408 w 4023252"/>
                <a:gd name="connsiteY70" fmla="*/ 2278020 h 3994607"/>
                <a:gd name="connsiteX71" fmla="*/ 1936038 w 4023252"/>
                <a:gd name="connsiteY71" fmla="*/ 2278020 h 3994607"/>
                <a:gd name="connsiteX72" fmla="*/ 1931162 w 4023252"/>
                <a:gd name="connsiteY72" fmla="*/ 2253636 h 3994607"/>
                <a:gd name="connsiteX73" fmla="*/ 1916532 w 4023252"/>
                <a:gd name="connsiteY73" fmla="*/ 2253636 h 3994607"/>
                <a:gd name="connsiteX74" fmla="*/ 1921408 w 4023252"/>
                <a:gd name="connsiteY74" fmla="*/ 2278020 h 3994607"/>
                <a:gd name="connsiteX75" fmla="*/ 3964733 w 4023252"/>
                <a:gd name="connsiteY75" fmla="*/ 3838554 h 3994607"/>
                <a:gd name="connsiteX76" fmla="*/ 3881830 w 4023252"/>
                <a:gd name="connsiteY76" fmla="*/ 3653241 h 3994607"/>
                <a:gd name="connsiteX77" fmla="*/ 3550216 w 4023252"/>
                <a:gd name="connsiteY77" fmla="*/ 3404531 h 3994607"/>
                <a:gd name="connsiteX78" fmla="*/ 3013782 w 4023252"/>
                <a:gd name="connsiteY78" fmla="*/ 3272862 h 3994607"/>
                <a:gd name="connsiteX79" fmla="*/ 2808962 w 4023252"/>
                <a:gd name="connsiteY79" fmla="*/ 3224095 h 3994607"/>
                <a:gd name="connsiteX80" fmla="*/ 2672415 w 4023252"/>
                <a:gd name="connsiteY80" fmla="*/ 3170451 h 3994607"/>
                <a:gd name="connsiteX81" fmla="*/ 2574882 w 4023252"/>
                <a:gd name="connsiteY81" fmla="*/ 3155820 h 3994607"/>
                <a:gd name="connsiteX82" fmla="*/ 2409075 w 4023252"/>
                <a:gd name="connsiteY82" fmla="*/ 3019274 h 3994607"/>
                <a:gd name="connsiteX83" fmla="*/ 2409075 w 4023252"/>
                <a:gd name="connsiteY83" fmla="*/ 2629140 h 3994607"/>
                <a:gd name="connsiteX84" fmla="*/ 2438335 w 4023252"/>
                <a:gd name="connsiteY84" fmla="*/ 2590128 h 3994607"/>
                <a:gd name="connsiteX85" fmla="*/ 2438335 w 4023252"/>
                <a:gd name="connsiteY85" fmla="*/ 2590128 h 3994607"/>
                <a:gd name="connsiteX86" fmla="*/ 2457842 w 4023252"/>
                <a:gd name="connsiteY86" fmla="*/ 2599880 h 3994607"/>
                <a:gd name="connsiteX87" fmla="*/ 2501732 w 4023252"/>
                <a:gd name="connsiteY87" fmla="*/ 2624263 h 3994607"/>
                <a:gd name="connsiteX88" fmla="*/ 2491979 w 4023252"/>
                <a:gd name="connsiteY88" fmla="*/ 2575497 h 3994607"/>
                <a:gd name="connsiteX89" fmla="*/ 2506608 w 4023252"/>
                <a:gd name="connsiteY89" fmla="*/ 2375553 h 3994607"/>
                <a:gd name="connsiteX90" fmla="*/ 2506608 w 4023252"/>
                <a:gd name="connsiteY90" fmla="*/ 2370678 h 3994607"/>
                <a:gd name="connsiteX91" fmla="*/ 2574882 w 4023252"/>
                <a:gd name="connsiteY91" fmla="*/ 2282897 h 3994607"/>
                <a:gd name="connsiteX92" fmla="*/ 2589512 w 4023252"/>
                <a:gd name="connsiteY92" fmla="*/ 2273144 h 3994607"/>
                <a:gd name="connsiteX93" fmla="*/ 2589512 w 4023252"/>
                <a:gd name="connsiteY93" fmla="*/ 2273144 h 3994607"/>
                <a:gd name="connsiteX94" fmla="*/ 2657785 w 4023252"/>
                <a:gd name="connsiteY94" fmla="*/ 2219500 h 3994607"/>
                <a:gd name="connsiteX95" fmla="*/ 2823592 w 4023252"/>
                <a:gd name="connsiteY95" fmla="*/ 1868380 h 3994607"/>
                <a:gd name="connsiteX96" fmla="*/ 2784579 w 4023252"/>
                <a:gd name="connsiteY96" fmla="*/ 1741586 h 3994607"/>
                <a:gd name="connsiteX97" fmla="*/ 2769949 w 4023252"/>
                <a:gd name="connsiteY97" fmla="*/ 1722079 h 3994607"/>
                <a:gd name="connsiteX98" fmla="*/ 2735812 w 4023252"/>
                <a:gd name="connsiteY98" fmla="*/ 1590410 h 3994607"/>
                <a:gd name="connsiteX99" fmla="*/ 2735812 w 4023252"/>
                <a:gd name="connsiteY99" fmla="*/ 1590410 h 3994607"/>
                <a:gd name="connsiteX100" fmla="*/ 2799208 w 4023252"/>
                <a:gd name="connsiteY100" fmla="*/ 1185646 h 3994607"/>
                <a:gd name="connsiteX101" fmla="*/ 2238391 w 4023252"/>
                <a:gd name="connsiteY101" fmla="*/ 307845 h 3994607"/>
                <a:gd name="connsiteX102" fmla="*/ 1526398 w 4023252"/>
                <a:gd name="connsiteY102" fmla="*/ 615 h 3994607"/>
                <a:gd name="connsiteX103" fmla="*/ 1131387 w 4023252"/>
                <a:gd name="connsiteY103" fmla="*/ 64012 h 3994607"/>
                <a:gd name="connsiteX104" fmla="*/ 1087498 w 4023252"/>
                <a:gd name="connsiteY104" fmla="*/ 78642 h 3994607"/>
                <a:gd name="connsiteX105" fmla="*/ 1087498 w 4023252"/>
                <a:gd name="connsiteY105" fmla="*/ 78642 h 3994607"/>
                <a:gd name="connsiteX106" fmla="*/ 1053361 w 4023252"/>
                <a:gd name="connsiteY106" fmla="*/ 93272 h 3994607"/>
                <a:gd name="connsiteX107" fmla="*/ 507173 w 4023252"/>
                <a:gd name="connsiteY107" fmla="*/ 502912 h 3994607"/>
                <a:gd name="connsiteX108" fmla="*/ 507173 w 4023252"/>
                <a:gd name="connsiteY108" fmla="*/ 502912 h 3994607"/>
                <a:gd name="connsiteX109" fmla="*/ 399887 w 4023252"/>
                <a:gd name="connsiteY109" fmla="*/ 644335 h 3994607"/>
                <a:gd name="connsiteX110" fmla="*/ 312107 w 4023252"/>
                <a:gd name="connsiteY110" fmla="*/ 1317316 h 3994607"/>
                <a:gd name="connsiteX111" fmla="*/ 312107 w 4023252"/>
                <a:gd name="connsiteY111" fmla="*/ 1322193 h 3994607"/>
                <a:gd name="connsiteX112" fmla="*/ 312107 w 4023252"/>
                <a:gd name="connsiteY112" fmla="*/ 1322193 h 3994607"/>
                <a:gd name="connsiteX113" fmla="*/ 404764 w 4023252"/>
                <a:gd name="connsiteY113" fmla="*/ 1629423 h 3994607"/>
                <a:gd name="connsiteX114" fmla="*/ 409640 w 4023252"/>
                <a:gd name="connsiteY114" fmla="*/ 1668436 h 3994607"/>
                <a:gd name="connsiteX115" fmla="*/ 390134 w 4023252"/>
                <a:gd name="connsiteY115" fmla="*/ 1683067 h 3994607"/>
                <a:gd name="connsiteX116" fmla="*/ 390134 w 4023252"/>
                <a:gd name="connsiteY116" fmla="*/ 1683067 h 3994607"/>
                <a:gd name="connsiteX117" fmla="*/ 385257 w 4023252"/>
                <a:gd name="connsiteY117" fmla="*/ 1683067 h 3994607"/>
                <a:gd name="connsiteX118" fmla="*/ 316984 w 4023252"/>
                <a:gd name="connsiteY118" fmla="*/ 1868380 h 3994607"/>
                <a:gd name="connsiteX119" fmla="*/ 375503 w 4023252"/>
                <a:gd name="connsiteY119" fmla="*/ 2034186 h 3994607"/>
                <a:gd name="connsiteX120" fmla="*/ 375503 w 4023252"/>
                <a:gd name="connsiteY120" fmla="*/ 2048817 h 3994607"/>
                <a:gd name="connsiteX121" fmla="*/ 829034 w 4023252"/>
                <a:gd name="connsiteY121" fmla="*/ 2887603 h 3994607"/>
                <a:gd name="connsiteX122" fmla="*/ 1404481 w 4023252"/>
                <a:gd name="connsiteY122" fmla="*/ 3048534 h 3994607"/>
                <a:gd name="connsiteX123" fmla="*/ 1423988 w 4023252"/>
                <a:gd name="connsiteY123" fmla="*/ 3048534 h 3994607"/>
                <a:gd name="connsiteX124" fmla="*/ 1423988 w 4023252"/>
                <a:gd name="connsiteY124" fmla="*/ 3068041 h 3994607"/>
                <a:gd name="connsiteX125" fmla="*/ 1423988 w 4023252"/>
                <a:gd name="connsiteY125" fmla="*/ 3141191 h 3994607"/>
                <a:gd name="connsiteX126" fmla="*/ 1384974 w 4023252"/>
                <a:gd name="connsiteY126" fmla="*/ 3214341 h 3994607"/>
                <a:gd name="connsiteX127" fmla="*/ 1326454 w 4023252"/>
                <a:gd name="connsiteY127" fmla="*/ 3243601 h 3994607"/>
                <a:gd name="connsiteX128" fmla="*/ 1155771 w 4023252"/>
                <a:gd name="connsiteY128" fmla="*/ 3282614 h 3994607"/>
                <a:gd name="connsiteX129" fmla="*/ 1097251 w 4023252"/>
                <a:gd name="connsiteY129" fmla="*/ 3336258 h 3994607"/>
                <a:gd name="connsiteX130" fmla="*/ 1058237 w 4023252"/>
                <a:gd name="connsiteY130" fmla="*/ 3370395 h 3994607"/>
                <a:gd name="connsiteX131" fmla="*/ 512050 w 4023252"/>
                <a:gd name="connsiteY131" fmla="*/ 3575214 h 3994607"/>
                <a:gd name="connsiteX132" fmla="*/ 82903 w 4023252"/>
                <a:gd name="connsiteY132" fmla="*/ 3809295 h 3994607"/>
                <a:gd name="connsiteX133" fmla="*/ 68273 w 4023252"/>
                <a:gd name="connsiteY133" fmla="*/ 3828802 h 3994607"/>
                <a:gd name="connsiteX134" fmla="*/ 0 w 4023252"/>
                <a:gd name="connsiteY134" fmla="*/ 3994608 h 3994607"/>
                <a:gd name="connsiteX135" fmla="*/ 48767 w 4023252"/>
                <a:gd name="connsiteY135" fmla="*/ 3994608 h 3994607"/>
                <a:gd name="connsiteX136" fmla="*/ 107287 w 4023252"/>
                <a:gd name="connsiteY136" fmla="*/ 3858062 h 3994607"/>
                <a:gd name="connsiteX137" fmla="*/ 121917 w 4023252"/>
                <a:gd name="connsiteY137" fmla="*/ 3838554 h 3994607"/>
                <a:gd name="connsiteX138" fmla="*/ 526681 w 4023252"/>
                <a:gd name="connsiteY138" fmla="*/ 3619104 h 3994607"/>
                <a:gd name="connsiteX139" fmla="*/ 1077744 w 4023252"/>
                <a:gd name="connsiteY139" fmla="*/ 3409408 h 3994607"/>
                <a:gd name="connsiteX140" fmla="*/ 1131387 w 4023252"/>
                <a:gd name="connsiteY140" fmla="*/ 3365518 h 3994607"/>
                <a:gd name="connsiteX141" fmla="*/ 1175278 w 4023252"/>
                <a:gd name="connsiteY141" fmla="*/ 3326504 h 3994607"/>
                <a:gd name="connsiteX142" fmla="*/ 1228921 w 4023252"/>
                <a:gd name="connsiteY142" fmla="*/ 3336258 h 3994607"/>
                <a:gd name="connsiteX143" fmla="*/ 1233798 w 4023252"/>
                <a:gd name="connsiteY143" fmla="*/ 3341135 h 3994607"/>
                <a:gd name="connsiteX144" fmla="*/ 1233798 w 4023252"/>
                <a:gd name="connsiteY144" fmla="*/ 3341135 h 3994607"/>
                <a:gd name="connsiteX145" fmla="*/ 1238674 w 4023252"/>
                <a:gd name="connsiteY145" fmla="*/ 3346012 h 3994607"/>
                <a:gd name="connsiteX146" fmla="*/ 1545904 w 4023252"/>
                <a:gd name="connsiteY146" fmla="*/ 3584968 h 3994607"/>
                <a:gd name="connsiteX147" fmla="*/ 1638561 w 4023252"/>
                <a:gd name="connsiteY147" fmla="*/ 3594721 h 3994607"/>
                <a:gd name="connsiteX148" fmla="*/ 2233515 w 4023252"/>
                <a:gd name="connsiteY148" fmla="*/ 3380147 h 3994607"/>
                <a:gd name="connsiteX149" fmla="*/ 2540746 w 4023252"/>
                <a:gd name="connsiteY149" fmla="*/ 3214341 h 3994607"/>
                <a:gd name="connsiteX150" fmla="*/ 2604142 w 4023252"/>
                <a:gd name="connsiteY150" fmla="*/ 3214341 h 3994607"/>
                <a:gd name="connsiteX151" fmla="*/ 2604142 w 4023252"/>
                <a:gd name="connsiteY151" fmla="*/ 3214341 h 3994607"/>
                <a:gd name="connsiteX152" fmla="*/ 2687046 w 4023252"/>
                <a:gd name="connsiteY152" fmla="*/ 3238724 h 3994607"/>
                <a:gd name="connsiteX153" fmla="*/ 2735812 w 4023252"/>
                <a:gd name="connsiteY153" fmla="*/ 3253354 h 3994607"/>
                <a:gd name="connsiteX154" fmla="*/ 3004029 w 4023252"/>
                <a:gd name="connsiteY154" fmla="*/ 3316751 h 3994607"/>
                <a:gd name="connsiteX155" fmla="*/ 3535586 w 4023252"/>
                <a:gd name="connsiteY155" fmla="*/ 3448420 h 3994607"/>
                <a:gd name="connsiteX156" fmla="*/ 3837939 w 4023252"/>
                <a:gd name="connsiteY156" fmla="*/ 3667871 h 3994607"/>
                <a:gd name="connsiteX157" fmla="*/ 3920843 w 4023252"/>
                <a:gd name="connsiteY157" fmla="*/ 3848308 h 3994607"/>
                <a:gd name="connsiteX158" fmla="*/ 3920843 w 4023252"/>
                <a:gd name="connsiteY158" fmla="*/ 3848308 h 3994607"/>
                <a:gd name="connsiteX159" fmla="*/ 3969609 w 4023252"/>
                <a:gd name="connsiteY159" fmla="*/ 3989731 h 3994607"/>
                <a:gd name="connsiteX160" fmla="*/ 4023253 w 4023252"/>
                <a:gd name="connsiteY160" fmla="*/ 3989731 h 3994607"/>
                <a:gd name="connsiteX161" fmla="*/ 3964733 w 4023252"/>
                <a:gd name="connsiteY161" fmla="*/ 3838554 h 3994607"/>
                <a:gd name="connsiteX162" fmla="*/ 2072585 w 4023252"/>
                <a:gd name="connsiteY162" fmla="*/ 2746180 h 3994607"/>
                <a:gd name="connsiteX163" fmla="*/ 2077462 w 4023252"/>
                <a:gd name="connsiteY163" fmla="*/ 2692537 h 3994607"/>
                <a:gd name="connsiteX164" fmla="*/ 2448088 w 4023252"/>
                <a:gd name="connsiteY164" fmla="*/ 2336540 h 3994607"/>
                <a:gd name="connsiteX165" fmla="*/ 2457842 w 4023252"/>
                <a:gd name="connsiteY165" fmla="*/ 2331663 h 3994607"/>
                <a:gd name="connsiteX166" fmla="*/ 2452965 w 4023252"/>
                <a:gd name="connsiteY166" fmla="*/ 2346294 h 3994607"/>
                <a:gd name="connsiteX167" fmla="*/ 2482225 w 4023252"/>
                <a:gd name="connsiteY167" fmla="*/ 2331663 h 3994607"/>
                <a:gd name="connsiteX168" fmla="*/ 2072585 w 4023252"/>
                <a:gd name="connsiteY168" fmla="*/ 2746180 h 3994607"/>
                <a:gd name="connsiteX169" fmla="*/ 2262775 w 4023252"/>
                <a:gd name="connsiteY169" fmla="*/ 1907394 h 3994607"/>
                <a:gd name="connsiteX170" fmla="*/ 2277405 w 4023252"/>
                <a:gd name="connsiteY170" fmla="*/ 1878133 h 3994607"/>
                <a:gd name="connsiteX171" fmla="*/ 2326172 w 4023252"/>
                <a:gd name="connsiteY171" fmla="*/ 1800106 h 3994607"/>
                <a:gd name="connsiteX172" fmla="*/ 2379815 w 4023252"/>
                <a:gd name="connsiteY172" fmla="*/ 1751340 h 3994607"/>
                <a:gd name="connsiteX173" fmla="*/ 2394445 w 4023252"/>
                <a:gd name="connsiteY173" fmla="*/ 1741586 h 3994607"/>
                <a:gd name="connsiteX174" fmla="*/ 2526115 w 4023252"/>
                <a:gd name="connsiteY174" fmla="*/ 1687944 h 3994607"/>
                <a:gd name="connsiteX175" fmla="*/ 2711429 w 4023252"/>
                <a:gd name="connsiteY175" fmla="*/ 1736710 h 3994607"/>
                <a:gd name="connsiteX176" fmla="*/ 2769949 w 4023252"/>
                <a:gd name="connsiteY176" fmla="*/ 1868380 h 3994607"/>
                <a:gd name="connsiteX177" fmla="*/ 2618772 w 4023252"/>
                <a:gd name="connsiteY177" fmla="*/ 2180486 h 3994607"/>
                <a:gd name="connsiteX178" fmla="*/ 2565129 w 4023252"/>
                <a:gd name="connsiteY178" fmla="*/ 2229253 h 3994607"/>
                <a:gd name="connsiteX179" fmla="*/ 2565129 w 4023252"/>
                <a:gd name="connsiteY179" fmla="*/ 2229253 h 3994607"/>
                <a:gd name="connsiteX180" fmla="*/ 2560252 w 4023252"/>
                <a:gd name="connsiteY180" fmla="*/ 2234130 h 3994607"/>
                <a:gd name="connsiteX181" fmla="*/ 2301788 w 4023252"/>
                <a:gd name="connsiteY181" fmla="*/ 2317034 h 3994607"/>
                <a:gd name="connsiteX182" fmla="*/ 2248145 w 4023252"/>
                <a:gd name="connsiteY182" fmla="*/ 2297527 h 3994607"/>
                <a:gd name="connsiteX183" fmla="*/ 2292035 w 4023252"/>
                <a:gd name="connsiteY183" fmla="*/ 2351170 h 3994607"/>
                <a:gd name="connsiteX184" fmla="*/ 2316418 w 4023252"/>
                <a:gd name="connsiteY184" fmla="*/ 2356047 h 3994607"/>
                <a:gd name="connsiteX185" fmla="*/ 2316418 w 4023252"/>
                <a:gd name="connsiteY185" fmla="*/ 2356047 h 3994607"/>
                <a:gd name="connsiteX186" fmla="*/ 2355432 w 4023252"/>
                <a:gd name="connsiteY186" fmla="*/ 2414567 h 3994607"/>
                <a:gd name="connsiteX187" fmla="*/ 2179871 w 4023252"/>
                <a:gd name="connsiteY187" fmla="*/ 2565744 h 3994607"/>
                <a:gd name="connsiteX188" fmla="*/ 2145735 w 4023252"/>
                <a:gd name="connsiteY188" fmla="*/ 2590128 h 3994607"/>
                <a:gd name="connsiteX189" fmla="*/ 2082338 w 4023252"/>
                <a:gd name="connsiteY189" fmla="*/ 2590128 h 3994607"/>
                <a:gd name="connsiteX190" fmla="*/ 2014065 w 4023252"/>
                <a:gd name="connsiteY190" fmla="*/ 2107336 h 3994607"/>
                <a:gd name="connsiteX191" fmla="*/ 2014065 w 4023252"/>
                <a:gd name="connsiteY191" fmla="*/ 2097584 h 3994607"/>
                <a:gd name="connsiteX192" fmla="*/ 2048201 w 4023252"/>
                <a:gd name="connsiteY192" fmla="*/ 2019557 h 3994607"/>
                <a:gd name="connsiteX193" fmla="*/ 2140858 w 4023252"/>
                <a:gd name="connsiteY193" fmla="*/ 1965913 h 3994607"/>
                <a:gd name="connsiteX194" fmla="*/ 2131105 w 4023252"/>
                <a:gd name="connsiteY194" fmla="*/ 2029311 h 3994607"/>
                <a:gd name="connsiteX195" fmla="*/ 2106721 w 4023252"/>
                <a:gd name="connsiteY195" fmla="*/ 2136596 h 3994607"/>
                <a:gd name="connsiteX196" fmla="*/ 2179871 w 4023252"/>
                <a:gd name="connsiteY196" fmla="*/ 2053694 h 3994607"/>
                <a:gd name="connsiteX197" fmla="*/ 2262775 w 4023252"/>
                <a:gd name="connsiteY197" fmla="*/ 1907394 h 3994607"/>
                <a:gd name="connsiteX198" fmla="*/ 2262775 w 4023252"/>
                <a:gd name="connsiteY198" fmla="*/ 1907394 h 3994607"/>
                <a:gd name="connsiteX199" fmla="*/ 2262775 w 4023252"/>
                <a:gd name="connsiteY199" fmla="*/ 1907394 h 3994607"/>
                <a:gd name="connsiteX200" fmla="*/ 2248145 w 4023252"/>
                <a:gd name="connsiteY200" fmla="*/ 1809860 h 3994607"/>
                <a:gd name="connsiteX201" fmla="*/ 2228638 w 4023252"/>
                <a:gd name="connsiteY201" fmla="*/ 1863503 h 3994607"/>
                <a:gd name="connsiteX202" fmla="*/ 1994558 w 4023252"/>
                <a:gd name="connsiteY202" fmla="*/ 2004927 h 3994607"/>
                <a:gd name="connsiteX203" fmla="*/ 1965298 w 4023252"/>
                <a:gd name="connsiteY203" fmla="*/ 1956161 h 3994607"/>
                <a:gd name="connsiteX204" fmla="*/ 2248145 w 4023252"/>
                <a:gd name="connsiteY204" fmla="*/ 1809860 h 3994607"/>
                <a:gd name="connsiteX205" fmla="*/ 458407 w 4023252"/>
                <a:gd name="connsiteY205" fmla="*/ 1502629 h 3994607"/>
                <a:gd name="connsiteX206" fmla="*/ 619337 w 4023252"/>
                <a:gd name="connsiteY206" fmla="*/ 1234412 h 3994607"/>
                <a:gd name="connsiteX207" fmla="*/ 619337 w 4023252"/>
                <a:gd name="connsiteY207" fmla="*/ 1234412 h 3994607"/>
                <a:gd name="connsiteX208" fmla="*/ 624214 w 4023252"/>
                <a:gd name="connsiteY208" fmla="*/ 1234412 h 3994607"/>
                <a:gd name="connsiteX209" fmla="*/ 1248428 w 4023252"/>
                <a:gd name="connsiteY209" fmla="*/ 1175893 h 3994607"/>
                <a:gd name="connsiteX210" fmla="*/ 1526398 w 4023252"/>
                <a:gd name="connsiteY210" fmla="*/ 1063729 h 3994607"/>
                <a:gd name="connsiteX211" fmla="*/ 1370345 w 4023252"/>
                <a:gd name="connsiteY211" fmla="*/ 1185646 h 3994607"/>
                <a:gd name="connsiteX212" fmla="*/ 1238674 w 4023252"/>
                <a:gd name="connsiteY212" fmla="*/ 1244166 h 3994607"/>
                <a:gd name="connsiteX213" fmla="*/ 1380098 w 4023252"/>
                <a:gd name="connsiteY213" fmla="*/ 1234412 h 3994607"/>
                <a:gd name="connsiteX214" fmla="*/ 1799491 w 4023252"/>
                <a:gd name="connsiteY214" fmla="*/ 1112496 h 3994607"/>
                <a:gd name="connsiteX215" fmla="*/ 2067708 w 4023252"/>
                <a:gd name="connsiteY215" fmla="*/ 1453863 h 3994607"/>
                <a:gd name="connsiteX216" fmla="*/ 2067708 w 4023252"/>
                <a:gd name="connsiteY216" fmla="*/ 1453863 h 3994607"/>
                <a:gd name="connsiteX217" fmla="*/ 2077462 w 4023252"/>
                <a:gd name="connsiteY217" fmla="*/ 1463617 h 3994607"/>
                <a:gd name="connsiteX218" fmla="*/ 2082338 w 4023252"/>
                <a:gd name="connsiteY218" fmla="*/ 1468493 h 3994607"/>
                <a:gd name="connsiteX219" fmla="*/ 2160365 w 4023252"/>
                <a:gd name="connsiteY219" fmla="*/ 1605040 h 3994607"/>
                <a:gd name="connsiteX220" fmla="*/ 2155488 w 4023252"/>
                <a:gd name="connsiteY220" fmla="*/ 1814736 h 3994607"/>
                <a:gd name="connsiteX221" fmla="*/ 1960421 w 4023252"/>
                <a:gd name="connsiteY221" fmla="*/ 1917146 h 3994607"/>
                <a:gd name="connsiteX222" fmla="*/ 1916532 w 4023252"/>
                <a:gd name="connsiteY222" fmla="*/ 1926900 h 3994607"/>
                <a:gd name="connsiteX223" fmla="*/ 1862888 w 4023252"/>
                <a:gd name="connsiteY223" fmla="*/ 1931777 h 3994607"/>
                <a:gd name="connsiteX224" fmla="*/ 1409357 w 4023252"/>
                <a:gd name="connsiteY224" fmla="*/ 2029311 h 3994607"/>
                <a:gd name="connsiteX225" fmla="*/ 1126511 w 4023252"/>
                <a:gd name="connsiteY225" fmla="*/ 1990296 h 3994607"/>
                <a:gd name="connsiteX226" fmla="*/ 872924 w 4023252"/>
                <a:gd name="connsiteY226" fmla="*/ 1946407 h 3994607"/>
                <a:gd name="connsiteX227" fmla="*/ 804651 w 4023252"/>
                <a:gd name="connsiteY227" fmla="*/ 1956161 h 3994607"/>
                <a:gd name="connsiteX228" fmla="*/ 668104 w 4023252"/>
                <a:gd name="connsiteY228" fmla="*/ 2004927 h 3994607"/>
                <a:gd name="connsiteX229" fmla="*/ 473037 w 4023252"/>
                <a:gd name="connsiteY229" fmla="*/ 2053694 h 3994607"/>
                <a:gd name="connsiteX230" fmla="*/ 458407 w 4023252"/>
                <a:gd name="connsiteY230" fmla="*/ 1502629 h 3994607"/>
                <a:gd name="connsiteX231" fmla="*/ 458407 w 4023252"/>
                <a:gd name="connsiteY231" fmla="*/ 1502629 h 3994607"/>
                <a:gd name="connsiteX232" fmla="*/ 414517 w 4023252"/>
                <a:gd name="connsiteY232" fmla="*/ 2009803 h 3994607"/>
                <a:gd name="connsiteX233" fmla="*/ 365750 w 4023252"/>
                <a:gd name="connsiteY233" fmla="*/ 1863503 h 3994607"/>
                <a:gd name="connsiteX234" fmla="*/ 395011 w 4023252"/>
                <a:gd name="connsiteY234" fmla="*/ 1746463 h 3994607"/>
                <a:gd name="connsiteX235" fmla="*/ 419394 w 4023252"/>
                <a:gd name="connsiteY235" fmla="*/ 1756217 h 3994607"/>
                <a:gd name="connsiteX236" fmla="*/ 424270 w 4023252"/>
                <a:gd name="connsiteY236" fmla="*/ 2009803 h 3994607"/>
                <a:gd name="connsiteX237" fmla="*/ 414517 w 4023252"/>
                <a:gd name="connsiteY237" fmla="*/ 2009803 h 3994607"/>
                <a:gd name="connsiteX238" fmla="*/ 848540 w 4023252"/>
                <a:gd name="connsiteY238" fmla="*/ 2848591 h 3994607"/>
                <a:gd name="connsiteX239" fmla="*/ 424270 w 4023252"/>
                <a:gd name="connsiteY239" fmla="*/ 2112213 h 3994607"/>
                <a:gd name="connsiteX240" fmla="*/ 443777 w 4023252"/>
                <a:gd name="connsiteY240" fmla="*/ 2097584 h 3994607"/>
                <a:gd name="connsiteX241" fmla="*/ 692487 w 4023252"/>
                <a:gd name="connsiteY241" fmla="*/ 2048817 h 3994607"/>
                <a:gd name="connsiteX242" fmla="*/ 1107004 w 4023252"/>
                <a:gd name="connsiteY242" fmla="*/ 2039063 h 3994607"/>
                <a:gd name="connsiteX243" fmla="*/ 1409357 w 4023252"/>
                <a:gd name="connsiteY243" fmla="*/ 2078077 h 3994607"/>
                <a:gd name="connsiteX244" fmla="*/ 1877518 w 4023252"/>
                <a:gd name="connsiteY244" fmla="*/ 1975667 h 3994607"/>
                <a:gd name="connsiteX245" fmla="*/ 1916532 w 4023252"/>
                <a:gd name="connsiteY245" fmla="*/ 1975667 h 3994607"/>
                <a:gd name="connsiteX246" fmla="*/ 1955545 w 4023252"/>
                <a:gd name="connsiteY246" fmla="*/ 2053694 h 3994607"/>
                <a:gd name="connsiteX247" fmla="*/ 1965298 w 4023252"/>
                <a:gd name="connsiteY247" fmla="*/ 2112213 h 3994607"/>
                <a:gd name="connsiteX248" fmla="*/ 2033571 w 4023252"/>
                <a:gd name="connsiteY248" fmla="*/ 2585251 h 3994607"/>
                <a:gd name="connsiteX249" fmla="*/ 2014065 w 4023252"/>
                <a:gd name="connsiteY249" fmla="*/ 2799824 h 3994607"/>
                <a:gd name="connsiteX250" fmla="*/ 1970174 w 4023252"/>
                <a:gd name="connsiteY250" fmla="*/ 2829084 h 3994607"/>
                <a:gd name="connsiteX251" fmla="*/ 1975051 w 4023252"/>
                <a:gd name="connsiteY251" fmla="*/ 2804701 h 3994607"/>
                <a:gd name="connsiteX252" fmla="*/ 1960421 w 4023252"/>
                <a:gd name="connsiteY252" fmla="*/ 2804701 h 3994607"/>
                <a:gd name="connsiteX253" fmla="*/ 1955545 w 4023252"/>
                <a:gd name="connsiteY253" fmla="*/ 2829084 h 3994607"/>
                <a:gd name="connsiteX254" fmla="*/ 1965298 w 4023252"/>
                <a:gd name="connsiteY254" fmla="*/ 2829084 h 3994607"/>
                <a:gd name="connsiteX255" fmla="*/ 1560534 w 4023252"/>
                <a:gd name="connsiteY255" fmla="*/ 2990014 h 3994607"/>
                <a:gd name="connsiteX256" fmla="*/ 848540 w 4023252"/>
                <a:gd name="connsiteY256" fmla="*/ 2848591 h 3994607"/>
                <a:gd name="connsiteX257" fmla="*/ 2467595 w 4023252"/>
                <a:gd name="connsiteY257" fmla="*/ 3194835 h 3994607"/>
                <a:gd name="connsiteX258" fmla="*/ 2467595 w 4023252"/>
                <a:gd name="connsiteY258" fmla="*/ 3194835 h 3994607"/>
                <a:gd name="connsiteX259" fmla="*/ 2194502 w 4023252"/>
                <a:gd name="connsiteY259" fmla="*/ 3346012 h 3994607"/>
                <a:gd name="connsiteX260" fmla="*/ 1550781 w 4023252"/>
                <a:gd name="connsiteY260" fmla="*/ 3545954 h 3994607"/>
                <a:gd name="connsiteX261" fmla="*/ 1302071 w 4023252"/>
                <a:gd name="connsiteY261" fmla="*/ 3365518 h 3994607"/>
                <a:gd name="connsiteX262" fmla="*/ 1302071 w 4023252"/>
                <a:gd name="connsiteY262" fmla="*/ 3311874 h 3994607"/>
                <a:gd name="connsiteX263" fmla="*/ 1409357 w 4023252"/>
                <a:gd name="connsiteY263" fmla="*/ 3263108 h 3994607"/>
                <a:gd name="connsiteX264" fmla="*/ 1409357 w 4023252"/>
                <a:gd name="connsiteY264" fmla="*/ 3263108 h 3994607"/>
                <a:gd name="connsiteX265" fmla="*/ 1423988 w 4023252"/>
                <a:gd name="connsiteY265" fmla="*/ 3263108 h 3994607"/>
                <a:gd name="connsiteX266" fmla="*/ 1423988 w 4023252"/>
                <a:gd name="connsiteY266" fmla="*/ 3267985 h 3994607"/>
                <a:gd name="connsiteX267" fmla="*/ 1404481 w 4023252"/>
                <a:gd name="connsiteY267" fmla="*/ 3380147 h 3994607"/>
                <a:gd name="connsiteX268" fmla="*/ 1419111 w 4023252"/>
                <a:gd name="connsiteY268" fmla="*/ 3385024 h 3994607"/>
                <a:gd name="connsiteX269" fmla="*/ 1467878 w 4023252"/>
                <a:gd name="connsiteY269" fmla="*/ 3214341 h 3994607"/>
                <a:gd name="connsiteX270" fmla="*/ 1492261 w 4023252"/>
                <a:gd name="connsiteY270" fmla="*/ 3082670 h 3994607"/>
                <a:gd name="connsiteX271" fmla="*/ 1497138 w 4023252"/>
                <a:gd name="connsiteY271" fmla="*/ 3077795 h 3994607"/>
                <a:gd name="connsiteX272" fmla="*/ 1502015 w 4023252"/>
                <a:gd name="connsiteY272" fmla="*/ 3072918 h 3994607"/>
                <a:gd name="connsiteX273" fmla="*/ 1511768 w 4023252"/>
                <a:gd name="connsiteY273" fmla="*/ 3063164 h 3994607"/>
                <a:gd name="connsiteX274" fmla="*/ 1511768 w 4023252"/>
                <a:gd name="connsiteY274" fmla="*/ 3063164 h 3994607"/>
                <a:gd name="connsiteX275" fmla="*/ 1511768 w 4023252"/>
                <a:gd name="connsiteY275" fmla="*/ 3063164 h 3994607"/>
                <a:gd name="connsiteX276" fmla="*/ 1521521 w 4023252"/>
                <a:gd name="connsiteY276" fmla="*/ 3053411 h 3994607"/>
                <a:gd name="connsiteX277" fmla="*/ 1575165 w 4023252"/>
                <a:gd name="connsiteY277" fmla="*/ 3048534 h 3994607"/>
                <a:gd name="connsiteX278" fmla="*/ 2057955 w 4023252"/>
                <a:gd name="connsiteY278" fmla="*/ 2843714 h 3994607"/>
                <a:gd name="connsiteX279" fmla="*/ 2067708 w 4023252"/>
                <a:gd name="connsiteY279" fmla="*/ 2838837 h 3994607"/>
                <a:gd name="connsiteX280" fmla="*/ 2111598 w 4023252"/>
                <a:gd name="connsiteY280" fmla="*/ 2780318 h 3994607"/>
                <a:gd name="connsiteX281" fmla="*/ 2111598 w 4023252"/>
                <a:gd name="connsiteY281" fmla="*/ 2780318 h 3994607"/>
                <a:gd name="connsiteX282" fmla="*/ 2360308 w 4023252"/>
                <a:gd name="connsiteY282" fmla="*/ 2551113 h 3994607"/>
                <a:gd name="connsiteX283" fmla="*/ 2360308 w 4023252"/>
                <a:gd name="connsiteY283" fmla="*/ 3033903 h 3994607"/>
                <a:gd name="connsiteX284" fmla="*/ 2462719 w 4023252"/>
                <a:gd name="connsiteY284" fmla="*/ 3175328 h 3994607"/>
                <a:gd name="connsiteX285" fmla="*/ 2462719 w 4023252"/>
                <a:gd name="connsiteY285" fmla="*/ 3175328 h 3994607"/>
                <a:gd name="connsiteX286" fmla="*/ 2467595 w 4023252"/>
                <a:gd name="connsiteY286" fmla="*/ 3194835 h 3994607"/>
                <a:gd name="connsiteX287" fmla="*/ 1872641 w 4023252"/>
                <a:gd name="connsiteY287" fmla="*/ 2078077 h 3994607"/>
                <a:gd name="connsiteX288" fmla="*/ 1882395 w 4023252"/>
                <a:gd name="connsiteY288" fmla="*/ 2073200 h 3994607"/>
                <a:gd name="connsiteX289" fmla="*/ 1872641 w 4023252"/>
                <a:gd name="connsiteY289" fmla="*/ 2048817 h 3994607"/>
                <a:gd name="connsiteX290" fmla="*/ 1862888 w 4023252"/>
                <a:gd name="connsiteY290" fmla="*/ 2053694 h 3994607"/>
                <a:gd name="connsiteX291" fmla="*/ 1872641 w 4023252"/>
                <a:gd name="connsiteY291" fmla="*/ 2078077 h 3994607"/>
                <a:gd name="connsiteX292" fmla="*/ 1867765 w 4023252"/>
                <a:gd name="connsiteY292" fmla="*/ 2029311 h 3994607"/>
                <a:gd name="connsiteX293" fmla="*/ 1858012 w 4023252"/>
                <a:gd name="connsiteY293" fmla="*/ 2004927 h 3994607"/>
                <a:gd name="connsiteX294" fmla="*/ 1848258 w 4023252"/>
                <a:gd name="connsiteY294" fmla="*/ 2009803 h 3994607"/>
                <a:gd name="connsiteX295" fmla="*/ 1858012 w 4023252"/>
                <a:gd name="connsiteY295" fmla="*/ 2034186 h 3994607"/>
                <a:gd name="connsiteX296" fmla="*/ 1867765 w 4023252"/>
                <a:gd name="connsiteY296" fmla="*/ 2029311 h 3994607"/>
                <a:gd name="connsiteX297" fmla="*/ 1901901 w 4023252"/>
                <a:gd name="connsiteY297" fmla="*/ 2175611 h 3994607"/>
                <a:gd name="connsiteX298" fmla="*/ 1916532 w 4023252"/>
                <a:gd name="connsiteY298" fmla="*/ 2170734 h 3994607"/>
                <a:gd name="connsiteX299" fmla="*/ 1911655 w 4023252"/>
                <a:gd name="connsiteY299" fmla="*/ 2146350 h 3994607"/>
                <a:gd name="connsiteX300" fmla="*/ 1897024 w 4023252"/>
                <a:gd name="connsiteY300" fmla="*/ 2151227 h 3994607"/>
                <a:gd name="connsiteX301" fmla="*/ 1901901 w 4023252"/>
                <a:gd name="connsiteY301" fmla="*/ 2175611 h 3994607"/>
                <a:gd name="connsiteX302" fmla="*/ 1955545 w 4023252"/>
                <a:gd name="connsiteY302" fmla="*/ 2526730 h 3994607"/>
                <a:gd name="connsiteX303" fmla="*/ 1970174 w 4023252"/>
                <a:gd name="connsiteY303" fmla="*/ 2526730 h 3994607"/>
                <a:gd name="connsiteX304" fmla="*/ 1965298 w 4023252"/>
                <a:gd name="connsiteY304" fmla="*/ 2502347 h 3994607"/>
                <a:gd name="connsiteX305" fmla="*/ 1950668 w 4023252"/>
                <a:gd name="connsiteY305" fmla="*/ 2502347 h 3994607"/>
                <a:gd name="connsiteX306" fmla="*/ 1955545 w 4023252"/>
                <a:gd name="connsiteY306" fmla="*/ 2526730 h 3994607"/>
                <a:gd name="connsiteX307" fmla="*/ 1960421 w 4023252"/>
                <a:gd name="connsiteY307" fmla="*/ 2580374 h 3994607"/>
                <a:gd name="connsiteX308" fmla="*/ 1975051 w 4023252"/>
                <a:gd name="connsiteY308" fmla="*/ 2580374 h 3994607"/>
                <a:gd name="connsiteX309" fmla="*/ 1975051 w 4023252"/>
                <a:gd name="connsiteY309" fmla="*/ 2555990 h 3994607"/>
                <a:gd name="connsiteX310" fmla="*/ 1960421 w 4023252"/>
                <a:gd name="connsiteY310" fmla="*/ 2555990 h 3994607"/>
                <a:gd name="connsiteX311" fmla="*/ 1960421 w 4023252"/>
                <a:gd name="connsiteY311" fmla="*/ 2580374 h 3994607"/>
                <a:gd name="connsiteX312" fmla="*/ 1950668 w 4023252"/>
                <a:gd name="connsiteY312" fmla="*/ 2477963 h 3994607"/>
                <a:gd name="connsiteX313" fmla="*/ 1965298 w 4023252"/>
                <a:gd name="connsiteY313" fmla="*/ 2477963 h 3994607"/>
                <a:gd name="connsiteX314" fmla="*/ 1960421 w 4023252"/>
                <a:gd name="connsiteY314" fmla="*/ 2453580 h 3994607"/>
                <a:gd name="connsiteX315" fmla="*/ 1945791 w 4023252"/>
                <a:gd name="connsiteY315" fmla="*/ 2453580 h 3994607"/>
                <a:gd name="connsiteX316" fmla="*/ 1950668 w 4023252"/>
                <a:gd name="connsiteY316" fmla="*/ 2477963 h 3994607"/>
                <a:gd name="connsiteX317" fmla="*/ 1940915 w 4023252"/>
                <a:gd name="connsiteY317" fmla="*/ 2375553 h 3994607"/>
                <a:gd name="connsiteX318" fmla="*/ 1955545 w 4023252"/>
                <a:gd name="connsiteY318" fmla="*/ 2375553 h 3994607"/>
                <a:gd name="connsiteX319" fmla="*/ 1950668 w 4023252"/>
                <a:gd name="connsiteY319" fmla="*/ 2351170 h 3994607"/>
                <a:gd name="connsiteX320" fmla="*/ 1936038 w 4023252"/>
                <a:gd name="connsiteY320" fmla="*/ 2351170 h 3994607"/>
                <a:gd name="connsiteX321" fmla="*/ 1940915 w 4023252"/>
                <a:gd name="connsiteY321" fmla="*/ 2375553 h 3994607"/>
                <a:gd name="connsiteX322" fmla="*/ 1931162 w 4023252"/>
                <a:gd name="connsiteY322" fmla="*/ 2326786 h 3994607"/>
                <a:gd name="connsiteX323" fmla="*/ 1945791 w 4023252"/>
                <a:gd name="connsiteY323" fmla="*/ 2326786 h 3994607"/>
                <a:gd name="connsiteX324" fmla="*/ 1940915 w 4023252"/>
                <a:gd name="connsiteY324" fmla="*/ 2302403 h 3994607"/>
                <a:gd name="connsiteX325" fmla="*/ 1926285 w 4023252"/>
                <a:gd name="connsiteY325" fmla="*/ 2302403 h 3994607"/>
                <a:gd name="connsiteX326" fmla="*/ 1931162 w 4023252"/>
                <a:gd name="connsiteY326" fmla="*/ 2326786 h 3994607"/>
                <a:gd name="connsiteX327" fmla="*/ 1945791 w 4023252"/>
                <a:gd name="connsiteY327" fmla="*/ 2429197 h 3994607"/>
                <a:gd name="connsiteX328" fmla="*/ 1960421 w 4023252"/>
                <a:gd name="connsiteY328" fmla="*/ 2429197 h 3994607"/>
                <a:gd name="connsiteX329" fmla="*/ 1955545 w 4023252"/>
                <a:gd name="connsiteY329" fmla="*/ 2404813 h 3994607"/>
                <a:gd name="connsiteX330" fmla="*/ 1940915 w 4023252"/>
                <a:gd name="connsiteY330" fmla="*/ 2404813 h 3994607"/>
                <a:gd name="connsiteX331" fmla="*/ 1945791 w 4023252"/>
                <a:gd name="connsiteY331" fmla="*/ 2429197 h 3994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</a:cxnLst>
              <a:rect l="l" t="t" r="r" b="b"/>
              <a:pathLst>
                <a:path w="4023252" h="3994607">
                  <a:moveTo>
                    <a:pt x="1960421" y="2780318"/>
                  </a:moveTo>
                  <a:lnTo>
                    <a:pt x="1975051" y="2780318"/>
                  </a:lnTo>
                  <a:cubicBezTo>
                    <a:pt x="1975051" y="2770564"/>
                    <a:pt x="1975051" y="2765687"/>
                    <a:pt x="1975051" y="2755934"/>
                  </a:cubicBezTo>
                  <a:lnTo>
                    <a:pt x="1960421" y="2755934"/>
                  </a:lnTo>
                  <a:cubicBezTo>
                    <a:pt x="1965298" y="2765687"/>
                    <a:pt x="1960421" y="2775441"/>
                    <a:pt x="1960421" y="2780318"/>
                  </a:cubicBezTo>
                  <a:close/>
                  <a:moveTo>
                    <a:pt x="326737" y="815018"/>
                  </a:moveTo>
                  <a:lnTo>
                    <a:pt x="355997" y="736993"/>
                  </a:lnTo>
                  <a:cubicBezTo>
                    <a:pt x="341367" y="761376"/>
                    <a:pt x="331614" y="785760"/>
                    <a:pt x="326737" y="815018"/>
                  </a:cubicBezTo>
                  <a:close/>
                  <a:moveTo>
                    <a:pt x="1965298" y="2731551"/>
                  </a:moveTo>
                  <a:lnTo>
                    <a:pt x="1979928" y="2731551"/>
                  </a:lnTo>
                  <a:cubicBezTo>
                    <a:pt x="1979928" y="2721797"/>
                    <a:pt x="1979928" y="2716920"/>
                    <a:pt x="1979928" y="2707167"/>
                  </a:cubicBezTo>
                  <a:lnTo>
                    <a:pt x="1965298" y="2707167"/>
                  </a:lnTo>
                  <a:cubicBezTo>
                    <a:pt x="1965298" y="2716920"/>
                    <a:pt x="1965298" y="2721797"/>
                    <a:pt x="1965298" y="2731551"/>
                  </a:cubicBezTo>
                  <a:close/>
                  <a:moveTo>
                    <a:pt x="1965298" y="2682784"/>
                  </a:moveTo>
                  <a:lnTo>
                    <a:pt x="1979928" y="2682784"/>
                  </a:lnTo>
                  <a:cubicBezTo>
                    <a:pt x="1979928" y="2673030"/>
                    <a:pt x="1979928" y="2668153"/>
                    <a:pt x="1979928" y="2658401"/>
                  </a:cubicBezTo>
                  <a:lnTo>
                    <a:pt x="1965298" y="2658401"/>
                  </a:lnTo>
                  <a:cubicBezTo>
                    <a:pt x="1965298" y="2663278"/>
                    <a:pt x="1965298" y="2673030"/>
                    <a:pt x="1965298" y="2682784"/>
                  </a:cubicBezTo>
                  <a:close/>
                  <a:moveTo>
                    <a:pt x="1438618" y="1590410"/>
                  </a:moveTo>
                  <a:cubicBezTo>
                    <a:pt x="1380098" y="1590410"/>
                    <a:pt x="1331331" y="1639177"/>
                    <a:pt x="1331331" y="1697696"/>
                  </a:cubicBezTo>
                  <a:cubicBezTo>
                    <a:pt x="1331331" y="1756217"/>
                    <a:pt x="1380098" y="1804983"/>
                    <a:pt x="1438618" y="1804983"/>
                  </a:cubicBezTo>
                  <a:cubicBezTo>
                    <a:pt x="1497138" y="1804983"/>
                    <a:pt x="1545904" y="1756217"/>
                    <a:pt x="1545904" y="1697696"/>
                  </a:cubicBezTo>
                  <a:cubicBezTo>
                    <a:pt x="1545904" y="1639177"/>
                    <a:pt x="1497138" y="1590410"/>
                    <a:pt x="1438618" y="1590410"/>
                  </a:cubicBezTo>
                  <a:close/>
                  <a:moveTo>
                    <a:pt x="1409357" y="1692819"/>
                  </a:moveTo>
                  <a:cubicBezTo>
                    <a:pt x="1394728" y="1692819"/>
                    <a:pt x="1384974" y="1683067"/>
                    <a:pt x="1384974" y="1668436"/>
                  </a:cubicBezTo>
                  <a:cubicBezTo>
                    <a:pt x="1384974" y="1653806"/>
                    <a:pt x="1394728" y="1644052"/>
                    <a:pt x="1409357" y="1644052"/>
                  </a:cubicBezTo>
                  <a:cubicBezTo>
                    <a:pt x="1423988" y="1644052"/>
                    <a:pt x="1433741" y="1653806"/>
                    <a:pt x="1433741" y="1668436"/>
                  </a:cubicBezTo>
                  <a:cubicBezTo>
                    <a:pt x="1428865" y="1683067"/>
                    <a:pt x="1419111" y="1692819"/>
                    <a:pt x="1409357" y="1692819"/>
                  </a:cubicBezTo>
                  <a:close/>
                  <a:moveTo>
                    <a:pt x="526681" y="1492877"/>
                  </a:moveTo>
                  <a:cubicBezTo>
                    <a:pt x="541311" y="1483123"/>
                    <a:pt x="590077" y="1458740"/>
                    <a:pt x="633967" y="1463617"/>
                  </a:cubicBezTo>
                  <a:cubicBezTo>
                    <a:pt x="677857" y="1468493"/>
                    <a:pt x="731501" y="1478246"/>
                    <a:pt x="785144" y="1502629"/>
                  </a:cubicBezTo>
                  <a:cubicBezTo>
                    <a:pt x="790020" y="1507506"/>
                    <a:pt x="799774" y="1497752"/>
                    <a:pt x="794897" y="1492877"/>
                  </a:cubicBezTo>
                  <a:lnTo>
                    <a:pt x="790020" y="1448986"/>
                  </a:lnTo>
                  <a:cubicBezTo>
                    <a:pt x="790020" y="1444110"/>
                    <a:pt x="785144" y="1439233"/>
                    <a:pt x="780267" y="1439233"/>
                  </a:cubicBezTo>
                  <a:cubicBezTo>
                    <a:pt x="619337" y="1405096"/>
                    <a:pt x="551064" y="1439233"/>
                    <a:pt x="516927" y="1483123"/>
                  </a:cubicBezTo>
                  <a:cubicBezTo>
                    <a:pt x="507173" y="1492877"/>
                    <a:pt x="512050" y="1502629"/>
                    <a:pt x="526681" y="1492877"/>
                  </a:cubicBezTo>
                  <a:close/>
                  <a:moveTo>
                    <a:pt x="1224045" y="1488000"/>
                  </a:moveTo>
                  <a:cubicBezTo>
                    <a:pt x="1321578" y="1448986"/>
                    <a:pt x="1345961" y="1439233"/>
                    <a:pt x="1463001" y="1434356"/>
                  </a:cubicBezTo>
                  <a:cubicBezTo>
                    <a:pt x="1536151" y="1429479"/>
                    <a:pt x="1648315" y="1453863"/>
                    <a:pt x="1687328" y="1468493"/>
                  </a:cubicBezTo>
                  <a:cubicBezTo>
                    <a:pt x="1716588" y="1478246"/>
                    <a:pt x="1716588" y="1463617"/>
                    <a:pt x="1697081" y="1453863"/>
                  </a:cubicBezTo>
                  <a:cubicBezTo>
                    <a:pt x="1623931" y="1414850"/>
                    <a:pt x="1521521" y="1385590"/>
                    <a:pt x="1404481" y="1375836"/>
                  </a:cubicBezTo>
                  <a:cubicBezTo>
                    <a:pt x="1302071" y="1370960"/>
                    <a:pt x="1233798" y="1400219"/>
                    <a:pt x="1204537" y="1414850"/>
                  </a:cubicBezTo>
                  <a:cubicBezTo>
                    <a:pt x="1199661" y="1419727"/>
                    <a:pt x="1194784" y="1424602"/>
                    <a:pt x="1194784" y="1429479"/>
                  </a:cubicBezTo>
                  <a:lnTo>
                    <a:pt x="1199661" y="1473369"/>
                  </a:lnTo>
                  <a:cubicBezTo>
                    <a:pt x="1199661" y="1488000"/>
                    <a:pt x="1214291" y="1492877"/>
                    <a:pt x="1224045" y="1488000"/>
                  </a:cubicBezTo>
                  <a:close/>
                  <a:moveTo>
                    <a:pt x="682734" y="1605040"/>
                  </a:moveTo>
                  <a:cubicBezTo>
                    <a:pt x="633967" y="1605040"/>
                    <a:pt x="590077" y="1644052"/>
                    <a:pt x="590077" y="1697696"/>
                  </a:cubicBezTo>
                  <a:cubicBezTo>
                    <a:pt x="590077" y="1746463"/>
                    <a:pt x="629090" y="1790353"/>
                    <a:pt x="682734" y="1790353"/>
                  </a:cubicBezTo>
                  <a:cubicBezTo>
                    <a:pt x="731501" y="1790353"/>
                    <a:pt x="775390" y="1751340"/>
                    <a:pt x="775390" y="1697696"/>
                  </a:cubicBezTo>
                  <a:cubicBezTo>
                    <a:pt x="775390" y="1644052"/>
                    <a:pt x="736378" y="1605040"/>
                    <a:pt x="682734" y="1605040"/>
                  </a:cubicBezTo>
                  <a:close/>
                  <a:moveTo>
                    <a:pt x="653474" y="1692819"/>
                  </a:moveTo>
                  <a:cubicBezTo>
                    <a:pt x="638844" y="1692819"/>
                    <a:pt x="629090" y="1683067"/>
                    <a:pt x="629090" y="1668436"/>
                  </a:cubicBezTo>
                  <a:cubicBezTo>
                    <a:pt x="629090" y="1653806"/>
                    <a:pt x="638844" y="1644052"/>
                    <a:pt x="653474" y="1644052"/>
                  </a:cubicBezTo>
                  <a:cubicBezTo>
                    <a:pt x="668104" y="1644052"/>
                    <a:pt x="677857" y="1653806"/>
                    <a:pt x="677857" y="1668436"/>
                  </a:cubicBezTo>
                  <a:cubicBezTo>
                    <a:pt x="677857" y="1683067"/>
                    <a:pt x="668104" y="1692819"/>
                    <a:pt x="653474" y="1692819"/>
                  </a:cubicBezTo>
                  <a:close/>
                  <a:moveTo>
                    <a:pt x="1965298" y="2629140"/>
                  </a:moveTo>
                  <a:lnTo>
                    <a:pt x="1979928" y="2629140"/>
                  </a:lnTo>
                  <a:cubicBezTo>
                    <a:pt x="1979928" y="2619387"/>
                    <a:pt x="1979928" y="2614511"/>
                    <a:pt x="1979928" y="2604757"/>
                  </a:cubicBezTo>
                  <a:lnTo>
                    <a:pt x="1965298" y="2604757"/>
                  </a:lnTo>
                  <a:cubicBezTo>
                    <a:pt x="1965298" y="2614511"/>
                    <a:pt x="1965298" y="2619387"/>
                    <a:pt x="1965298" y="2629140"/>
                  </a:cubicBezTo>
                  <a:close/>
                  <a:moveTo>
                    <a:pt x="1911655" y="2224377"/>
                  </a:moveTo>
                  <a:lnTo>
                    <a:pt x="1926285" y="2219500"/>
                  </a:lnTo>
                  <a:cubicBezTo>
                    <a:pt x="1926285" y="2209747"/>
                    <a:pt x="1921408" y="2204870"/>
                    <a:pt x="1921408" y="2195117"/>
                  </a:cubicBezTo>
                  <a:lnTo>
                    <a:pt x="1906778" y="2199994"/>
                  </a:lnTo>
                  <a:cubicBezTo>
                    <a:pt x="1911655" y="2209747"/>
                    <a:pt x="1911655" y="2219500"/>
                    <a:pt x="1911655" y="2224377"/>
                  </a:cubicBezTo>
                  <a:close/>
                  <a:moveTo>
                    <a:pt x="1892148" y="2126844"/>
                  </a:moveTo>
                  <a:lnTo>
                    <a:pt x="1906778" y="2121967"/>
                  </a:lnTo>
                  <a:cubicBezTo>
                    <a:pt x="1906778" y="2112213"/>
                    <a:pt x="1901901" y="2107336"/>
                    <a:pt x="1901901" y="2097584"/>
                  </a:cubicBezTo>
                  <a:lnTo>
                    <a:pt x="1887271" y="2102461"/>
                  </a:lnTo>
                  <a:cubicBezTo>
                    <a:pt x="1887271" y="2112213"/>
                    <a:pt x="1887271" y="2117090"/>
                    <a:pt x="1892148" y="2126844"/>
                  </a:cubicBezTo>
                  <a:close/>
                  <a:moveTo>
                    <a:pt x="1921408" y="2278020"/>
                  </a:moveTo>
                  <a:lnTo>
                    <a:pt x="1936038" y="2278020"/>
                  </a:lnTo>
                  <a:cubicBezTo>
                    <a:pt x="1936038" y="2268267"/>
                    <a:pt x="1931162" y="2263390"/>
                    <a:pt x="1931162" y="2253636"/>
                  </a:cubicBezTo>
                  <a:lnTo>
                    <a:pt x="1916532" y="2253636"/>
                  </a:lnTo>
                  <a:cubicBezTo>
                    <a:pt x="1921408" y="2258513"/>
                    <a:pt x="1921408" y="2268267"/>
                    <a:pt x="1921408" y="2278020"/>
                  </a:cubicBezTo>
                  <a:close/>
                  <a:moveTo>
                    <a:pt x="3964733" y="3838554"/>
                  </a:moveTo>
                  <a:cubicBezTo>
                    <a:pt x="3964733" y="3838554"/>
                    <a:pt x="3930596" y="3750775"/>
                    <a:pt x="3881830" y="3653241"/>
                  </a:cubicBezTo>
                  <a:cubicBezTo>
                    <a:pt x="3833063" y="3550831"/>
                    <a:pt x="3711146" y="3458174"/>
                    <a:pt x="3550216" y="3404531"/>
                  </a:cubicBezTo>
                  <a:cubicBezTo>
                    <a:pt x="3447806" y="3370395"/>
                    <a:pt x="3218602" y="3316751"/>
                    <a:pt x="3013782" y="3272862"/>
                  </a:cubicBezTo>
                  <a:cubicBezTo>
                    <a:pt x="2935755" y="3253354"/>
                    <a:pt x="2862605" y="3238724"/>
                    <a:pt x="2808962" y="3224095"/>
                  </a:cubicBezTo>
                  <a:cubicBezTo>
                    <a:pt x="2765072" y="3214341"/>
                    <a:pt x="2701675" y="3189958"/>
                    <a:pt x="2672415" y="3170451"/>
                  </a:cubicBezTo>
                  <a:cubicBezTo>
                    <a:pt x="2643155" y="3150945"/>
                    <a:pt x="2599265" y="3146068"/>
                    <a:pt x="2574882" y="3155820"/>
                  </a:cubicBezTo>
                  <a:cubicBezTo>
                    <a:pt x="2491979" y="3126561"/>
                    <a:pt x="2409075" y="3082670"/>
                    <a:pt x="2409075" y="3019274"/>
                  </a:cubicBezTo>
                  <a:lnTo>
                    <a:pt x="2409075" y="2629140"/>
                  </a:lnTo>
                  <a:cubicBezTo>
                    <a:pt x="2409075" y="2595003"/>
                    <a:pt x="2423705" y="2580374"/>
                    <a:pt x="2438335" y="2590128"/>
                  </a:cubicBezTo>
                  <a:lnTo>
                    <a:pt x="2438335" y="2590128"/>
                  </a:lnTo>
                  <a:cubicBezTo>
                    <a:pt x="2443212" y="2595003"/>
                    <a:pt x="2448088" y="2599880"/>
                    <a:pt x="2457842" y="2599880"/>
                  </a:cubicBezTo>
                  <a:lnTo>
                    <a:pt x="2501732" y="2624263"/>
                  </a:lnTo>
                  <a:lnTo>
                    <a:pt x="2491979" y="2575497"/>
                  </a:lnTo>
                  <a:cubicBezTo>
                    <a:pt x="2477349" y="2507224"/>
                    <a:pt x="2482225" y="2443828"/>
                    <a:pt x="2506608" y="2375553"/>
                  </a:cubicBezTo>
                  <a:cubicBezTo>
                    <a:pt x="2506608" y="2375553"/>
                    <a:pt x="2506608" y="2375553"/>
                    <a:pt x="2506608" y="2370678"/>
                  </a:cubicBezTo>
                  <a:cubicBezTo>
                    <a:pt x="2535869" y="2336540"/>
                    <a:pt x="2555375" y="2307280"/>
                    <a:pt x="2574882" y="2282897"/>
                  </a:cubicBezTo>
                  <a:cubicBezTo>
                    <a:pt x="2579758" y="2278020"/>
                    <a:pt x="2584635" y="2278020"/>
                    <a:pt x="2589512" y="2273144"/>
                  </a:cubicBezTo>
                  <a:cubicBezTo>
                    <a:pt x="2589512" y="2273144"/>
                    <a:pt x="2589512" y="2273144"/>
                    <a:pt x="2589512" y="2273144"/>
                  </a:cubicBezTo>
                  <a:cubicBezTo>
                    <a:pt x="2613896" y="2258513"/>
                    <a:pt x="2638279" y="2239007"/>
                    <a:pt x="2657785" y="2219500"/>
                  </a:cubicBezTo>
                  <a:cubicBezTo>
                    <a:pt x="2740689" y="2141473"/>
                    <a:pt x="2828469" y="1995173"/>
                    <a:pt x="2823592" y="1868380"/>
                  </a:cubicBezTo>
                  <a:cubicBezTo>
                    <a:pt x="2823592" y="1819613"/>
                    <a:pt x="2808962" y="1775723"/>
                    <a:pt x="2784579" y="1741586"/>
                  </a:cubicBezTo>
                  <a:cubicBezTo>
                    <a:pt x="2779702" y="1736710"/>
                    <a:pt x="2774825" y="1731833"/>
                    <a:pt x="2769949" y="1722079"/>
                  </a:cubicBezTo>
                  <a:cubicBezTo>
                    <a:pt x="2730935" y="1678190"/>
                    <a:pt x="2721182" y="1629423"/>
                    <a:pt x="2735812" y="1590410"/>
                  </a:cubicBezTo>
                  <a:lnTo>
                    <a:pt x="2735812" y="1590410"/>
                  </a:lnTo>
                  <a:cubicBezTo>
                    <a:pt x="2765072" y="1502629"/>
                    <a:pt x="2799208" y="1370960"/>
                    <a:pt x="2799208" y="1185646"/>
                  </a:cubicBezTo>
                  <a:cubicBezTo>
                    <a:pt x="2799208" y="844279"/>
                    <a:pt x="2589512" y="424885"/>
                    <a:pt x="2238391" y="307845"/>
                  </a:cubicBezTo>
                  <a:cubicBezTo>
                    <a:pt x="2092091" y="132285"/>
                    <a:pt x="1858012" y="29876"/>
                    <a:pt x="1526398" y="615"/>
                  </a:cubicBezTo>
                  <a:cubicBezTo>
                    <a:pt x="1394728" y="-4262"/>
                    <a:pt x="1258181" y="20122"/>
                    <a:pt x="1131387" y="64012"/>
                  </a:cubicBezTo>
                  <a:cubicBezTo>
                    <a:pt x="1116757" y="68889"/>
                    <a:pt x="1102128" y="73765"/>
                    <a:pt x="1087498" y="78642"/>
                  </a:cubicBezTo>
                  <a:cubicBezTo>
                    <a:pt x="1087498" y="78642"/>
                    <a:pt x="1087498" y="78642"/>
                    <a:pt x="1087498" y="78642"/>
                  </a:cubicBezTo>
                  <a:cubicBezTo>
                    <a:pt x="1077744" y="83518"/>
                    <a:pt x="1063114" y="88395"/>
                    <a:pt x="1053361" y="93272"/>
                  </a:cubicBezTo>
                  <a:cubicBezTo>
                    <a:pt x="829034" y="185928"/>
                    <a:pt x="633967" y="341982"/>
                    <a:pt x="507173" y="502912"/>
                  </a:cubicBezTo>
                  <a:lnTo>
                    <a:pt x="507173" y="502912"/>
                  </a:lnTo>
                  <a:cubicBezTo>
                    <a:pt x="463284" y="556556"/>
                    <a:pt x="429147" y="600445"/>
                    <a:pt x="399887" y="644335"/>
                  </a:cubicBezTo>
                  <a:cubicBezTo>
                    <a:pt x="307230" y="815018"/>
                    <a:pt x="263340" y="1146633"/>
                    <a:pt x="312107" y="1317316"/>
                  </a:cubicBezTo>
                  <a:lnTo>
                    <a:pt x="312107" y="1322193"/>
                  </a:lnTo>
                  <a:cubicBezTo>
                    <a:pt x="312107" y="1322193"/>
                    <a:pt x="312107" y="1322193"/>
                    <a:pt x="312107" y="1322193"/>
                  </a:cubicBezTo>
                  <a:cubicBezTo>
                    <a:pt x="326737" y="1434356"/>
                    <a:pt x="355997" y="1541644"/>
                    <a:pt x="404764" y="1629423"/>
                  </a:cubicBezTo>
                  <a:cubicBezTo>
                    <a:pt x="409640" y="1644052"/>
                    <a:pt x="409640" y="1658683"/>
                    <a:pt x="409640" y="1668436"/>
                  </a:cubicBezTo>
                  <a:cubicBezTo>
                    <a:pt x="404764" y="1673313"/>
                    <a:pt x="399887" y="1678190"/>
                    <a:pt x="390134" y="1683067"/>
                  </a:cubicBezTo>
                  <a:cubicBezTo>
                    <a:pt x="390134" y="1683067"/>
                    <a:pt x="390134" y="1683067"/>
                    <a:pt x="390134" y="1683067"/>
                  </a:cubicBezTo>
                  <a:cubicBezTo>
                    <a:pt x="390134" y="1683067"/>
                    <a:pt x="390134" y="1683067"/>
                    <a:pt x="385257" y="1683067"/>
                  </a:cubicBezTo>
                  <a:cubicBezTo>
                    <a:pt x="341367" y="1707450"/>
                    <a:pt x="302353" y="1780600"/>
                    <a:pt x="316984" y="1868380"/>
                  </a:cubicBezTo>
                  <a:cubicBezTo>
                    <a:pt x="326737" y="1922023"/>
                    <a:pt x="351120" y="1985419"/>
                    <a:pt x="375503" y="2034186"/>
                  </a:cubicBezTo>
                  <a:lnTo>
                    <a:pt x="375503" y="2048817"/>
                  </a:lnTo>
                  <a:cubicBezTo>
                    <a:pt x="375503" y="2346294"/>
                    <a:pt x="516927" y="2721797"/>
                    <a:pt x="829034" y="2887603"/>
                  </a:cubicBezTo>
                  <a:cubicBezTo>
                    <a:pt x="1063114" y="3009520"/>
                    <a:pt x="1233798" y="3048534"/>
                    <a:pt x="1404481" y="3048534"/>
                  </a:cubicBezTo>
                  <a:cubicBezTo>
                    <a:pt x="1409357" y="3048534"/>
                    <a:pt x="1419111" y="3048534"/>
                    <a:pt x="1423988" y="3048534"/>
                  </a:cubicBezTo>
                  <a:cubicBezTo>
                    <a:pt x="1423988" y="3053411"/>
                    <a:pt x="1423988" y="3058287"/>
                    <a:pt x="1423988" y="3068041"/>
                  </a:cubicBezTo>
                  <a:lnTo>
                    <a:pt x="1423988" y="3141191"/>
                  </a:lnTo>
                  <a:cubicBezTo>
                    <a:pt x="1423988" y="3165574"/>
                    <a:pt x="1419111" y="3199711"/>
                    <a:pt x="1384974" y="3214341"/>
                  </a:cubicBezTo>
                  <a:lnTo>
                    <a:pt x="1326454" y="3243601"/>
                  </a:lnTo>
                  <a:cubicBezTo>
                    <a:pt x="1282564" y="3243601"/>
                    <a:pt x="1209414" y="3253354"/>
                    <a:pt x="1155771" y="3282614"/>
                  </a:cubicBezTo>
                  <a:cubicBezTo>
                    <a:pt x="1131387" y="3297245"/>
                    <a:pt x="1111881" y="3316751"/>
                    <a:pt x="1097251" y="3336258"/>
                  </a:cubicBezTo>
                  <a:cubicBezTo>
                    <a:pt x="1082621" y="3350887"/>
                    <a:pt x="1072867" y="3365518"/>
                    <a:pt x="1058237" y="3370395"/>
                  </a:cubicBezTo>
                  <a:cubicBezTo>
                    <a:pt x="887554" y="3443545"/>
                    <a:pt x="516927" y="3575214"/>
                    <a:pt x="512050" y="3575214"/>
                  </a:cubicBezTo>
                  <a:cubicBezTo>
                    <a:pt x="185314" y="3677625"/>
                    <a:pt x="156053" y="3716637"/>
                    <a:pt x="82903" y="3809295"/>
                  </a:cubicBezTo>
                  <a:lnTo>
                    <a:pt x="68273" y="3828802"/>
                  </a:lnTo>
                  <a:cubicBezTo>
                    <a:pt x="24383" y="3887321"/>
                    <a:pt x="4877" y="3950718"/>
                    <a:pt x="0" y="3994608"/>
                  </a:cubicBezTo>
                  <a:lnTo>
                    <a:pt x="48767" y="3994608"/>
                  </a:lnTo>
                  <a:cubicBezTo>
                    <a:pt x="53644" y="3970225"/>
                    <a:pt x="68273" y="3916581"/>
                    <a:pt x="107287" y="3858062"/>
                  </a:cubicBezTo>
                  <a:lnTo>
                    <a:pt x="121917" y="3838554"/>
                  </a:lnTo>
                  <a:cubicBezTo>
                    <a:pt x="190190" y="3750775"/>
                    <a:pt x="214573" y="3721514"/>
                    <a:pt x="526681" y="3619104"/>
                  </a:cubicBezTo>
                  <a:cubicBezTo>
                    <a:pt x="531557" y="3619104"/>
                    <a:pt x="902184" y="3487435"/>
                    <a:pt x="1077744" y="3409408"/>
                  </a:cubicBezTo>
                  <a:cubicBezTo>
                    <a:pt x="1097251" y="3399654"/>
                    <a:pt x="1116757" y="3385024"/>
                    <a:pt x="1131387" y="3365518"/>
                  </a:cubicBezTo>
                  <a:cubicBezTo>
                    <a:pt x="1146018" y="3350887"/>
                    <a:pt x="1160648" y="3336258"/>
                    <a:pt x="1175278" y="3326504"/>
                  </a:cubicBezTo>
                  <a:cubicBezTo>
                    <a:pt x="1194784" y="3316751"/>
                    <a:pt x="1214291" y="3306997"/>
                    <a:pt x="1228921" y="3336258"/>
                  </a:cubicBezTo>
                  <a:cubicBezTo>
                    <a:pt x="1228921" y="3336258"/>
                    <a:pt x="1228921" y="3341135"/>
                    <a:pt x="1233798" y="3341135"/>
                  </a:cubicBezTo>
                  <a:cubicBezTo>
                    <a:pt x="1233798" y="3341135"/>
                    <a:pt x="1233798" y="3341135"/>
                    <a:pt x="1233798" y="3341135"/>
                  </a:cubicBezTo>
                  <a:cubicBezTo>
                    <a:pt x="1233798" y="3341135"/>
                    <a:pt x="1233798" y="3346012"/>
                    <a:pt x="1238674" y="3346012"/>
                  </a:cubicBezTo>
                  <a:cubicBezTo>
                    <a:pt x="1277687" y="3409408"/>
                    <a:pt x="1384974" y="3550831"/>
                    <a:pt x="1545904" y="3584968"/>
                  </a:cubicBezTo>
                  <a:cubicBezTo>
                    <a:pt x="1575165" y="3589845"/>
                    <a:pt x="1604424" y="3594721"/>
                    <a:pt x="1638561" y="3594721"/>
                  </a:cubicBezTo>
                  <a:cubicBezTo>
                    <a:pt x="1833628" y="3594721"/>
                    <a:pt x="2072585" y="3492312"/>
                    <a:pt x="2233515" y="3380147"/>
                  </a:cubicBezTo>
                  <a:cubicBezTo>
                    <a:pt x="2379815" y="3277737"/>
                    <a:pt x="2482225" y="3238724"/>
                    <a:pt x="2540746" y="3214341"/>
                  </a:cubicBezTo>
                  <a:cubicBezTo>
                    <a:pt x="2555375" y="3209464"/>
                    <a:pt x="2579758" y="3204587"/>
                    <a:pt x="2604142" y="3214341"/>
                  </a:cubicBezTo>
                  <a:cubicBezTo>
                    <a:pt x="2604142" y="3214341"/>
                    <a:pt x="2604142" y="3214341"/>
                    <a:pt x="2604142" y="3214341"/>
                  </a:cubicBezTo>
                  <a:cubicBezTo>
                    <a:pt x="2633402" y="3224095"/>
                    <a:pt x="2662662" y="3233847"/>
                    <a:pt x="2687046" y="3238724"/>
                  </a:cubicBezTo>
                  <a:cubicBezTo>
                    <a:pt x="2706552" y="3243601"/>
                    <a:pt x="2721182" y="3248478"/>
                    <a:pt x="2735812" y="3253354"/>
                  </a:cubicBezTo>
                  <a:cubicBezTo>
                    <a:pt x="2794332" y="3267985"/>
                    <a:pt x="2891866" y="3292368"/>
                    <a:pt x="3004029" y="3316751"/>
                  </a:cubicBezTo>
                  <a:cubicBezTo>
                    <a:pt x="3199096" y="3360641"/>
                    <a:pt x="3438053" y="3414285"/>
                    <a:pt x="3535586" y="3448420"/>
                  </a:cubicBezTo>
                  <a:cubicBezTo>
                    <a:pt x="3681886" y="3497187"/>
                    <a:pt x="3794050" y="3580091"/>
                    <a:pt x="3837939" y="3667871"/>
                  </a:cubicBezTo>
                  <a:cubicBezTo>
                    <a:pt x="3881830" y="3760529"/>
                    <a:pt x="3920843" y="3848308"/>
                    <a:pt x="3920843" y="3848308"/>
                  </a:cubicBezTo>
                  <a:lnTo>
                    <a:pt x="3920843" y="3848308"/>
                  </a:lnTo>
                  <a:cubicBezTo>
                    <a:pt x="3945226" y="3897075"/>
                    <a:pt x="3964733" y="3960471"/>
                    <a:pt x="3969609" y="3989731"/>
                  </a:cubicBezTo>
                  <a:lnTo>
                    <a:pt x="4023253" y="3989731"/>
                  </a:lnTo>
                  <a:cubicBezTo>
                    <a:pt x="4008623" y="3975102"/>
                    <a:pt x="3984239" y="3897075"/>
                    <a:pt x="3964733" y="3838554"/>
                  </a:cubicBezTo>
                  <a:close/>
                  <a:moveTo>
                    <a:pt x="2072585" y="2746180"/>
                  </a:moveTo>
                  <a:cubicBezTo>
                    <a:pt x="2072585" y="2731551"/>
                    <a:pt x="2077462" y="2712044"/>
                    <a:pt x="2077462" y="2692537"/>
                  </a:cubicBezTo>
                  <a:cubicBezTo>
                    <a:pt x="2170118" y="2614511"/>
                    <a:pt x="2355432" y="2448703"/>
                    <a:pt x="2448088" y="2336540"/>
                  </a:cubicBezTo>
                  <a:cubicBezTo>
                    <a:pt x="2452965" y="2336540"/>
                    <a:pt x="2457842" y="2336540"/>
                    <a:pt x="2457842" y="2331663"/>
                  </a:cubicBezTo>
                  <a:cubicBezTo>
                    <a:pt x="2457842" y="2336540"/>
                    <a:pt x="2452965" y="2341417"/>
                    <a:pt x="2452965" y="2346294"/>
                  </a:cubicBezTo>
                  <a:cubicBezTo>
                    <a:pt x="2467595" y="2336540"/>
                    <a:pt x="2482225" y="2331663"/>
                    <a:pt x="2482225" y="2331663"/>
                  </a:cubicBezTo>
                  <a:cubicBezTo>
                    <a:pt x="2374938" y="2473086"/>
                    <a:pt x="2194502" y="2658401"/>
                    <a:pt x="2072585" y="2746180"/>
                  </a:cubicBezTo>
                  <a:close/>
                  <a:moveTo>
                    <a:pt x="2262775" y="1907394"/>
                  </a:moveTo>
                  <a:cubicBezTo>
                    <a:pt x="2267652" y="1897640"/>
                    <a:pt x="2272529" y="1887886"/>
                    <a:pt x="2277405" y="1878133"/>
                  </a:cubicBezTo>
                  <a:cubicBezTo>
                    <a:pt x="2287158" y="1853750"/>
                    <a:pt x="2306665" y="1824490"/>
                    <a:pt x="2326172" y="1800106"/>
                  </a:cubicBezTo>
                  <a:cubicBezTo>
                    <a:pt x="2340802" y="1780600"/>
                    <a:pt x="2360308" y="1765969"/>
                    <a:pt x="2379815" y="1751340"/>
                  </a:cubicBezTo>
                  <a:cubicBezTo>
                    <a:pt x="2384691" y="1746463"/>
                    <a:pt x="2389568" y="1746463"/>
                    <a:pt x="2394445" y="1741586"/>
                  </a:cubicBezTo>
                  <a:cubicBezTo>
                    <a:pt x="2433458" y="1712327"/>
                    <a:pt x="2482225" y="1697696"/>
                    <a:pt x="2526115" y="1687944"/>
                  </a:cubicBezTo>
                  <a:cubicBezTo>
                    <a:pt x="2574882" y="1678190"/>
                    <a:pt x="2648032" y="1683067"/>
                    <a:pt x="2711429" y="1736710"/>
                  </a:cubicBezTo>
                  <a:cubicBezTo>
                    <a:pt x="2750442" y="1770846"/>
                    <a:pt x="2769949" y="1814736"/>
                    <a:pt x="2769949" y="1868380"/>
                  </a:cubicBezTo>
                  <a:cubicBezTo>
                    <a:pt x="2769949" y="1980544"/>
                    <a:pt x="2691922" y="2117090"/>
                    <a:pt x="2618772" y="2180486"/>
                  </a:cubicBezTo>
                  <a:cubicBezTo>
                    <a:pt x="2599265" y="2195117"/>
                    <a:pt x="2579758" y="2214624"/>
                    <a:pt x="2565129" y="2229253"/>
                  </a:cubicBezTo>
                  <a:lnTo>
                    <a:pt x="2565129" y="2229253"/>
                  </a:lnTo>
                  <a:cubicBezTo>
                    <a:pt x="2565129" y="2229253"/>
                    <a:pt x="2565129" y="2234130"/>
                    <a:pt x="2560252" y="2234130"/>
                  </a:cubicBezTo>
                  <a:cubicBezTo>
                    <a:pt x="2472472" y="2297527"/>
                    <a:pt x="2384691" y="2336540"/>
                    <a:pt x="2301788" y="2317034"/>
                  </a:cubicBezTo>
                  <a:cubicBezTo>
                    <a:pt x="2272529" y="2312157"/>
                    <a:pt x="2253022" y="2297527"/>
                    <a:pt x="2248145" y="2297527"/>
                  </a:cubicBezTo>
                  <a:cubicBezTo>
                    <a:pt x="2243268" y="2292651"/>
                    <a:pt x="2218885" y="2326786"/>
                    <a:pt x="2292035" y="2351170"/>
                  </a:cubicBezTo>
                  <a:cubicBezTo>
                    <a:pt x="2301788" y="2351170"/>
                    <a:pt x="2306665" y="2356047"/>
                    <a:pt x="2316418" y="2356047"/>
                  </a:cubicBezTo>
                  <a:lnTo>
                    <a:pt x="2316418" y="2356047"/>
                  </a:lnTo>
                  <a:cubicBezTo>
                    <a:pt x="2340802" y="2356047"/>
                    <a:pt x="2350555" y="2375553"/>
                    <a:pt x="2355432" y="2414567"/>
                  </a:cubicBezTo>
                  <a:cubicBezTo>
                    <a:pt x="2301788" y="2463334"/>
                    <a:pt x="2238391" y="2516978"/>
                    <a:pt x="2179871" y="2565744"/>
                  </a:cubicBezTo>
                  <a:cubicBezTo>
                    <a:pt x="2170118" y="2570620"/>
                    <a:pt x="2160365" y="2580374"/>
                    <a:pt x="2145735" y="2590128"/>
                  </a:cubicBezTo>
                  <a:cubicBezTo>
                    <a:pt x="2101845" y="2629140"/>
                    <a:pt x="2082338" y="2624263"/>
                    <a:pt x="2082338" y="2590128"/>
                  </a:cubicBezTo>
                  <a:cubicBezTo>
                    <a:pt x="2082338" y="2492594"/>
                    <a:pt x="2038448" y="2234130"/>
                    <a:pt x="2014065" y="2107336"/>
                  </a:cubicBezTo>
                  <a:cubicBezTo>
                    <a:pt x="2014065" y="2102461"/>
                    <a:pt x="2014065" y="2102461"/>
                    <a:pt x="2014065" y="2097584"/>
                  </a:cubicBezTo>
                  <a:cubicBezTo>
                    <a:pt x="2009188" y="2058569"/>
                    <a:pt x="2018941" y="2034186"/>
                    <a:pt x="2048201" y="2019557"/>
                  </a:cubicBezTo>
                  <a:cubicBezTo>
                    <a:pt x="2082338" y="2000050"/>
                    <a:pt x="2111598" y="1980544"/>
                    <a:pt x="2140858" y="1965913"/>
                  </a:cubicBezTo>
                  <a:cubicBezTo>
                    <a:pt x="2135982" y="1995173"/>
                    <a:pt x="2131105" y="2019557"/>
                    <a:pt x="2131105" y="2029311"/>
                  </a:cubicBezTo>
                  <a:lnTo>
                    <a:pt x="2106721" y="2136596"/>
                  </a:lnTo>
                  <a:lnTo>
                    <a:pt x="2179871" y="2053694"/>
                  </a:lnTo>
                  <a:cubicBezTo>
                    <a:pt x="2209132" y="2000050"/>
                    <a:pt x="2243268" y="1951284"/>
                    <a:pt x="2262775" y="1907394"/>
                  </a:cubicBezTo>
                  <a:lnTo>
                    <a:pt x="2262775" y="1907394"/>
                  </a:lnTo>
                  <a:cubicBezTo>
                    <a:pt x="2262775" y="1907394"/>
                    <a:pt x="2262775" y="1907394"/>
                    <a:pt x="2262775" y="1907394"/>
                  </a:cubicBezTo>
                  <a:close/>
                  <a:moveTo>
                    <a:pt x="2248145" y="1809860"/>
                  </a:moveTo>
                  <a:cubicBezTo>
                    <a:pt x="2243268" y="1829367"/>
                    <a:pt x="2233515" y="1848873"/>
                    <a:pt x="2228638" y="1863503"/>
                  </a:cubicBezTo>
                  <a:cubicBezTo>
                    <a:pt x="2174995" y="1892763"/>
                    <a:pt x="2072585" y="1946407"/>
                    <a:pt x="1994558" y="2004927"/>
                  </a:cubicBezTo>
                  <a:cubicBezTo>
                    <a:pt x="1989682" y="1990296"/>
                    <a:pt x="1979928" y="1970790"/>
                    <a:pt x="1965298" y="1956161"/>
                  </a:cubicBezTo>
                  <a:cubicBezTo>
                    <a:pt x="2048201" y="1907394"/>
                    <a:pt x="2179871" y="1843996"/>
                    <a:pt x="2248145" y="1809860"/>
                  </a:cubicBezTo>
                  <a:close/>
                  <a:moveTo>
                    <a:pt x="458407" y="1502629"/>
                  </a:moveTo>
                  <a:cubicBezTo>
                    <a:pt x="463284" y="1370960"/>
                    <a:pt x="536434" y="1263673"/>
                    <a:pt x="619337" y="1234412"/>
                  </a:cubicBezTo>
                  <a:lnTo>
                    <a:pt x="619337" y="1234412"/>
                  </a:lnTo>
                  <a:cubicBezTo>
                    <a:pt x="619337" y="1234412"/>
                    <a:pt x="624214" y="1234412"/>
                    <a:pt x="624214" y="1234412"/>
                  </a:cubicBezTo>
                  <a:cubicBezTo>
                    <a:pt x="819281" y="1258796"/>
                    <a:pt x="1024101" y="1244166"/>
                    <a:pt x="1248428" y="1175893"/>
                  </a:cubicBezTo>
                  <a:cubicBezTo>
                    <a:pt x="1360591" y="1146633"/>
                    <a:pt x="1453248" y="1102743"/>
                    <a:pt x="1526398" y="1063729"/>
                  </a:cubicBezTo>
                  <a:cubicBezTo>
                    <a:pt x="1477631" y="1127127"/>
                    <a:pt x="1428865" y="1156385"/>
                    <a:pt x="1370345" y="1185646"/>
                  </a:cubicBezTo>
                  <a:lnTo>
                    <a:pt x="1238674" y="1244166"/>
                  </a:lnTo>
                  <a:lnTo>
                    <a:pt x="1380098" y="1234412"/>
                  </a:lnTo>
                  <a:cubicBezTo>
                    <a:pt x="1541028" y="1224660"/>
                    <a:pt x="1682451" y="1210029"/>
                    <a:pt x="1799491" y="1112496"/>
                  </a:cubicBezTo>
                  <a:cubicBezTo>
                    <a:pt x="1853135" y="1229535"/>
                    <a:pt x="1965298" y="1370960"/>
                    <a:pt x="2067708" y="1453863"/>
                  </a:cubicBezTo>
                  <a:lnTo>
                    <a:pt x="2067708" y="1453863"/>
                  </a:lnTo>
                  <a:cubicBezTo>
                    <a:pt x="2072585" y="1458740"/>
                    <a:pt x="2072585" y="1458740"/>
                    <a:pt x="2077462" y="1463617"/>
                  </a:cubicBezTo>
                  <a:cubicBezTo>
                    <a:pt x="2077462" y="1463617"/>
                    <a:pt x="2077462" y="1463617"/>
                    <a:pt x="2082338" y="1468493"/>
                  </a:cubicBezTo>
                  <a:cubicBezTo>
                    <a:pt x="2121352" y="1497752"/>
                    <a:pt x="2150612" y="1541644"/>
                    <a:pt x="2160365" y="1605040"/>
                  </a:cubicBezTo>
                  <a:cubicBezTo>
                    <a:pt x="2160365" y="1673313"/>
                    <a:pt x="2160365" y="1746463"/>
                    <a:pt x="2155488" y="1814736"/>
                  </a:cubicBezTo>
                  <a:cubicBezTo>
                    <a:pt x="2092091" y="1848873"/>
                    <a:pt x="2014065" y="1887886"/>
                    <a:pt x="1960421" y="1917146"/>
                  </a:cubicBezTo>
                  <a:cubicBezTo>
                    <a:pt x="1945791" y="1926900"/>
                    <a:pt x="1931162" y="1926900"/>
                    <a:pt x="1916532" y="1926900"/>
                  </a:cubicBezTo>
                  <a:cubicBezTo>
                    <a:pt x="1901901" y="1926900"/>
                    <a:pt x="1887271" y="1926900"/>
                    <a:pt x="1862888" y="1931777"/>
                  </a:cubicBezTo>
                  <a:cubicBezTo>
                    <a:pt x="1804368" y="1951284"/>
                    <a:pt x="1609301" y="2024434"/>
                    <a:pt x="1409357" y="2029311"/>
                  </a:cubicBezTo>
                  <a:cubicBezTo>
                    <a:pt x="1311824" y="2039063"/>
                    <a:pt x="1219168" y="2024434"/>
                    <a:pt x="1126511" y="1990296"/>
                  </a:cubicBezTo>
                  <a:cubicBezTo>
                    <a:pt x="1033854" y="1956161"/>
                    <a:pt x="950951" y="1941530"/>
                    <a:pt x="872924" y="1946407"/>
                  </a:cubicBezTo>
                  <a:cubicBezTo>
                    <a:pt x="858294" y="1946407"/>
                    <a:pt x="833911" y="1951284"/>
                    <a:pt x="804651" y="1956161"/>
                  </a:cubicBezTo>
                  <a:cubicBezTo>
                    <a:pt x="760761" y="1965913"/>
                    <a:pt x="716870" y="1980544"/>
                    <a:pt x="668104" y="2004927"/>
                  </a:cubicBezTo>
                  <a:cubicBezTo>
                    <a:pt x="590077" y="2043940"/>
                    <a:pt x="526681" y="2058569"/>
                    <a:pt x="473037" y="2053694"/>
                  </a:cubicBezTo>
                  <a:cubicBezTo>
                    <a:pt x="473037" y="1839119"/>
                    <a:pt x="463284" y="1609917"/>
                    <a:pt x="458407" y="1502629"/>
                  </a:cubicBezTo>
                  <a:lnTo>
                    <a:pt x="458407" y="1502629"/>
                  </a:lnTo>
                  <a:close/>
                  <a:moveTo>
                    <a:pt x="414517" y="2009803"/>
                  </a:moveTo>
                  <a:cubicBezTo>
                    <a:pt x="395011" y="1965913"/>
                    <a:pt x="370627" y="1912269"/>
                    <a:pt x="365750" y="1863503"/>
                  </a:cubicBezTo>
                  <a:cubicBezTo>
                    <a:pt x="360873" y="1809860"/>
                    <a:pt x="375503" y="1770846"/>
                    <a:pt x="395011" y="1746463"/>
                  </a:cubicBezTo>
                  <a:cubicBezTo>
                    <a:pt x="404764" y="1731833"/>
                    <a:pt x="419394" y="1736710"/>
                    <a:pt x="419394" y="1756217"/>
                  </a:cubicBezTo>
                  <a:cubicBezTo>
                    <a:pt x="424270" y="1834244"/>
                    <a:pt x="424270" y="1926900"/>
                    <a:pt x="424270" y="2009803"/>
                  </a:cubicBezTo>
                  <a:cubicBezTo>
                    <a:pt x="419394" y="2019557"/>
                    <a:pt x="414517" y="2019557"/>
                    <a:pt x="414517" y="2009803"/>
                  </a:cubicBezTo>
                  <a:close/>
                  <a:moveTo>
                    <a:pt x="848540" y="2848591"/>
                  </a:moveTo>
                  <a:cubicBezTo>
                    <a:pt x="575447" y="2702291"/>
                    <a:pt x="443777" y="2385307"/>
                    <a:pt x="424270" y="2112213"/>
                  </a:cubicBezTo>
                  <a:cubicBezTo>
                    <a:pt x="424270" y="2102461"/>
                    <a:pt x="434023" y="2092707"/>
                    <a:pt x="443777" y="2097584"/>
                  </a:cubicBezTo>
                  <a:cubicBezTo>
                    <a:pt x="502297" y="2112213"/>
                    <a:pt x="590077" y="2102461"/>
                    <a:pt x="692487" y="2048817"/>
                  </a:cubicBezTo>
                  <a:cubicBezTo>
                    <a:pt x="824157" y="1980544"/>
                    <a:pt x="946074" y="1980544"/>
                    <a:pt x="1107004" y="2039063"/>
                  </a:cubicBezTo>
                  <a:cubicBezTo>
                    <a:pt x="1209414" y="2078077"/>
                    <a:pt x="1306948" y="2087830"/>
                    <a:pt x="1409357" y="2078077"/>
                  </a:cubicBezTo>
                  <a:cubicBezTo>
                    <a:pt x="1614178" y="2073200"/>
                    <a:pt x="1818998" y="2000050"/>
                    <a:pt x="1877518" y="1975667"/>
                  </a:cubicBezTo>
                  <a:cubicBezTo>
                    <a:pt x="1892148" y="1970790"/>
                    <a:pt x="1906778" y="1970790"/>
                    <a:pt x="1916532" y="1975667"/>
                  </a:cubicBezTo>
                  <a:cubicBezTo>
                    <a:pt x="1936038" y="1985419"/>
                    <a:pt x="1950668" y="2024434"/>
                    <a:pt x="1955545" y="2053694"/>
                  </a:cubicBezTo>
                  <a:cubicBezTo>
                    <a:pt x="1955545" y="2063446"/>
                    <a:pt x="1960421" y="2082953"/>
                    <a:pt x="1965298" y="2112213"/>
                  </a:cubicBezTo>
                  <a:cubicBezTo>
                    <a:pt x="1984805" y="2224377"/>
                    <a:pt x="2028695" y="2492594"/>
                    <a:pt x="2033571" y="2585251"/>
                  </a:cubicBezTo>
                  <a:cubicBezTo>
                    <a:pt x="2033571" y="2682784"/>
                    <a:pt x="2018941" y="2770564"/>
                    <a:pt x="2014065" y="2799824"/>
                  </a:cubicBezTo>
                  <a:cubicBezTo>
                    <a:pt x="2004312" y="2804701"/>
                    <a:pt x="1989682" y="2814453"/>
                    <a:pt x="1970174" y="2829084"/>
                  </a:cubicBezTo>
                  <a:cubicBezTo>
                    <a:pt x="1970174" y="2819330"/>
                    <a:pt x="1970174" y="2814453"/>
                    <a:pt x="1975051" y="2804701"/>
                  </a:cubicBezTo>
                  <a:lnTo>
                    <a:pt x="1960421" y="2804701"/>
                  </a:lnTo>
                  <a:cubicBezTo>
                    <a:pt x="1960421" y="2814453"/>
                    <a:pt x="1960421" y="2819330"/>
                    <a:pt x="1955545" y="2829084"/>
                  </a:cubicBezTo>
                  <a:lnTo>
                    <a:pt x="1965298" y="2829084"/>
                  </a:lnTo>
                  <a:cubicBezTo>
                    <a:pt x="1882395" y="2877851"/>
                    <a:pt x="1721465" y="2970507"/>
                    <a:pt x="1560534" y="2990014"/>
                  </a:cubicBezTo>
                  <a:cubicBezTo>
                    <a:pt x="1336207" y="3024151"/>
                    <a:pt x="1146018" y="3004645"/>
                    <a:pt x="848540" y="2848591"/>
                  </a:cubicBezTo>
                  <a:close/>
                  <a:moveTo>
                    <a:pt x="2467595" y="3194835"/>
                  </a:moveTo>
                  <a:cubicBezTo>
                    <a:pt x="2467595" y="3194835"/>
                    <a:pt x="2467595" y="3194835"/>
                    <a:pt x="2467595" y="3194835"/>
                  </a:cubicBezTo>
                  <a:cubicBezTo>
                    <a:pt x="2404199" y="3219218"/>
                    <a:pt x="2311541" y="3263108"/>
                    <a:pt x="2194502" y="3346012"/>
                  </a:cubicBezTo>
                  <a:cubicBezTo>
                    <a:pt x="2014065" y="3472804"/>
                    <a:pt x="1736095" y="3584968"/>
                    <a:pt x="1550781" y="3545954"/>
                  </a:cubicBezTo>
                  <a:cubicBezTo>
                    <a:pt x="1433741" y="3521571"/>
                    <a:pt x="1345961" y="3428914"/>
                    <a:pt x="1302071" y="3365518"/>
                  </a:cubicBezTo>
                  <a:cubicBezTo>
                    <a:pt x="1282564" y="3341135"/>
                    <a:pt x="1287441" y="3321628"/>
                    <a:pt x="1302071" y="3311874"/>
                  </a:cubicBezTo>
                  <a:lnTo>
                    <a:pt x="1409357" y="3263108"/>
                  </a:lnTo>
                  <a:cubicBezTo>
                    <a:pt x="1409357" y="3263108"/>
                    <a:pt x="1409357" y="3263108"/>
                    <a:pt x="1409357" y="3263108"/>
                  </a:cubicBezTo>
                  <a:cubicBezTo>
                    <a:pt x="1419111" y="3258231"/>
                    <a:pt x="1423988" y="3263108"/>
                    <a:pt x="1423988" y="3263108"/>
                  </a:cubicBezTo>
                  <a:lnTo>
                    <a:pt x="1423988" y="3267985"/>
                  </a:lnTo>
                  <a:cubicBezTo>
                    <a:pt x="1423988" y="3326504"/>
                    <a:pt x="1404481" y="3380147"/>
                    <a:pt x="1404481" y="3380147"/>
                  </a:cubicBezTo>
                  <a:cubicBezTo>
                    <a:pt x="1399604" y="3399654"/>
                    <a:pt x="1409357" y="3394778"/>
                    <a:pt x="1419111" y="3385024"/>
                  </a:cubicBezTo>
                  <a:cubicBezTo>
                    <a:pt x="1448371" y="3350887"/>
                    <a:pt x="1467878" y="3287491"/>
                    <a:pt x="1467878" y="3214341"/>
                  </a:cubicBezTo>
                  <a:cubicBezTo>
                    <a:pt x="1467878" y="3146068"/>
                    <a:pt x="1472754" y="3111931"/>
                    <a:pt x="1492261" y="3082670"/>
                  </a:cubicBezTo>
                  <a:cubicBezTo>
                    <a:pt x="1492261" y="3082670"/>
                    <a:pt x="1497138" y="3077795"/>
                    <a:pt x="1497138" y="3077795"/>
                  </a:cubicBezTo>
                  <a:cubicBezTo>
                    <a:pt x="1497138" y="3077795"/>
                    <a:pt x="1497138" y="3077795"/>
                    <a:pt x="1502015" y="3072918"/>
                  </a:cubicBezTo>
                  <a:cubicBezTo>
                    <a:pt x="1506891" y="3068041"/>
                    <a:pt x="1506891" y="3068041"/>
                    <a:pt x="1511768" y="3063164"/>
                  </a:cubicBezTo>
                  <a:cubicBezTo>
                    <a:pt x="1511768" y="3063164"/>
                    <a:pt x="1511768" y="3063164"/>
                    <a:pt x="1511768" y="3063164"/>
                  </a:cubicBezTo>
                  <a:lnTo>
                    <a:pt x="1511768" y="3063164"/>
                  </a:lnTo>
                  <a:cubicBezTo>
                    <a:pt x="1516645" y="3058287"/>
                    <a:pt x="1516645" y="3058287"/>
                    <a:pt x="1521521" y="3053411"/>
                  </a:cubicBezTo>
                  <a:cubicBezTo>
                    <a:pt x="1541028" y="3053411"/>
                    <a:pt x="1560534" y="3048534"/>
                    <a:pt x="1575165" y="3048534"/>
                  </a:cubicBezTo>
                  <a:cubicBezTo>
                    <a:pt x="1818998" y="3019274"/>
                    <a:pt x="2048201" y="2848591"/>
                    <a:pt x="2057955" y="2843714"/>
                  </a:cubicBezTo>
                  <a:lnTo>
                    <a:pt x="2067708" y="2838837"/>
                  </a:lnTo>
                  <a:cubicBezTo>
                    <a:pt x="2067708" y="2829084"/>
                    <a:pt x="2092091" y="2794947"/>
                    <a:pt x="2111598" y="2780318"/>
                  </a:cubicBezTo>
                  <a:cubicBezTo>
                    <a:pt x="2111598" y="2780318"/>
                    <a:pt x="2111598" y="2780318"/>
                    <a:pt x="2111598" y="2780318"/>
                  </a:cubicBezTo>
                  <a:cubicBezTo>
                    <a:pt x="2184748" y="2721797"/>
                    <a:pt x="2277405" y="2638894"/>
                    <a:pt x="2360308" y="2551113"/>
                  </a:cubicBezTo>
                  <a:lnTo>
                    <a:pt x="2360308" y="3033903"/>
                  </a:lnTo>
                  <a:cubicBezTo>
                    <a:pt x="2360308" y="3097301"/>
                    <a:pt x="2404199" y="3141191"/>
                    <a:pt x="2462719" y="3175328"/>
                  </a:cubicBezTo>
                  <a:lnTo>
                    <a:pt x="2462719" y="3175328"/>
                  </a:lnTo>
                  <a:cubicBezTo>
                    <a:pt x="2477349" y="3175328"/>
                    <a:pt x="2487102" y="3185081"/>
                    <a:pt x="2467595" y="3194835"/>
                  </a:cubicBezTo>
                  <a:close/>
                  <a:moveTo>
                    <a:pt x="1872641" y="2078077"/>
                  </a:moveTo>
                  <a:lnTo>
                    <a:pt x="1882395" y="2073200"/>
                  </a:lnTo>
                  <a:cubicBezTo>
                    <a:pt x="1877518" y="2063446"/>
                    <a:pt x="1877518" y="2058569"/>
                    <a:pt x="1872641" y="2048817"/>
                  </a:cubicBezTo>
                  <a:lnTo>
                    <a:pt x="1862888" y="2053694"/>
                  </a:lnTo>
                  <a:cubicBezTo>
                    <a:pt x="1867765" y="2063446"/>
                    <a:pt x="1872641" y="2073200"/>
                    <a:pt x="1872641" y="2078077"/>
                  </a:cubicBezTo>
                  <a:close/>
                  <a:moveTo>
                    <a:pt x="1867765" y="2029311"/>
                  </a:moveTo>
                  <a:cubicBezTo>
                    <a:pt x="1862888" y="2019557"/>
                    <a:pt x="1862888" y="2014680"/>
                    <a:pt x="1858012" y="2004927"/>
                  </a:cubicBezTo>
                  <a:lnTo>
                    <a:pt x="1848258" y="2009803"/>
                  </a:lnTo>
                  <a:cubicBezTo>
                    <a:pt x="1853135" y="2014680"/>
                    <a:pt x="1853135" y="2024434"/>
                    <a:pt x="1858012" y="2034186"/>
                  </a:cubicBezTo>
                  <a:lnTo>
                    <a:pt x="1867765" y="2029311"/>
                  </a:lnTo>
                  <a:close/>
                  <a:moveTo>
                    <a:pt x="1901901" y="2175611"/>
                  </a:moveTo>
                  <a:lnTo>
                    <a:pt x="1916532" y="2170734"/>
                  </a:lnTo>
                  <a:cubicBezTo>
                    <a:pt x="1916532" y="2160980"/>
                    <a:pt x="1911655" y="2156103"/>
                    <a:pt x="1911655" y="2146350"/>
                  </a:cubicBezTo>
                  <a:lnTo>
                    <a:pt x="1897024" y="2151227"/>
                  </a:lnTo>
                  <a:cubicBezTo>
                    <a:pt x="1897024" y="2160980"/>
                    <a:pt x="1901901" y="2170734"/>
                    <a:pt x="1901901" y="2175611"/>
                  </a:cubicBezTo>
                  <a:close/>
                  <a:moveTo>
                    <a:pt x="1955545" y="2526730"/>
                  </a:moveTo>
                  <a:lnTo>
                    <a:pt x="1970174" y="2526730"/>
                  </a:lnTo>
                  <a:lnTo>
                    <a:pt x="1965298" y="2502347"/>
                  </a:lnTo>
                  <a:lnTo>
                    <a:pt x="1950668" y="2502347"/>
                  </a:lnTo>
                  <a:lnTo>
                    <a:pt x="1955545" y="2526730"/>
                  </a:lnTo>
                  <a:close/>
                  <a:moveTo>
                    <a:pt x="1960421" y="2580374"/>
                  </a:moveTo>
                  <a:lnTo>
                    <a:pt x="1975051" y="2580374"/>
                  </a:lnTo>
                  <a:cubicBezTo>
                    <a:pt x="1975051" y="2570620"/>
                    <a:pt x="1975051" y="2565744"/>
                    <a:pt x="1975051" y="2555990"/>
                  </a:cubicBezTo>
                  <a:lnTo>
                    <a:pt x="1960421" y="2555990"/>
                  </a:lnTo>
                  <a:cubicBezTo>
                    <a:pt x="1960421" y="2560867"/>
                    <a:pt x="1960421" y="2570620"/>
                    <a:pt x="1960421" y="2580374"/>
                  </a:cubicBezTo>
                  <a:close/>
                  <a:moveTo>
                    <a:pt x="1950668" y="2477963"/>
                  </a:moveTo>
                  <a:lnTo>
                    <a:pt x="1965298" y="2477963"/>
                  </a:lnTo>
                  <a:lnTo>
                    <a:pt x="1960421" y="2453580"/>
                  </a:lnTo>
                  <a:lnTo>
                    <a:pt x="1945791" y="2453580"/>
                  </a:lnTo>
                  <a:lnTo>
                    <a:pt x="1950668" y="2477963"/>
                  </a:lnTo>
                  <a:close/>
                  <a:moveTo>
                    <a:pt x="1940915" y="2375553"/>
                  </a:moveTo>
                  <a:lnTo>
                    <a:pt x="1955545" y="2375553"/>
                  </a:lnTo>
                  <a:cubicBezTo>
                    <a:pt x="1955545" y="2365801"/>
                    <a:pt x="1955545" y="2360924"/>
                    <a:pt x="1950668" y="2351170"/>
                  </a:cubicBezTo>
                  <a:lnTo>
                    <a:pt x="1936038" y="2351170"/>
                  </a:lnTo>
                  <a:cubicBezTo>
                    <a:pt x="1936038" y="2360924"/>
                    <a:pt x="1936038" y="2370678"/>
                    <a:pt x="1940915" y="2375553"/>
                  </a:cubicBezTo>
                  <a:close/>
                  <a:moveTo>
                    <a:pt x="1931162" y="2326786"/>
                  </a:moveTo>
                  <a:lnTo>
                    <a:pt x="1945791" y="2326786"/>
                  </a:lnTo>
                  <a:cubicBezTo>
                    <a:pt x="1945791" y="2317034"/>
                    <a:pt x="1940915" y="2312157"/>
                    <a:pt x="1940915" y="2302403"/>
                  </a:cubicBezTo>
                  <a:lnTo>
                    <a:pt x="1926285" y="2302403"/>
                  </a:lnTo>
                  <a:cubicBezTo>
                    <a:pt x="1931162" y="2312157"/>
                    <a:pt x="1931162" y="2317034"/>
                    <a:pt x="1931162" y="2326786"/>
                  </a:cubicBezTo>
                  <a:close/>
                  <a:moveTo>
                    <a:pt x="1945791" y="2429197"/>
                  </a:moveTo>
                  <a:lnTo>
                    <a:pt x="1960421" y="2429197"/>
                  </a:lnTo>
                  <a:cubicBezTo>
                    <a:pt x="1960421" y="2419444"/>
                    <a:pt x="1960421" y="2414567"/>
                    <a:pt x="1955545" y="2404813"/>
                  </a:cubicBezTo>
                  <a:lnTo>
                    <a:pt x="1940915" y="2404813"/>
                  </a:lnTo>
                  <a:cubicBezTo>
                    <a:pt x="1945791" y="2409690"/>
                    <a:pt x="1945791" y="2419444"/>
                    <a:pt x="1945791" y="2429197"/>
                  </a:cubicBezTo>
                  <a:close/>
                </a:path>
              </a:pathLst>
            </a:custGeom>
            <a:solidFill>
              <a:srgbClr val="1A4A56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579" name="グラフィックス 223">
            <a:extLst>
              <a:ext uri="{FF2B5EF4-FFF2-40B4-BE49-F238E27FC236}">
                <a16:creationId xmlns:a16="http://schemas.microsoft.com/office/drawing/2014/main" id="{4ACC8672-D8CA-4AF1-B4CC-13999CAF9F10}"/>
              </a:ext>
            </a:extLst>
          </p:cNvPr>
          <p:cNvGrpSpPr>
            <a:grpSpLocks noChangeAspect="1"/>
          </p:cNvGrpSpPr>
          <p:nvPr/>
        </p:nvGrpSpPr>
        <p:grpSpPr>
          <a:xfrm>
            <a:off x="17386137" y="15568270"/>
            <a:ext cx="4861296" cy="4559048"/>
            <a:chOff x="18174595" y="10231075"/>
            <a:chExt cx="4198813" cy="3937754"/>
          </a:xfrm>
          <a:solidFill>
            <a:schemeClr val="accent1"/>
          </a:solidFill>
        </p:grpSpPr>
        <p:sp>
          <p:nvSpPr>
            <p:cNvPr id="580" name="フリーフォーム: 図形 579">
              <a:extLst>
                <a:ext uri="{FF2B5EF4-FFF2-40B4-BE49-F238E27FC236}">
                  <a16:creationId xmlns:a16="http://schemas.microsoft.com/office/drawing/2014/main" id="{B66D1CFC-DA90-4E43-804F-0779AEA65045}"/>
                </a:ext>
              </a:extLst>
            </p:cNvPr>
            <p:cNvSpPr/>
            <p:nvPr/>
          </p:nvSpPr>
          <p:spPr>
            <a:xfrm>
              <a:off x="18208732" y="13289945"/>
              <a:ext cx="4130538" cy="878884"/>
            </a:xfrm>
            <a:custGeom>
              <a:avLst/>
              <a:gdLst>
                <a:gd name="connsiteX0" fmla="*/ 0 w 4130538"/>
                <a:gd name="connsiteY0" fmla="*/ 878884 h 878884"/>
                <a:gd name="connsiteX1" fmla="*/ 4130539 w 4130538"/>
                <a:gd name="connsiteY1" fmla="*/ 878884 h 878884"/>
                <a:gd name="connsiteX2" fmla="*/ 3886705 w 4130538"/>
                <a:gd name="connsiteY2" fmla="*/ 303436 h 878884"/>
                <a:gd name="connsiteX3" fmla="*/ 3501449 w 4130538"/>
                <a:gd name="connsiteY3" fmla="*/ 79111 h 878884"/>
                <a:gd name="connsiteX4" fmla="*/ 1360591 w 4130538"/>
                <a:gd name="connsiteY4" fmla="*/ 1084 h 878884"/>
                <a:gd name="connsiteX5" fmla="*/ 653474 w 4130538"/>
                <a:gd name="connsiteY5" fmla="*/ 79111 h 878884"/>
                <a:gd name="connsiteX6" fmla="*/ 190190 w 4130538"/>
                <a:gd name="connsiteY6" fmla="*/ 308313 h 878884"/>
                <a:gd name="connsiteX7" fmla="*/ 0 w 4130538"/>
                <a:gd name="connsiteY7" fmla="*/ 878884 h 878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0538" h="878884">
                  <a:moveTo>
                    <a:pt x="0" y="878884"/>
                  </a:moveTo>
                  <a:lnTo>
                    <a:pt x="4130539" y="878884"/>
                  </a:lnTo>
                  <a:cubicBezTo>
                    <a:pt x="4130539" y="878884"/>
                    <a:pt x="3979362" y="454613"/>
                    <a:pt x="3886705" y="303436"/>
                  </a:cubicBezTo>
                  <a:cubicBezTo>
                    <a:pt x="3794049" y="152261"/>
                    <a:pt x="3584353" y="108370"/>
                    <a:pt x="3501449" y="79111"/>
                  </a:cubicBezTo>
                  <a:cubicBezTo>
                    <a:pt x="3418545" y="49850"/>
                    <a:pt x="1614177" y="-8670"/>
                    <a:pt x="1360591" y="1084"/>
                  </a:cubicBezTo>
                  <a:cubicBezTo>
                    <a:pt x="1107003" y="10836"/>
                    <a:pt x="863170" y="54727"/>
                    <a:pt x="653474" y="79111"/>
                  </a:cubicBezTo>
                  <a:cubicBezTo>
                    <a:pt x="443776" y="103494"/>
                    <a:pt x="248709" y="235163"/>
                    <a:pt x="190190" y="308313"/>
                  </a:cubicBezTo>
                  <a:cubicBezTo>
                    <a:pt x="131669" y="381463"/>
                    <a:pt x="0" y="878884"/>
                    <a:pt x="0" y="878884"/>
                  </a:cubicBezTo>
                  <a:close/>
                </a:path>
              </a:pathLst>
            </a:custGeom>
            <a:solidFill>
              <a:srgbClr val="9DCEDA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1" name="フリーフォーム: 図形 580">
              <a:extLst>
                <a:ext uri="{FF2B5EF4-FFF2-40B4-BE49-F238E27FC236}">
                  <a16:creationId xmlns:a16="http://schemas.microsoft.com/office/drawing/2014/main" id="{453B5985-7923-4B5E-985F-4DC1A019B385}"/>
                </a:ext>
              </a:extLst>
            </p:cNvPr>
            <p:cNvSpPr/>
            <p:nvPr/>
          </p:nvSpPr>
          <p:spPr>
            <a:xfrm>
              <a:off x="19068727" y="11828028"/>
              <a:ext cx="2329346" cy="1419111"/>
            </a:xfrm>
            <a:custGeom>
              <a:avLst/>
              <a:gdLst>
                <a:gd name="connsiteX0" fmla="*/ 159228 w 2329346"/>
                <a:gd name="connsiteY0" fmla="*/ 0 h 1419111"/>
                <a:gd name="connsiteX1" fmla="*/ 334789 w 2329346"/>
                <a:gd name="connsiteY1" fmla="*/ 282846 h 1419111"/>
                <a:gd name="connsiteX2" fmla="*/ 520102 w 2329346"/>
                <a:gd name="connsiteY2" fmla="*/ 453530 h 1419111"/>
                <a:gd name="connsiteX3" fmla="*/ 1241848 w 2329346"/>
                <a:gd name="connsiteY3" fmla="*/ 307230 h 1419111"/>
                <a:gd name="connsiteX4" fmla="*/ 1724640 w 2329346"/>
                <a:gd name="connsiteY4" fmla="*/ 424269 h 1419111"/>
                <a:gd name="connsiteX5" fmla="*/ 1958719 w 2329346"/>
                <a:gd name="connsiteY5" fmla="*/ 463284 h 1419111"/>
                <a:gd name="connsiteX6" fmla="*/ 2202553 w 2329346"/>
                <a:gd name="connsiteY6" fmla="*/ 131669 h 1419111"/>
                <a:gd name="connsiteX7" fmla="*/ 2329347 w 2329346"/>
                <a:gd name="connsiteY7" fmla="*/ 175560 h 1419111"/>
                <a:gd name="connsiteX8" fmla="*/ 2183047 w 2329346"/>
                <a:gd name="connsiteY8" fmla="*/ 307230 h 1419111"/>
                <a:gd name="connsiteX9" fmla="*/ 2148909 w 2329346"/>
                <a:gd name="connsiteY9" fmla="*/ 385257 h 1419111"/>
                <a:gd name="connsiteX10" fmla="*/ 2114774 w 2329346"/>
                <a:gd name="connsiteY10" fmla="*/ 741253 h 1419111"/>
                <a:gd name="connsiteX11" fmla="*/ 2270826 w 2329346"/>
                <a:gd name="connsiteY11" fmla="*/ 624213 h 1419111"/>
                <a:gd name="connsiteX12" fmla="*/ 2007486 w 2329346"/>
                <a:gd name="connsiteY12" fmla="*/ 965580 h 1419111"/>
                <a:gd name="connsiteX13" fmla="*/ 1222342 w 2329346"/>
                <a:gd name="connsiteY13" fmla="*/ 1419111 h 1419111"/>
                <a:gd name="connsiteX14" fmla="*/ 422568 w 2329346"/>
                <a:gd name="connsiteY14" fmla="*/ 970457 h 1419111"/>
                <a:gd name="connsiteX15" fmla="*/ 173858 w 2329346"/>
                <a:gd name="connsiteY15" fmla="*/ 663227 h 1419111"/>
                <a:gd name="connsiteX16" fmla="*/ 8051 w 2329346"/>
                <a:gd name="connsiteY16" fmla="*/ 302353 h 1419111"/>
                <a:gd name="connsiteX17" fmla="*/ 90955 w 2329346"/>
                <a:gd name="connsiteY17" fmla="*/ 165806 h 1419111"/>
                <a:gd name="connsiteX18" fmla="*/ 159228 w 2329346"/>
                <a:gd name="connsiteY18" fmla="*/ 0 h 1419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329346" h="1419111">
                  <a:moveTo>
                    <a:pt x="159228" y="0"/>
                  </a:moveTo>
                  <a:cubicBezTo>
                    <a:pt x="193364" y="68273"/>
                    <a:pt x="286022" y="199944"/>
                    <a:pt x="334789" y="282846"/>
                  </a:cubicBezTo>
                  <a:cubicBezTo>
                    <a:pt x="383556" y="370627"/>
                    <a:pt x="471335" y="438900"/>
                    <a:pt x="520102" y="453530"/>
                  </a:cubicBezTo>
                  <a:cubicBezTo>
                    <a:pt x="778565" y="404763"/>
                    <a:pt x="1119932" y="307230"/>
                    <a:pt x="1241848" y="307230"/>
                  </a:cubicBezTo>
                  <a:cubicBezTo>
                    <a:pt x="1363765" y="307230"/>
                    <a:pt x="1641736" y="404763"/>
                    <a:pt x="1724640" y="424269"/>
                  </a:cubicBezTo>
                  <a:cubicBezTo>
                    <a:pt x="1807542" y="443777"/>
                    <a:pt x="1958719" y="463284"/>
                    <a:pt x="1958719" y="463284"/>
                  </a:cubicBezTo>
                  <a:cubicBezTo>
                    <a:pt x="2061130" y="380380"/>
                    <a:pt x="2144032" y="190190"/>
                    <a:pt x="2202553" y="131669"/>
                  </a:cubicBezTo>
                  <a:cubicBezTo>
                    <a:pt x="2256197" y="73150"/>
                    <a:pt x="2309840" y="58519"/>
                    <a:pt x="2329347" y="175560"/>
                  </a:cubicBezTo>
                  <a:cubicBezTo>
                    <a:pt x="2270826" y="180436"/>
                    <a:pt x="2197676" y="268217"/>
                    <a:pt x="2183047" y="307230"/>
                  </a:cubicBezTo>
                  <a:cubicBezTo>
                    <a:pt x="2168416" y="346244"/>
                    <a:pt x="2148909" y="385257"/>
                    <a:pt x="2148909" y="385257"/>
                  </a:cubicBezTo>
                  <a:cubicBezTo>
                    <a:pt x="2148909" y="385257"/>
                    <a:pt x="2124526" y="716870"/>
                    <a:pt x="2114774" y="741253"/>
                  </a:cubicBezTo>
                  <a:cubicBezTo>
                    <a:pt x="2105020" y="765636"/>
                    <a:pt x="2270826" y="624213"/>
                    <a:pt x="2270826" y="624213"/>
                  </a:cubicBezTo>
                  <a:cubicBezTo>
                    <a:pt x="2222059" y="760761"/>
                    <a:pt x="2100143" y="892430"/>
                    <a:pt x="2007486" y="965580"/>
                  </a:cubicBezTo>
                  <a:cubicBezTo>
                    <a:pt x="1914830" y="1033853"/>
                    <a:pt x="1456423" y="1419111"/>
                    <a:pt x="1222342" y="1419111"/>
                  </a:cubicBezTo>
                  <a:cubicBezTo>
                    <a:pt x="988262" y="1419111"/>
                    <a:pt x="515225" y="1043607"/>
                    <a:pt x="422568" y="970457"/>
                  </a:cubicBezTo>
                  <a:cubicBezTo>
                    <a:pt x="329912" y="902184"/>
                    <a:pt x="198241" y="707117"/>
                    <a:pt x="173858" y="663227"/>
                  </a:cubicBezTo>
                  <a:cubicBezTo>
                    <a:pt x="51941" y="555940"/>
                    <a:pt x="-26086" y="375503"/>
                    <a:pt x="8051" y="302353"/>
                  </a:cubicBezTo>
                  <a:cubicBezTo>
                    <a:pt x="42189" y="224327"/>
                    <a:pt x="90955" y="165806"/>
                    <a:pt x="90955" y="165806"/>
                  </a:cubicBezTo>
                  <a:lnTo>
                    <a:pt x="159228" y="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2" name="フリーフォーム: 図形 581">
              <a:extLst>
                <a:ext uri="{FF2B5EF4-FFF2-40B4-BE49-F238E27FC236}">
                  <a16:creationId xmlns:a16="http://schemas.microsoft.com/office/drawing/2014/main" id="{A2F96E49-CF8C-4AFE-849E-BA00EFD6611E}"/>
                </a:ext>
              </a:extLst>
            </p:cNvPr>
            <p:cNvSpPr/>
            <p:nvPr/>
          </p:nvSpPr>
          <p:spPr>
            <a:xfrm>
              <a:off x="18832945" y="12252354"/>
              <a:ext cx="2886989" cy="1623875"/>
            </a:xfrm>
            <a:custGeom>
              <a:avLst/>
              <a:gdLst>
                <a:gd name="connsiteX0" fmla="*/ 0 w 2886989"/>
                <a:gd name="connsiteY0" fmla="*/ 1404425 h 1623875"/>
                <a:gd name="connsiteX1" fmla="*/ 165806 w 2886989"/>
                <a:gd name="connsiteY1" fmla="*/ 926511 h 1623875"/>
                <a:gd name="connsiteX2" fmla="*/ 297477 w 2886989"/>
                <a:gd name="connsiteY2" fmla="*/ 653418 h 1623875"/>
                <a:gd name="connsiteX3" fmla="*/ 463284 w 2886989"/>
                <a:gd name="connsiteY3" fmla="*/ 590021 h 1623875"/>
                <a:gd name="connsiteX4" fmla="*/ 585200 w 2886989"/>
                <a:gd name="connsiteY4" fmla="*/ 624158 h 1623875"/>
                <a:gd name="connsiteX5" fmla="*/ 1077744 w 2886989"/>
                <a:gd name="connsiteY5" fmla="*/ 102354 h 1623875"/>
                <a:gd name="connsiteX6" fmla="*/ 1258180 w 2886989"/>
                <a:gd name="connsiteY6" fmla="*/ 34081 h 1623875"/>
                <a:gd name="connsiteX7" fmla="*/ 1238674 w 2886989"/>
                <a:gd name="connsiteY7" fmla="*/ 190135 h 1623875"/>
                <a:gd name="connsiteX8" fmla="*/ 999717 w 2886989"/>
                <a:gd name="connsiteY8" fmla="*/ 487610 h 1623875"/>
                <a:gd name="connsiteX9" fmla="*/ 1136264 w 2886989"/>
                <a:gd name="connsiteY9" fmla="*/ 599775 h 1623875"/>
                <a:gd name="connsiteX10" fmla="*/ 1155771 w 2886989"/>
                <a:gd name="connsiteY10" fmla="*/ 668048 h 1623875"/>
                <a:gd name="connsiteX11" fmla="*/ 1263057 w 2886989"/>
                <a:gd name="connsiteY11" fmla="*/ 755827 h 1623875"/>
                <a:gd name="connsiteX12" fmla="*/ 1228922 w 2886989"/>
                <a:gd name="connsiteY12" fmla="*/ 867991 h 1623875"/>
                <a:gd name="connsiteX13" fmla="*/ 1292318 w 2886989"/>
                <a:gd name="connsiteY13" fmla="*/ 950894 h 1623875"/>
                <a:gd name="connsiteX14" fmla="*/ 1419111 w 2886989"/>
                <a:gd name="connsiteY14" fmla="*/ 994785 h 1623875"/>
                <a:gd name="connsiteX15" fmla="*/ 1633685 w 2886989"/>
                <a:gd name="connsiteY15" fmla="*/ 931388 h 1623875"/>
                <a:gd name="connsiteX16" fmla="*/ 1706835 w 2886989"/>
                <a:gd name="connsiteY16" fmla="*/ 843608 h 1623875"/>
                <a:gd name="connsiteX17" fmla="*/ 1687328 w 2886989"/>
                <a:gd name="connsiteY17" fmla="*/ 721691 h 1623875"/>
                <a:gd name="connsiteX18" fmla="*/ 1877518 w 2886989"/>
                <a:gd name="connsiteY18" fmla="*/ 487610 h 1623875"/>
                <a:gd name="connsiteX19" fmla="*/ 1862889 w 2886989"/>
                <a:gd name="connsiteY19" fmla="*/ 404708 h 1623875"/>
                <a:gd name="connsiteX20" fmla="*/ 1643438 w 2886989"/>
                <a:gd name="connsiteY20" fmla="*/ 131614 h 1623875"/>
                <a:gd name="connsiteX21" fmla="*/ 1828751 w 2886989"/>
                <a:gd name="connsiteY21" fmla="*/ 73093 h 1623875"/>
                <a:gd name="connsiteX22" fmla="*/ 2282281 w 2886989"/>
                <a:gd name="connsiteY22" fmla="*/ 619281 h 1623875"/>
                <a:gd name="connsiteX23" fmla="*/ 2521239 w 2886989"/>
                <a:gd name="connsiteY23" fmla="*/ 585144 h 1623875"/>
                <a:gd name="connsiteX24" fmla="*/ 2711429 w 2886989"/>
                <a:gd name="connsiteY24" fmla="*/ 780210 h 1623875"/>
                <a:gd name="connsiteX25" fmla="*/ 2862606 w 2886989"/>
                <a:gd name="connsiteY25" fmla="*/ 1263002 h 1623875"/>
                <a:gd name="connsiteX26" fmla="*/ 2886989 w 2886989"/>
                <a:gd name="connsiteY26" fmla="*/ 1404425 h 1623875"/>
                <a:gd name="connsiteX27" fmla="*/ 2862606 w 2886989"/>
                <a:gd name="connsiteY27" fmla="*/ 1438561 h 1623875"/>
                <a:gd name="connsiteX28" fmla="*/ 2399322 w 2886989"/>
                <a:gd name="connsiteY28" fmla="*/ 1623875 h 1623875"/>
                <a:gd name="connsiteX29" fmla="*/ 2165241 w 2886989"/>
                <a:gd name="connsiteY29" fmla="*/ 1453192 h 1623875"/>
                <a:gd name="connsiteX30" fmla="*/ 1926285 w 2886989"/>
                <a:gd name="connsiteY30" fmla="*/ 1321521 h 1623875"/>
                <a:gd name="connsiteX31" fmla="*/ 1867764 w 2886989"/>
                <a:gd name="connsiteY31" fmla="*/ 1272755 h 1623875"/>
                <a:gd name="connsiteX32" fmla="*/ 1511768 w 2886989"/>
                <a:gd name="connsiteY32" fmla="*/ 1384919 h 1623875"/>
                <a:gd name="connsiteX33" fmla="*/ 1058238 w 2886989"/>
                <a:gd name="connsiteY33" fmla="*/ 1272755 h 1623875"/>
                <a:gd name="connsiteX34" fmla="*/ 746130 w 2886989"/>
                <a:gd name="connsiteY34" fmla="*/ 1467821 h 1623875"/>
                <a:gd name="connsiteX35" fmla="*/ 531557 w 2886989"/>
                <a:gd name="connsiteY35" fmla="*/ 1609244 h 1623875"/>
                <a:gd name="connsiteX36" fmla="*/ 0 w 2886989"/>
                <a:gd name="connsiteY36" fmla="*/ 1404425 h 16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886989" h="1623875">
                  <a:moveTo>
                    <a:pt x="0" y="1404425"/>
                  </a:moveTo>
                  <a:cubicBezTo>
                    <a:pt x="29260" y="1370288"/>
                    <a:pt x="121917" y="1063058"/>
                    <a:pt x="165806" y="926511"/>
                  </a:cubicBezTo>
                  <a:cubicBezTo>
                    <a:pt x="209696" y="789964"/>
                    <a:pt x="248710" y="702185"/>
                    <a:pt x="297477" y="653418"/>
                  </a:cubicBezTo>
                  <a:cubicBezTo>
                    <a:pt x="346244" y="604652"/>
                    <a:pt x="380380" y="575391"/>
                    <a:pt x="463284" y="590021"/>
                  </a:cubicBezTo>
                  <a:cubicBezTo>
                    <a:pt x="546188" y="604652"/>
                    <a:pt x="585200" y="624158"/>
                    <a:pt x="585200" y="624158"/>
                  </a:cubicBezTo>
                  <a:cubicBezTo>
                    <a:pt x="585200" y="624158"/>
                    <a:pt x="1033855" y="155997"/>
                    <a:pt x="1077744" y="102354"/>
                  </a:cubicBezTo>
                  <a:cubicBezTo>
                    <a:pt x="1121634" y="48710"/>
                    <a:pt x="1233797" y="-14686"/>
                    <a:pt x="1258180" y="34081"/>
                  </a:cubicBezTo>
                  <a:cubicBezTo>
                    <a:pt x="1277688" y="82847"/>
                    <a:pt x="1272811" y="131614"/>
                    <a:pt x="1238674" y="190135"/>
                  </a:cubicBezTo>
                  <a:cubicBezTo>
                    <a:pt x="1204538" y="248654"/>
                    <a:pt x="999717" y="487610"/>
                    <a:pt x="999717" y="487610"/>
                  </a:cubicBezTo>
                  <a:lnTo>
                    <a:pt x="1136264" y="599775"/>
                  </a:lnTo>
                  <a:lnTo>
                    <a:pt x="1155771" y="668048"/>
                  </a:lnTo>
                  <a:lnTo>
                    <a:pt x="1263057" y="755827"/>
                  </a:lnTo>
                  <a:lnTo>
                    <a:pt x="1228922" y="867991"/>
                  </a:lnTo>
                  <a:lnTo>
                    <a:pt x="1292318" y="950894"/>
                  </a:lnTo>
                  <a:cubicBezTo>
                    <a:pt x="1292318" y="950894"/>
                    <a:pt x="1316701" y="994785"/>
                    <a:pt x="1419111" y="994785"/>
                  </a:cubicBezTo>
                  <a:cubicBezTo>
                    <a:pt x="1521522" y="994785"/>
                    <a:pt x="1589795" y="1004538"/>
                    <a:pt x="1633685" y="931388"/>
                  </a:cubicBezTo>
                  <a:cubicBezTo>
                    <a:pt x="1677574" y="858238"/>
                    <a:pt x="1706835" y="843608"/>
                    <a:pt x="1706835" y="843608"/>
                  </a:cubicBezTo>
                  <a:cubicBezTo>
                    <a:pt x="1706835" y="843608"/>
                    <a:pt x="1638561" y="770458"/>
                    <a:pt x="1687328" y="721691"/>
                  </a:cubicBezTo>
                  <a:cubicBezTo>
                    <a:pt x="1736095" y="672925"/>
                    <a:pt x="1877518" y="487610"/>
                    <a:pt x="1877518" y="487610"/>
                  </a:cubicBezTo>
                  <a:cubicBezTo>
                    <a:pt x="1877518" y="487610"/>
                    <a:pt x="1872641" y="429091"/>
                    <a:pt x="1862889" y="404708"/>
                  </a:cubicBezTo>
                  <a:cubicBezTo>
                    <a:pt x="1853135" y="380324"/>
                    <a:pt x="1672697" y="170627"/>
                    <a:pt x="1643438" y="131614"/>
                  </a:cubicBezTo>
                  <a:cubicBezTo>
                    <a:pt x="1614178" y="87724"/>
                    <a:pt x="1682451" y="-102466"/>
                    <a:pt x="1828751" y="73093"/>
                  </a:cubicBezTo>
                  <a:cubicBezTo>
                    <a:pt x="1975051" y="248654"/>
                    <a:pt x="2282281" y="619281"/>
                    <a:pt x="2282281" y="619281"/>
                  </a:cubicBezTo>
                  <a:cubicBezTo>
                    <a:pt x="2282281" y="619281"/>
                    <a:pt x="2477348" y="551008"/>
                    <a:pt x="2521239" y="585144"/>
                  </a:cubicBezTo>
                  <a:cubicBezTo>
                    <a:pt x="2565129" y="619281"/>
                    <a:pt x="2711429" y="780210"/>
                    <a:pt x="2711429" y="780210"/>
                  </a:cubicBezTo>
                  <a:cubicBezTo>
                    <a:pt x="2711429" y="780210"/>
                    <a:pt x="2847975" y="1228865"/>
                    <a:pt x="2862606" y="1263002"/>
                  </a:cubicBezTo>
                  <a:cubicBezTo>
                    <a:pt x="2877235" y="1292261"/>
                    <a:pt x="2886989" y="1350782"/>
                    <a:pt x="2886989" y="1404425"/>
                  </a:cubicBezTo>
                  <a:cubicBezTo>
                    <a:pt x="2886989" y="1453192"/>
                    <a:pt x="2862606" y="1438561"/>
                    <a:pt x="2862606" y="1438561"/>
                  </a:cubicBezTo>
                  <a:lnTo>
                    <a:pt x="2399322" y="1623875"/>
                  </a:lnTo>
                  <a:cubicBezTo>
                    <a:pt x="2399322" y="1623875"/>
                    <a:pt x="2262775" y="1487328"/>
                    <a:pt x="2165241" y="1453192"/>
                  </a:cubicBezTo>
                  <a:cubicBezTo>
                    <a:pt x="2067708" y="1419055"/>
                    <a:pt x="1955545" y="1341028"/>
                    <a:pt x="1926285" y="1321521"/>
                  </a:cubicBezTo>
                  <a:cubicBezTo>
                    <a:pt x="1897024" y="1302015"/>
                    <a:pt x="1867764" y="1272755"/>
                    <a:pt x="1867764" y="1272755"/>
                  </a:cubicBezTo>
                  <a:cubicBezTo>
                    <a:pt x="1867764" y="1272755"/>
                    <a:pt x="1731218" y="1384919"/>
                    <a:pt x="1511768" y="1384919"/>
                  </a:cubicBezTo>
                  <a:cubicBezTo>
                    <a:pt x="1306947" y="1384919"/>
                    <a:pt x="1097251" y="1302015"/>
                    <a:pt x="1058238" y="1272755"/>
                  </a:cubicBezTo>
                  <a:cubicBezTo>
                    <a:pt x="916813" y="1384919"/>
                    <a:pt x="814405" y="1453192"/>
                    <a:pt x="746130" y="1467821"/>
                  </a:cubicBezTo>
                  <a:cubicBezTo>
                    <a:pt x="677857" y="1482452"/>
                    <a:pt x="531557" y="1609244"/>
                    <a:pt x="531557" y="1609244"/>
                  </a:cubicBezTo>
                  <a:cubicBezTo>
                    <a:pt x="312107" y="1565355"/>
                    <a:pt x="0" y="1404425"/>
                    <a:pt x="0" y="1404425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3" name="フリーフォーム: 図形 582">
              <a:extLst>
                <a:ext uri="{FF2B5EF4-FFF2-40B4-BE49-F238E27FC236}">
                  <a16:creationId xmlns:a16="http://schemas.microsoft.com/office/drawing/2014/main" id="{011E4AAF-D41B-4973-8D7D-73E4D75B4BE7}"/>
                </a:ext>
              </a:extLst>
            </p:cNvPr>
            <p:cNvSpPr/>
            <p:nvPr/>
          </p:nvSpPr>
          <p:spPr>
            <a:xfrm>
              <a:off x="19417747" y="11223321"/>
              <a:ext cx="1795012" cy="1077742"/>
            </a:xfrm>
            <a:custGeom>
              <a:avLst/>
              <a:gdLst>
                <a:gd name="connsiteX0" fmla="*/ 398 w 1795012"/>
                <a:gd name="connsiteY0" fmla="*/ 755884 h 1077742"/>
                <a:gd name="connsiteX1" fmla="*/ 97932 w 1795012"/>
                <a:gd name="connsiteY1" fmla="*/ 399886 h 1077742"/>
                <a:gd name="connsiteX2" fmla="*/ 1078143 w 1795012"/>
                <a:gd name="connsiteY2" fmla="*/ 146300 h 1077742"/>
                <a:gd name="connsiteX3" fmla="*/ 1404879 w 1795012"/>
                <a:gd name="connsiteY3" fmla="*/ 0 h 1077742"/>
                <a:gd name="connsiteX4" fmla="*/ 1638960 w 1795012"/>
                <a:gd name="connsiteY4" fmla="*/ 243834 h 1077742"/>
                <a:gd name="connsiteX5" fmla="*/ 1765753 w 1795012"/>
                <a:gd name="connsiteY5" fmla="*/ 424269 h 1077742"/>
                <a:gd name="connsiteX6" fmla="*/ 1795012 w 1795012"/>
                <a:gd name="connsiteY6" fmla="*/ 848540 h 1077742"/>
                <a:gd name="connsiteX7" fmla="*/ 1643837 w 1795012"/>
                <a:gd name="connsiteY7" fmla="*/ 1077743 h 1077742"/>
                <a:gd name="connsiteX8" fmla="*/ 873322 w 1795012"/>
                <a:gd name="connsiteY8" fmla="*/ 911936 h 1077742"/>
                <a:gd name="connsiteX9" fmla="*/ 224725 w 1795012"/>
                <a:gd name="connsiteY9" fmla="*/ 1058237 h 1077742"/>
                <a:gd name="connsiteX10" fmla="*/ 19905 w 1795012"/>
                <a:gd name="connsiteY10" fmla="*/ 902184 h 1077742"/>
                <a:gd name="connsiteX11" fmla="*/ 398 w 1795012"/>
                <a:gd name="connsiteY11" fmla="*/ 755884 h 107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5012" h="1077742">
                  <a:moveTo>
                    <a:pt x="398" y="755884"/>
                  </a:moveTo>
                  <a:cubicBezTo>
                    <a:pt x="398" y="653474"/>
                    <a:pt x="34535" y="424269"/>
                    <a:pt x="97932" y="399886"/>
                  </a:cubicBezTo>
                  <a:cubicBezTo>
                    <a:pt x="161328" y="375503"/>
                    <a:pt x="980609" y="170683"/>
                    <a:pt x="1078143" y="146300"/>
                  </a:cubicBezTo>
                  <a:cubicBezTo>
                    <a:pt x="1170799" y="121917"/>
                    <a:pt x="1404879" y="0"/>
                    <a:pt x="1404879" y="0"/>
                  </a:cubicBezTo>
                  <a:cubicBezTo>
                    <a:pt x="1404879" y="0"/>
                    <a:pt x="1595070" y="224326"/>
                    <a:pt x="1638960" y="243834"/>
                  </a:cubicBezTo>
                  <a:cubicBezTo>
                    <a:pt x="1682849" y="263340"/>
                    <a:pt x="1746245" y="307230"/>
                    <a:pt x="1765753" y="424269"/>
                  </a:cubicBezTo>
                  <a:cubicBezTo>
                    <a:pt x="1785260" y="541309"/>
                    <a:pt x="1795012" y="848540"/>
                    <a:pt x="1795012" y="848540"/>
                  </a:cubicBezTo>
                  <a:lnTo>
                    <a:pt x="1643837" y="1077743"/>
                  </a:lnTo>
                  <a:cubicBezTo>
                    <a:pt x="1643837" y="1077743"/>
                    <a:pt x="985486" y="892430"/>
                    <a:pt x="873322" y="911936"/>
                  </a:cubicBezTo>
                  <a:cubicBezTo>
                    <a:pt x="761159" y="931443"/>
                    <a:pt x="297875" y="1058237"/>
                    <a:pt x="224725" y="1058237"/>
                  </a:cubicBezTo>
                  <a:cubicBezTo>
                    <a:pt x="151575" y="1058237"/>
                    <a:pt x="39411" y="931443"/>
                    <a:pt x="19905" y="902184"/>
                  </a:cubicBezTo>
                  <a:cubicBezTo>
                    <a:pt x="-4479" y="882676"/>
                    <a:pt x="398" y="755884"/>
                    <a:pt x="398" y="755884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4" name="フリーフォーム: 図形 583">
              <a:extLst>
                <a:ext uri="{FF2B5EF4-FFF2-40B4-BE49-F238E27FC236}">
                  <a16:creationId xmlns:a16="http://schemas.microsoft.com/office/drawing/2014/main" id="{D4F6B304-8176-4030-A4C5-E8BF212181F5}"/>
                </a:ext>
              </a:extLst>
            </p:cNvPr>
            <p:cNvSpPr/>
            <p:nvPr/>
          </p:nvSpPr>
          <p:spPr>
            <a:xfrm>
              <a:off x="21051830" y="11975345"/>
              <a:ext cx="430366" cy="701223"/>
            </a:xfrm>
            <a:custGeom>
              <a:avLst/>
              <a:gdLst>
                <a:gd name="connsiteX0" fmla="*/ 0 w 430366"/>
                <a:gd name="connsiteY0" fmla="*/ 701224 h 701223"/>
                <a:gd name="connsiteX1" fmla="*/ 34137 w 430366"/>
                <a:gd name="connsiteY1" fmla="*/ 423253 h 701223"/>
                <a:gd name="connsiteX2" fmla="*/ 214573 w 430366"/>
                <a:gd name="connsiteY2" fmla="*/ 130653 h 701223"/>
                <a:gd name="connsiteX3" fmla="*/ 390134 w 430366"/>
                <a:gd name="connsiteY3" fmla="*/ 52627 h 701223"/>
                <a:gd name="connsiteX4" fmla="*/ 390134 w 430366"/>
                <a:gd name="connsiteY4" fmla="*/ 369611 h 701223"/>
                <a:gd name="connsiteX5" fmla="*/ 82904 w 430366"/>
                <a:gd name="connsiteY5" fmla="*/ 662211 h 701223"/>
                <a:gd name="connsiteX6" fmla="*/ 0 w 430366"/>
                <a:gd name="connsiteY6" fmla="*/ 701224 h 701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0366" h="701223">
                  <a:moveTo>
                    <a:pt x="0" y="701224"/>
                  </a:moveTo>
                  <a:lnTo>
                    <a:pt x="34137" y="423253"/>
                  </a:lnTo>
                  <a:cubicBezTo>
                    <a:pt x="34137" y="423253"/>
                    <a:pt x="175560" y="213557"/>
                    <a:pt x="214573" y="130653"/>
                  </a:cubicBezTo>
                  <a:cubicBezTo>
                    <a:pt x="253587" y="47750"/>
                    <a:pt x="336490" y="-69290"/>
                    <a:pt x="390134" y="52627"/>
                  </a:cubicBezTo>
                  <a:cubicBezTo>
                    <a:pt x="443777" y="174544"/>
                    <a:pt x="443777" y="296461"/>
                    <a:pt x="390134" y="369611"/>
                  </a:cubicBezTo>
                  <a:cubicBezTo>
                    <a:pt x="336490" y="442761"/>
                    <a:pt x="82904" y="662211"/>
                    <a:pt x="82904" y="662211"/>
                  </a:cubicBezTo>
                  <a:lnTo>
                    <a:pt x="0" y="701224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5" name="フリーフォーム: 図形 584">
              <a:extLst>
                <a:ext uri="{FF2B5EF4-FFF2-40B4-BE49-F238E27FC236}">
                  <a16:creationId xmlns:a16="http://schemas.microsoft.com/office/drawing/2014/main" id="{AFAB6280-644D-4960-8C34-F6FB4AE2C1B8}"/>
                </a:ext>
              </a:extLst>
            </p:cNvPr>
            <p:cNvSpPr/>
            <p:nvPr/>
          </p:nvSpPr>
          <p:spPr>
            <a:xfrm>
              <a:off x="19076559" y="12016050"/>
              <a:ext cx="439119" cy="714161"/>
            </a:xfrm>
            <a:custGeom>
              <a:avLst/>
              <a:gdLst>
                <a:gd name="connsiteX0" fmla="*/ 73370 w 439119"/>
                <a:gd name="connsiteY0" fmla="*/ 21674 h 714161"/>
                <a:gd name="connsiteX1" fmla="*/ 190409 w 439119"/>
                <a:gd name="connsiteY1" fmla="*/ 21674 h 714161"/>
                <a:gd name="connsiteX2" fmla="*/ 419613 w 439119"/>
                <a:gd name="connsiteY2" fmla="*/ 382547 h 714161"/>
                <a:gd name="connsiteX3" fmla="*/ 439120 w 439119"/>
                <a:gd name="connsiteY3" fmla="*/ 714162 h 714161"/>
                <a:gd name="connsiteX4" fmla="*/ 244053 w 439119"/>
                <a:gd name="connsiteY4" fmla="*/ 538601 h 714161"/>
                <a:gd name="connsiteX5" fmla="*/ 219 w 439119"/>
                <a:gd name="connsiteY5" fmla="*/ 250878 h 714161"/>
                <a:gd name="connsiteX6" fmla="*/ 73370 w 439119"/>
                <a:gd name="connsiteY6" fmla="*/ 21674 h 714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9119" h="714161">
                  <a:moveTo>
                    <a:pt x="73370" y="21674"/>
                  </a:moveTo>
                  <a:cubicBezTo>
                    <a:pt x="73370" y="21674"/>
                    <a:pt x="136766" y="-27093"/>
                    <a:pt x="190409" y="21674"/>
                  </a:cubicBezTo>
                  <a:cubicBezTo>
                    <a:pt x="244053" y="70441"/>
                    <a:pt x="419613" y="382547"/>
                    <a:pt x="419613" y="382547"/>
                  </a:cubicBezTo>
                  <a:lnTo>
                    <a:pt x="439120" y="714162"/>
                  </a:lnTo>
                  <a:cubicBezTo>
                    <a:pt x="439120" y="714162"/>
                    <a:pt x="297697" y="558108"/>
                    <a:pt x="244053" y="538601"/>
                  </a:cubicBezTo>
                  <a:cubicBezTo>
                    <a:pt x="190409" y="519095"/>
                    <a:pt x="219" y="353289"/>
                    <a:pt x="219" y="250878"/>
                  </a:cubicBezTo>
                  <a:cubicBezTo>
                    <a:pt x="-4658" y="148468"/>
                    <a:pt x="73370" y="21674"/>
                    <a:pt x="73370" y="21674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6" name="フリーフォーム: 図形 585">
              <a:extLst>
                <a:ext uri="{FF2B5EF4-FFF2-40B4-BE49-F238E27FC236}">
                  <a16:creationId xmlns:a16="http://schemas.microsoft.com/office/drawing/2014/main" id="{3B7915EA-C41F-4E01-AD62-7EAC93D5EC0F}"/>
                </a:ext>
              </a:extLst>
            </p:cNvPr>
            <p:cNvSpPr/>
            <p:nvPr/>
          </p:nvSpPr>
          <p:spPr>
            <a:xfrm>
              <a:off x="19330247" y="11237951"/>
              <a:ext cx="1511886" cy="1048400"/>
            </a:xfrm>
            <a:custGeom>
              <a:avLst/>
              <a:gdLst>
                <a:gd name="connsiteX0" fmla="*/ 68392 w 1511886"/>
                <a:gd name="connsiteY0" fmla="*/ 414517 h 1048400"/>
                <a:gd name="connsiteX1" fmla="*/ 119 w 1511886"/>
                <a:gd name="connsiteY1" fmla="*/ 716871 h 1048400"/>
                <a:gd name="connsiteX2" fmla="*/ 204938 w 1511886"/>
                <a:gd name="connsiteY2" fmla="*/ 1028978 h 1048400"/>
                <a:gd name="connsiteX3" fmla="*/ 170802 w 1511886"/>
                <a:gd name="connsiteY3" fmla="*/ 950951 h 1048400"/>
                <a:gd name="connsiteX4" fmla="*/ 170802 w 1511886"/>
                <a:gd name="connsiteY4" fmla="*/ 687611 h 1048400"/>
                <a:gd name="connsiteX5" fmla="*/ 243953 w 1511886"/>
                <a:gd name="connsiteY5" fmla="*/ 502296 h 1048400"/>
                <a:gd name="connsiteX6" fmla="*/ 404882 w 1511886"/>
                <a:gd name="connsiteY6" fmla="*/ 473038 h 1048400"/>
                <a:gd name="connsiteX7" fmla="*/ 702359 w 1511886"/>
                <a:gd name="connsiteY7" fmla="*/ 551063 h 1048400"/>
                <a:gd name="connsiteX8" fmla="*/ 785262 w 1511886"/>
                <a:gd name="connsiteY8" fmla="*/ 541311 h 1048400"/>
                <a:gd name="connsiteX9" fmla="*/ 785262 w 1511886"/>
                <a:gd name="connsiteY9" fmla="*/ 443777 h 1048400"/>
                <a:gd name="connsiteX10" fmla="*/ 692605 w 1511886"/>
                <a:gd name="connsiteY10" fmla="*/ 409640 h 1048400"/>
                <a:gd name="connsiteX11" fmla="*/ 595072 w 1511886"/>
                <a:gd name="connsiteY11" fmla="*/ 346244 h 1048400"/>
                <a:gd name="connsiteX12" fmla="*/ 697482 w 1511886"/>
                <a:gd name="connsiteY12" fmla="*/ 268217 h 1048400"/>
                <a:gd name="connsiteX13" fmla="*/ 990082 w 1511886"/>
                <a:gd name="connsiteY13" fmla="*/ 204821 h 1048400"/>
                <a:gd name="connsiteX14" fmla="*/ 921809 w 1511886"/>
                <a:gd name="connsiteY14" fmla="*/ 268217 h 1048400"/>
                <a:gd name="connsiteX15" fmla="*/ 1453366 w 1511886"/>
                <a:gd name="connsiteY15" fmla="*/ 82904 h 1048400"/>
                <a:gd name="connsiteX16" fmla="*/ 1511887 w 1511886"/>
                <a:gd name="connsiteY16" fmla="*/ 29260 h 1048400"/>
                <a:gd name="connsiteX17" fmla="*/ 1487503 w 1511886"/>
                <a:gd name="connsiteY17" fmla="*/ 0 h 1048400"/>
                <a:gd name="connsiteX18" fmla="*/ 1355833 w 1511886"/>
                <a:gd name="connsiteY18" fmla="*/ 82904 h 1048400"/>
                <a:gd name="connsiteX19" fmla="*/ 1160766 w 1511886"/>
                <a:gd name="connsiteY19" fmla="*/ 146300 h 1048400"/>
                <a:gd name="connsiteX20" fmla="*/ 1204656 w 1511886"/>
                <a:gd name="connsiteY20" fmla="*/ 63396 h 1048400"/>
                <a:gd name="connsiteX21" fmla="*/ 936439 w 1511886"/>
                <a:gd name="connsiteY21" fmla="*/ 156054 h 1048400"/>
                <a:gd name="connsiteX22" fmla="*/ 834028 w 1511886"/>
                <a:gd name="connsiteY22" fmla="*/ 185313 h 1048400"/>
                <a:gd name="connsiteX23" fmla="*/ 975453 w 1511886"/>
                <a:gd name="connsiteY23" fmla="*/ 34137 h 1048400"/>
                <a:gd name="connsiteX24" fmla="*/ 946193 w 1511886"/>
                <a:gd name="connsiteY24" fmla="*/ 24383 h 1048400"/>
                <a:gd name="connsiteX25" fmla="*/ 434142 w 1511886"/>
                <a:gd name="connsiteY25" fmla="*/ 273094 h 1048400"/>
                <a:gd name="connsiteX26" fmla="*/ 87898 w 1511886"/>
                <a:gd name="connsiteY26" fmla="*/ 404763 h 1048400"/>
                <a:gd name="connsiteX27" fmla="*/ 68392 w 1511886"/>
                <a:gd name="connsiteY27" fmla="*/ 414517 h 10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511886" h="1048400">
                  <a:moveTo>
                    <a:pt x="68392" y="414517"/>
                  </a:moveTo>
                  <a:cubicBezTo>
                    <a:pt x="34255" y="463284"/>
                    <a:pt x="4994" y="707117"/>
                    <a:pt x="119" y="716871"/>
                  </a:cubicBezTo>
                  <a:cubicBezTo>
                    <a:pt x="-4758" y="726624"/>
                    <a:pt x="141542" y="970457"/>
                    <a:pt x="204938" y="1028978"/>
                  </a:cubicBezTo>
                  <a:cubicBezTo>
                    <a:pt x="268336" y="1087497"/>
                    <a:pt x="195186" y="999717"/>
                    <a:pt x="170802" y="950951"/>
                  </a:cubicBezTo>
                  <a:cubicBezTo>
                    <a:pt x="146419" y="902184"/>
                    <a:pt x="161049" y="770513"/>
                    <a:pt x="170802" y="687611"/>
                  </a:cubicBezTo>
                  <a:cubicBezTo>
                    <a:pt x="180555" y="604707"/>
                    <a:pt x="224445" y="521804"/>
                    <a:pt x="243953" y="502296"/>
                  </a:cubicBezTo>
                  <a:cubicBezTo>
                    <a:pt x="263459" y="482790"/>
                    <a:pt x="326855" y="468161"/>
                    <a:pt x="404882" y="473038"/>
                  </a:cubicBezTo>
                  <a:cubicBezTo>
                    <a:pt x="482909" y="477913"/>
                    <a:pt x="663345" y="521804"/>
                    <a:pt x="702359" y="551063"/>
                  </a:cubicBezTo>
                  <a:cubicBezTo>
                    <a:pt x="741372" y="580323"/>
                    <a:pt x="785262" y="565694"/>
                    <a:pt x="785262" y="541311"/>
                  </a:cubicBezTo>
                  <a:cubicBezTo>
                    <a:pt x="785262" y="516927"/>
                    <a:pt x="785262" y="463284"/>
                    <a:pt x="785262" y="443777"/>
                  </a:cubicBezTo>
                  <a:cubicBezTo>
                    <a:pt x="785262" y="443777"/>
                    <a:pt x="726743" y="414517"/>
                    <a:pt x="692605" y="409640"/>
                  </a:cubicBezTo>
                  <a:cubicBezTo>
                    <a:pt x="658469" y="404763"/>
                    <a:pt x="560936" y="365750"/>
                    <a:pt x="595072" y="346244"/>
                  </a:cubicBezTo>
                  <a:cubicBezTo>
                    <a:pt x="629209" y="331613"/>
                    <a:pt x="697482" y="268217"/>
                    <a:pt x="697482" y="268217"/>
                  </a:cubicBezTo>
                  <a:cubicBezTo>
                    <a:pt x="775509" y="282846"/>
                    <a:pt x="990082" y="204821"/>
                    <a:pt x="990082" y="204821"/>
                  </a:cubicBezTo>
                  <a:cubicBezTo>
                    <a:pt x="994959" y="219450"/>
                    <a:pt x="921809" y="268217"/>
                    <a:pt x="921809" y="268217"/>
                  </a:cubicBezTo>
                  <a:cubicBezTo>
                    <a:pt x="1068110" y="268217"/>
                    <a:pt x="1399722" y="121917"/>
                    <a:pt x="1453366" y="82904"/>
                  </a:cubicBezTo>
                  <a:cubicBezTo>
                    <a:pt x="1507010" y="43890"/>
                    <a:pt x="1511887" y="29260"/>
                    <a:pt x="1511887" y="29260"/>
                  </a:cubicBezTo>
                  <a:lnTo>
                    <a:pt x="1487503" y="0"/>
                  </a:lnTo>
                  <a:cubicBezTo>
                    <a:pt x="1487503" y="0"/>
                    <a:pt x="1409476" y="53644"/>
                    <a:pt x="1355833" y="82904"/>
                  </a:cubicBezTo>
                  <a:cubicBezTo>
                    <a:pt x="1302189" y="112163"/>
                    <a:pt x="1151012" y="146300"/>
                    <a:pt x="1160766" y="146300"/>
                  </a:cubicBezTo>
                  <a:cubicBezTo>
                    <a:pt x="1170520" y="146300"/>
                    <a:pt x="1204656" y="63396"/>
                    <a:pt x="1204656" y="63396"/>
                  </a:cubicBezTo>
                  <a:cubicBezTo>
                    <a:pt x="1204656" y="63396"/>
                    <a:pt x="985205" y="136546"/>
                    <a:pt x="936439" y="156054"/>
                  </a:cubicBezTo>
                  <a:cubicBezTo>
                    <a:pt x="887672" y="175560"/>
                    <a:pt x="834028" y="185313"/>
                    <a:pt x="834028" y="185313"/>
                  </a:cubicBezTo>
                  <a:cubicBezTo>
                    <a:pt x="834028" y="185313"/>
                    <a:pt x="965699" y="29260"/>
                    <a:pt x="975453" y="34137"/>
                  </a:cubicBezTo>
                  <a:cubicBezTo>
                    <a:pt x="985205" y="34137"/>
                    <a:pt x="985205" y="9754"/>
                    <a:pt x="946193" y="24383"/>
                  </a:cubicBezTo>
                  <a:cubicBezTo>
                    <a:pt x="902303" y="39013"/>
                    <a:pt x="478032" y="253587"/>
                    <a:pt x="434142" y="273094"/>
                  </a:cubicBezTo>
                  <a:cubicBezTo>
                    <a:pt x="390253" y="292600"/>
                    <a:pt x="87898" y="404763"/>
                    <a:pt x="87898" y="404763"/>
                  </a:cubicBezTo>
                  <a:lnTo>
                    <a:pt x="68392" y="414517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7" name="フリーフォーム: 図形 586">
              <a:extLst>
                <a:ext uri="{FF2B5EF4-FFF2-40B4-BE49-F238E27FC236}">
                  <a16:creationId xmlns:a16="http://schemas.microsoft.com/office/drawing/2014/main" id="{0245EBC0-DF76-465D-8880-3839D4E9CE7E}"/>
                </a:ext>
              </a:extLst>
            </p:cNvPr>
            <p:cNvSpPr/>
            <p:nvPr/>
          </p:nvSpPr>
          <p:spPr>
            <a:xfrm>
              <a:off x="19808279" y="11871918"/>
              <a:ext cx="68273" cy="68273"/>
            </a:xfrm>
            <a:custGeom>
              <a:avLst/>
              <a:gdLst>
                <a:gd name="connsiteX0" fmla="*/ 68273 w 68273"/>
                <a:gd name="connsiteY0" fmla="*/ 34137 h 68273"/>
                <a:gd name="connsiteX1" fmla="*/ 34136 w 68273"/>
                <a:gd name="connsiteY1" fmla="*/ 68275 h 68273"/>
                <a:gd name="connsiteX2" fmla="*/ -1 w 68273"/>
                <a:gd name="connsiteY2" fmla="*/ 34137 h 68273"/>
                <a:gd name="connsiteX3" fmla="*/ 34136 w 68273"/>
                <a:gd name="connsiteY3" fmla="*/ 0 h 68273"/>
                <a:gd name="connsiteX4" fmla="*/ 68273 w 68273"/>
                <a:gd name="connsiteY4" fmla="*/ 34137 h 6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273" h="68273">
                  <a:moveTo>
                    <a:pt x="68273" y="34137"/>
                  </a:moveTo>
                  <a:cubicBezTo>
                    <a:pt x="68273" y="52990"/>
                    <a:pt x="52989" y="68275"/>
                    <a:pt x="34136" y="68275"/>
                  </a:cubicBezTo>
                  <a:cubicBezTo>
                    <a:pt x="15283" y="68275"/>
                    <a:pt x="-1" y="52990"/>
                    <a:pt x="-1" y="34137"/>
                  </a:cubicBezTo>
                  <a:cubicBezTo>
                    <a:pt x="-1" y="15284"/>
                    <a:pt x="15283" y="0"/>
                    <a:pt x="34136" y="0"/>
                  </a:cubicBezTo>
                  <a:cubicBezTo>
                    <a:pt x="52989" y="0"/>
                    <a:pt x="68273" y="15284"/>
                    <a:pt x="68273" y="34137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8" name="フリーフォーム: 図形 587">
              <a:extLst>
                <a:ext uri="{FF2B5EF4-FFF2-40B4-BE49-F238E27FC236}">
                  <a16:creationId xmlns:a16="http://schemas.microsoft.com/office/drawing/2014/main" id="{1F53F5B5-5FCB-40E1-9C1B-C57ED1DB0B8A}"/>
                </a:ext>
              </a:extLst>
            </p:cNvPr>
            <p:cNvSpPr/>
            <p:nvPr/>
          </p:nvSpPr>
          <p:spPr>
            <a:xfrm>
              <a:off x="20700710" y="11857288"/>
              <a:ext cx="97533" cy="97533"/>
            </a:xfrm>
            <a:custGeom>
              <a:avLst/>
              <a:gdLst>
                <a:gd name="connsiteX0" fmla="*/ 97533 w 97533"/>
                <a:gd name="connsiteY0" fmla="*/ 48767 h 97533"/>
                <a:gd name="connsiteX1" fmla="*/ 48766 w 97533"/>
                <a:gd name="connsiteY1" fmla="*/ 97534 h 97533"/>
                <a:gd name="connsiteX2" fmla="*/ -1 w 97533"/>
                <a:gd name="connsiteY2" fmla="*/ 48767 h 97533"/>
                <a:gd name="connsiteX3" fmla="*/ 48766 w 97533"/>
                <a:gd name="connsiteY3" fmla="*/ 1 h 97533"/>
                <a:gd name="connsiteX4" fmla="*/ 97533 w 97533"/>
                <a:gd name="connsiteY4" fmla="*/ 48767 h 97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7533" h="97533">
                  <a:moveTo>
                    <a:pt x="97533" y="48767"/>
                  </a:moveTo>
                  <a:cubicBezTo>
                    <a:pt x="97533" y="75700"/>
                    <a:pt x="75699" y="97534"/>
                    <a:pt x="48766" y="97534"/>
                  </a:cubicBezTo>
                  <a:cubicBezTo>
                    <a:pt x="21833" y="97534"/>
                    <a:pt x="-1" y="75700"/>
                    <a:pt x="-1" y="48767"/>
                  </a:cubicBezTo>
                  <a:cubicBezTo>
                    <a:pt x="-1" y="21835"/>
                    <a:pt x="21833" y="1"/>
                    <a:pt x="48766" y="1"/>
                  </a:cubicBezTo>
                  <a:cubicBezTo>
                    <a:pt x="75699" y="1"/>
                    <a:pt x="97533" y="21835"/>
                    <a:pt x="97533" y="48767"/>
                  </a:cubicBez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9" name="フリーフォーム: 図形 588">
              <a:extLst>
                <a:ext uri="{FF2B5EF4-FFF2-40B4-BE49-F238E27FC236}">
                  <a16:creationId xmlns:a16="http://schemas.microsoft.com/office/drawing/2014/main" id="{5CB82239-17A3-4DD9-91A2-5953B8D29002}"/>
                </a:ext>
              </a:extLst>
            </p:cNvPr>
            <p:cNvSpPr/>
            <p:nvPr/>
          </p:nvSpPr>
          <p:spPr>
            <a:xfrm>
              <a:off x="19866800" y="12281558"/>
              <a:ext cx="219450" cy="229204"/>
            </a:xfrm>
            <a:custGeom>
              <a:avLst/>
              <a:gdLst>
                <a:gd name="connsiteX0" fmla="*/ 19506 w 219450"/>
                <a:gd name="connsiteY0" fmla="*/ 117040 h 229204"/>
                <a:gd name="connsiteX1" fmla="*/ 156053 w 219450"/>
                <a:gd name="connsiteY1" fmla="*/ 0 h 229204"/>
                <a:gd name="connsiteX2" fmla="*/ 219450 w 219450"/>
                <a:gd name="connsiteY2" fmla="*/ 48767 h 229204"/>
                <a:gd name="connsiteX3" fmla="*/ 146300 w 219450"/>
                <a:gd name="connsiteY3" fmla="*/ 190190 h 229204"/>
                <a:gd name="connsiteX4" fmla="*/ 39013 w 219450"/>
                <a:gd name="connsiteY4" fmla="*/ 229204 h 229204"/>
                <a:gd name="connsiteX5" fmla="*/ 0 w 219450"/>
                <a:gd name="connsiteY5" fmla="*/ 190190 h 229204"/>
                <a:gd name="connsiteX6" fmla="*/ 19506 w 219450"/>
                <a:gd name="connsiteY6" fmla="*/ 117040 h 22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9450" h="229204">
                  <a:moveTo>
                    <a:pt x="19506" y="117040"/>
                  </a:moveTo>
                  <a:cubicBezTo>
                    <a:pt x="58519" y="58521"/>
                    <a:pt x="117040" y="0"/>
                    <a:pt x="156053" y="0"/>
                  </a:cubicBezTo>
                  <a:cubicBezTo>
                    <a:pt x="195067" y="0"/>
                    <a:pt x="219450" y="19506"/>
                    <a:pt x="219450" y="48767"/>
                  </a:cubicBezTo>
                  <a:cubicBezTo>
                    <a:pt x="219450" y="78027"/>
                    <a:pt x="180436" y="151177"/>
                    <a:pt x="146300" y="190190"/>
                  </a:cubicBezTo>
                  <a:cubicBezTo>
                    <a:pt x="112163" y="229204"/>
                    <a:pt x="39013" y="229204"/>
                    <a:pt x="39013" y="229204"/>
                  </a:cubicBezTo>
                  <a:cubicBezTo>
                    <a:pt x="39013" y="229204"/>
                    <a:pt x="0" y="190190"/>
                    <a:pt x="0" y="190190"/>
                  </a:cubicBezTo>
                  <a:lnTo>
                    <a:pt x="19506" y="117040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90" name="フリーフォーム: 図形 589">
              <a:extLst>
                <a:ext uri="{FF2B5EF4-FFF2-40B4-BE49-F238E27FC236}">
                  <a16:creationId xmlns:a16="http://schemas.microsoft.com/office/drawing/2014/main" id="{03674D48-4581-4AE3-AAF5-E934CD0BDA06}"/>
                </a:ext>
              </a:extLst>
            </p:cNvPr>
            <p:cNvSpPr/>
            <p:nvPr/>
          </p:nvSpPr>
          <p:spPr>
            <a:xfrm>
              <a:off x="20482119" y="12283416"/>
              <a:ext cx="208000" cy="193208"/>
            </a:xfrm>
            <a:custGeom>
              <a:avLst/>
              <a:gdLst>
                <a:gd name="connsiteX0" fmla="*/ 72290 w 208000"/>
                <a:gd name="connsiteY0" fmla="*/ 193209 h 193208"/>
                <a:gd name="connsiteX1" fmla="*/ 33277 w 208000"/>
                <a:gd name="connsiteY1" fmla="*/ 12773 h 193208"/>
                <a:gd name="connsiteX2" fmla="*/ 116181 w 208000"/>
                <a:gd name="connsiteY2" fmla="*/ 22526 h 193208"/>
                <a:gd name="connsiteX3" fmla="*/ 203960 w 208000"/>
                <a:gd name="connsiteY3" fmla="*/ 120059 h 193208"/>
                <a:gd name="connsiteX4" fmla="*/ 194207 w 208000"/>
                <a:gd name="connsiteY4" fmla="*/ 168826 h 193208"/>
                <a:gd name="connsiteX5" fmla="*/ 130810 w 208000"/>
                <a:gd name="connsiteY5" fmla="*/ 193209 h 193208"/>
                <a:gd name="connsiteX6" fmla="*/ 72290 w 208000"/>
                <a:gd name="connsiteY6" fmla="*/ 193209 h 193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8000" h="193208">
                  <a:moveTo>
                    <a:pt x="72290" y="193209"/>
                  </a:moveTo>
                  <a:cubicBezTo>
                    <a:pt x="13771" y="124936"/>
                    <a:pt x="-34996" y="42032"/>
                    <a:pt x="33277" y="12773"/>
                  </a:cubicBezTo>
                  <a:cubicBezTo>
                    <a:pt x="86921" y="-11610"/>
                    <a:pt x="101550" y="3019"/>
                    <a:pt x="116181" y="22526"/>
                  </a:cubicBezTo>
                  <a:cubicBezTo>
                    <a:pt x="130810" y="42032"/>
                    <a:pt x="194207" y="105429"/>
                    <a:pt x="203960" y="120059"/>
                  </a:cubicBezTo>
                  <a:cubicBezTo>
                    <a:pt x="213714" y="134690"/>
                    <a:pt x="203960" y="163949"/>
                    <a:pt x="194207" y="168826"/>
                  </a:cubicBezTo>
                  <a:cubicBezTo>
                    <a:pt x="184454" y="173703"/>
                    <a:pt x="130810" y="193209"/>
                    <a:pt x="130810" y="193209"/>
                  </a:cubicBezTo>
                  <a:lnTo>
                    <a:pt x="72290" y="193209"/>
                  </a:lnTo>
                  <a:close/>
                </a:path>
              </a:pathLst>
            </a:custGeom>
            <a:solidFill>
              <a:srgbClr val="FFFFFF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grpSp>
          <p:nvGrpSpPr>
            <p:cNvPr id="591" name="グラフィックス 223">
              <a:extLst>
                <a:ext uri="{FF2B5EF4-FFF2-40B4-BE49-F238E27FC236}">
                  <a16:creationId xmlns:a16="http://schemas.microsoft.com/office/drawing/2014/main" id="{4ACC8672-D8CA-4AF1-B4CC-13999CAF9F10}"/>
                </a:ext>
              </a:extLst>
            </p:cNvPr>
            <p:cNvGrpSpPr/>
            <p:nvPr/>
          </p:nvGrpSpPr>
          <p:grpSpPr>
            <a:xfrm>
              <a:off x="18174595" y="10231075"/>
              <a:ext cx="4198813" cy="3937754"/>
              <a:chOff x="18174595" y="10231075"/>
              <a:chExt cx="4198813" cy="3937754"/>
            </a:xfrm>
            <a:solidFill>
              <a:srgbClr val="1A4A56"/>
            </a:solidFill>
          </p:grpSpPr>
          <p:sp>
            <p:nvSpPr>
              <p:cNvPr id="592" name="フリーフォーム: 図形 591">
                <a:extLst>
                  <a:ext uri="{FF2B5EF4-FFF2-40B4-BE49-F238E27FC236}">
                    <a16:creationId xmlns:a16="http://schemas.microsoft.com/office/drawing/2014/main" id="{8A92350E-8666-4E41-BD3A-C7797EB80586}"/>
                  </a:ext>
                </a:extLst>
              </p:cNvPr>
              <p:cNvSpPr/>
              <p:nvPr/>
            </p:nvSpPr>
            <p:spPr>
              <a:xfrm>
                <a:off x="18174595" y="10231075"/>
                <a:ext cx="4198813" cy="3937754"/>
              </a:xfrm>
              <a:custGeom>
                <a:avLst/>
                <a:gdLst>
                  <a:gd name="connsiteX0" fmla="*/ 3993993 w 4198813"/>
                  <a:gd name="connsiteY0" fmla="*/ 3489100 h 3937754"/>
                  <a:gd name="connsiteX1" fmla="*/ 4150047 w 4198813"/>
                  <a:gd name="connsiteY1" fmla="*/ 3937754 h 3937754"/>
                  <a:gd name="connsiteX2" fmla="*/ 4198813 w 4198813"/>
                  <a:gd name="connsiteY2" fmla="*/ 3937754 h 3937754"/>
                  <a:gd name="connsiteX3" fmla="*/ 4037882 w 4198813"/>
                  <a:gd name="connsiteY3" fmla="*/ 3474471 h 3937754"/>
                  <a:gd name="connsiteX4" fmla="*/ 3628242 w 4198813"/>
                  <a:gd name="connsiteY4" fmla="*/ 3133104 h 3937754"/>
                  <a:gd name="connsiteX5" fmla="*/ 3467313 w 4198813"/>
                  <a:gd name="connsiteY5" fmla="*/ 3094090 h 3937754"/>
                  <a:gd name="connsiteX6" fmla="*/ 3374656 w 4198813"/>
                  <a:gd name="connsiteY6" fmla="*/ 2811243 h 3937754"/>
                  <a:gd name="connsiteX7" fmla="*/ 3335642 w 4198813"/>
                  <a:gd name="connsiteY7" fmla="*/ 2742970 h 3937754"/>
                  <a:gd name="connsiteX8" fmla="*/ 3218602 w 4198813"/>
                  <a:gd name="connsiteY8" fmla="*/ 2621054 h 3937754"/>
                  <a:gd name="connsiteX9" fmla="*/ 3072302 w 4198813"/>
                  <a:gd name="connsiteY9" fmla="*/ 2582039 h 3937754"/>
                  <a:gd name="connsiteX10" fmla="*/ 3013782 w 4198813"/>
                  <a:gd name="connsiteY10" fmla="*/ 2606423 h 3937754"/>
                  <a:gd name="connsiteX11" fmla="*/ 2926002 w 4198813"/>
                  <a:gd name="connsiteY11" fmla="*/ 2582039 h 3937754"/>
                  <a:gd name="connsiteX12" fmla="*/ 3174713 w 4198813"/>
                  <a:gd name="connsiteY12" fmla="*/ 2255303 h 3937754"/>
                  <a:gd name="connsiteX13" fmla="*/ 3174713 w 4198813"/>
                  <a:gd name="connsiteY13" fmla="*/ 2255303 h 3937754"/>
                  <a:gd name="connsiteX14" fmla="*/ 3330765 w 4198813"/>
                  <a:gd name="connsiteY14" fmla="*/ 1977332 h 3937754"/>
                  <a:gd name="connsiteX15" fmla="*/ 3262492 w 4198813"/>
                  <a:gd name="connsiteY15" fmla="*/ 1782266 h 3937754"/>
                  <a:gd name="connsiteX16" fmla="*/ 3262492 w 4198813"/>
                  <a:gd name="connsiteY16" fmla="*/ 1782266 h 3937754"/>
                  <a:gd name="connsiteX17" fmla="*/ 3262492 w 4198813"/>
                  <a:gd name="connsiteY17" fmla="*/ 1782266 h 3937754"/>
                  <a:gd name="connsiteX18" fmla="*/ 3262492 w 4198813"/>
                  <a:gd name="connsiteY18" fmla="*/ 1782266 h 3937754"/>
                  <a:gd name="connsiteX19" fmla="*/ 3233232 w 4198813"/>
                  <a:gd name="connsiteY19" fmla="*/ 1738376 h 3937754"/>
                  <a:gd name="connsiteX20" fmla="*/ 3228356 w 4198813"/>
                  <a:gd name="connsiteY20" fmla="*/ 1713993 h 3937754"/>
                  <a:gd name="connsiteX21" fmla="*/ 3233232 w 4198813"/>
                  <a:gd name="connsiteY21" fmla="*/ 1699363 h 3937754"/>
                  <a:gd name="connsiteX22" fmla="*/ 3228356 w 4198813"/>
                  <a:gd name="connsiteY22" fmla="*/ 1699363 h 3937754"/>
                  <a:gd name="connsiteX23" fmla="*/ 3228356 w 4198813"/>
                  <a:gd name="connsiteY23" fmla="*/ 1699363 h 3937754"/>
                  <a:gd name="connsiteX24" fmla="*/ 3233232 w 4198813"/>
                  <a:gd name="connsiteY24" fmla="*/ 1699363 h 3937754"/>
                  <a:gd name="connsiteX25" fmla="*/ 3311259 w 4198813"/>
                  <a:gd name="connsiteY25" fmla="*/ 709398 h 3937754"/>
                  <a:gd name="connsiteX26" fmla="*/ 2813839 w 4198813"/>
                  <a:gd name="connsiteY26" fmla="*/ 275375 h 3937754"/>
                  <a:gd name="connsiteX27" fmla="*/ 2584635 w 4198813"/>
                  <a:gd name="connsiteY27" fmla="*/ 90062 h 3937754"/>
                  <a:gd name="connsiteX28" fmla="*/ 1692205 w 4198813"/>
                  <a:gd name="connsiteY28" fmla="*/ 90062 h 3937754"/>
                  <a:gd name="connsiteX29" fmla="*/ 989963 w 4198813"/>
                  <a:gd name="connsiteY29" fmla="*/ 782548 h 3937754"/>
                  <a:gd name="connsiteX30" fmla="*/ 950951 w 4198813"/>
                  <a:gd name="connsiteY30" fmla="*/ 938602 h 3937754"/>
                  <a:gd name="connsiteX31" fmla="*/ 921690 w 4198813"/>
                  <a:gd name="connsiteY31" fmla="*/ 1509172 h 3937754"/>
                  <a:gd name="connsiteX32" fmla="*/ 941197 w 4198813"/>
                  <a:gd name="connsiteY32" fmla="*/ 1684732 h 3937754"/>
                  <a:gd name="connsiteX33" fmla="*/ 955828 w 4198813"/>
                  <a:gd name="connsiteY33" fmla="*/ 1733499 h 3937754"/>
                  <a:gd name="connsiteX34" fmla="*/ 941197 w 4198813"/>
                  <a:gd name="connsiteY34" fmla="*/ 1816403 h 3937754"/>
                  <a:gd name="connsiteX35" fmla="*/ 887555 w 4198813"/>
                  <a:gd name="connsiteY35" fmla="*/ 1982209 h 3937754"/>
                  <a:gd name="connsiteX36" fmla="*/ 1063114 w 4198813"/>
                  <a:gd name="connsiteY36" fmla="*/ 2274810 h 3937754"/>
                  <a:gd name="connsiteX37" fmla="*/ 1306947 w 4198813"/>
                  <a:gd name="connsiteY37" fmla="*/ 2586916 h 3937754"/>
                  <a:gd name="connsiteX38" fmla="*/ 1219168 w 4198813"/>
                  <a:gd name="connsiteY38" fmla="*/ 2606423 h 3937754"/>
                  <a:gd name="connsiteX39" fmla="*/ 1160647 w 4198813"/>
                  <a:gd name="connsiteY39" fmla="*/ 2582039 h 3937754"/>
                  <a:gd name="connsiteX40" fmla="*/ 1014347 w 4198813"/>
                  <a:gd name="connsiteY40" fmla="*/ 2621054 h 3937754"/>
                  <a:gd name="connsiteX41" fmla="*/ 897307 w 4198813"/>
                  <a:gd name="connsiteY41" fmla="*/ 2742970 h 3937754"/>
                  <a:gd name="connsiteX42" fmla="*/ 858294 w 4198813"/>
                  <a:gd name="connsiteY42" fmla="*/ 2811243 h 3937754"/>
                  <a:gd name="connsiteX43" fmla="*/ 765638 w 4198813"/>
                  <a:gd name="connsiteY43" fmla="*/ 3084337 h 3937754"/>
                  <a:gd name="connsiteX44" fmla="*/ 570571 w 4198813"/>
                  <a:gd name="connsiteY44" fmla="*/ 3128227 h 3937754"/>
                  <a:gd name="connsiteX45" fmla="*/ 160930 w 4198813"/>
                  <a:gd name="connsiteY45" fmla="*/ 3469594 h 3937754"/>
                  <a:gd name="connsiteX46" fmla="*/ 0 w 4198813"/>
                  <a:gd name="connsiteY46" fmla="*/ 3932878 h 3937754"/>
                  <a:gd name="connsiteX47" fmla="*/ 82904 w 4198813"/>
                  <a:gd name="connsiteY47" fmla="*/ 3932878 h 3937754"/>
                  <a:gd name="connsiteX48" fmla="*/ 165806 w 4198813"/>
                  <a:gd name="connsiteY48" fmla="*/ 3830467 h 3937754"/>
                  <a:gd name="connsiteX49" fmla="*/ 482790 w 4198813"/>
                  <a:gd name="connsiteY49" fmla="*/ 3367183 h 3937754"/>
                  <a:gd name="connsiteX50" fmla="*/ 560817 w 4198813"/>
                  <a:gd name="connsiteY50" fmla="*/ 3313540 h 3937754"/>
                  <a:gd name="connsiteX51" fmla="*/ 682734 w 4198813"/>
                  <a:gd name="connsiteY51" fmla="*/ 3313540 h 3937754"/>
                  <a:gd name="connsiteX52" fmla="*/ 668104 w 4198813"/>
                  <a:gd name="connsiteY52" fmla="*/ 3333048 h 3937754"/>
                  <a:gd name="connsiteX53" fmla="*/ 653474 w 4198813"/>
                  <a:gd name="connsiteY53" fmla="*/ 3381814 h 3937754"/>
                  <a:gd name="connsiteX54" fmla="*/ 624213 w 4198813"/>
                  <a:gd name="connsiteY54" fmla="*/ 3406198 h 3937754"/>
                  <a:gd name="connsiteX55" fmla="*/ 565694 w 4198813"/>
                  <a:gd name="connsiteY55" fmla="*/ 3386690 h 3937754"/>
                  <a:gd name="connsiteX56" fmla="*/ 575447 w 4198813"/>
                  <a:gd name="connsiteY56" fmla="*/ 3401321 h 3937754"/>
                  <a:gd name="connsiteX57" fmla="*/ 1277688 w 4198813"/>
                  <a:gd name="connsiteY57" fmla="*/ 3650031 h 3937754"/>
                  <a:gd name="connsiteX58" fmla="*/ 1282564 w 4198813"/>
                  <a:gd name="connsiteY58" fmla="*/ 3650031 h 3937754"/>
                  <a:gd name="connsiteX59" fmla="*/ 1350838 w 4198813"/>
                  <a:gd name="connsiteY59" fmla="*/ 3640277 h 3937754"/>
                  <a:gd name="connsiteX60" fmla="*/ 1345961 w 4198813"/>
                  <a:gd name="connsiteY60" fmla="*/ 3625648 h 3937754"/>
                  <a:gd name="connsiteX61" fmla="*/ 1282564 w 4198813"/>
                  <a:gd name="connsiteY61" fmla="*/ 3625648 h 3937754"/>
                  <a:gd name="connsiteX62" fmla="*/ 1277688 w 4198813"/>
                  <a:gd name="connsiteY62" fmla="*/ 3625648 h 3937754"/>
                  <a:gd name="connsiteX63" fmla="*/ 1228922 w 4198813"/>
                  <a:gd name="connsiteY63" fmla="*/ 3620771 h 3937754"/>
                  <a:gd name="connsiteX64" fmla="*/ 1258180 w 4198813"/>
                  <a:gd name="connsiteY64" fmla="*/ 3601265 h 3937754"/>
                  <a:gd name="connsiteX65" fmla="*/ 1316701 w 4198813"/>
                  <a:gd name="connsiteY65" fmla="*/ 3572004 h 3937754"/>
                  <a:gd name="connsiteX66" fmla="*/ 1409357 w 4198813"/>
                  <a:gd name="connsiteY66" fmla="*/ 3669538 h 3937754"/>
                  <a:gd name="connsiteX67" fmla="*/ 1384974 w 4198813"/>
                  <a:gd name="connsiteY67" fmla="*/ 3806084 h 3937754"/>
                  <a:gd name="connsiteX68" fmla="*/ 1306947 w 4198813"/>
                  <a:gd name="connsiteY68" fmla="*/ 3937754 h 3937754"/>
                  <a:gd name="connsiteX69" fmla="*/ 1380097 w 4198813"/>
                  <a:gd name="connsiteY69" fmla="*/ 3937754 h 3937754"/>
                  <a:gd name="connsiteX70" fmla="*/ 1409357 w 4198813"/>
                  <a:gd name="connsiteY70" fmla="*/ 3884111 h 3937754"/>
                  <a:gd name="connsiteX71" fmla="*/ 1443495 w 4198813"/>
                  <a:gd name="connsiteY71" fmla="*/ 3674415 h 3937754"/>
                  <a:gd name="connsiteX72" fmla="*/ 1360591 w 4198813"/>
                  <a:gd name="connsiteY72" fmla="*/ 3552498 h 3937754"/>
                  <a:gd name="connsiteX73" fmla="*/ 1511768 w 4198813"/>
                  <a:gd name="connsiteY73" fmla="*/ 3474471 h 3937754"/>
                  <a:gd name="connsiteX74" fmla="*/ 1721464 w 4198813"/>
                  <a:gd name="connsiteY74" fmla="*/ 3308664 h 3937754"/>
                  <a:gd name="connsiteX75" fmla="*/ 1706835 w 4198813"/>
                  <a:gd name="connsiteY75" fmla="*/ 3328171 h 3937754"/>
                  <a:gd name="connsiteX76" fmla="*/ 2121352 w 4198813"/>
                  <a:gd name="connsiteY76" fmla="*/ 3425704 h 3937754"/>
                  <a:gd name="connsiteX77" fmla="*/ 2516362 w 4198813"/>
                  <a:gd name="connsiteY77" fmla="*/ 3328171 h 3937754"/>
                  <a:gd name="connsiteX78" fmla="*/ 2501731 w 4198813"/>
                  <a:gd name="connsiteY78" fmla="*/ 3308664 h 3937754"/>
                  <a:gd name="connsiteX79" fmla="*/ 2501731 w 4198813"/>
                  <a:gd name="connsiteY79" fmla="*/ 3308664 h 3937754"/>
                  <a:gd name="connsiteX80" fmla="*/ 2711429 w 4198813"/>
                  <a:gd name="connsiteY80" fmla="*/ 3474471 h 3937754"/>
                  <a:gd name="connsiteX81" fmla="*/ 2847975 w 4198813"/>
                  <a:gd name="connsiteY81" fmla="*/ 3542744 h 3937754"/>
                  <a:gd name="connsiteX82" fmla="*/ 2745565 w 4198813"/>
                  <a:gd name="connsiteY82" fmla="*/ 3611017 h 3937754"/>
                  <a:gd name="connsiteX83" fmla="*/ 2745565 w 4198813"/>
                  <a:gd name="connsiteY83" fmla="*/ 3713427 h 3937754"/>
                  <a:gd name="connsiteX84" fmla="*/ 2891865 w 4198813"/>
                  <a:gd name="connsiteY84" fmla="*/ 3932878 h 3937754"/>
                  <a:gd name="connsiteX85" fmla="*/ 2896742 w 4198813"/>
                  <a:gd name="connsiteY85" fmla="*/ 3937754 h 3937754"/>
                  <a:gd name="connsiteX86" fmla="*/ 2969892 w 4198813"/>
                  <a:gd name="connsiteY86" fmla="*/ 3937754 h 3937754"/>
                  <a:gd name="connsiteX87" fmla="*/ 2965015 w 4198813"/>
                  <a:gd name="connsiteY87" fmla="*/ 3932878 h 3937754"/>
                  <a:gd name="connsiteX88" fmla="*/ 2808962 w 4198813"/>
                  <a:gd name="connsiteY88" fmla="*/ 3718304 h 3937754"/>
                  <a:gd name="connsiteX89" fmla="*/ 2779702 w 4198813"/>
                  <a:gd name="connsiteY89" fmla="*/ 3645154 h 3937754"/>
                  <a:gd name="connsiteX90" fmla="*/ 2911373 w 4198813"/>
                  <a:gd name="connsiteY90" fmla="*/ 3576881 h 3937754"/>
                  <a:gd name="connsiteX91" fmla="*/ 2969892 w 4198813"/>
                  <a:gd name="connsiteY91" fmla="*/ 3606140 h 3937754"/>
                  <a:gd name="connsiteX92" fmla="*/ 2999152 w 4198813"/>
                  <a:gd name="connsiteY92" fmla="*/ 3625648 h 3937754"/>
                  <a:gd name="connsiteX93" fmla="*/ 2950386 w 4198813"/>
                  <a:gd name="connsiteY93" fmla="*/ 3630523 h 3937754"/>
                  <a:gd name="connsiteX94" fmla="*/ 2945509 w 4198813"/>
                  <a:gd name="connsiteY94" fmla="*/ 3630523 h 3937754"/>
                  <a:gd name="connsiteX95" fmla="*/ 2882112 w 4198813"/>
                  <a:gd name="connsiteY95" fmla="*/ 3630523 h 3937754"/>
                  <a:gd name="connsiteX96" fmla="*/ 2877235 w 4198813"/>
                  <a:gd name="connsiteY96" fmla="*/ 3645154 h 3937754"/>
                  <a:gd name="connsiteX97" fmla="*/ 2945509 w 4198813"/>
                  <a:gd name="connsiteY97" fmla="*/ 3654907 h 3937754"/>
                  <a:gd name="connsiteX98" fmla="*/ 2950386 w 4198813"/>
                  <a:gd name="connsiteY98" fmla="*/ 3654907 h 3937754"/>
                  <a:gd name="connsiteX99" fmla="*/ 3652626 w 4198813"/>
                  <a:gd name="connsiteY99" fmla="*/ 3406198 h 3937754"/>
                  <a:gd name="connsiteX100" fmla="*/ 3662380 w 4198813"/>
                  <a:gd name="connsiteY100" fmla="*/ 3391567 h 3937754"/>
                  <a:gd name="connsiteX101" fmla="*/ 3603859 w 4198813"/>
                  <a:gd name="connsiteY101" fmla="*/ 3411073 h 3937754"/>
                  <a:gd name="connsiteX102" fmla="*/ 3574599 w 4198813"/>
                  <a:gd name="connsiteY102" fmla="*/ 3386690 h 3937754"/>
                  <a:gd name="connsiteX103" fmla="*/ 3559969 w 4198813"/>
                  <a:gd name="connsiteY103" fmla="*/ 3337923 h 3937754"/>
                  <a:gd name="connsiteX104" fmla="*/ 3672132 w 4198813"/>
                  <a:gd name="connsiteY104" fmla="*/ 3337923 h 3937754"/>
                  <a:gd name="connsiteX105" fmla="*/ 3779419 w 4198813"/>
                  <a:gd name="connsiteY105" fmla="*/ 3425704 h 3937754"/>
                  <a:gd name="connsiteX106" fmla="*/ 3969609 w 4198813"/>
                  <a:gd name="connsiteY106" fmla="*/ 3928001 h 3937754"/>
                  <a:gd name="connsiteX107" fmla="*/ 3974486 w 4198813"/>
                  <a:gd name="connsiteY107" fmla="*/ 3937754 h 3937754"/>
                  <a:gd name="connsiteX108" fmla="*/ 4037882 w 4198813"/>
                  <a:gd name="connsiteY108" fmla="*/ 3937754 h 3937754"/>
                  <a:gd name="connsiteX109" fmla="*/ 3940349 w 4198813"/>
                  <a:gd name="connsiteY109" fmla="*/ 3703673 h 3937754"/>
                  <a:gd name="connsiteX110" fmla="*/ 3774542 w 4198813"/>
                  <a:gd name="connsiteY110" fmla="*/ 3333048 h 3937754"/>
                  <a:gd name="connsiteX111" fmla="*/ 3652626 w 4198813"/>
                  <a:gd name="connsiteY111" fmla="*/ 3298910 h 3937754"/>
                  <a:gd name="connsiteX112" fmla="*/ 3530709 w 4198813"/>
                  <a:gd name="connsiteY112" fmla="*/ 3298910 h 3937754"/>
                  <a:gd name="connsiteX113" fmla="*/ 3520956 w 4198813"/>
                  <a:gd name="connsiteY113" fmla="*/ 3274527 h 3937754"/>
                  <a:gd name="connsiteX114" fmla="*/ 3486819 w 4198813"/>
                  <a:gd name="connsiteY114" fmla="*/ 3152610 h 3937754"/>
                  <a:gd name="connsiteX115" fmla="*/ 3818432 w 4198813"/>
                  <a:gd name="connsiteY115" fmla="*/ 3264773 h 3937754"/>
                  <a:gd name="connsiteX116" fmla="*/ 3993993 w 4198813"/>
                  <a:gd name="connsiteY116" fmla="*/ 3489100 h 3937754"/>
                  <a:gd name="connsiteX117" fmla="*/ 2916248 w 4198813"/>
                  <a:gd name="connsiteY117" fmla="*/ 2547903 h 3937754"/>
                  <a:gd name="connsiteX118" fmla="*/ 2906496 w 4198813"/>
                  <a:gd name="connsiteY118" fmla="*/ 2547903 h 3937754"/>
                  <a:gd name="connsiteX119" fmla="*/ 2911373 w 4198813"/>
                  <a:gd name="connsiteY119" fmla="*/ 2504014 h 3937754"/>
                  <a:gd name="connsiteX120" fmla="*/ 2916248 w 4198813"/>
                  <a:gd name="connsiteY120" fmla="*/ 2489383 h 3937754"/>
                  <a:gd name="connsiteX121" fmla="*/ 3077179 w 4198813"/>
                  <a:gd name="connsiteY121" fmla="*/ 2333330 h 3937754"/>
                  <a:gd name="connsiteX122" fmla="*/ 3101563 w 4198813"/>
                  <a:gd name="connsiteY122" fmla="*/ 2318699 h 3937754"/>
                  <a:gd name="connsiteX123" fmla="*/ 2916248 w 4198813"/>
                  <a:gd name="connsiteY123" fmla="*/ 2547903 h 3937754"/>
                  <a:gd name="connsiteX124" fmla="*/ 2911373 w 4198813"/>
                  <a:gd name="connsiteY124" fmla="*/ 2411356 h 3937754"/>
                  <a:gd name="connsiteX125" fmla="*/ 2921125 w 4198813"/>
                  <a:gd name="connsiteY125" fmla="*/ 2206537 h 3937754"/>
                  <a:gd name="connsiteX126" fmla="*/ 2935756 w 4198813"/>
                  <a:gd name="connsiteY126" fmla="*/ 2172399 h 3937754"/>
                  <a:gd name="connsiteX127" fmla="*/ 3028413 w 4198813"/>
                  <a:gd name="connsiteY127" fmla="*/ 2026099 h 3937754"/>
                  <a:gd name="connsiteX128" fmla="*/ 3028413 w 4198813"/>
                  <a:gd name="connsiteY128" fmla="*/ 2084620 h 3937754"/>
                  <a:gd name="connsiteX129" fmla="*/ 2979646 w 4198813"/>
                  <a:gd name="connsiteY129" fmla="*/ 2338206 h 3937754"/>
                  <a:gd name="connsiteX130" fmla="*/ 2940632 w 4198813"/>
                  <a:gd name="connsiteY130" fmla="*/ 2421110 h 3937754"/>
                  <a:gd name="connsiteX131" fmla="*/ 2926002 w 4198813"/>
                  <a:gd name="connsiteY131" fmla="*/ 2435739 h 3937754"/>
                  <a:gd name="connsiteX132" fmla="*/ 2911373 w 4198813"/>
                  <a:gd name="connsiteY132" fmla="*/ 2411356 h 3937754"/>
                  <a:gd name="connsiteX133" fmla="*/ 3208848 w 4198813"/>
                  <a:gd name="connsiteY133" fmla="*/ 1806649 h 3937754"/>
                  <a:gd name="connsiteX134" fmla="*/ 3281998 w 4198813"/>
                  <a:gd name="connsiteY134" fmla="*/ 1982209 h 3937754"/>
                  <a:gd name="connsiteX135" fmla="*/ 3043042 w 4198813"/>
                  <a:gd name="connsiteY135" fmla="*/ 2294316 h 3937754"/>
                  <a:gd name="connsiteX136" fmla="*/ 3077179 w 4198813"/>
                  <a:gd name="connsiteY136" fmla="*/ 2084620 h 3937754"/>
                  <a:gd name="connsiteX137" fmla="*/ 3082056 w 4198813"/>
                  <a:gd name="connsiteY137" fmla="*/ 1977332 h 3937754"/>
                  <a:gd name="connsiteX138" fmla="*/ 3082056 w 4198813"/>
                  <a:gd name="connsiteY138" fmla="*/ 1977332 h 3937754"/>
                  <a:gd name="connsiteX139" fmla="*/ 3101563 w 4198813"/>
                  <a:gd name="connsiteY139" fmla="*/ 1889553 h 3937754"/>
                  <a:gd name="connsiteX140" fmla="*/ 3101563 w 4198813"/>
                  <a:gd name="connsiteY140" fmla="*/ 1889553 h 3937754"/>
                  <a:gd name="connsiteX141" fmla="*/ 3130823 w 4198813"/>
                  <a:gd name="connsiteY141" fmla="*/ 1835909 h 3937754"/>
                  <a:gd name="connsiteX142" fmla="*/ 3145452 w 4198813"/>
                  <a:gd name="connsiteY142" fmla="*/ 1801772 h 3937754"/>
                  <a:gd name="connsiteX143" fmla="*/ 3189342 w 4198813"/>
                  <a:gd name="connsiteY143" fmla="*/ 1792020 h 3937754"/>
                  <a:gd name="connsiteX144" fmla="*/ 3208848 w 4198813"/>
                  <a:gd name="connsiteY144" fmla="*/ 1806649 h 3937754"/>
                  <a:gd name="connsiteX145" fmla="*/ 3208848 w 4198813"/>
                  <a:gd name="connsiteY145" fmla="*/ 1806649 h 3937754"/>
                  <a:gd name="connsiteX146" fmla="*/ 3116192 w 4198813"/>
                  <a:gd name="connsiteY146" fmla="*/ 1723746 h 3937754"/>
                  <a:gd name="connsiteX147" fmla="*/ 3135698 w 4198813"/>
                  <a:gd name="connsiteY147" fmla="*/ 1694486 h 3937754"/>
                  <a:gd name="connsiteX148" fmla="*/ 3135698 w 4198813"/>
                  <a:gd name="connsiteY148" fmla="*/ 1694486 h 3937754"/>
                  <a:gd name="connsiteX149" fmla="*/ 3135698 w 4198813"/>
                  <a:gd name="connsiteY149" fmla="*/ 1694486 h 3937754"/>
                  <a:gd name="connsiteX150" fmla="*/ 3140575 w 4198813"/>
                  <a:gd name="connsiteY150" fmla="*/ 1694486 h 3937754"/>
                  <a:gd name="connsiteX151" fmla="*/ 3140575 w 4198813"/>
                  <a:gd name="connsiteY151" fmla="*/ 1694486 h 3937754"/>
                  <a:gd name="connsiteX152" fmla="*/ 3150329 w 4198813"/>
                  <a:gd name="connsiteY152" fmla="*/ 1694486 h 3937754"/>
                  <a:gd name="connsiteX153" fmla="*/ 3150329 w 4198813"/>
                  <a:gd name="connsiteY153" fmla="*/ 1694486 h 3937754"/>
                  <a:gd name="connsiteX154" fmla="*/ 3150329 w 4198813"/>
                  <a:gd name="connsiteY154" fmla="*/ 1694486 h 3937754"/>
                  <a:gd name="connsiteX155" fmla="*/ 3150329 w 4198813"/>
                  <a:gd name="connsiteY155" fmla="*/ 1694486 h 3937754"/>
                  <a:gd name="connsiteX156" fmla="*/ 3155206 w 4198813"/>
                  <a:gd name="connsiteY156" fmla="*/ 1694486 h 3937754"/>
                  <a:gd name="connsiteX157" fmla="*/ 3160082 w 4198813"/>
                  <a:gd name="connsiteY157" fmla="*/ 1694486 h 3937754"/>
                  <a:gd name="connsiteX158" fmla="*/ 3189342 w 4198813"/>
                  <a:gd name="connsiteY158" fmla="*/ 1728622 h 3937754"/>
                  <a:gd name="connsiteX159" fmla="*/ 3121069 w 4198813"/>
                  <a:gd name="connsiteY159" fmla="*/ 1762759 h 3937754"/>
                  <a:gd name="connsiteX160" fmla="*/ 3096686 w 4198813"/>
                  <a:gd name="connsiteY160" fmla="*/ 1816403 h 3937754"/>
                  <a:gd name="connsiteX161" fmla="*/ 2930879 w 4198813"/>
                  <a:gd name="connsiteY161" fmla="*/ 2118756 h 3937754"/>
                  <a:gd name="connsiteX162" fmla="*/ 2930879 w 4198813"/>
                  <a:gd name="connsiteY162" fmla="*/ 2104126 h 3937754"/>
                  <a:gd name="connsiteX163" fmla="*/ 2906496 w 4198813"/>
                  <a:gd name="connsiteY163" fmla="*/ 2050482 h 3937754"/>
                  <a:gd name="connsiteX164" fmla="*/ 3082056 w 4198813"/>
                  <a:gd name="connsiteY164" fmla="*/ 1801772 h 3937754"/>
                  <a:gd name="connsiteX165" fmla="*/ 3116192 w 4198813"/>
                  <a:gd name="connsiteY165" fmla="*/ 1723746 h 3937754"/>
                  <a:gd name="connsiteX166" fmla="*/ 1214291 w 4198813"/>
                  <a:gd name="connsiteY166" fmla="*/ 1450653 h 3937754"/>
                  <a:gd name="connsiteX167" fmla="*/ 1272811 w 4198813"/>
                  <a:gd name="connsiteY167" fmla="*/ 1397009 h 3937754"/>
                  <a:gd name="connsiteX168" fmla="*/ 1272811 w 4198813"/>
                  <a:gd name="connsiteY168" fmla="*/ 1397009 h 3937754"/>
                  <a:gd name="connsiteX169" fmla="*/ 1321578 w 4198813"/>
                  <a:gd name="connsiteY169" fmla="*/ 1382380 h 3937754"/>
                  <a:gd name="connsiteX170" fmla="*/ 1321578 w 4198813"/>
                  <a:gd name="connsiteY170" fmla="*/ 1382380 h 3937754"/>
                  <a:gd name="connsiteX171" fmla="*/ 2248145 w 4198813"/>
                  <a:gd name="connsiteY171" fmla="*/ 1119038 h 3937754"/>
                  <a:gd name="connsiteX172" fmla="*/ 2248145 w 4198813"/>
                  <a:gd name="connsiteY172" fmla="*/ 1119038 h 3937754"/>
                  <a:gd name="connsiteX173" fmla="*/ 2292035 w 4198813"/>
                  <a:gd name="connsiteY173" fmla="*/ 1094655 h 3937754"/>
                  <a:gd name="connsiteX174" fmla="*/ 2292035 w 4198813"/>
                  <a:gd name="connsiteY174" fmla="*/ 1094655 h 3937754"/>
                  <a:gd name="connsiteX175" fmla="*/ 2311541 w 4198813"/>
                  <a:gd name="connsiteY175" fmla="*/ 1094655 h 3937754"/>
                  <a:gd name="connsiteX176" fmla="*/ 2150612 w 4198813"/>
                  <a:gd name="connsiteY176" fmla="*/ 1216572 h 3937754"/>
                  <a:gd name="connsiteX177" fmla="*/ 2287158 w 4198813"/>
                  <a:gd name="connsiteY177" fmla="*/ 1177559 h 3937754"/>
                  <a:gd name="connsiteX178" fmla="*/ 2618773 w 4198813"/>
                  <a:gd name="connsiteY178" fmla="*/ 1036136 h 3937754"/>
                  <a:gd name="connsiteX179" fmla="*/ 2618773 w 4198813"/>
                  <a:gd name="connsiteY179" fmla="*/ 1036136 h 3937754"/>
                  <a:gd name="connsiteX180" fmla="*/ 2662662 w 4198813"/>
                  <a:gd name="connsiteY180" fmla="*/ 1036136 h 3937754"/>
                  <a:gd name="connsiteX181" fmla="*/ 2662662 w 4198813"/>
                  <a:gd name="connsiteY181" fmla="*/ 1036136 h 3937754"/>
                  <a:gd name="connsiteX182" fmla="*/ 2935756 w 4198813"/>
                  <a:gd name="connsiteY182" fmla="*/ 1299476 h 3937754"/>
                  <a:gd name="connsiteX183" fmla="*/ 2935756 w 4198813"/>
                  <a:gd name="connsiteY183" fmla="*/ 1299476 h 3937754"/>
                  <a:gd name="connsiteX184" fmla="*/ 2969892 w 4198813"/>
                  <a:gd name="connsiteY184" fmla="*/ 1343365 h 3937754"/>
                  <a:gd name="connsiteX185" fmla="*/ 2994275 w 4198813"/>
                  <a:gd name="connsiteY185" fmla="*/ 1821280 h 3937754"/>
                  <a:gd name="connsiteX186" fmla="*/ 2974769 w 4198813"/>
                  <a:gd name="connsiteY186" fmla="*/ 1889553 h 3937754"/>
                  <a:gd name="connsiteX187" fmla="*/ 2867482 w 4198813"/>
                  <a:gd name="connsiteY187" fmla="*/ 2030976 h 3937754"/>
                  <a:gd name="connsiteX188" fmla="*/ 2857729 w 4198813"/>
                  <a:gd name="connsiteY188" fmla="*/ 2030976 h 3937754"/>
                  <a:gd name="connsiteX189" fmla="*/ 2121352 w 4198813"/>
                  <a:gd name="connsiteY189" fmla="*/ 1874922 h 3937754"/>
                  <a:gd name="connsiteX190" fmla="*/ 2096968 w 4198813"/>
                  <a:gd name="connsiteY190" fmla="*/ 1874922 h 3937754"/>
                  <a:gd name="connsiteX191" fmla="*/ 1419111 w 4198813"/>
                  <a:gd name="connsiteY191" fmla="*/ 2016347 h 3937754"/>
                  <a:gd name="connsiteX192" fmla="*/ 1326455 w 4198813"/>
                  <a:gd name="connsiteY192" fmla="*/ 1987086 h 3937754"/>
                  <a:gd name="connsiteX193" fmla="*/ 1224045 w 4198813"/>
                  <a:gd name="connsiteY193" fmla="*/ 1855416 h 3937754"/>
                  <a:gd name="connsiteX194" fmla="*/ 1185030 w 4198813"/>
                  <a:gd name="connsiteY194" fmla="*/ 1777389 h 3937754"/>
                  <a:gd name="connsiteX195" fmla="*/ 1214291 w 4198813"/>
                  <a:gd name="connsiteY195" fmla="*/ 1450653 h 3937754"/>
                  <a:gd name="connsiteX196" fmla="*/ 2282281 w 4198813"/>
                  <a:gd name="connsiteY196" fmla="*/ 2201660 h 3937754"/>
                  <a:gd name="connsiteX197" fmla="*/ 2491979 w 4198813"/>
                  <a:gd name="connsiteY197" fmla="*/ 2465000 h 3937754"/>
                  <a:gd name="connsiteX198" fmla="*/ 2491979 w 4198813"/>
                  <a:gd name="connsiteY198" fmla="*/ 2528397 h 3937754"/>
                  <a:gd name="connsiteX199" fmla="*/ 2491979 w 4198813"/>
                  <a:gd name="connsiteY199" fmla="*/ 2528397 h 3937754"/>
                  <a:gd name="connsiteX200" fmla="*/ 2487102 w 4198813"/>
                  <a:gd name="connsiteY200" fmla="*/ 2533273 h 3937754"/>
                  <a:gd name="connsiteX201" fmla="*/ 2438335 w 4198813"/>
                  <a:gd name="connsiteY201" fmla="*/ 2582039 h 3937754"/>
                  <a:gd name="connsiteX202" fmla="*/ 2413952 w 4198813"/>
                  <a:gd name="connsiteY202" fmla="*/ 2621054 h 3937754"/>
                  <a:gd name="connsiteX203" fmla="*/ 2413952 w 4198813"/>
                  <a:gd name="connsiteY203" fmla="*/ 2621054 h 3937754"/>
                  <a:gd name="connsiteX204" fmla="*/ 2374939 w 4198813"/>
                  <a:gd name="connsiteY204" fmla="*/ 2679573 h 3937754"/>
                  <a:gd name="connsiteX205" fmla="*/ 2321295 w 4198813"/>
                  <a:gd name="connsiteY205" fmla="*/ 2733216 h 3937754"/>
                  <a:gd name="connsiteX206" fmla="*/ 2301789 w 4198813"/>
                  <a:gd name="connsiteY206" fmla="*/ 2845381 h 3937754"/>
                  <a:gd name="connsiteX207" fmla="*/ 2301789 w 4198813"/>
                  <a:gd name="connsiteY207" fmla="*/ 2845381 h 3937754"/>
                  <a:gd name="connsiteX208" fmla="*/ 2292035 w 4198813"/>
                  <a:gd name="connsiteY208" fmla="*/ 2899023 h 3937754"/>
                  <a:gd name="connsiteX209" fmla="*/ 2292035 w 4198813"/>
                  <a:gd name="connsiteY209" fmla="*/ 2899023 h 3937754"/>
                  <a:gd name="connsiteX210" fmla="*/ 2272529 w 4198813"/>
                  <a:gd name="connsiteY210" fmla="*/ 2918531 h 3937754"/>
                  <a:gd name="connsiteX211" fmla="*/ 2248145 w 4198813"/>
                  <a:gd name="connsiteY211" fmla="*/ 2981927 h 3937754"/>
                  <a:gd name="connsiteX212" fmla="*/ 2111598 w 4198813"/>
                  <a:gd name="connsiteY212" fmla="*/ 2996556 h 3937754"/>
                  <a:gd name="connsiteX213" fmla="*/ 1965297 w 4198813"/>
                  <a:gd name="connsiteY213" fmla="*/ 2981927 h 3937754"/>
                  <a:gd name="connsiteX214" fmla="*/ 1940914 w 4198813"/>
                  <a:gd name="connsiteY214" fmla="*/ 2923406 h 3937754"/>
                  <a:gd name="connsiteX215" fmla="*/ 1921408 w 4198813"/>
                  <a:gd name="connsiteY215" fmla="*/ 2903900 h 3937754"/>
                  <a:gd name="connsiteX216" fmla="*/ 1921408 w 4198813"/>
                  <a:gd name="connsiteY216" fmla="*/ 2903900 h 3937754"/>
                  <a:gd name="connsiteX217" fmla="*/ 1911655 w 4198813"/>
                  <a:gd name="connsiteY217" fmla="*/ 2850256 h 3937754"/>
                  <a:gd name="connsiteX218" fmla="*/ 1911655 w 4198813"/>
                  <a:gd name="connsiteY218" fmla="*/ 2850256 h 3937754"/>
                  <a:gd name="connsiteX219" fmla="*/ 1892147 w 4198813"/>
                  <a:gd name="connsiteY219" fmla="*/ 2738093 h 3937754"/>
                  <a:gd name="connsiteX220" fmla="*/ 1838505 w 4198813"/>
                  <a:gd name="connsiteY220" fmla="*/ 2684450 h 3937754"/>
                  <a:gd name="connsiteX221" fmla="*/ 1799491 w 4198813"/>
                  <a:gd name="connsiteY221" fmla="*/ 2625931 h 3937754"/>
                  <a:gd name="connsiteX222" fmla="*/ 1799491 w 4198813"/>
                  <a:gd name="connsiteY222" fmla="*/ 2625931 h 3937754"/>
                  <a:gd name="connsiteX223" fmla="*/ 1775108 w 4198813"/>
                  <a:gd name="connsiteY223" fmla="*/ 2586916 h 3937754"/>
                  <a:gd name="connsiteX224" fmla="*/ 1726341 w 4198813"/>
                  <a:gd name="connsiteY224" fmla="*/ 2538150 h 3937754"/>
                  <a:gd name="connsiteX225" fmla="*/ 1721464 w 4198813"/>
                  <a:gd name="connsiteY225" fmla="*/ 2533273 h 3937754"/>
                  <a:gd name="connsiteX226" fmla="*/ 1721464 w 4198813"/>
                  <a:gd name="connsiteY226" fmla="*/ 2533273 h 3937754"/>
                  <a:gd name="connsiteX227" fmla="*/ 1721464 w 4198813"/>
                  <a:gd name="connsiteY227" fmla="*/ 2469876 h 3937754"/>
                  <a:gd name="connsiteX228" fmla="*/ 1931162 w 4198813"/>
                  <a:gd name="connsiteY228" fmla="*/ 2206537 h 3937754"/>
                  <a:gd name="connsiteX229" fmla="*/ 1916531 w 4198813"/>
                  <a:gd name="connsiteY229" fmla="*/ 2040730 h 3937754"/>
                  <a:gd name="connsiteX230" fmla="*/ 1750724 w 4198813"/>
                  <a:gd name="connsiteY230" fmla="*/ 2055359 h 3937754"/>
                  <a:gd name="connsiteX231" fmla="*/ 1370345 w 4198813"/>
                  <a:gd name="connsiteY231" fmla="*/ 2504014 h 3937754"/>
                  <a:gd name="connsiteX232" fmla="*/ 1345961 w 4198813"/>
                  <a:gd name="connsiteY232" fmla="*/ 2109003 h 3937754"/>
                  <a:gd name="connsiteX233" fmla="*/ 1370345 w 4198813"/>
                  <a:gd name="connsiteY233" fmla="*/ 2089497 h 3937754"/>
                  <a:gd name="connsiteX234" fmla="*/ 2106722 w 4198813"/>
                  <a:gd name="connsiteY234" fmla="*/ 1933443 h 3937754"/>
                  <a:gd name="connsiteX235" fmla="*/ 2121352 w 4198813"/>
                  <a:gd name="connsiteY235" fmla="*/ 1933443 h 3937754"/>
                  <a:gd name="connsiteX236" fmla="*/ 2857729 w 4198813"/>
                  <a:gd name="connsiteY236" fmla="*/ 2089497 h 3937754"/>
                  <a:gd name="connsiteX237" fmla="*/ 2882112 w 4198813"/>
                  <a:gd name="connsiteY237" fmla="*/ 2109003 h 3937754"/>
                  <a:gd name="connsiteX238" fmla="*/ 2857729 w 4198813"/>
                  <a:gd name="connsiteY238" fmla="*/ 2518643 h 3937754"/>
                  <a:gd name="connsiteX239" fmla="*/ 2467595 w 4198813"/>
                  <a:gd name="connsiteY239" fmla="*/ 2055359 h 3937754"/>
                  <a:gd name="connsiteX240" fmla="*/ 2301789 w 4198813"/>
                  <a:gd name="connsiteY240" fmla="*/ 2040730 h 3937754"/>
                  <a:gd name="connsiteX241" fmla="*/ 2282281 w 4198813"/>
                  <a:gd name="connsiteY241" fmla="*/ 2201660 h 3937754"/>
                  <a:gd name="connsiteX242" fmla="*/ 1082621 w 4198813"/>
                  <a:gd name="connsiteY242" fmla="*/ 1699363 h 3937754"/>
                  <a:gd name="connsiteX243" fmla="*/ 1146018 w 4198813"/>
                  <a:gd name="connsiteY243" fmla="*/ 1801772 h 3937754"/>
                  <a:gd name="connsiteX244" fmla="*/ 1341084 w 4198813"/>
                  <a:gd name="connsiteY244" fmla="*/ 2045606 h 3937754"/>
                  <a:gd name="connsiteX245" fmla="*/ 1302072 w 4198813"/>
                  <a:gd name="connsiteY245" fmla="*/ 2109003 h 3937754"/>
                  <a:gd name="connsiteX246" fmla="*/ 1302072 w 4198813"/>
                  <a:gd name="connsiteY246" fmla="*/ 2123633 h 3937754"/>
                  <a:gd name="connsiteX247" fmla="*/ 1111880 w 4198813"/>
                  <a:gd name="connsiteY247" fmla="*/ 1801772 h 3937754"/>
                  <a:gd name="connsiteX248" fmla="*/ 1087497 w 4198813"/>
                  <a:gd name="connsiteY248" fmla="*/ 1757882 h 3937754"/>
                  <a:gd name="connsiteX249" fmla="*/ 1024101 w 4198813"/>
                  <a:gd name="connsiteY249" fmla="*/ 1733499 h 3937754"/>
                  <a:gd name="connsiteX250" fmla="*/ 1082621 w 4198813"/>
                  <a:gd name="connsiteY250" fmla="*/ 1699363 h 3937754"/>
                  <a:gd name="connsiteX251" fmla="*/ 1321578 w 4198813"/>
                  <a:gd name="connsiteY251" fmla="*/ 2435739 h 3937754"/>
                  <a:gd name="connsiteX252" fmla="*/ 1306947 w 4198813"/>
                  <a:gd name="connsiteY252" fmla="*/ 2440616 h 3937754"/>
                  <a:gd name="connsiteX253" fmla="*/ 1253305 w 4198813"/>
                  <a:gd name="connsiteY253" fmla="*/ 2391849 h 3937754"/>
                  <a:gd name="connsiteX254" fmla="*/ 1243551 w 4198813"/>
                  <a:gd name="connsiteY254" fmla="*/ 2377220 h 3937754"/>
                  <a:gd name="connsiteX255" fmla="*/ 1219168 w 4198813"/>
                  <a:gd name="connsiteY255" fmla="*/ 2318699 h 3937754"/>
                  <a:gd name="connsiteX256" fmla="*/ 1165524 w 4198813"/>
                  <a:gd name="connsiteY256" fmla="*/ 2060236 h 3937754"/>
                  <a:gd name="connsiteX257" fmla="*/ 1160647 w 4198813"/>
                  <a:gd name="connsiteY257" fmla="*/ 1972455 h 3937754"/>
                  <a:gd name="connsiteX258" fmla="*/ 1170401 w 4198813"/>
                  <a:gd name="connsiteY258" fmla="*/ 1967580 h 3937754"/>
                  <a:gd name="connsiteX259" fmla="*/ 1282564 w 4198813"/>
                  <a:gd name="connsiteY259" fmla="*/ 2133387 h 3937754"/>
                  <a:gd name="connsiteX260" fmla="*/ 1306947 w 4198813"/>
                  <a:gd name="connsiteY260" fmla="*/ 2196783 h 3937754"/>
                  <a:gd name="connsiteX261" fmla="*/ 1321578 w 4198813"/>
                  <a:gd name="connsiteY261" fmla="*/ 2435739 h 3937754"/>
                  <a:gd name="connsiteX262" fmla="*/ 926567 w 4198813"/>
                  <a:gd name="connsiteY262" fmla="*/ 1982209 h 3937754"/>
                  <a:gd name="connsiteX263" fmla="*/ 1014347 w 4198813"/>
                  <a:gd name="connsiteY263" fmla="*/ 1796897 h 3937754"/>
                  <a:gd name="connsiteX264" fmla="*/ 1077744 w 4198813"/>
                  <a:gd name="connsiteY264" fmla="*/ 1811526 h 3937754"/>
                  <a:gd name="connsiteX265" fmla="*/ 1082621 w 4198813"/>
                  <a:gd name="connsiteY265" fmla="*/ 1821280 h 3937754"/>
                  <a:gd name="connsiteX266" fmla="*/ 1111880 w 4198813"/>
                  <a:gd name="connsiteY266" fmla="*/ 1874922 h 3937754"/>
                  <a:gd name="connsiteX267" fmla="*/ 1116757 w 4198813"/>
                  <a:gd name="connsiteY267" fmla="*/ 2074866 h 3937754"/>
                  <a:gd name="connsiteX268" fmla="*/ 1155771 w 4198813"/>
                  <a:gd name="connsiteY268" fmla="*/ 2294316 h 3937754"/>
                  <a:gd name="connsiteX269" fmla="*/ 926567 w 4198813"/>
                  <a:gd name="connsiteY269" fmla="*/ 1982209 h 3937754"/>
                  <a:gd name="connsiteX270" fmla="*/ 1121634 w 4198813"/>
                  <a:gd name="connsiteY270" fmla="*/ 2323576 h 3937754"/>
                  <a:gd name="connsiteX271" fmla="*/ 1146018 w 4198813"/>
                  <a:gd name="connsiteY271" fmla="*/ 2338206 h 3937754"/>
                  <a:gd name="connsiteX272" fmla="*/ 1321578 w 4198813"/>
                  <a:gd name="connsiteY272" fmla="*/ 2504014 h 3937754"/>
                  <a:gd name="connsiteX273" fmla="*/ 1326455 w 4198813"/>
                  <a:gd name="connsiteY273" fmla="*/ 2508889 h 3937754"/>
                  <a:gd name="connsiteX274" fmla="*/ 1326455 w 4198813"/>
                  <a:gd name="connsiteY274" fmla="*/ 2547903 h 3937754"/>
                  <a:gd name="connsiteX275" fmla="*/ 1311824 w 4198813"/>
                  <a:gd name="connsiteY275" fmla="*/ 2557656 h 3937754"/>
                  <a:gd name="connsiteX276" fmla="*/ 1121634 w 4198813"/>
                  <a:gd name="connsiteY276" fmla="*/ 2323576 h 3937754"/>
                  <a:gd name="connsiteX277" fmla="*/ 604707 w 4198813"/>
                  <a:gd name="connsiteY277" fmla="*/ 3259898 h 3937754"/>
                  <a:gd name="connsiteX278" fmla="*/ 453530 w 4198813"/>
                  <a:gd name="connsiteY278" fmla="*/ 3318417 h 3937754"/>
                  <a:gd name="connsiteX279" fmla="*/ 263340 w 4198813"/>
                  <a:gd name="connsiteY279" fmla="*/ 3625648 h 3937754"/>
                  <a:gd name="connsiteX280" fmla="*/ 63396 w 4198813"/>
                  <a:gd name="connsiteY280" fmla="*/ 3874357 h 3937754"/>
                  <a:gd name="connsiteX281" fmla="*/ 219450 w 4198813"/>
                  <a:gd name="connsiteY281" fmla="*/ 3450087 h 3937754"/>
                  <a:gd name="connsiteX282" fmla="*/ 453530 w 4198813"/>
                  <a:gd name="connsiteY282" fmla="*/ 3220883 h 3937754"/>
                  <a:gd name="connsiteX283" fmla="*/ 741254 w 4198813"/>
                  <a:gd name="connsiteY283" fmla="*/ 3137981 h 3937754"/>
                  <a:gd name="connsiteX284" fmla="*/ 702240 w 4198813"/>
                  <a:gd name="connsiteY284" fmla="*/ 3255021 h 3937754"/>
                  <a:gd name="connsiteX285" fmla="*/ 604707 w 4198813"/>
                  <a:gd name="connsiteY285" fmla="*/ 3255021 h 3937754"/>
                  <a:gd name="connsiteX286" fmla="*/ 1682451 w 4198813"/>
                  <a:gd name="connsiteY286" fmla="*/ 3279404 h 3937754"/>
                  <a:gd name="connsiteX287" fmla="*/ 1487384 w 4198813"/>
                  <a:gd name="connsiteY287" fmla="*/ 3435457 h 3937754"/>
                  <a:gd name="connsiteX288" fmla="*/ 1258180 w 4198813"/>
                  <a:gd name="connsiteY288" fmla="*/ 3547621 h 3937754"/>
                  <a:gd name="connsiteX289" fmla="*/ 1170401 w 4198813"/>
                  <a:gd name="connsiteY289" fmla="*/ 3606140 h 3937754"/>
                  <a:gd name="connsiteX290" fmla="*/ 1165524 w 4198813"/>
                  <a:gd name="connsiteY290" fmla="*/ 3615894 h 3937754"/>
                  <a:gd name="connsiteX291" fmla="*/ 707117 w 4198813"/>
                  <a:gd name="connsiteY291" fmla="*/ 3440334 h 3937754"/>
                  <a:gd name="connsiteX292" fmla="*/ 697363 w 4198813"/>
                  <a:gd name="connsiteY292" fmla="*/ 3372060 h 3937754"/>
                  <a:gd name="connsiteX293" fmla="*/ 741254 w 4198813"/>
                  <a:gd name="connsiteY293" fmla="*/ 3284281 h 3937754"/>
                  <a:gd name="connsiteX294" fmla="*/ 892430 w 4198813"/>
                  <a:gd name="connsiteY294" fmla="*/ 2830750 h 3937754"/>
                  <a:gd name="connsiteX295" fmla="*/ 921690 w 4198813"/>
                  <a:gd name="connsiteY295" fmla="*/ 2777106 h 3937754"/>
                  <a:gd name="connsiteX296" fmla="*/ 1038730 w 4198813"/>
                  <a:gd name="connsiteY296" fmla="*/ 2655189 h 3937754"/>
                  <a:gd name="connsiteX297" fmla="*/ 1131388 w 4198813"/>
                  <a:gd name="connsiteY297" fmla="*/ 2630806 h 3937754"/>
                  <a:gd name="connsiteX298" fmla="*/ 1214291 w 4198813"/>
                  <a:gd name="connsiteY298" fmla="*/ 2660066 h 3937754"/>
                  <a:gd name="connsiteX299" fmla="*/ 1219168 w 4198813"/>
                  <a:gd name="connsiteY299" fmla="*/ 2684450 h 3937754"/>
                  <a:gd name="connsiteX300" fmla="*/ 1121634 w 4198813"/>
                  <a:gd name="connsiteY300" fmla="*/ 2796614 h 3937754"/>
                  <a:gd name="connsiteX301" fmla="*/ 1107005 w 4198813"/>
                  <a:gd name="connsiteY301" fmla="*/ 2791737 h 3937754"/>
                  <a:gd name="connsiteX302" fmla="*/ 1097251 w 4198813"/>
                  <a:gd name="connsiteY302" fmla="*/ 2718587 h 3937754"/>
                  <a:gd name="connsiteX303" fmla="*/ 1072867 w 4198813"/>
                  <a:gd name="connsiteY303" fmla="*/ 2699081 h 3937754"/>
                  <a:gd name="connsiteX304" fmla="*/ 1053361 w 4198813"/>
                  <a:gd name="connsiteY304" fmla="*/ 2723464 h 3937754"/>
                  <a:gd name="connsiteX305" fmla="*/ 1063114 w 4198813"/>
                  <a:gd name="connsiteY305" fmla="*/ 2820997 h 3937754"/>
                  <a:gd name="connsiteX306" fmla="*/ 1048484 w 4198813"/>
                  <a:gd name="connsiteY306" fmla="*/ 2884393 h 3937754"/>
                  <a:gd name="connsiteX307" fmla="*/ 1038730 w 4198813"/>
                  <a:gd name="connsiteY307" fmla="*/ 2894147 h 3937754"/>
                  <a:gd name="connsiteX308" fmla="*/ 1043607 w 4198813"/>
                  <a:gd name="connsiteY308" fmla="*/ 2928283 h 3937754"/>
                  <a:gd name="connsiteX309" fmla="*/ 1077744 w 4198813"/>
                  <a:gd name="connsiteY309" fmla="*/ 2923406 h 3937754"/>
                  <a:gd name="connsiteX310" fmla="*/ 1716589 w 4198813"/>
                  <a:gd name="connsiteY310" fmla="*/ 2167522 h 3937754"/>
                  <a:gd name="connsiteX311" fmla="*/ 1760478 w 4198813"/>
                  <a:gd name="connsiteY311" fmla="*/ 2118756 h 3937754"/>
                  <a:gd name="connsiteX312" fmla="*/ 1784862 w 4198813"/>
                  <a:gd name="connsiteY312" fmla="*/ 2089497 h 3937754"/>
                  <a:gd name="connsiteX313" fmla="*/ 1897024 w 4198813"/>
                  <a:gd name="connsiteY313" fmla="*/ 2065113 h 3937754"/>
                  <a:gd name="connsiteX314" fmla="*/ 1911655 w 4198813"/>
                  <a:gd name="connsiteY314" fmla="*/ 2148016 h 3937754"/>
                  <a:gd name="connsiteX315" fmla="*/ 1877518 w 4198813"/>
                  <a:gd name="connsiteY315" fmla="*/ 2206537 h 3937754"/>
                  <a:gd name="connsiteX316" fmla="*/ 1843381 w 4198813"/>
                  <a:gd name="connsiteY316" fmla="*/ 2245549 h 3937754"/>
                  <a:gd name="connsiteX317" fmla="*/ 1306947 w 4198813"/>
                  <a:gd name="connsiteY317" fmla="*/ 2908777 h 3937754"/>
                  <a:gd name="connsiteX318" fmla="*/ 1306947 w 4198813"/>
                  <a:gd name="connsiteY318" fmla="*/ 2908777 h 3937754"/>
                  <a:gd name="connsiteX319" fmla="*/ 1306947 w 4198813"/>
                  <a:gd name="connsiteY319" fmla="*/ 2908777 h 3937754"/>
                  <a:gd name="connsiteX320" fmla="*/ 1306947 w 4198813"/>
                  <a:gd name="connsiteY320" fmla="*/ 2908777 h 3937754"/>
                  <a:gd name="connsiteX321" fmla="*/ 1306947 w 4198813"/>
                  <a:gd name="connsiteY321" fmla="*/ 2913654 h 3937754"/>
                  <a:gd name="connsiteX322" fmla="*/ 1302072 w 4198813"/>
                  <a:gd name="connsiteY322" fmla="*/ 2918531 h 3937754"/>
                  <a:gd name="connsiteX323" fmla="*/ 1302072 w 4198813"/>
                  <a:gd name="connsiteY323" fmla="*/ 2923406 h 3937754"/>
                  <a:gd name="connsiteX324" fmla="*/ 1302072 w 4198813"/>
                  <a:gd name="connsiteY324" fmla="*/ 2928283 h 3937754"/>
                  <a:gd name="connsiteX325" fmla="*/ 1302072 w 4198813"/>
                  <a:gd name="connsiteY325" fmla="*/ 2933160 h 3937754"/>
                  <a:gd name="connsiteX326" fmla="*/ 1302072 w 4198813"/>
                  <a:gd name="connsiteY326" fmla="*/ 2938037 h 3937754"/>
                  <a:gd name="connsiteX327" fmla="*/ 1302072 w 4198813"/>
                  <a:gd name="connsiteY327" fmla="*/ 2942914 h 3937754"/>
                  <a:gd name="connsiteX328" fmla="*/ 1306947 w 4198813"/>
                  <a:gd name="connsiteY328" fmla="*/ 2947790 h 3937754"/>
                  <a:gd name="connsiteX329" fmla="*/ 1306947 w 4198813"/>
                  <a:gd name="connsiteY329" fmla="*/ 2947790 h 3937754"/>
                  <a:gd name="connsiteX330" fmla="*/ 1306947 w 4198813"/>
                  <a:gd name="connsiteY330" fmla="*/ 2947790 h 3937754"/>
                  <a:gd name="connsiteX331" fmla="*/ 1316701 w 4198813"/>
                  <a:gd name="connsiteY331" fmla="*/ 2952667 h 3937754"/>
                  <a:gd name="connsiteX332" fmla="*/ 1316701 w 4198813"/>
                  <a:gd name="connsiteY332" fmla="*/ 2952667 h 3937754"/>
                  <a:gd name="connsiteX333" fmla="*/ 1321578 w 4198813"/>
                  <a:gd name="connsiteY333" fmla="*/ 2952667 h 3937754"/>
                  <a:gd name="connsiteX334" fmla="*/ 1321578 w 4198813"/>
                  <a:gd name="connsiteY334" fmla="*/ 2952667 h 3937754"/>
                  <a:gd name="connsiteX335" fmla="*/ 1326455 w 4198813"/>
                  <a:gd name="connsiteY335" fmla="*/ 2952667 h 3937754"/>
                  <a:gd name="connsiteX336" fmla="*/ 1331330 w 4198813"/>
                  <a:gd name="connsiteY336" fmla="*/ 2952667 h 3937754"/>
                  <a:gd name="connsiteX337" fmla="*/ 1341084 w 4198813"/>
                  <a:gd name="connsiteY337" fmla="*/ 2947790 h 3937754"/>
                  <a:gd name="connsiteX338" fmla="*/ 1648314 w 4198813"/>
                  <a:gd name="connsiteY338" fmla="*/ 2577164 h 3937754"/>
                  <a:gd name="connsiteX339" fmla="*/ 1677574 w 4198813"/>
                  <a:gd name="connsiteY339" fmla="*/ 2562533 h 3937754"/>
                  <a:gd name="connsiteX340" fmla="*/ 1706835 w 4198813"/>
                  <a:gd name="connsiteY340" fmla="*/ 2572287 h 3937754"/>
                  <a:gd name="connsiteX341" fmla="*/ 1755601 w 4198813"/>
                  <a:gd name="connsiteY341" fmla="*/ 2621054 h 3937754"/>
                  <a:gd name="connsiteX342" fmla="*/ 1770231 w 4198813"/>
                  <a:gd name="connsiteY342" fmla="*/ 2645437 h 3937754"/>
                  <a:gd name="connsiteX343" fmla="*/ 1760478 w 4198813"/>
                  <a:gd name="connsiteY343" fmla="*/ 2674697 h 3937754"/>
                  <a:gd name="connsiteX344" fmla="*/ 1458124 w 4198813"/>
                  <a:gd name="connsiteY344" fmla="*/ 3040447 h 3937754"/>
                  <a:gd name="connsiteX345" fmla="*/ 1463001 w 4198813"/>
                  <a:gd name="connsiteY345" fmla="*/ 3074583 h 3937754"/>
                  <a:gd name="connsiteX346" fmla="*/ 1472755 w 4198813"/>
                  <a:gd name="connsiteY346" fmla="*/ 3079460 h 3937754"/>
                  <a:gd name="connsiteX347" fmla="*/ 1477630 w 4198813"/>
                  <a:gd name="connsiteY347" fmla="*/ 3079460 h 3937754"/>
                  <a:gd name="connsiteX348" fmla="*/ 1482507 w 4198813"/>
                  <a:gd name="connsiteY348" fmla="*/ 3079460 h 3937754"/>
                  <a:gd name="connsiteX349" fmla="*/ 1482507 w 4198813"/>
                  <a:gd name="connsiteY349" fmla="*/ 3079460 h 3937754"/>
                  <a:gd name="connsiteX350" fmla="*/ 1487384 w 4198813"/>
                  <a:gd name="connsiteY350" fmla="*/ 3079460 h 3937754"/>
                  <a:gd name="connsiteX351" fmla="*/ 1492261 w 4198813"/>
                  <a:gd name="connsiteY351" fmla="*/ 3079460 h 3937754"/>
                  <a:gd name="connsiteX352" fmla="*/ 1502014 w 4198813"/>
                  <a:gd name="connsiteY352" fmla="*/ 3074583 h 3937754"/>
                  <a:gd name="connsiteX353" fmla="*/ 1789739 w 4198813"/>
                  <a:gd name="connsiteY353" fmla="*/ 2728339 h 3937754"/>
                  <a:gd name="connsiteX354" fmla="*/ 1809245 w 4198813"/>
                  <a:gd name="connsiteY354" fmla="*/ 2718587 h 3937754"/>
                  <a:gd name="connsiteX355" fmla="*/ 1828751 w 4198813"/>
                  <a:gd name="connsiteY355" fmla="*/ 2723464 h 3937754"/>
                  <a:gd name="connsiteX356" fmla="*/ 1882395 w 4198813"/>
                  <a:gd name="connsiteY356" fmla="*/ 2777106 h 3937754"/>
                  <a:gd name="connsiteX357" fmla="*/ 1887272 w 4198813"/>
                  <a:gd name="connsiteY357" fmla="*/ 2835627 h 3937754"/>
                  <a:gd name="connsiteX358" fmla="*/ 1823874 w 4198813"/>
                  <a:gd name="connsiteY358" fmla="*/ 2913654 h 3937754"/>
                  <a:gd name="connsiteX359" fmla="*/ 1614178 w 4198813"/>
                  <a:gd name="connsiteY359" fmla="*/ 3172117 h 3937754"/>
                  <a:gd name="connsiteX360" fmla="*/ 1619055 w 4198813"/>
                  <a:gd name="connsiteY360" fmla="*/ 3206254 h 3937754"/>
                  <a:gd name="connsiteX361" fmla="*/ 1628808 w 4198813"/>
                  <a:gd name="connsiteY361" fmla="*/ 3211131 h 3937754"/>
                  <a:gd name="connsiteX362" fmla="*/ 1633685 w 4198813"/>
                  <a:gd name="connsiteY362" fmla="*/ 3211131 h 3937754"/>
                  <a:gd name="connsiteX363" fmla="*/ 1638561 w 4198813"/>
                  <a:gd name="connsiteY363" fmla="*/ 3211131 h 3937754"/>
                  <a:gd name="connsiteX364" fmla="*/ 1638561 w 4198813"/>
                  <a:gd name="connsiteY364" fmla="*/ 3211131 h 3937754"/>
                  <a:gd name="connsiteX365" fmla="*/ 1643438 w 4198813"/>
                  <a:gd name="connsiteY365" fmla="*/ 3211131 h 3937754"/>
                  <a:gd name="connsiteX366" fmla="*/ 1648314 w 4198813"/>
                  <a:gd name="connsiteY366" fmla="*/ 3211131 h 3937754"/>
                  <a:gd name="connsiteX367" fmla="*/ 1658068 w 4198813"/>
                  <a:gd name="connsiteY367" fmla="*/ 3206254 h 3937754"/>
                  <a:gd name="connsiteX368" fmla="*/ 1867764 w 4198813"/>
                  <a:gd name="connsiteY368" fmla="*/ 2947790 h 3937754"/>
                  <a:gd name="connsiteX369" fmla="*/ 1911655 w 4198813"/>
                  <a:gd name="connsiteY369" fmla="*/ 2942914 h 3937754"/>
                  <a:gd name="connsiteX370" fmla="*/ 1936039 w 4198813"/>
                  <a:gd name="connsiteY370" fmla="*/ 2972173 h 3937754"/>
                  <a:gd name="connsiteX371" fmla="*/ 1940914 w 4198813"/>
                  <a:gd name="connsiteY371" fmla="*/ 3011187 h 3937754"/>
                  <a:gd name="connsiteX372" fmla="*/ 1682451 w 4198813"/>
                  <a:gd name="connsiteY372" fmla="*/ 3279404 h 3937754"/>
                  <a:gd name="connsiteX373" fmla="*/ 1736095 w 4198813"/>
                  <a:gd name="connsiteY373" fmla="*/ 3289156 h 3937754"/>
                  <a:gd name="connsiteX374" fmla="*/ 1955545 w 4198813"/>
                  <a:gd name="connsiteY374" fmla="*/ 3025817 h 3937754"/>
                  <a:gd name="connsiteX375" fmla="*/ 2121352 w 4198813"/>
                  <a:gd name="connsiteY375" fmla="*/ 3045323 h 3937754"/>
                  <a:gd name="connsiteX376" fmla="*/ 2277406 w 4198813"/>
                  <a:gd name="connsiteY376" fmla="*/ 3030694 h 3937754"/>
                  <a:gd name="connsiteX377" fmla="*/ 2491979 w 4198813"/>
                  <a:gd name="connsiteY377" fmla="*/ 3294033 h 3937754"/>
                  <a:gd name="connsiteX378" fmla="*/ 1736095 w 4198813"/>
                  <a:gd name="connsiteY378" fmla="*/ 3289156 h 3937754"/>
                  <a:gd name="connsiteX379" fmla="*/ 2857729 w 4198813"/>
                  <a:gd name="connsiteY379" fmla="*/ 3547621 h 3937754"/>
                  <a:gd name="connsiteX380" fmla="*/ 2916248 w 4198813"/>
                  <a:gd name="connsiteY380" fmla="*/ 3576881 h 3937754"/>
                  <a:gd name="connsiteX381" fmla="*/ 2857729 w 4198813"/>
                  <a:gd name="connsiteY381" fmla="*/ 3547621 h 3937754"/>
                  <a:gd name="connsiteX382" fmla="*/ 3525832 w 4198813"/>
                  <a:gd name="connsiteY382" fmla="*/ 3367183 h 3937754"/>
                  <a:gd name="connsiteX383" fmla="*/ 3516080 w 4198813"/>
                  <a:gd name="connsiteY383" fmla="*/ 3435457 h 3937754"/>
                  <a:gd name="connsiteX384" fmla="*/ 3057673 w 4198813"/>
                  <a:gd name="connsiteY384" fmla="*/ 3611017 h 3937754"/>
                  <a:gd name="connsiteX385" fmla="*/ 3052796 w 4198813"/>
                  <a:gd name="connsiteY385" fmla="*/ 3601265 h 3937754"/>
                  <a:gd name="connsiteX386" fmla="*/ 2965015 w 4198813"/>
                  <a:gd name="connsiteY386" fmla="*/ 3542744 h 3937754"/>
                  <a:gd name="connsiteX387" fmla="*/ 2735812 w 4198813"/>
                  <a:gd name="connsiteY387" fmla="*/ 3430581 h 3937754"/>
                  <a:gd name="connsiteX388" fmla="*/ 2540746 w 4198813"/>
                  <a:gd name="connsiteY388" fmla="*/ 3274527 h 3937754"/>
                  <a:gd name="connsiteX389" fmla="*/ 2306664 w 4198813"/>
                  <a:gd name="connsiteY389" fmla="*/ 2991681 h 3937754"/>
                  <a:gd name="connsiteX390" fmla="*/ 2311541 w 4198813"/>
                  <a:gd name="connsiteY390" fmla="*/ 2952667 h 3937754"/>
                  <a:gd name="connsiteX391" fmla="*/ 2335925 w 4198813"/>
                  <a:gd name="connsiteY391" fmla="*/ 2923406 h 3937754"/>
                  <a:gd name="connsiteX392" fmla="*/ 2379815 w 4198813"/>
                  <a:gd name="connsiteY392" fmla="*/ 2928283 h 3937754"/>
                  <a:gd name="connsiteX393" fmla="*/ 2589512 w 4198813"/>
                  <a:gd name="connsiteY393" fmla="*/ 3186748 h 3937754"/>
                  <a:gd name="connsiteX394" fmla="*/ 2599265 w 4198813"/>
                  <a:gd name="connsiteY394" fmla="*/ 3191623 h 3937754"/>
                  <a:gd name="connsiteX395" fmla="*/ 2604142 w 4198813"/>
                  <a:gd name="connsiteY395" fmla="*/ 3191623 h 3937754"/>
                  <a:gd name="connsiteX396" fmla="*/ 2609019 w 4198813"/>
                  <a:gd name="connsiteY396" fmla="*/ 3191623 h 3937754"/>
                  <a:gd name="connsiteX397" fmla="*/ 2609019 w 4198813"/>
                  <a:gd name="connsiteY397" fmla="*/ 3191623 h 3937754"/>
                  <a:gd name="connsiteX398" fmla="*/ 2613896 w 4198813"/>
                  <a:gd name="connsiteY398" fmla="*/ 3191623 h 3937754"/>
                  <a:gd name="connsiteX399" fmla="*/ 2618773 w 4198813"/>
                  <a:gd name="connsiteY399" fmla="*/ 3191623 h 3937754"/>
                  <a:gd name="connsiteX400" fmla="*/ 2628525 w 4198813"/>
                  <a:gd name="connsiteY400" fmla="*/ 3186748 h 3937754"/>
                  <a:gd name="connsiteX401" fmla="*/ 2633402 w 4198813"/>
                  <a:gd name="connsiteY401" fmla="*/ 3152610 h 3937754"/>
                  <a:gd name="connsiteX402" fmla="*/ 2423706 w 4198813"/>
                  <a:gd name="connsiteY402" fmla="*/ 2894147 h 3937754"/>
                  <a:gd name="connsiteX403" fmla="*/ 2360308 w 4198813"/>
                  <a:gd name="connsiteY403" fmla="*/ 2816120 h 3937754"/>
                  <a:gd name="connsiteX404" fmla="*/ 2365185 w 4198813"/>
                  <a:gd name="connsiteY404" fmla="*/ 2757600 h 3937754"/>
                  <a:gd name="connsiteX405" fmla="*/ 2418829 w 4198813"/>
                  <a:gd name="connsiteY405" fmla="*/ 2703956 h 3937754"/>
                  <a:gd name="connsiteX406" fmla="*/ 2438335 w 4198813"/>
                  <a:gd name="connsiteY406" fmla="*/ 2699081 h 3937754"/>
                  <a:gd name="connsiteX407" fmla="*/ 2457842 w 4198813"/>
                  <a:gd name="connsiteY407" fmla="*/ 2708833 h 3937754"/>
                  <a:gd name="connsiteX408" fmla="*/ 2745565 w 4198813"/>
                  <a:gd name="connsiteY408" fmla="*/ 3055077 h 3937754"/>
                  <a:gd name="connsiteX409" fmla="*/ 2755319 w 4198813"/>
                  <a:gd name="connsiteY409" fmla="*/ 3059954 h 3937754"/>
                  <a:gd name="connsiteX410" fmla="*/ 2760196 w 4198813"/>
                  <a:gd name="connsiteY410" fmla="*/ 3059954 h 3937754"/>
                  <a:gd name="connsiteX411" fmla="*/ 2765073 w 4198813"/>
                  <a:gd name="connsiteY411" fmla="*/ 3059954 h 3937754"/>
                  <a:gd name="connsiteX412" fmla="*/ 2765073 w 4198813"/>
                  <a:gd name="connsiteY412" fmla="*/ 3059954 h 3937754"/>
                  <a:gd name="connsiteX413" fmla="*/ 2769948 w 4198813"/>
                  <a:gd name="connsiteY413" fmla="*/ 3059954 h 3937754"/>
                  <a:gd name="connsiteX414" fmla="*/ 2774825 w 4198813"/>
                  <a:gd name="connsiteY414" fmla="*/ 3059954 h 3937754"/>
                  <a:gd name="connsiteX415" fmla="*/ 2784579 w 4198813"/>
                  <a:gd name="connsiteY415" fmla="*/ 3055077 h 3937754"/>
                  <a:gd name="connsiteX416" fmla="*/ 2789456 w 4198813"/>
                  <a:gd name="connsiteY416" fmla="*/ 3020940 h 3937754"/>
                  <a:gd name="connsiteX417" fmla="*/ 2487102 w 4198813"/>
                  <a:gd name="connsiteY417" fmla="*/ 2655189 h 3937754"/>
                  <a:gd name="connsiteX418" fmla="*/ 2477348 w 4198813"/>
                  <a:gd name="connsiteY418" fmla="*/ 2625931 h 3937754"/>
                  <a:gd name="connsiteX419" fmla="*/ 2491979 w 4198813"/>
                  <a:gd name="connsiteY419" fmla="*/ 2601547 h 3937754"/>
                  <a:gd name="connsiteX420" fmla="*/ 2540746 w 4198813"/>
                  <a:gd name="connsiteY420" fmla="*/ 2552780 h 3937754"/>
                  <a:gd name="connsiteX421" fmla="*/ 2570006 w 4198813"/>
                  <a:gd name="connsiteY421" fmla="*/ 2543027 h 3937754"/>
                  <a:gd name="connsiteX422" fmla="*/ 2599265 w 4198813"/>
                  <a:gd name="connsiteY422" fmla="*/ 2557656 h 3937754"/>
                  <a:gd name="connsiteX423" fmla="*/ 2906496 w 4198813"/>
                  <a:gd name="connsiteY423" fmla="*/ 2928283 h 3937754"/>
                  <a:gd name="connsiteX424" fmla="*/ 2916248 w 4198813"/>
                  <a:gd name="connsiteY424" fmla="*/ 2933160 h 3937754"/>
                  <a:gd name="connsiteX425" fmla="*/ 2921125 w 4198813"/>
                  <a:gd name="connsiteY425" fmla="*/ 2933160 h 3937754"/>
                  <a:gd name="connsiteX426" fmla="*/ 2926002 w 4198813"/>
                  <a:gd name="connsiteY426" fmla="*/ 2933160 h 3937754"/>
                  <a:gd name="connsiteX427" fmla="*/ 2926002 w 4198813"/>
                  <a:gd name="connsiteY427" fmla="*/ 2933160 h 3937754"/>
                  <a:gd name="connsiteX428" fmla="*/ 2930879 w 4198813"/>
                  <a:gd name="connsiteY428" fmla="*/ 2933160 h 3937754"/>
                  <a:gd name="connsiteX429" fmla="*/ 2930879 w 4198813"/>
                  <a:gd name="connsiteY429" fmla="*/ 2933160 h 3937754"/>
                  <a:gd name="connsiteX430" fmla="*/ 2940632 w 4198813"/>
                  <a:gd name="connsiteY430" fmla="*/ 2928283 h 3937754"/>
                  <a:gd name="connsiteX431" fmla="*/ 2940632 w 4198813"/>
                  <a:gd name="connsiteY431" fmla="*/ 2928283 h 3937754"/>
                  <a:gd name="connsiteX432" fmla="*/ 2940632 w 4198813"/>
                  <a:gd name="connsiteY432" fmla="*/ 2928283 h 3937754"/>
                  <a:gd name="connsiteX433" fmla="*/ 2945509 w 4198813"/>
                  <a:gd name="connsiteY433" fmla="*/ 2923406 h 3937754"/>
                  <a:gd name="connsiteX434" fmla="*/ 2945509 w 4198813"/>
                  <a:gd name="connsiteY434" fmla="*/ 2918531 h 3937754"/>
                  <a:gd name="connsiteX435" fmla="*/ 2945509 w 4198813"/>
                  <a:gd name="connsiteY435" fmla="*/ 2913654 h 3937754"/>
                  <a:gd name="connsiteX436" fmla="*/ 2945509 w 4198813"/>
                  <a:gd name="connsiteY436" fmla="*/ 2908777 h 3937754"/>
                  <a:gd name="connsiteX437" fmla="*/ 2945509 w 4198813"/>
                  <a:gd name="connsiteY437" fmla="*/ 2903900 h 3937754"/>
                  <a:gd name="connsiteX438" fmla="*/ 2945509 w 4198813"/>
                  <a:gd name="connsiteY438" fmla="*/ 2899023 h 3937754"/>
                  <a:gd name="connsiteX439" fmla="*/ 2940632 w 4198813"/>
                  <a:gd name="connsiteY439" fmla="*/ 2894147 h 3937754"/>
                  <a:gd name="connsiteX440" fmla="*/ 2940632 w 4198813"/>
                  <a:gd name="connsiteY440" fmla="*/ 2889270 h 3937754"/>
                  <a:gd name="connsiteX441" fmla="*/ 2940632 w 4198813"/>
                  <a:gd name="connsiteY441" fmla="*/ 2889270 h 3937754"/>
                  <a:gd name="connsiteX442" fmla="*/ 2940632 w 4198813"/>
                  <a:gd name="connsiteY442" fmla="*/ 2889270 h 3937754"/>
                  <a:gd name="connsiteX443" fmla="*/ 2940632 w 4198813"/>
                  <a:gd name="connsiteY443" fmla="*/ 2889270 h 3937754"/>
                  <a:gd name="connsiteX444" fmla="*/ 2404198 w 4198813"/>
                  <a:gd name="connsiteY444" fmla="*/ 2226043 h 3937754"/>
                  <a:gd name="connsiteX445" fmla="*/ 2355431 w 4198813"/>
                  <a:gd name="connsiteY445" fmla="*/ 2162647 h 3937754"/>
                  <a:gd name="connsiteX446" fmla="*/ 2355431 w 4198813"/>
                  <a:gd name="connsiteY446" fmla="*/ 2050482 h 3937754"/>
                  <a:gd name="connsiteX447" fmla="*/ 2467595 w 4198813"/>
                  <a:gd name="connsiteY447" fmla="*/ 2060236 h 3937754"/>
                  <a:gd name="connsiteX448" fmla="*/ 2535869 w 4198813"/>
                  <a:gd name="connsiteY448" fmla="*/ 2148016 h 3937754"/>
                  <a:gd name="connsiteX449" fmla="*/ 3174713 w 4198813"/>
                  <a:gd name="connsiteY449" fmla="*/ 2903900 h 3937754"/>
                  <a:gd name="connsiteX450" fmla="*/ 3208848 w 4198813"/>
                  <a:gd name="connsiteY450" fmla="*/ 2908777 h 3937754"/>
                  <a:gd name="connsiteX451" fmla="*/ 3213725 w 4198813"/>
                  <a:gd name="connsiteY451" fmla="*/ 2874639 h 3937754"/>
                  <a:gd name="connsiteX452" fmla="*/ 3203973 w 4198813"/>
                  <a:gd name="connsiteY452" fmla="*/ 2864887 h 3937754"/>
                  <a:gd name="connsiteX453" fmla="*/ 3189342 w 4198813"/>
                  <a:gd name="connsiteY453" fmla="*/ 2801489 h 3937754"/>
                  <a:gd name="connsiteX454" fmla="*/ 3199096 w 4198813"/>
                  <a:gd name="connsiteY454" fmla="*/ 2703956 h 3937754"/>
                  <a:gd name="connsiteX455" fmla="*/ 3179590 w 4198813"/>
                  <a:gd name="connsiteY455" fmla="*/ 2679573 h 3937754"/>
                  <a:gd name="connsiteX456" fmla="*/ 3155206 w 4198813"/>
                  <a:gd name="connsiteY456" fmla="*/ 2699081 h 3937754"/>
                  <a:gd name="connsiteX457" fmla="*/ 3145452 w 4198813"/>
                  <a:gd name="connsiteY457" fmla="*/ 2772231 h 3937754"/>
                  <a:gd name="connsiteX458" fmla="*/ 3130823 w 4198813"/>
                  <a:gd name="connsiteY458" fmla="*/ 2777106 h 3937754"/>
                  <a:gd name="connsiteX459" fmla="*/ 3033289 w 4198813"/>
                  <a:gd name="connsiteY459" fmla="*/ 2664943 h 3937754"/>
                  <a:gd name="connsiteX460" fmla="*/ 3038165 w 4198813"/>
                  <a:gd name="connsiteY460" fmla="*/ 2640560 h 3937754"/>
                  <a:gd name="connsiteX461" fmla="*/ 3121069 w 4198813"/>
                  <a:gd name="connsiteY461" fmla="*/ 2611300 h 3937754"/>
                  <a:gd name="connsiteX462" fmla="*/ 3213725 w 4198813"/>
                  <a:gd name="connsiteY462" fmla="*/ 2635683 h 3937754"/>
                  <a:gd name="connsiteX463" fmla="*/ 3330765 w 4198813"/>
                  <a:gd name="connsiteY463" fmla="*/ 2757600 h 3937754"/>
                  <a:gd name="connsiteX464" fmla="*/ 3360025 w 4198813"/>
                  <a:gd name="connsiteY464" fmla="*/ 2811243 h 3937754"/>
                  <a:gd name="connsiteX465" fmla="*/ 3511203 w 4198813"/>
                  <a:gd name="connsiteY465" fmla="*/ 3264773 h 3937754"/>
                  <a:gd name="connsiteX466" fmla="*/ 3525832 w 4198813"/>
                  <a:gd name="connsiteY466" fmla="*/ 3367183 h 3937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</a:cxnLst>
                <a:rect l="l" t="t" r="r" b="b"/>
                <a:pathLst>
                  <a:path w="4198813" h="3937754">
                    <a:moveTo>
                      <a:pt x="3993993" y="3489100"/>
                    </a:moveTo>
                    <a:cubicBezTo>
                      <a:pt x="4033007" y="3567127"/>
                      <a:pt x="4091526" y="3791454"/>
                      <a:pt x="4150047" y="3937754"/>
                    </a:cubicBezTo>
                    <a:lnTo>
                      <a:pt x="4198813" y="3937754"/>
                    </a:lnTo>
                    <a:cubicBezTo>
                      <a:pt x="4174430" y="3874357"/>
                      <a:pt x="4086649" y="3606140"/>
                      <a:pt x="4037882" y="3474471"/>
                    </a:cubicBezTo>
                    <a:cubicBezTo>
                      <a:pt x="3974486" y="3289156"/>
                      <a:pt x="3847692" y="3181871"/>
                      <a:pt x="3628242" y="3133104"/>
                    </a:cubicBezTo>
                    <a:cubicBezTo>
                      <a:pt x="3569723" y="3118473"/>
                      <a:pt x="3516080" y="3108721"/>
                      <a:pt x="3467313" y="3094090"/>
                    </a:cubicBezTo>
                    <a:lnTo>
                      <a:pt x="3374656" y="2811243"/>
                    </a:lnTo>
                    <a:cubicBezTo>
                      <a:pt x="3369779" y="2786860"/>
                      <a:pt x="3355149" y="2762477"/>
                      <a:pt x="3335642" y="2742970"/>
                    </a:cubicBezTo>
                    <a:lnTo>
                      <a:pt x="3218602" y="2621054"/>
                    </a:lnTo>
                    <a:cubicBezTo>
                      <a:pt x="3184465" y="2577164"/>
                      <a:pt x="3125946" y="2562533"/>
                      <a:pt x="3072302" y="2582039"/>
                    </a:cubicBezTo>
                    <a:lnTo>
                      <a:pt x="3013782" y="2606423"/>
                    </a:lnTo>
                    <a:cubicBezTo>
                      <a:pt x="2979646" y="2616177"/>
                      <a:pt x="2945509" y="2611300"/>
                      <a:pt x="2926002" y="2582039"/>
                    </a:cubicBezTo>
                    <a:cubicBezTo>
                      <a:pt x="3047919" y="2474753"/>
                      <a:pt x="3150329" y="2318699"/>
                      <a:pt x="3174713" y="2255303"/>
                    </a:cubicBezTo>
                    <a:lnTo>
                      <a:pt x="3174713" y="2255303"/>
                    </a:lnTo>
                    <a:cubicBezTo>
                      <a:pt x="3257615" y="2182153"/>
                      <a:pt x="3330765" y="2079743"/>
                      <a:pt x="3330765" y="1977332"/>
                    </a:cubicBezTo>
                    <a:cubicBezTo>
                      <a:pt x="3330765" y="1899305"/>
                      <a:pt x="3301506" y="1831032"/>
                      <a:pt x="3262492" y="1782266"/>
                    </a:cubicBezTo>
                    <a:cubicBezTo>
                      <a:pt x="3262492" y="1782266"/>
                      <a:pt x="3262492" y="1782266"/>
                      <a:pt x="3262492" y="1782266"/>
                    </a:cubicBezTo>
                    <a:cubicBezTo>
                      <a:pt x="3262492" y="1782266"/>
                      <a:pt x="3262492" y="1782266"/>
                      <a:pt x="3262492" y="1782266"/>
                    </a:cubicBezTo>
                    <a:cubicBezTo>
                      <a:pt x="3262492" y="1782266"/>
                      <a:pt x="3262492" y="1782266"/>
                      <a:pt x="3262492" y="1782266"/>
                    </a:cubicBezTo>
                    <a:cubicBezTo>
                      <a:pt x="3252740" y="1772513"/>
                      <a:pt x="3238109" y="1757882"/>
                      <a:pt x="3233232" y="1738376"/>
                    </a:cubicBezTo>
                    <a:cubicBezTo>
                      <a:pt x="3233232" y="1728622"/>
                      <a:pt x="3228356" y="1718870"/>
                      <a:pt x="3228356" y="1713993"/>
                    </a:cubicBezTo>
                    <a:cubicBezTo>
                      <a:pt x="3228356" y="1709116"/>
                      <a:pt x="3228356" y="1704239"/>
                      <a:pt x="3233232" y="1699363"/>
                    </a:cubicBezTo>
                    <a:lnTo>
                      <a:pt x="3228356" y="1699363"/>
                    </a:lnTo>
                    <a:cubicBezTo>
                      <a:pt x="3228356" y="1699363"/>
                      <a:pt x="3228356" y="1699363"/>
                      <a:pt x="3228356" y="1699363"/>
                    </a:cubicBezTo>
                    <a:lnTo>
                      <a:pt x="3233232" y="1699363"/>
                    </a:lnTo>
                    <a:cubicBezTo>
                      <a:pt x="3394163" y="1455530"/>
                      <a:pt x="3394163" y="909342"/>
                      <a:pt x="3311259" y="709398"/>
                    </a:cubicBezTo>
                    <a:cubicBezTo>
                      <a:pt x="3233232" y="524085"/>
                      <a:pt x="3043042" y="309512"/>
                      <a:pt x="2813839" y="275375"/>
                    </a:cubicBezTo>
                    <a:cubicBezTo>
                      <a:pt x="2794331" y="250991"/>
                      <a:pt x="2726058" y="168087"/>
                      <a:pt x="2584635" y="90062"/>
                    </a:cubicBezTo>
                    <a:cubicBezTo>
                      <a:pt x="2399322" y="-12348"/>
                      <a:pt x="2033572" y="-46486"/>
                      <a:pt x="1692205" y="90062"/>
                    </a:cubicBezTo>
                    <a:cubicBezTo>
                      <a:pt x="1341084" y="231485"/>
                      <a:pt x="1077744" y="489948"/>
                      <a:pt x="989963" y="782548"/>
                    </a:cubicBezTo>
                    <a:cubicBezTo>
                      <a:pt x="975334" y="831315"/>
                      <a:pt x="965580" y="884959"/>
                      <a:pt x="950951" y="938602"/>
                    </a:cubicBezTo>
                    <a:cubicBezTo>
                      <a:pt x="911938" y="1138546"/>
                      <a:pt x="911938" y="1357996"/>
                      <a:pt x="921690" y="1509172"/>
                    </a:cubicBezTo>
                    <a:cubicBezTo>
                      <a:pt x="926567" y="1567692"/>
                      <a:pt x="931444" y="1626213"/>
                      <a:pt x="941197" y="1684732"/>
                    </a:cubicBezTo>
                    <a:cubicBezTo>
                      <a:pt x="946074" y="1704239"/>
                      <a:pt x="946074" y="1718870"/>
                      <a:pt x="955828" y="1733499"/>
                    </a:cubicBezTo>
                    <a:cubicBezTo>
                      <a:pt x="965580" y="1762759"/>
                      <a:pt x="960705" y="1792020"/>
                      <a:pt x="941197" y="1816403"/>
                    </a:cubicBezTo>
                    <a:cubicBezTo>
                      <a:pt x="911938" y="1860293"/>
                      <a:pt x="887555" y="1918813"/>
                      <a:pt x="887555" y="1982209"/>
                    </a:cubicBezTo>
                    <a:cubicBezTo>
                      <a:pt x="887555" y="2089497"/>
                      <a:pt x="965580" y="2196783"/>
                      <a:pt x="1063114" y="2274810"/>
                    </a:cubicBezTo>
                    <a:cubicBezTo>
                      <a:pt x="1097251" y="2347960"/>
                      <a:pt x="1194784" y="2489383"/>
                      <a:pt x="1306947" y="2586916"/>
                    </a:cubicBezTo>
                    <a:cubicBezTo>
                      <a:pt x="1282564" y="2611300"/>
                      <a:pt x="1248428" y="2621054"/>
                      <a:pt x="1219168" y="2606423"/>
                    </a:cubicBezTo>
                    <a:lnTo>
                      <a:pt x="1160647" y="2582039"/>
                    </a:lnTo>
                    <a:cubicBezTo>
                      <a:pt x="1107005" y="2562533"/>
                      <a:pt x="1048484" y="2577164"/>
                      <a:pt x="1014347" y="2621054"/>
                    </a:cubicBezTo>
                    <a:lnTo>
                      <a:pt x="897307" y="2742970"/>
                    </a:lnTo>
                    <a:cubicBezTo>
                      <a:pt x="877801" y="2762477"/>
                      <a:pt x="868047" y="2786860"/>
                      <a:pt x="858294" y="2811243"/>
                    </a:cubicBezTo>
                    <a:lnTo>
                      <a:pt x="765638" y="3084337"/>
                    </a:lnTo>
                    <a:cubicBezTo>
                      <a:pt x="707117" y="3098967"/>
                      <a:pt x="643721" y="3113598"/>
                      <a:pt x="570571" y="3128227"/>
                    </a:cubicBezTo>
                    <a:cubicBezTo>
                      <a:pt x="351121" y="3176994"/>
                      <a:pt x="229204" y="3279404"/>
                      <a:pt x="160930" y="3469594"/>
                    </a:cubicBezTo>
                    <a:cubicBezTo>
                      <a:pt x="117040" y="3601265"/>
                      <a:pt x="24383" y="3869481"/>
                      <a:pt x="0" y="3932878"/>
                    </a:cubicBezTo>
                    <a:lnTo>
                      <a:pt x="82904" y="3932878"/>
                    </a:lnTo>
                    <a:cubicBezTo>
                      <a:pt x="102410" y="3903617"/>
                      <a:pt x="131671" y="3869481"/>
                      <a:pt x="165806" y="3830467"/>
                    </a:cubicBezTo>
                    <a:cubicBezTo>
                      <a:pt x="258463" y="3728057"/>
                      <a:pt x="443777" y="3430581"/>
                      <a:pt x="482790" y="3367183"/>
                    </a:cubicBezTo>
                    <a:cubicBezTo>
                      <a:pt x="526680" y="3303787"/>
                      <a:pt x="536434" y="3313540"/>
                      <a:pt x="560817" y="3313540"/>
                    </a:cubicBezTo>
                    <a:cubicBezTo>
                      <a:pt x="580323" y="3313540"/>
                      <a:pt x="638844" y="3308664"/>
                      <a:pt x="682734" y="3313540"/>
                    </a:cubicBezTo>
                    <a:cubicBezTo>
                      <a:pt x="677857" y="3318417"/>
                      <a:pt x="672980" y="3328171"/>
                      <a:pt x="668104" y="3333048"/>
                    </a:cubicBezTo>
                    <a:cubicBezTo>
                      <a:pt x="658350" y="3347677"/>
                      <a:pt x="653474" y="3367183"/>
                      <a:pt x="653474" y="3381814"/>
                    </a:cubicBezTo>
                    <a:cubicBezTo>
                      <a:pt x="653474" y="3401321"/>
                      <a:pt x="643721" y="3406198"/>
                      <a:pt x="624213" y="3406198"/>
                    </a:cubicBezTo>
                    <a:cubicBezTo>
                      <a:pt x="604707" y="3406198"/>
                      <a:pt x="575447" y="3391567"/>
                      <a:pt x="565694" y="3386690"/>
                    </a:cubicBezTo>
                    <a:cubicBezTo>
                      <a:pt x="555940" y="3381814"/>
                      <a:pt x="560817" y="3391567"/>
                      <a:pt x="575447" y="3401321"/>
                    </a:cubicBezTo>
                    <a:cubicBezTo>
                      <a:pt x="726624" y="3503731"/>
                      <a:pt x="1136264" y="3650031"/>
                      <a:pt x="1277688" y="3650031"/>
                    </a:cubicBezTo>
                    <a:cubicBezTo>
                      <a:pt x="1277688" y="3650031"/>
                      <a:pt x="1282564" y="3650031"/>
                      <a:pt x="1282564" y="3650031"/>
                    </a:cubicBezTo>
                    <a:cubicBezTo>
                      <a:pt x="1306947" y="3650031"/>
                      <a:pt x="1336207" y="3645154"/>
                      <a:pt x="1350838" y="3640277"/>
                    </a:cubicBezTo>
                    <a:cubicBezTo>
                      <a:pt x="1365468" y="3630523"/>
                      <a:pt x="1365468" y="3620771"/>
                      <a:pt x="1345961" y="3625648"/>
                    </a:cubicBezTo>
                    <a:cubicBezTo>
                      <a:pt x="1331330" y="3630523"/>
                      <a:pt x="1316701" y="3625648"/>
                      <a:pt x="1282564" y="3625648"/>
                    </a:cubicBezTo>
                    <a:cubicBezTo>
                      <a:pt x="1282564" y="3625648"/>
                      <a:pt x="1277688" y="3625648"/>
                      <a:pt x="1277688" y="3625648"/>
                    </a:cubicBezTo>
                    <a:cubicBezTo>
                      <a:pt x="1263057" y="3625648"/>
                      <a:pt x="1248428" y="3625648"/>
                      <a:pt x="1228922" y="3620771"/>
                    </a:cubicBezTo>
                    <a:cubicBezTo>
                      <a:pt x="1238674" y="3611017"/>
                      <a:pt x="1248428" y="3606140"/>
                      <a:pt x="1258180" y="3601265"/>
                    </a:cubicBezTo>
                    <a:lnTo>
                      <a:pt x="1316701" y="3572004"/>
                    </a:lnTo>
                    <a:cubicBezTo>
                      <a:pt x="1370345" y="3601265"/>
                      <a:pt x="1404480" y="3611017"/>
                      <a:pt x="1409357" y="3669538"/>
                    </a:cubicBezTo>
                    <a:cubicBezTo>
                      <a:pt x="1419111" y="3732934"/>
                      <a:pt x="1423988" y="3757317"/>
                      <a:pt x="1384974" y="3806084"/>
                    </a:cubicBezTo>
                    <a:cubicBezTo>
                      <a:pt x="1355714" y="3840221"/>
                      <a:pt x="1341084" y="3874357"/>
                      <a:pt x="1306947" y="3937754"/>
                    </a:cubicBezTo>
                    <a:lnTo>
                      <a:pt x="1380097" y="3937754"/>
                    </a:lnTo>
                    <a:cubicBezTo>
                      <a:pt x="1389851" y="3918248"/>
                      <a:pt x="1399605" y="3898740"/>
                      <a:pt x="1409357" y="3884111"/>
                    </a:cubicBezTo>
                    <a:cubicBezTo>
                      <a:pt x="1472755" y="3776823"/>
                      <a:pt x="1458124" y="3757317"/>
                      <a:pt x="1443495" y="3674415"/>
                    </a:cubicBezTo>
                    <a:cubicBezTo>
                      <a:pt x="1433741" y="3615894"/>
                      <a:pt x="1384974" y="3572004"/>
                      <a:pt x="1360591" y="3552498"/>
                    </a:cubicBezTo>
                    <a:lnTo>
                      <a:pt x="1511768" y="3474471"/>
                    </a:lnTo>
                    <a:cubicBezTo>
                      <a:pt x="1594672" y="3435457"/>
                      <a:pt x="1662945" y="3376937"/>
                      <a:pt x="1721464" y="3308664"/>
                    </a:cubicBezTo>
                    <a:lnTo>
                      <a:pt x="1706835" y="3328171"/>
                    </a:lnTo>
                    <a:cubicBezTo>
                      <a:pt x="1794614" y="3386690"/>
                      <a:pt x="1955545" y="3425704"/>
                      <a:pt x="2121352" y="3425704"/>
                    </a:cubicBezTo>
                    <a:cubicBezTo>
                      <a:pt x="2257898" y="3425704"/>
                      <a:pt x="2399322" y="3396444"/>
                      <a:pt x="2516362" y="3328171"/>
                    </a:cubicBezTo>
                    <a:lnTo>
                      <a:pt x="2501731" y="3308664"/>
                    </a:lnTo>
                    <a:lnTo>
                      <a:pt x="2501731" y="3308664"/>
                    </a:lnTo>
                    <a:cubicBezTo>
                      <a:pt x="2560252" y="3376937"/>
                      <a:pt x="2633402" y="3435457"/>
                      <a:pt x="2711429" y="3474471"/>
                    </a:cubicBezTo>
                    <a:lnTo>
                      <a:pt x="2847975" y="3542744"/>
                    </a:lnTo>
                    <a:cubicBezTo>
                      <a:pt x="2833346" y="3557373"/>
                      <a:pt x="2794331" y="3591511"/>
                      <a:pt x="2745565" y="3611017"/>
                    </a:cubicBezTo>
                    <a:cubicBezTo>
                      <a:pt x="2687046" y="3640277"/>
                      <a:pt x="2701675" y="3654907"/>
                      <a:pt x="2745565" y="3713427"/>
                    </a:cubicBezTo>
                    <a:cubicBezTo>
                      <a:pt x="2789456" y="3771948"/>
                      <a:pt x="2799208" y="3806084"/>
                      <a:pt x="2891865" y="3932878"/>
                    </a:cubicBezTo>
                    <a:cubicBezTo>
                      <a:pt x="2891865" y="3932878"/>
                      <a:pt x="2896742" y="3937754"/>
                      <a:pt x="2896742" y="3937754"/>
                    </a:cubicBezTo>
                    <a:lnTo>
                      <a:pt x="2969892" y="3937754"/>
                    </a:lnTo>
                    <a:cubicBezTo>
                      <a:pt x="2969892" y="3937754"/>
                      <a:pt x="2969892" y="3932878"/>
                      <a:pt x="2965015" y="3932878"/>
                    </a:cubicBezTo>
                    <a:cubicBezTo>
                      <a:pt x="2882112" y="3810961"/>
                      <a:pt x="2867482" y="3776823"/>
                      <a:pt x="2808962" y="3718304"/>
                    </a:cubicBezTo>
                    <a:cubicBezTo>
                      <a:pt x="2750442" y="3659784"/>
                      <a:pt x="2779702" y="3645154"/>
                      <a:pt x="2779702" y="3645154"/>
                    </a:cubicBezTo>
                    <a:cubicBezTo>
                      <a:pt x="2779702" y="3645154"/>
                      <a:pt x="2930879" y="3576881"/>
                      <a:pt x="2911373" y="3576881"/>
                    </a:cubicBezTo>
                    <a:lnTo>
                      <a:pt x="2969892" y="3606140"/>
                    </a:lnTo>
                    <a:cubicBezTo>
                      <a:pt x="2979646" y="3611017"/>
                      <a:pt x="2989398" y="3620771"/>
                      <a:pt x="2999152" y="3625648"/>
                    </a:cubicBezTo>
                    <a:cubicBezTo>
                      <a:pt x="2979646" y="3630523"/>
                      <a:pt x="2965015" y="3630523"/>
                      <a:pt x="2950386" y="3630523"/>
                    </a:cubicBezTo>
                    <a:cubicBezTo>
                      <a:pt x="2950386" y="3630523"/>
                      <a:pt x="2945509" y="3630523"/>
                      <a:pt x="2945509" y="3630523"/>
                    </a:cubicBezTo>
                    <a:cubicBezTo>
                      <a:pt x="2906496" y="3630523"/>
                      <a:pt x="2896742" y="3635400"/>
                      <a:pt x="2882112" y="3630523"/>
                    </a:cubicBezTo>
                    <a:cubicBezTo>
                      <a:pt x="2867482" y="3625648"/>
                      <a:pt x="2862606" y="3635400"/>
                      <a:pt x="2877235" y="3645154"/>
                    </a:cubicBezTo>
                    <a:cubicBezTo>
                      <a:pt x="2891865" y="3654907"/>
                      <a:pt x="2921125" y="3659784"/>
                      <a:pt x="2945509" y="3654907"/>
                    </a:cubicBezTo>
                    <a:cubicBezTo>
                      <a:pt x="2945509" y="3654907"/>
                      <a:pt x="2950386" y="3654907"/>
                      <a:pt x="2950386" y="3654907"/>
                    </a:cubicBezTo>
                    <a:cubicBezTo>
                      <a:pt x="3091809" y="3654907"/>
                      <a:pt x="3501449" y="3508607"/>
                      <a:pt x="3652626" y="3406198"/>
                    </a:cubicBezTo>
                    <a:cubicBezTo>
                      <a:pt x="3667257" y="3396444"/>
                      <a:pt x="3672132" y="3386690"/>
                      <a:pt x="3662380" y="3391567"/>
                    </a:cubicBezTo>
                    <a:cubicBezTo>
                      <a:pt x="3652626" y="3396444"/>
                      <a:pt x="3623365" y="3411073"/>
                      <a:pt x="3603859" y="3411073"/>
                    </a:cubicBezTo>
                    <a:cubicBezTo>
                      <a:pt x="3584353" y="3415950"/>
                      <a:pt x="3574599" y="3406198"/>
                      <a:pt x="3574599" y="3386690"/>
                    </a:cubicBezTo>
                    <a:cubicBezTo>
                      <a:pt x="3574599" y="3367183"/>
                      <a:pt x="3569723" y="3352554"/>
                      <a:pt x="3559969" y="3337923"/>
                    </a:cubicBezTo>
                    <a:cubicBezTo>
                      <a:pt x="3559969" y="3337923"/>
                      <a:pt x="3574599" y="3323294"/>
                      <a:pt x="3672132" y="3337923"/>
                    </a:cubicBezTo>
                    <a:cubicBezTo>
                      <a:pt x="3764790" y="3352554"/>
                      <a:pt x="3755036" y="3357431"/>
                      <a:pt x="3779419" y="3425704"/>
                    </a:cubicBezTo>
                    <a:cubicBezTo>
                      <a:pt x="3803803" y="3493977"/>
                      <a:pt x="3911090" y="3771948"/>
                      <a:pt x="3969609" y="3928001"/>
                    </a:cubicBezTo>
                    <a:cubicBezTo>
                      <a:pt x="3969609" y="3932878"/>
                      <a:pt x="3969609" y="3932878"/>
                      <a:pt x="3974486" y="3937754"/>
                    </a:cubicBezTo>
                    <a:lnTo>
                      <a:pt x="4037882" y="3937754"/>
                    </a:lnTo>
                    <a:cubicBezTo>
                      <a:pt x="4003747" y="3849974"/>
                      <a:pt x="3964732" y="3762194"/>
                      <a:pt x="3940349" y="3703673"/>
                    </a:cubicBezTo>
                    <a:cubicBezTo>
                      <a:pt x="3876953" y="3532990"/>
                      <a:pt x="3833063" y="3362307"/>
                      <a:pt x="3774542" y="3333048"/>
                    </a:cubicBezTo>
                    <a:cubicBezTo>
                      <a:pt x="3716023" y="3303787"/>
                      <a:pt x="3711146" y="3303787"/>
                      <a:pt x="3652626" y="3298910"/>
                    </a:cubicBezTo>
                    <a:cubicBezTo>
                      <a:pt x="3603859" y="3294033"/>
                      <a:pt x="3550215" y="3298910"/>
                      <a:pt x="3530709" y="3298910"/>
                    </a:cubicBezTo>
                    <a:cubicBezTo>
                      <a:pt x="3525832" y="3289156"/>
                      <a:pt x="3520956" y="3284281"/>
                      <a:pt x="3520956" y="3274527"/>
                    </a:cubicBezTo>
                    <a:lnTo>
                      <a:pt x="3486819" y="3152610"/>
                    </a:lnTo>
                    <a:cubicBezTo>
                      <a:pt x="3525832" y="3167240"/>
                      <a:pt x="3735530" y="3216006"/>
                      <a:pt x="3818432" y="3264773"/>
                    </a:cubicBezTo>
                    <a:cubicBezTo>
                      <a:pt x="3901336" y="3313540"/>
                      <a:pt x="3940349" y="3386690"/>
                      <a:pt x="3993993" y="3489100"/>
                    </a:cubicBezTo>
                    <a:close/>
                    <a:moveTo>
                      <a:pt x="2916248" y="2547903"/>
                    </a:moveTo>
                    <a:cubicBezTo>
                      <a:pt x="2911373" y="2552780"/>
                      <a:pt x="2906496" y="2552780"/>
                      <a:pt x="2906496" y="2547903"/>
                    </a:cubicBezTo>
                    <a:lnTo>
                      <a:pt x="2911373" y="2504014"/>
                    </a:lnTo>
                    <a:cubicBezTo>
                      <a:pt x="2911373" y="2499137"/>
                      <a:pt x="2916248" y="2494260"/>
                      <a:pt x="2916248" y="2489383"/>
                    </a:cubicBezTo>
                    <a:cubicBezTo>
                      <a:pt x="2984523" y="2435739"/>
                      <a:pt x="3047919" y="2372343"/>
                      <a:pt x="3077179" y="2333330"/>
                    </a:cubicBezTo>
                    <a:cubicBezTo>
                      <a:pt x="3086932" y="2328453"/>
                      <a:pt x="3096686" y="2323576"/>
                      <a:pt x="3101563" y="2318699"/>
                    </a:cubicBezTo>
                    <a:cubicBezTo>
                      <a:pt x="3062548" y="2382097"/>
                      <a:pt x="2989398" y="2474753"/>
                      <a:pt x="2916248" y="2547903"/>
                    </a:cubicBezTo>
                    <a:close/>
                    <a:moveTo>
                      <a:pt x="2911373" y="2411356"/>
                    </a:moveTo>
                    <a:lnTo>
                      <a:pt x="2921125" y="2206537"/>
                    </a:lnTo>
                    <a:cubicBezTo>
                      <a:pt x="2921125" y="2191906"/>
                      <a:pt x="2926002" y="2182153"/>
                      <a:pt x="2935756" y="2172399"/>
                    </a:cubicBezTo>
                    <a:cubicBezTo>
                      <a:pt x="2965015" y="2133387"/>
                      <a:pt x="2999152" y="2079743"/>
                      <a:pt x="3028413" y="2026099"/>
                    </a:cubicBezTo>
                    <a:lnTo>
                      <a:pt x="3028413" y="2084620"/>
                    </a:lnTo>
                    <a:cubicBezTo>
                      <a:pt x="3023536" y="2177276"/>
                      <a:pt x="3008906" y="2260180"/>
                      <a:pt x="2979646" y="2338206"/>
                    </a:cubicBezTo>
                    <a:cubicBezTo>
                      <a:pt x="2969892" y="2367466"/>
                      <a:pt x="2955262" y="2391849"/>
                      <a:pt x="2940632" y="2421110"/>
                    </a:cubicBezTo>
                    <a:cubicBezTo>
                      <a:pt x="2935756" y="2425987"/>
                      <a:pt x="2930879" y="2430864"/>
                      <a:pt x="2926002" y="2435739"/>
                    </a:cubicBezTo>
                    <a:cubicBezTo>
                      <a:pt x="2911373" y="2435739"/>
                      <a:pt x="2911373" y="2425987"/>
                      <a:pt x="2911373" y="2411356"/>
                    </a:cubicBezTo>
                    <a:close/>
                    <a:moveTo>
                      <a:pt x="3208848" y="1806649"/>
                    </a:moveTo>
                    <a:cubicBezTo>
                      <a:pt x="3252740" y="1845663"/>
                      <a:pt x="3281998" y="1909059"/>
                      <a:pt x="3281998" y="1982209"/>
                    </a:cubicBezTo>
                    <a:cubicBezTo>
                      <a:pt x="3281998" y="2099249"/>
                      <a:pt x="3164959" y="2226043"/>
                      <a:pt x="3043042" y="2294316"/>
                    </a:cubicBezTo>
                    <a:cubicBezTo>
                      <a:pt x="3062548" y="2226043"/>
                      <a:pt x="3077179" y="2157770"/>
                      <a:pt x="3077179" y="2084620"/>
                    </a:cubicBezTo>
                    <a:lnTo>
                      <a:pt x="3082056" y="1977332"/>
                    </a:lnTo>
                    <a:cubicBezTo>
                      <a:pt x="3082056" y="1977332"/>
                      <a:pt x="3082056" y="1977332"/>
                      <a:pt x="3082056" y="1977332"/>
                    </a:cubicBezTo>
                    <a:cubicBezTo>
                      <a:pt x="3086932" y="1948072"/>
                      <a:pt x="3086932" y="1918813"/>
                      <a:pt x="3101563" y="1889553"/>
                    </a:cubicBezTo>
                    <a:lnTo>
                      <a:pt x="3101563" y="1889553"/>
                    </a:lnTo>
                    <a:cubicBezTo>
                      <a:pt x="3111315" y="1870047"/>
                      <a:pt x="3121069" y="1850539"/>
                      <a:pt x="3130823" y="1835909"/>
                    </a:cubicBezTo>
                    <a:cubicBezTo>
                      <a:pt x="3135698" y="1826155"/>
                      <a:pt x="3140575" y="1811526"/>
                      <a:pt x="3145452" y="1801772"/>
                    </a:cubicBezTo>
                    <a:cubicBezTo>
                      <a:pt x="3155206" y="1787143"/>
                      <a:pt x="3169836" y="1782266"/>
                      <a:pt x="3189342" y="1792020"/>
                    </a:cubicBezTo>
                    <a:cubicBezTo>
                      <a:pt x="3194219" y="1796897"/>
                      <a:pt x="3199096" y="1801772"/>
                      <a:pt x="3208848" y="1806649"/>
                    </a:cubicBezTo>
                    <a:cubicBezTo>
                      <a:pt x="3203973" y="1806649"/>
                      <a:pt x="3203973" y="1806649"/>
                      <a:pt x="3208848" y="1806649"/>
                    </a:cubicBezTo>
                    <a:close/>
                    <a:moveTo>
                      <a:pt x="3116192" y="1723746"/>
                    </a:moveTo>
                    <a:cubicBezTo>
                      <a:pt x="3121069" y="1709116"/>
                      <a:pt x="3130823" y="1699363"/>
                      <a:pt x="3135698" y="1694486"/>
                    </a:cubicBezTo>
                    <a:cubicBezTo>
                      <a:pt x="3135698" y="1694486"/>
                      <a:pt x="3135698" y="1694486"/>
                      <a:pt x="3135698" y="1694486"/>
                    </a:cubicBezTo>
                    <a:cubicBezTo>
                      <a:pt x="3135698" y="1694486"/>
                      <a:pt x="3135698" y="1694486"/>
                      <a:pt x="3135698" y="1694486"/>
                    </a:cubicBezTo>
                    <a:cubicBezTo>
                      <a:pt x="3135698" y="1694486"/>
                      <a:pt x="3135698" y="1694486"/>
                      <a:pt x="3140575" y="1694486"/>
                    </a:cubicBezTo>
                    <a:cubicBezTo>
                      <a:pt x="3140575" y="1694486"/>
                      <a:pt x="3140575" y="1694486"/>
                      <a:pt x="3140575" y="1694486"/>
                    </a:cubicBezTo>
                    <a:cubicBezTo>
                      <a:pt x="3145452" y="1694486"/>
                      <a:pt x="3150329" y="1694486"/>
                      <a:pt x="3150329" y="1694486"/>
                    </a:cubicBezTo>
                    <a:cubicBezTo>
                      <a:pt x="3150329" y="1694486"/>
                      <a:pt x="3150329" y="1694486"/>
                      <a:pt x="3150329" y="1694486"/>
                    </a:cubicBezTo>
                    <a:cubicBezTo>
                      <a:pt x="3150329" y="1694486"/>
                      <a:pt x="3150329" y="1694486"/>
                      <a:pt x="3150329" y="1694486"/>
                    </a:cubicBezTo>
                    <a:cubicBezTo>
                      <a:pt x="3150329" y="1694486"/>
                      <a:pt x="3150329" y="1694486"/>
                      <a:pt x="3150329" y="1694486"/>
                    </a:cubicBezTo>
                    <a:cubicBezTo>
                      <a:pt x="3150329" y="1694486"/>
                      <a:pt x="3155206" y="1694486"/>
                      <a:pt x="3155206" y="1694486"/>
                    </a:cubicBezTo>
                    <a:cubicBezTo>
                      <a:pt x="3155206" y="1694486"/>
                      <a:pt x="3155206" y="1694486"/>
                      <a:pt x="3160082" y="1694486"/>
                    </a:cubicBezTo>
                    <a:cubicBezTo>
                      <a:pt x="3174713" y="1699363"/>
                      <a:pt x="3189342" y="1709116"/>
                      <a:pt x="3189342" y="1728622"/>
                    </a:cubicBezTo>
                    <a:cubicBezTo>
                      <a:pt x="3164959" y="1718870"/>
                      <a:pt x="3135698" y="1728622"/>
                      <a:pt x="3121069" y="1762759"/>
                    </a:cubicBezTo>
                    <a:cubicBezTo>
                      <a:pt x="3111315" y="1777389"/>
                      <a:pt x="3106440" y="1796897"/>
                      <a:pt x="3096686" y="1816403"/>
                    </a:cubicBezTo>
                    <a:cubicBezTo>
                      <a:pt x="3057673" y="1899305"/>
                      <a:pt x="2989398" y="2030976"/>
                      <a:pt x="2930879" y="2118756"/>
                    </a:cubicBezTo>
                    <a:lnTo>
                      <a:pt x="2930879" y="2104126"/>
                    </a:lnTo>
                    <a:cubicBezTo>
                      <a:pt x="2930879" y="2079743"/>
                      <a:pt x="2921125" y="2060236"/>
                      <a:pt x="2906496" y="2050482"/>
                    </a:cubicBezTo>
                    <a:cubicBezTo>
                      <a:pt x="2969892" y="1982209"/>
                      <a:pt x="3033289" y="1879799"/>
                      <a:pt x="3082056" y="1801772"/>
                    </a:cubicBezTo>
                    <a:cubicBezTo>
                      <a:pt x="3086932" y="1787143"/>
                      <a:pt x="3106440" y="1748130"/>
                      <a:pt x="3116192" y="1723746"/>
                    </a:cubicBezTo>
                    <a:close/>
                    <a:moveTo>
                      <a:pt x="1214291" y="1450653"/>
                    </a:moveTo>
                    <a:cubicBezTo>
                      <a:pt x="1224045" y="1411638"/>
                      <a:pt x="1248428" y="1401886"/>
                      <a:pt x="1272811" y="1397009"/>
                    </a:cubicBezTo>
                    <a:lnTo>
                      <a:pt x="1272811" y="1397009"/>
                    </a:lnTo>
                    <a:cubicBezTo>
                      <a:pt x="1287441" y="1392132"/>
                      <a:pt x="1306947" y="1387255"/>
                      <a:pt x="1321578" y="1382380"/>
                    </a:cubicBezTo>
                    <a:cubicBezTo>
                      <a:pt x="1321578" y="1382380"/>
                      <a:pt x="1321578" y="1382380"/>
                      <a:pt x="1321578" y="1382380"/>
                    </a:cubicBezTo>
                    <a:cubicBezTo>
                      <a:pt x="1580041" y="1367749"/>
                      <a:pt x="1960422" y="1279969"/>
                      <a:pt x="2248145" y="1119038"/>
                    </a:cubicBezTo>
                    <a:lnTo>
                      <a:pt x="2248145" y="1119038"/>
                    </a:lnTo>
                    <a:cubicBezTo>
                      <a:pt x="2262775" y="1109286"/>
                      <a:pt x="2277406" y="1104409"/>
                      <a:pt x="2292035" y="1094655"/>
                    </a:cubicBezTo>
                    <a:lnTo>
                      <a:pt x="2292035" y="1094655"/>
                    </a:lnTo>
                    <a:cubicBezTo>
                      <a:pt x="2311541" y="1084902"/>
                      <a:pt x="2326172" y="1080025"/>
                      <a:pt x="2311541" y="1094655"/>
                    </a:cubicBezTo>
                    <a:cubicBezTo>
                      <a:pt x="2277406" y="1133669"/>
                      <a:pt x="2199379" y="1192188"/>
                      <a:pt x="2150612" y="1216572"/>
                    </a:cubicBezTo>
                    <a:lnTo>
                      <a:pt x="2287158" y="1177559"/>
                    </a:lnTo>
                    <a:cubicBezTo>
                      <a:pt x="2467595" y="1123915"/>
                      <a:pt x="2565129" y="1084902"/>
                      <a:pt x="2618773" y="1036136"/>
                    </a:cubicBezTo>
                    <a:lnTo>
                      <a:pt x="2618773" y="1036136"/>
                    </a:lnTo>
                    <a:cubicBezTo>
                      <a:pt x="2633402" y="1021505"/>
                      <a:pt x="2648031" y="1021505"/>
                      <a:pt x="2662662" y="1036136"/>
                    </a:cubicBezTo>
                    <a:cubicBezTo>
                      <a:pt x="2662662" y="1036136"/>
                      <a:pt x="2662662" y="1036136"/>
                      <a:pt x="2662662" y="1036136"/>
                    </a:cubicBezTo>
                    <a:cubicBezTo>
                      <a:pt x="2735812" y="1128792"/>
                      <a:pt x="2828469" y="1231202"/>
                      <a:pt x="2935756" y="1299476"/>
                    </a:cubicBezTo>
                    <a:lnTo>
                      <a:pt x="2935756" y="1299476"/>
                    </a:lnTo>
                    <a:cubicBezTo>
                      <a:pt x="2950386" y="1309230"/>
                      <a:pt x="2965015" y="1318982"/>
                      <a:pt x="2969892" y="1343365"/>
                    </a:cubicBezTo>
                    <a:cubicBezTo>
                      <a:pt x="3004029" y="1465282"/>
                      <a:pt x="3004029" y="1670103"/>
                      <a:pt x="2994275" y="1821280"/>
                    </a:cubicBezTo>
                    <a:cubicBezTo>
                      <a:pt x="2994275" y="1850539"/>
                      <a:pt x="2984523" y="1874922"/>
                      <a:pt x="2974769" y="1889553"/>
                    </a:cubicBezTo>
                    <a:cubicBezTo>
                      <a:pt x="2940632" y="1943197"/>
                      <a:pt x="2901619" y="1991963"/>
                      <a:pt x="2867482" y="2030976"/>
                    </a:cubicBezTo>
                    <a:cubicBezTo>
                      <a:pt x="2867482" y="2030976"/>
                      <a:pt x="2862606" y="2030976"/>
                      <a:pt x="2857729" y="2030976"/>
                    </a:cubicBezTo>
                    <a:lnTo>
                      <a:pt x="2121352" y="1874922"/>
                    </a:lnTo>
                    <a:cubicBezTo>
                      <a:pt x="2111598" y="1874922"/>
                      <a:pt x="2106722" y="1874922"/>
                      <a:pt x="2096968" y="1874922"/>
                    </a:cubicBezTo>
                    <a:lnTo>
                      <a:pt x="1419111" y="2016347"/>
                    </a:lnTo>
                    <a:cubicBezTo>
                      <a:pt x="1384974" y="2021222"/>
                      <a:pt x="1350838" y="2011470"/>
                      <a:pt x="1326455" y="1987086"/>
                    </a:cubicBezTo>
                    <a:cubicBezTo>
                      <a:pt x="1292318" y="1948072"/>
                      <a:pt x="1258180" y="1904182"/>
                      <a:pt x="1224045" y="1855416"/>
                    </a:cubicBezTo>
                    <a:cubicBezTo>
                      <a:pt x="1214291" y="1840786"/>
                      <a:pt x="1189907" y="1801772"/>
                      <a:pt x="1185030" y="1777389"/>
                    </a:cubicBezTo>
                    <a:cubicBezTo>
                      <a:pt x="1180155" y="1738376"/>
                      <a:pt x="1185030" y="1562815"/>
                      <a:pt x="1214291" y="1450653"/>
                    </a:cubicBezTo>
                    <a:close/>
                    <a:moveTo>
                      <a:pt x="2282281" y="2201660"/>
                    </a:moveTo>
                    <a:lnTo>
                      <a:pt x="2491979" y="2465000"/>
                    </a:lnTo>
                    <a:cubicBezTo>
                      <a:pt x="2511485" y="2494260"/>
                      <a:pt x="2511485" y="2508889"/>
                      <a:pt x="2491979" y="2528397"/>
                    </a:cubicBezTo>
                    <a:cubicBezTo>
                      <a:pt x="2491979" y="2528397"/>
                      <a:pt x="2491979" y="2528397"/>
                      <a:pt x="2491979" y="2528397"/>
                    </a:cubicBezTo>
                    <a:cubicBezTo>
                      <a:pt x="2491979" y="2528397"/>
                      <a:pt x="2487102" y="2533273"/>
                      <a:pt x="2487102" y="2533273"/>
                    </a:cubicBezTo>
                    <a:lnTo>
                      <a:pt x="2438335" y="2582039"/>
                    </a:lnTo>
                    <a:cubicBezTo>
                      <a:pt x="2428581" y="2591793"/>
                      <a:pt x="2418829" y="2606423"/>
                      <a:pt x="2413952" y="2621054"/>
                    </a:cubicBezTo>
                    <a:lnTo>
                      <a:pt x="2413952" y="2621054"/>
                    </a:lnTo>
                    <a:cubicBezTo>
                      <a:pt x="2404198" y="2640560"/>
                      <a:pt x="2389568" y="2669820"/>
                      <a:pt x="2374939" y="2679573"/>
                    </a:cubicBezTo>
                    <a:lnTo>
                      <a:pt x="2321295" y="2733216"/>
                    </a:lnTo>
                    <a:cubicBezTo>
                      <a:pt x="2287158" y="2762477"/>
                      <a:pt x="2282281" y="2811243"/>
                      <a:pt x="2301789" y="2845381"/>
                    </a:cubicBezTo>
                    <a:lnTo>
                      <a:pt x="2301789" y="2845381"/>
                    </a:lnTo>
                    <a:cubicBezTo>
                      <a:pt x="2311541" y="2860010"/>
                      <a:pt x="2306664" y="2879516"/>
                      <a:pt x="2292035" y="2899023"/>
                    </a:cubicBezTo>
                    <a:cubicBezTo>
                      <a:pt x="2292035" y="2899023"/>
                      <a:pt x="2292035" y="2899023"/>
                      <a:pt x="2292035" y="2899023"/>
                    </a:cubicBezTo>
                    <a:lnTo>
                      <a:pt x="2272529" y="2918531"/>
                    </a:lnTo>
                    <a:cubicBezTo>
                      <a:pt x="2253022" y="2933160"/>
                      <a:pt x="2248145" y="2957543"/>
                      <a:pt x="2248145" y="2981927"/>
                    </a:cubicBezTo>
                    <a:cubicBezTo>
                      <a:pt x="2204256" y="2991681"/>
                      <a:pt x="2160364" y="2996556"/>
                      <a:pt x="2111598" y="2996556"/>
                    </a:cubicBezTo>
                    <a:cubicBezTo>
                      <a:pt x="2062831" y="2996556"/>
                      <a:pt x="2014064" y="2991681"/>
                      <a:pt x="1965297" y="2981927"/>
                    </a:cubicBezTo>
                    <a:cubicBezTo>
                      <a:pt x="1965297" y="2962420"/>
                      <a:pt x="1960422" y="2938037"/>
                      <a:pt x="1940914" y="2923406"/>
                    </a:cubicBezTo>
                    <a:lnTo>
                      <a:pt x="1921408" y="2903900"/>
                    </a:lnTo>
                    <a:cubicBezTo>
                      <a:pt x="1921408" y="2903900"/>
                      <a:pt x="1921408" y="2903900"/>
                      <a:pt x="1921408" y="2903900"/>
                    </a:cubicBezTo>
                    <a:cubicBezTo>
                      <a:pt x="1906778" y="2889270"/>
                      <a:pt x="1901901" y="2864887"/>
                      <a:pt x="1911655" y="2850256"/>
                    </a:cubicBezTo>
                    <a:lnTo>
                      <a:pt x="1911655" y="2850256"/>
                    </a:lnTo>
                    <a:cubicBezTo>
                      <a:pt x="1936039" y="2811243"/>
                      <a:pt x="1926285" y="2762477"/>
                      <a:pt x="1892147" y="2738093"/>
                    </a:cubicBezTo>
                    <a:lnTo>
                      <a:pt x="1838505" y="2684450"/>
                    </a:lnTo>
                    <a:cubicBezTo>
                      <a:pt x="1823874" y="2669820"/>
                      <a:pt x="1804368" y="2645437"/>
                      <a:pt x="1799491" y="2625931"/>
                    </a:cubicBezTo>
                    <a:lnTo>
                      <a:pt x="1799491" y="2625931"/>
                    </a:lnTo>
                    <a:cubicBezTo>
                      <a:pt x="1794614" y="2611300"/>
                      <a:pt x="1784862" y="2596670"/>
                      <a:pt x="1775108" y="2586916"/>
                    </a:cubicBezTo>
                    <a:lnTo>
                      <a:pt x="1726341" y="2538150"/>
                    </a:lnTo>
                    <a:cubicBezTo>
                      <a:pt x="1726341" y="2538150"/>
                      <a:pt x="1721464" y="2533273"/>
                      <a:pt x="1721464" y="2533273"/>
                    </a:cubicBezTo>
                    <a:cubicBezTo>
                      <a:pt x="1721464" y="2533273"/>
                      <a:pt x="1721464" y="2533273"/>
                      <a:pt x="1721464" y="2533273"/>
                    </a:cubicBezTo>
                    <a:cubicBezTo>
                      <a:pt x="1701958" y="2513766"/>
                      <a:pt x="1701958" y="2494260"/>
                      <a:pt x="1721464" y="2469876"/>
                    </a:cubicBezTo>
                    <a:lnTo>
                      <a:pt x="1931162" y="2206537"/>
                    </a:lnTo>
                    <a:cubicBezTo>
                      <a:pt x="1970174" y="2157770"/>
                      <a:pt x="1965297" y="2079743"/>
                      <a:pt x="1916531" y="2040730"/>
                    </a:cubicBezTo>
                    <a:cubicBezTo>
                      <a:pt x="1867764" y="2001716"/>
                      <a:pt x="1789739" y="2006593"/>
                      <a:pt x="1750724" y="2055359"/>
                    </a:cubicBezTo>
                    <a:lnTo>
                      <a:pt x="1370345" y="2504014"/>
                    </a:lnTo>
                    <a:lnTo>
                      <a:pt x="1345961" y="2109003"/>
                    </a:lnTo>
                    <a:cubicBezTo>
                      <a:pt x="1345961" y="2099249"/>
                      <a:pt x="1355714" y="2089497"/>
                      <a:pt x="1370345" y="2089497"/>
                    </a:cubicBezTo>
                    <a:lnTo>
                      <a:pt x="2106722" y="1933443"/>
                    </a:lnTo>
                    <a:cubicBezTo>
                      <a:pt x="2111598" y="1933443"/>
                      <a:pt x="2116475" y="1933443"/>
                      <a:pt x="2121352" y="1933443"/>
                    </a:cubicBezTo>
                    <a:lnTo>
                      <a:pt x="2857729" y="2089497"/>
                    </a:lnTo>
                    <a:cubicBezTo>
                      <a:pt x="2872358" y="2089497"/>
                      <a:pt x="2882112" y="2099249"/>
                      <a:pt x="2882112" y="2109003"/>
                    </a:cubicBezTo>
                    <a:lnTo>
                      <a:pt x="2857729" y="2518643"/>
                    </a:lnTo>
                    <a:lnTo>
                      <a:pt x="2467595" y="2055359"/>
                    </a:lnTo>
                    <a:cubicBezTo>
                      <a:pt x="2423706" y="2006593"/>
                      <a:pt x="2350556" y="1996839"/>
                      <a:pt x="2301789" y="2040730"/>
                    </a:cubicBezTo>
                    <a:cubicBezTo>
                      <a:pt x="2253022" y="2074866"/>
                      <a:pt x="2243268" y="2152893"/>
                      <a:pt x="2282281" y="2201660"/>
                    </a:cubicBezTo>
                    <a:close/>
                    <a:moveTo>
                      <a:pt x="1082621" y="1699363"/>
                    </a:moveTo>
                    <a:cubicBezTo>
                      <a:pt x="1102128" y="1718870"/>
                      <a:pt x="1126511" y="1772513"/>
                      <a:pt x="1146018" y="1801772"/>
                    </a:cubicBezTo>
                    <a:cubicBezTo>
                      <a:pt x="1199661" y="1879799"/>
                      <a:pt x="1272811" y="1982209"/>
                      <a:pt x="1341084" y="2045606"/>
                    </a:cubicBezTo>
                    <a:cubicBezTo>
                      <a:pt x="1316701" y="2060236"/>
                      <a:pt x="1302072" y="2079743"/>
                      <a:pt x="1302072" y="2109003"/>
                    </a:cubicBezTo>
                    <a:lnTo>
                      <a:pt x="1302072" y="2123633"/>
                    </a:lnTo>
                    <a:cubicBezTo>
                      <a:pt x="1233797" y="2045606"/>
                      <a:pt x="1160647" y="1889553"/>
                      <a:pt x="1111880" y="1801772"/>
                    </a:cubicBezTo>
                    <a:cubicBezTo>
                      <a:pt x="1102128" y="1782266"/>
                      <a:pt x="1092374" y="1767636"/>
                      <a:pt x="1087497" y="1757882"/>
                    </a:cubicBezTo>
                    <a:cubicBezTo>
                      <a:pt x="1072867" y="1733499"/>
                      <a:pt x="1038730" y="1723746"/>
                      <a:pt x="1024101" y="1733499"/>
                    </a:cubicBezTo>
                    <a:cubicBezTo>
                      <a:pt x="1033855" y="1694486"/>
                      <a:pt x="1063114" y="1679855"/>
                      <a:pt x="1082621" y="1699363"/>
                    </a:cubicBezTo>
                    <a:close/>
                    <a:moveTo>
                      <a:pt x="1321578" y="2435739"/>
                    </a:moveTo>
                    <a:cubicBezTo>
                      <a:pt x="1321578" y="2440616"/>
                      <a:pt x="1311824" y="2445493"/>
                      <a:pt x="1306947" y="2440616"/>
                    </a:cubicBezTo>
                    <a:cubicBezTo>
                      <a:pt x="1287441" y="2425987"/>
                      <a:pt x="1267934" y="2406480"/>
                      <a:pt x="1253305" y="2391849"/>
                    </a:cubicBezTo>
                    <a:cubicBezTo>
                      <a:pt x="1248428" y="2386972"/>
                      <a:pt x="1243551" y="2382097"/>
                      <a:pt x="1243551" y="2377220"/>
                    </a:cubicBezTo>
                    <a:cubicBezTo>
                      <a:pt x="1233797" y="2357714"/>
                      <a:pt x="1224045" y="2338206"/>
                      <a:pt x="1219168" y="2318699"/>
                    </a:cubicBezTo>
                    <a:cubicBezTo>
                      <a:pt x="1185030" y="2240672"/>
                      <a:pt x="1170401" y="2152893"/>
                      <a:pt x="1165524" y="2060236"/>
                    </a:cubicBezTo>
                    <a:lnTo>
                      <a:pt x="1160647" y="1972455"/>
                    </a:lnTo>
                    <a:cubicBezTo>
                      <a:pt x="1160647" y="1967580"/>
                      <a:pt x="1165524" y="1967580"/>
                      <a:pt x="1170401" y="1967580"/>
                    </a:cubicBezTo>
                    <a:cubicBezTo>
                      <a:pt x="1204538" y="2030976"/>
                      <a:pt x="1243551" y="2089497"/>
                      <a:pt x="1282564" y="2133387"/>
                    </a:cubicBezTo>
                    <a:cubicBezTo>
                      <a:pt x="1297195" y="2148016"/>
                      <a:pt x="1306947" y="2172399"/>
                      <a:pt x="1306947" y="2196783"/>
                    </a:cubicBezTo>
                    <a:lnTo>
                      <a:pt x="1321578" y="2435739"/>
                    </a:lnTo>
                    <a:close/>
                    <a:moveTo>
                      <a:pt x="926567" y="1982209"/>
                    </a:moveTo>
                    <a:cubicBezTo>
                      <a:pt x="926567" y="1904182"/>
                      <a:pt x="965580" y="1835909"/>
                      <a:pt x="1014347" y="1796897"/>
                    </a:cubicBezTo>
                    <a:cubicBezTo>
                      <a:pt x="1033855" y="1782266"/>
                      <a:pt x="1067991" y="1787143"/>
                      <a:pt x="1077744" y="1811526"/>
                    </a:cubicBezTo>
                    <a:cubicBezTo>
                      <a:pt x="1077744" y="1816403"/>
                      <a:pt x="1082621" y="1816403"/>
                      <a:pt x="1082621" y="1821280"/>
                    </a:cubicBezTo>
                    <a:cubicBezTo>
                      <a:pt x="1092374" y="1840786"/>
                      <a:pt x="1102128" y="1855416"/>
                      <a:pt x="1111880" y="1874922"/>
                    </a:cubicBezTo>
                    <a:lnTo>
                      <a:pt x="1116757" y="2074866"/>
                    </a:lnTo>
                    <a:cubicBezTo>
                      <a:pt x="1121634" y="2152893"/>
                      <a:pt x="1131388" y="2226043"/>
                      <a:pt x="1155771" y="2294316"/>
                    </a:cubicBezTo>
                    <a:cubicBezTo>
                      <a:pt x="1033855" y="2221166"/>
                      <a:pt x="926567" y="2099249"/>
                      <a:pt x="926567" y="1982209"/>
                    </a:cubicBezTo>
                    <a:close/>
                    <a:moveTo>
                      <a:pt x="1121634" y="2323576"/>
                    </a:moveTo>
                    <a:cubicBezTo>
                      <a:pt x="1131388" y="2328453"/>
                      <a:pt x="1141141" y="2333330"/>
                      <a:pt x="1146018" y="2338206"/>
                    </a:cubicBezTo>
                    <a:cubicBezTo>
                      <a:pt x="1185030" y="2382097"/>
                      <a:pt x="1253305" y="2445493"/>
                      <a:pt x="1321578" y="2504014"/>
                    </a:cubicBezTo>
                    <a:cubicBezTo>
                      <a:pt x="1321578" y="2504014"/>
                      <a:pt x="1326455" y="2508889"/>
                      <a:pt x="1326455" y="2508889"/>
                    </a:cubicBezTo>
                    <a:lnTo>
                      <a:pt x="1326455" y="2547903"/>
                    </a:lnTo>
                    <a:cubicBezTo>
                      <a:pt x="1326455" y="2557656"/>
                      <a:pt x="1316701" y="2562533"/>
                      <a:pt x="1311824" y="2557656"/>
                    </a:cubicBezTo>
                    <a:cubicBezTo>
                      <a:pt x="1233797" y="2484506"/>
                      <a:pt x="1165524" y="2391849"/>
                      <a:pt x="1121634" y="2323576"/>
                    </a:cubicBezTo>
                    <a:close/>
                    <a:moveTo>
                      <a:pt x="604707" y="3259898"/>
                    </a:moveTo>
                    <a:cubicBezTo>
                      <a:pt x="541311" y="3259898"/>
                      <a:pt x="482790" y="3289156"/>
                      <a:pt x="453530" y="3318417"/>
                    </a:cubicBezTo>
                    <a:cubicBezTo>
                      <a:pt x="424271" y="3347677"/>
                      <a:pt x="326738" y="3528114"/>
                      <a:pt x="263340" y="3625648"/>
                    </a:cubicBezTo>
                    <a:cubicBezTo>
                      <a:pt x="229204" y="3679290"/>
                      <a:pt x="136546" y="3786577"/>
                      <a:pt x="63396" y="3874357"/>
                    </a:cubicBezTo>
                    <a:cubicBezTo>
                      <a:pt x="112163" y="3728057"/>
                      <a:pt x="185313" y="3523238"/>
                      <a:pt x="219450" y="3450087"/>
                    </a:cubicBezTo>
                    <a:cubicBezTo>
                      <a:pt x="273094" y="3342800"/>
                      <a:pt x="336490" y="3269650"/>
                      <a:pt x="453530" y="3220883"/>
                    </a:cubicBezTo>
                    <a:cubicBezTo>
                      <a:pt x="541311" y="3186748"/>
                      <a:pt x="682734" y="3152610"/>
                      <a:pt x="741254" y="3137981"/>
                    </a:cubicBezTo>
                    <a:lnTo>
                      <a:pt x="702240" y="3255021"/>
                    </a:lnTo>
                    <a:lnTo>
                      <a:pt x="604707" y="3255021"/>
                    </a:lnTo>
                    <a:close/>
                    <a:moveTo>
                      <a:pt x="1682451" y="3279404"/>
                    </a:moveTo>
                    <a:cubicBezTo>
                      <a:pt x="1628808" y="3342800"/>
                      <a:pt x="1560534" y="3396444"/>
                      <a:pt x="1487384" y="3435457"/>
                    </a:cubicBezTo>
                    <a:lnTo>
                      <a:pt x="1258180" y="3547621"/>
                    </a:lnTo>
                    <a:cubicBezTo>
                      <a:pt x="1228922" y="3562250"/>
                      <a:pt x="1194784" y="3581757"/>
                      <a:pt x="1170401" y="3606140"/>
                    </a:cubicBezTo>
                    <a:cubicBezTo>
                      <a:pt x="1165524" y="3611017"/>
                      <a:pt x="1165524" y="3611017"/>
                      <a:pt x="1165524" y="3615894"/>
                    </a:cubicBezTo>
                    <a:cubicBezTo>
                      <a:pt x="1033855" y="3581757"/>
                      <a:pt x="843663" y="3508607"/>
                      <a:pt x="707117" y="3440334"/>
                    </a:cubicBezTo>
                    <a:cubicBezTo>
                      <a:pt x="682734" y="3425704"/>
                      <a:pt x="682734" y="3396444"/>
                      <a:pt x="697363" y="3372060"/>
                    </a:cubicBezTo>
                    <a:cubicBezTo>
                      <a:pt x="716871" y="3347677"/>
                      <a:pt x="731501" y="3318417"/>
                      <a:pt x="741254" y="3284281"/>
                    </a:cubicBezTo>
                    <a:lnTo>
                      <a:pt x="892430" y="2830750"/>
                    </a:lnTo>
                    <a:cubicBezTo>
                      <a:pt x="897307" y="2811243"/>
                      <a:pt x="907061" y="2791737"/>
                      <a:pt x="921690" y="2777106"/>
                    </a:cubicBezTo>
                    <a:lnTo>
                      <a:pt x="1038730" y="2655189"/>
                    </a:lnTo>
                    <a:cubicBezTo>
                      <a:pt x="1063114" y="2625931"/>
                      <a:pt x="1102128" y="2616177"/>
                      <a:pt x="1131388" y="2630806"/>
                    </a:cubicBezTo>
                    <a:lnTo>
                      <a:pt x="1214291" y="2660066"/>
                    </a:lnTo>
                    <a:cubicBezTo>
                      <a:pt x="1224045" y="2664943"/>
                      <a:pt x="1224045" y="2674697"/>
                      <a:pt x="1219168" y="2684450"/>
                    </a:cubicBezTo>
                    <a:lnTo>
                      <a:pt x="1121634" y="2796614"/>
                    </a:lnTo>
                    <a:cubicBezTo>
                      <a:pt x="1116757" y="2801489"/>
                      <a:pt x="1107005" y="2801489"/>
                      <a:pt x="1107005" y="2791737"/>
                    </a:cubicBezTo>
                    <a:lnTo>
                      <a:pt x="1097251" y="2718587"/>
                    </a:lnTo>
                    <a:cubicBezTo>
                      <a:pt x="1097251" y="2703956"/>
                      <a:pt x="1082621" y="2699081"/>
                      <a:pt x="1072867" y="2699081"/>
                    </a:cubicBezTo>
                    <a:cubicBezTo>
                      <a:pt x="1058238" y="2699081"/>
                      <a:pt x="1053361" y="2713710"/>
                      <a:pt x="1053361" y="2723464"/>
                    </a:cubicBezTo>
                    <a:lnTo>
                      <a:pt x="1063114" y="2820997"/>
                    </a:lnTo>
                    <a:cubicBezTo>
                      <a:pt x="1063114" y="2840504"/>
                      <a:pt x="1058238" y="2869764"/>
                      <a:pt x="1048484" y="2884393"/>
                    </a:cubicBezTo>
                    <a:lnTo>
                      <a:pt x="1038730" y="2894147"/>
                    </a:lnTo>
                    <a:cubicBezTo>
                      <a:pt x="1028978" y="2903900"/>
                      <a:pt x="1033855" y="2918531"/>
                      <a:pt x="1043607" y="2928283"/>
                    </a:cubicBezTo>
                    <a:cubicBezTo>
                      <a:pt x="1053361" y="2938037"/>
                      <a:pt x="1067991" y="2933160"/>
                      <a:pt x="1077744" y="2923406"/>
                    </a:cubicBezTo>
                    <a:lnTo>
                      <a:pt x="1716589" y="2167522"/>
                    </a:lnTo>
                    <a:cubicBezTo>
                      <a:pt x="1731218" y="2148016"/>
                      <a:pt x="1745847" y="2133387"/>
                      <a:pt x="1760478" y="2118756"/>
                    </a:cubicBezTo>
                    <a:lnTo>
                      <a:pt x="1784862" y="2089497"/>
                    </a:lnTo>
                    <a:cubicBezTo>
                      <a:pt x="1809245" y="2060236"/>
                      <a:pt x="1867764" y="2040730"/>
                      <a:pt x="1897024" y="2065113"/>
                    </a:cubicBezTo>
                    <a:cubicBezTo>
                      <a:pt x="1926285" y="2089497"/>
                      <a:pt x="1931162" y="2118756"/>
                      <a:pt x="1911655" y="2148016"/>
                    </a:cubicBezTo>
                    <a:cubicBezTo>
                      <a:pt x="1897024" y="2177276"/>
                      <a:pt x="1882395" y="2196783"/>
                      <a:pt x="1877518" y="2206537"/>
                    </a:cubicBezTo>
                    <a:cubicBezTo>
                      <a:pt x="1867764" y="2221166"/>
                      <a:pt x="1853135" y="2235797"/>
                      <a:pt x="1843381" y="2245549"/>
                    </a:cubicBezTo>
                    <a:lnTo>
                      <a:pt x="1306947" y="2908777"/>
                    </a:lnTo>
                    <a:lnTo>
                      <a:pt x="1306947" y="2908777"/>
                    </a:lnTo>
                    <a:cubicBezTo>
                      <a:pt x="1306947" y="2908777"/>
                      <a:pt x="1306947" y="2908777"/>
                      <a:pt x="1306947" y="2908777"/>
                    </a:cubicBezTo>
                    <a:lnTo>
                      <a:pt x="1306947" y="2908777"/>
                    </a:lnTo>
                    <a:cubicBezTo>
                      <a:pt x="1306947" y="2908777"/>
                      <a:pt x="1306947" y="2908777"/>
                      <a:pt x="1306947" y="2913654"/>
                    </a:cubicBezTo>
                    <a:cubicBezTo>
                      <a:pt x="1306947" y="2913654"/>
                      <a:pt x="1306947" y="2918531"/>
                      <a:pt x="1302072" y="2918531"/>
                    </a:cubicBezTo>
                    <a:cubicBezTo>
                      <a:pt x="1302072" y="2918531"/>
                      <a:pt x="1302072" y="2923406"/>
                      <a:pt x="1302072" y="2923406"/>
                    </a:cubicBezTo>
                    <a:cubicBezTo>
                      <a:pt x="1302072" y="2923406"/>
                      <a:pt x="1302072" y="2928283"/>
                      <a:pt x="1302072" y="2928283"/>
                    </a:cubicBezTo>
                    <a:cubicBezTo>
                      <a:pt x="1302072" y="2928283"/>
                      <a:pt x="1302072" y="2933160"/>
                      <a:pt x="1302072" y="2933160"/>
                    </a:cubicBezTo>
                    <a:cubicBezTo>
                      <a:pt x="1302072" y="2933160"/>
                      <a:pt x="1302072" y="2938037"/>
                      <a:pt x="1302072" y="2938037"/>
                    </a:cubicBezTo>
                    <a:cubicBezTo>
                      <a:pt x="1302072" y="2938037"/>
                      <a:pt x="1302072" y="2938037"/>
                      <a:pt x="1302072" y="2942914"/>
                    </a:cubicBezTo>
                    <a:cubicBezTo>
                      <a:pt x="1302072" y="2942914"/>
                      <a:pt x="1302072" y="2947790"/>
                      <a:pt x="1306947" y="2947790"/>
                    </a:cubicBezTo>
                    <a:cubicBezTo>
                      <a:pt x="1306947" y="2947790"/>
                      <a:pt x="1306947" y="2947790"/>
                      <a:pt x="1306947" y="2947790"/>
                    </a:cubicBezTo>
                    <a:cubicBezTo>
                      <a:pt x="1306947" y="2947790"/>
                      <a:pt x="1306947" y="2947790"/>
                      <a:pt x="1306947" y="2947790"/>
                    </a:cubicBezTo>
                    <a:cubicBezTo>
                      <a:pt x="1306947" y="2947790"/>
                      <a:pt x="1311824" y="2952667"/>
                      <a:pt x="1316701" y="2952667"/>
                    </a:cubicBezTo>
                    <a:cubicBezTo>
                      <a:pt x="1316701" y="2952667"/>
                      <a:pt x="1316701" y="2952667"/>
                      <a:pt x="1316701" y="2952667"/>
                    </a:cubicBezTo>
                    <a:cubicBezTo>
                      <a:pt x="1316701" y="2952667"/>
                      <a:pt x="1321578" y="2952667"/>
                      <a:pt x="1321578" y="2952667"/>
                    </a:cubicBezTo>
                    <a:cubicBezTo>
                      <a:pt x="1321578" y="2952667"/>
                      <a:pt x="1321578" y="2952667"/>
                      <a:pt x="1321578" y="2952667"/>
                    </a:cubicBezTo>
                    <a:cubicBezTo>
                      <a:pt x="1321578" y="2952667"/>
                      <a:pt x="1326455" y="2952667"/>
                      <a:pt x="1326455" y="2952667"/>
                    </a:cubicBezTo>
                    <a:cubicBezTo>
                      <a:pt x="1326455" y="2952667"/>
                      <a:pt x="1326455" y="2952667"/>
                      <a:pt x="1331330" y="2952667"/>
                    </a:cubicBezTo>
                    <a:cubicBezTo>
                      <a:pt x="1336207" y="2952667"/>
                      <a:pt x="1336207" y="2947790"/>
                      <a:pt x="1341084" y="2947790"/>
                    </a:cubicBezTo>
                    <a:lnTo>
                      <a:pt x="1648314" y="2577164"/>
                    </a:lnTo>
                    <a:cubicBezTo>
                      <a:pt x="1653191" y="2567410"/>
                      <a:pt x="1667822" y="2562533"/>
                      <a:pt x="1677574" y="2562533"/>
                    </a:cubicBezTo>
                    <a:cubicBezTo>
                      <a:pt x="1687328" y="2562533"/>
                      <a:pt x="1697081" y="2562533"/>
                      <a:pt x="1706835" y="2572287"/>
                    </a:cubicBezTo>
                    <a:lnTo>
                      <a:pt x="1755601" y="2621054"/>
                    </a:lnTo>
                    <a:cubicBezTo>
                      <a:pt x="1765355" y="2625931"/>
                      <a:pt x="1770231" y="2635683"/>
                      <a:pt x="1770231" y="2645437"/>
                    </a:cubicBezTo>
                    <a:cubicBezTo>
                      <a:pt x="1770231" y="2655189"/>
                      <a:pt x="1770231" y="2664943"/>
                      <a:pt x="1760478" y="2674697"/>
                    </a:cubicBezTo>
                    <a:lnTo>
                      <a:pt x="1458124" y="3040447"/>
                    </a:lnTo>
                    <a:cubicBezTo>
                      <a:pt x="1448372" y="3050200"/>
                      <a:pt x="1453247" y="3064831"/>
                      <a:pt x="1463001" y="3074583"/>
                    </a:cubicBezTo>
                    <a:cubicBezTo>
                      <a:pt x="1463001" y="3074583"/>
                      <a:pt x="1467878" y="3079460"/>
                      <a:pt x="1472755" y="3079460"/>
                    </a:cubicBezTo>
                    <a:cubicBezTo>
                      <a:pt x="1472755" y="3079460"/>
                      <a:pt x="1472755" y="3079460"/>
                      <a:pt x="1477630" y="3079460"/>
                    </a:cubicBezTo>
                    <a:cubicBezTo>
                      <a:pt x="1477630" y="3079460"/>
                      <a:pt x="1482507" y="3079460"/>
                      <a:pt x="1482507" y="3079460"/>
                    </a:cubicBezTo>
                    <a:cubicBezTo>
                      <a:pt x="1482507" y="3079460"/>
                      <a:pt x="1482507" y="3079460"/>
                      <a:pt x="1482507" y="3079460"/>
                    </a:cubicBezTo>
                    <a:cubicBezTo>
                      <a:pt x="1482507" y="3079460"/>
                      <a:pt x="1487384" y="3079460"/>
                      <a:pt x="1487384" y="3079460"/>
                    </a:cubicBezTo>
                    <a:cubicBezTo>
                      <a:pt x="1487384" y="3079460"/>
                      <a:pt x="1487384" y="3079460"/>
                      <a:pt x="1492261" y="3079460"/>
                    </a:cubicBezTo>
                    <a:cubicBezTo>
                      <a:pt x="1497138" y="3079460"/>
                      <a:pt x="1497138" y="3074583"/>
                      <a:pt x="1502014" y="3074583"/>
                    </a:cubicBezTo>
                    <a:lnTo>
                      <a:pt x="1789739" y="2728339"/>
                    </a:lnTo>
                    <a:cubicBezTo>
                      <a:pt x="1794614" y="2723464"/>
                      <a:pt x="1799491" y="2718587"/>
                      <a:pt x="1809245" y="2718587"/>
                    </a:cubicBezTo>
                    <a:cubicBezTo>
                      <a:pt x="1814122" y="2718587"/>
                      <a:pt x="1823874" y="2718587"/>
                      <a:pt x="1828751" y="2723464"/>
                    </a:cubicBezTo>
                    <a:lnTo>
                      <a:pt x="1882395" y="2777106"/>
                    </a:lnTo>
                    <a:cubicBezTo>
                      <a:pt x="1901901" y="2791737"/>
                      <a:pt x="1901901" y="2820997"/>
                      <a:pt x="1887272" y="2835627"/>
                    </a:cubicBezTo>
                    <a:lnTo>
                      <a:pt x="1823874" y="2913654"/>
                    </a:lnTo>
                    <a:lnTo>
                      <a:pt x="1614178" y="3172117"/>
                    </a:lnTo>
                    <a:cubicBezTo>
                      <a:pt x="1604424" y="3181871"/>
                      <a:pt x="1609301" y="3196500"/>
                      <a:pt x="1619055" y="3206254"/>
                    </a:cubicBezTo>
                    <a:cubicBezTo>
                      <a:pt x="1619055" y="3206254"/>
                      <a:pt x="1623931" y="3211131"/>
                      <a:pt x="1628808" y="3211131"/>
                    </a:cubicBezTo>
                    <a:cubicBezTo>
                      <a:pt x="1628808" y="3211131"/>
                      <a:pt x="1628808" y="3211131"/>
                      <a:pt x="1633685" y="3211131"/>
                    </a:cubicBezTo>
                    <a:cubicBezTo>
                      <a:pt x="1633685" y="3211131"/>
                      <a:pt x="1638561" y="3211131"/>
                      <a:pt x="1638561" y="3211131"/>
                    </a:cubicBezTo>
                    <a:cubicBezTo>
                      <a:pt x="1638561" y="3211131"/>
                      <a:pt x="1638561" y="3211131"/>
                      <a:pt x="1638561" y="3211131"/>
                    </a:cubicBezTo>
                    <a:cubicBezTo>
                      <a:pt x="1638561" y="3211131"/>
                      <a:pt x="1643438" y="3211131"/>
                      <a:pt x="1643438" y="3211131"/>
                    </a:cubicBezTo>
                    <a:cubicBezTo>
                      <a:pt x="1643438" y="3211131"/>
                      <a:pt x="1643438" y="3211131"/>
                      <a:pt x="1648314" y="3211131"/>
                    </a:cubicBezTo>
                    <a:cubicBezTo>
                      <a:pt x="1653191" y="3211131"/>
                      <a:pt x="1653191" y="3206254"/>
                      <a:pt x="1658068" y="3206254"/>
                    </a:cubicBezTo>
                    <a:lnTo>
                      <a:pt x="1867764" y="2947790"/>
                    </a:lnTo>
                    <a:cubicBezTo>
                      <a:pt x="1877518" y="2933160"/>
                      <a:pt x="1897024" y="2933160"/>
                      <a:pt x="1911655" y="2942914"/>
                    </a:cubicBezTo>
                    <a:lnTo>
                      <a:pt x="1936039" y="2972173"/>
                    </a:lnTo>
                    <a:cubicBezTo>
                      <a:pt x="1945791" y="2981927"/>
                      <a:pt x="1950668" y="3001433"/>
                      <a:pt x="1940914" y="3011187"/>
                    </a:cubicBezTo>
                    <a:lnTo>
                      <a:pt x="1682451" y="3279404"/>
                    </a:lnTo>
                    <a:close/>
                    <a:moveTo>
                      <a:pt x="1736095" y="3289156"/>
                    </a:moveTo>
                    <a:lnTo>
                      <a:pt x="1955545" y="3025817"/>
                    </a:lnTo>
                    <a:cubicBezTo>
                      <a:pt x="2009189" y="3035571"/>
                      <a:pt x="2062831" y="3045323"/>
                      <a:pt x="2121352" y="3045323"/>
                    </a:cubicBezTo>
                    <a:cubicBezTo>
                      <a:pt x="2174995" y="3045323"/>
                      <a:pt x="2223762" y="3040447"/>
                      <a:pt x="2277406" y="3030694"/>
                    </a:cubicBezTo>
                    <a:lnTo>
                      <a:pt x="2491979" y="3294033"/>
                    </a:lnTo>
                    <a:cubicBezTo>
                      <a:pt x="2257898" y="3430581"/>
                      <a:pt x="1882395" y="3381814"/>
                      <a:pt x="1736095" y="3289156"/>
                    </a:cubicBezTo>
                    <a:close/>
                    <a:moveTo>
                      <a:pt x="2857729" y="3547621"/>
                    </a:moveTo>
                    <a:lnTo>
                      <a:pt x="2916248" y="3576881"/>
                    </a:lnTo>
                    <a:cubicBezTo>
                      <a:pt x="2877235" y="3572004"/>
                      <a:pt x="2862606" y="3557373"/>
                      <a:pt x="2857729" y="3547621"/>
                    </a:cubicBezTo>
                    <a:close/>
                    <a:moveTo>
                      <a:pt x="3525832" y="3367183"/>
                    </a:moveTo>
                    <a:cubicBezTo>
                      <a:pt x="3540463" y="3391567"/>
                      <a:pt x="3540463" y="3420827"/>
                      <a:pt x="3516080" y="3435457"/>
                    </a:cubicBezTo>
                    <a:cubicBezTo>
                      <a:pt x="3379532" y="3503731"/>
                      <a:pt x="3189342" y="3576881"/>
                      <a:pt x="3057673" y="3611017"/>
                    </a:cubicBezTo>
                    <a:cubicBezTo>
                      <a:pt x="3057673" y="3606140"/>
                      <a:pt x="3052796" y="3606140"/>
                      <a:pt x="3052796" y="3601265"/>
                    </a:cubicBezTo>
                    <a:cubicBezTo>
                      <a:pt x="3023536" y="3581757"/>
                      <a:pt x="2994275" y="3562250"/>
                      <a:pt x="2965015" y="3542744"/>
                    </a:cubicBezTo>
                    <a:lnTo>
                      <a:pt x="2735812" y="3430581"/>
                    </a:lnTo>
                    <a:cubicBezTo>
                      <a:pt x="2662662" y="3391567"/>
                      <a:pt x="2594389" y="3337923"/>
                      <a:pt x="2540746" y="3274527"/>
                    </a:cubicBezTo>
                    <a:lnTo>
                      <a:pt x="2306664" y="2991681"/>
                    </a:lnTo>
                    <a:cubicBezTo>
                      <a:pt x="2296912" y="2981927"/>
                      <a:pt x="2296912" y="2962420"/>
                      <a:pt x="2311541" y="2952667"/>
                    </a:cubicBezTo>
                    <a:lnTo>
                      <a:pt x="2335925" y="2923406"/>
                    </a:lnTo>
                    <a:cubicBezTo>
                      <a:pt x="2350556" y="2913654"/>
                      <a:pt x="2370062" y="2913654"/>
                      <a:pt x="2379815" y="2928283"/>
                    </a:cubicBezTo>
                    <a:lnTo>
                      <a:pt x="2589512" y="3186748"/>
                    </a:lnTo>
                    <a:cubicBezTo>
                      <a:pt x="2589512" y="3191623"/>
                      <a:pt x="2594389" y="3191623"/>
                      <a:pt x="2599265" y="3191623"/>
                    </a:cubicBezTo>
                    <a:cubicBezTo>
                      <a:pt x="2599265" y="3191623"/>
                      <a:pt x="2599265" y="3191623"/>
                      <a:pt x="2604142" y="3191623"/>
                    </a:cubicBezTo>
                    <a:cubicBezTo>
                      <a:pt x="2604142" y="3191623"/>
                      <a:pt x="2609019" y="3191623"/>
                      <a:pt x="2609019" y="3191623"/>
                    </a:cubicBezTo>
                    <a:cubicBezTo>
                      <a:pt x="2609019" y="3191623"/>
                      <a:pt x="2609019" y="3191623"/>
                      <a:pt x="2609019" y="3191623"/>
                    </a:cubicBezTo>
                    <a:cubicBezTo>
                      <a:pt x="2609019" y="3191623"/>
                      <a:pt x="2613896" y="3191623"/>
                      <a:pt x="2613896" y="3191623"/>
                    </a:cubicBezTo>
                    <a:cubicBezTo>
                      <a:pt x="2613896" y="3191623"/>
                      <a:pt x="2613896" y="3191623"/>
                      <a:pt x="2618773" y="3191623"/>
                    </a:cubicBezTo>
                    <a:cubicBezTo>
                      <a:pt x="2623648" y="3191623"/>
                      <a:pt x="2623648" y="3191623"/>
                      <a:pt x="2628525" y="3186748"/>
                    </a:cubicBezTo>
                    <a:cubicBezTo>
                      <a:pt x="2638279" y="3176994"/>
                      <a:pt x="2638279" y="3162364"/>
                      <a:pt x="2633402" y="3152610"/>
                    </a:cubicBezTo>
                    <a:lnTo>
                      <a:pt x="2423706" y="2894147"/>
                    </a:lnTo>
                    <a:lnTo>
                      <a:pt x="2360308" y="2816120"/>
                    </a:lnTo>
                    <a:cubicBezTo>
                      <a:pt x="2345679" y="2796614"/>
                      <a:pt x="2350556" y="2772231"/>
                      <a:pt x="2365185" y="2757600"/>
                    </a:cubicBezTo>
                    <a:lnTo>
                      <a:pt x="2418829" y="2703956"/>
                    </a:lnTo>
                    <a:cubicBezTo>
                      <a:pt x="2423706" y="2699081"/>
                      <a:pt x="2433458" y="2699081"/>
                      <a:pt x="2438335" y="2699081"/>
                    </a:cubicBezTo>
                    <a:cubicBezTo>
                      <a:pt x="2443212" y="2699081"/>
                      <a:pt x="2452965" y="2703956"/>
                      <a:pt x="2457842" y="2708833"/>
                    </a:cubicBezTo>
                    <a:lnTo>
                      <a:pt x="2745565" y="3055077"/>
                    </a:lnTo>
                    <a:cubicBezTo>
                      <a:pt x="2745565" y="3059954"/>
                      <a:pt x="2750442" y="3059954"/>
                      <a:pt x="2755319" y="3059954"/>
                    </a:cubicBezTo>
                    <a:cubicBezTo>
                      <a:pt x="2755319" y="3059954"/>
                      <a:pt x="2755319" y="3059954"/>
                      <a:pt x="2760196" y="3059954"/>
                    </a:cubicBezTo>
                    <a:cubicBezTo>
                      <a:pt x="2760196" y="3059954"/>
                      <a:pt x="2765073" y="3059954"/>
                      <a:pt x="2765073" y="3059954"/>
                    </a:cubicBezTo>
                    <a:cubicBezTo>
                      <a:pt x="2765073" y="3059954"/>
                      <a:pt x="2765073" y="3059954"/>
                      <a:pt x="2765073" y="3059954"/>
                    </a:cubicBezTo>
                    <a:cubicBezTo>
                      <a:pt x="2765073" y="3059954"/>
                      <a:pt x="2769948" y="3059954"/>
                      <a:pt x="2769948" y="3059954"/>
                    </a:cubicBezTo>
                    <a:cubicBezTo>
                      <a:pt x="2769948" y="3059954"/>
                      <a:pt x="2769948" y="3059954"/>
                      <a:pt x="2774825" y="3059954"/>
                    </a:cubicBezTo>
                    <a:cubicBezTo>
                      <a:pt x="2779702" y="3059954"/>
                      <a:pt x="2779702" y="3059954"/>
                      <a:pt x="2784579" y="3055077"/>
                    </a:cubicBezTo>
                    <a:cubicBezTo>
                      <a:pt x="2794331" y="3045323"/>
                      <a:pt x="2794331" y="3030694"/>
                      <a:pt x="2789456" y="3020940"/>
                    </a:cubicBezTo>
                    <a:lnTo>
                      <a:pt x="2487102" y="2655189"/>
                    </a:lnTo>
                    <a:cubicBezTo>
                      <a:pt x="2482225" y="2645437"/>
                      <a:pt x="2477348" y="2635683"/>
                      <a:pt x="2477348" y="2625931"/>
                    </a:cubicBezTo>
                    <a:cubicBezTo>
                      <a:pt x="2477348" y="2616177"/>
                      <a:pt x="2482225" y="2606423"/>
                      <a:pt x="2491979" y="2601547"/>
                    </a:cubicBezTo>
                    <a:lnTo>
                      <a:pt x="2540746" y="2552780"/>
                    </a:lnTo>
                    <a:cubicBezTo>
                      <a:pt x="2550498" y="2547903"/>
                      <a:pt x="2560252" y="2543027"/>
                      <a:pt x="2570006" y="2543027"/>
                    </a:cubicBezTo>
                    <a:cubicBezTo>
                      <a:pt x="2579758" y="2543027"/>
                      <a:pt x="2589512" y="2547903"/>
                      <a:pt x="2599265" y="2557656"/>
                    </a:cubicBezTo>
                    <a:lnTo>
                      <a:pt x="2906496" y="2928283"/>
                    </a:lnTo>
                    <a:cubicBezTo>
                      <a:pt x="2906496" y="2933160"/>
                      <a:pt x="2911373" y="2933160"/>
                      <a:pt x="2916248" y="2933160"/>
                    </a:cubicBezTo>
                    <a:cubicBezTo>
                      <a:pt x="2916248" y="2933160"/>
                      <a:pt x="2916248" y="2933160"/>
                      <a:pt x="2921125" y="2933160"/>
                    </a:cubicBezTo>
                    <a:cubicBezTo>
                      <a:pt x="2921125" y="2933160"/>
                      <a:pt x="2926002" y="2933160"/>
                      <a:pt x="2926002" y="2933160"/>
                    </a:cubicBezTo>
                    <a:cubicBezTo>
                      <a:pt x="2926002" y="2933160"/>
                      <a:pt x="2926002" y="2933160"/>
                      <a:pt x="2926002" y="2933160"/>
                    </a:cubicBezTo>
                    <a:cubicBezTo>
                      <a:pt x="2926002" y="2933160"/>
                      <a:pt x="2930879" y="2933160"/>
                      <a:pt x="2930879" y="2933160"/>
                    </a:cubicBezTo>
                    <a:cubicBezTo>
                      <a:pt x="2930879" y="2933160"/>
                      <a:pt x="2930879" y="2933160"/>
                      <a:pt x="2930879" y="2933160"/>
                    </a:cubicBezTo>
                    <a:cubicBezTo>
                      <a:pt x="2935756" y="2933160"/>
                      <a:pt x="2935756" y="2933160"/>
                      <a:pt x="2940632" y="2928283"/>
                    </a:cubicBezTo>
                    <a:cubicBezTo>
                      <a:pt x="2940632" y="2928283"/>
                      <a:pt x="2940632" y="2928283"/>
                      <a:pt x="2940632" y="2928283"/>
                    </a:cubicBezTo>
                    <a:cubicBezTo>
                      <a:pt x="2940632" y="2928283"/>
                      <a:pt x="2940632" y="2928283"/>
                      <a:pt x="2940632" y="2928283"/>
                    </a:cubicBezTo>
                    <a:cubicBezTo>
                      <a:pt x="2940632" y="2928283"/>
                      <a:pt x="2940632" y="2923406"/>
                      <a:pt x="2945509" y="2923406"/>
                    </a:cubicBezTo>
                    <a:cubicBezTo>
                      <a:pt x="2945509" y="2923406"/>
                      <a:pt x="2945509" y="2923406"/>
                      <a:pt x="2945509" y="2918531"/>
                    </a:cubicBezTo>
                    <a:cubicBezTo>
                      <a:pt x="2945509" y="2918531"/>
                      <a:pt x="2945509" y="2913654"/>
                      <a:pt x="2945509" y="2913654"/>
                    </a:cubicBezTo>
                    <a:cubicBezTo>
                      <a:pt x="2945509" y="2913654"/>
                      <a:pt x="2945509" y="2908777"/>
                      <a:pt x="2945509" y="2908777"/>
                    </a:cubicBezTo>
                    <a:cubicBezTo>
                      <a:pt x="2945509" y="2908777"/>
                      <a:pt x="2945509" y="2903900"/>
                      <a:pt x="2945509" y="2903900"/>
                    </a:cubicBezTo>
                    <a:cubicBezTo>
                      <a:pt x="2945509" y="2903900"/>
                      <a:pt x="2945509" y="2899023"/>
                      <a:pt x="2945509" y="2899023"/>
                    </a:cubicBezTo>
                    <a:cubicBezTo>
                      <a:pt x="2945509" y="2899023"/>
                      <a:pt x="2945509" y="2894147"/>
                      <a:pt x="2940632" y="2894147"/>
                    </a:cubicBezTo>
                    <a:cubicBezTo>
                      <a:pt x="2940632" y="2894147"/>
                      <a:pt x="2940632" y="2894147"/>
                      <a:pt x="2940632" y="2889270"/>
                    </a:cubicBezTo>
                    <a:lnTo>
                      <a:pt x="2940632" y="2889270"/>
                    </a:lnTo>
                    <a:cubicBezTo>
                      <a:pt x="2940632" y="2889270"/>
                      <a:pt x="2940632" y="2889270"/>
                      <a:pt x="2940632" y="2889270"/>
                    </a:cubicBezTo>
                    <a:lnTo>
                      <a:pt x="2940632" y="2889270"/>
                    </a:lnTo>
                    <a:lnTo>
                      <a:pt x="2404198" y="2226043"/>
                    </a:lnTo>
                    <a:cubicBezTo>
                      <a:pt x="2370062" y="2187030"/>
                      <a:pt x="2370062" y="2182153"/>
                      <a:pt x="2355431" y="2162647"/>
                    </a:cubicBezTo>
                    <a:cubicBezTo>
                      <a:pt x="2326172" y="2123633"/>
                      <a:pt x="2321295" y="2079743"/>
                      <a:pt x="2355431" y="2050482"/>
                    </a:cubicBezTo>
                    <a:cubicBezTo>
                      <a:pt x="2389568" y="2021222"/>
                      <a:pt x="2438335" y="2030976"/>
                      <a:pt x="2467595" y="2060236"/>
                    </a:cubicBezTo>
                    <a:cubicBezTo>
                      <a:pt x="2496856" y="2094372"/>
                      <a:pt x="2516362" y="2128510"/>
                      <a:pt x="2535869" y="2148016"/>
                    </a:cubicBezTo>
                    <a:lnTo>
                      <a:pt x="3174713" y="2903900"/>
                    </a:lnTo>
                    <a:cubicBezTo>
                      <a:pt x="3184465" y="2913654"/>
                      <a:pt x="3199096" y="2913654"/>
                      <a:pt x="3208848" y="2908777"/>
                    </a:cubicBezTo>
                    <a:cubicBezTo>
                      <a:pt x="3218602" y="2899023"/>
                      <a:pt x="3218602" y="2884393"/>
                      <a:pt x="3213725" y="2874639"/>
                    </a:cubicBezTo>
                    <a:lnTo>
                      <a:pt x="3203973" y="2864887"/>
                    </a:lnTo>
                    <a:cubicBezTo>
                      <a:pt x="3194219" y="2850256"/>
                      <a:pt x="3184465" y="2820997"/>
                      <a:pt x="3189342" y="2801489"/>
                    </a:cubicBezTo>
                    <a:lnTo>
                      <a:pt x="3199096" y="2703956"/>
                    </a:lnTo>
                    <a:cubicBezTo>
                      <a:pt x="3199096" y="2689327"/>
                      <a:pt x="3189342" y="2679573"/>
                      <a:pt x="3179590" y="2679573"/>
                    </a:cubicBezTo>
                    <a:cubicBezTo>
                      <a:pt x="3164959" y="2679573"/>
                      <a:pt x="3155206" y="2689327"/>
                      <a:pt x="3155206" y="2699081"/>
                    </a:cubicBezTo>
                    <a:lnTo>
                      <a:pt x="3145452" y="2772231"/>
                    </a:lnTo>
                    <a:cubicBezTo>
                      <a:pt x="3145452" y="2781983"/>
                      <a:pt x="3135698" y="2781983"/>
                      <a:pt x="3130823" y="2777106"/>
                    </a:cubicBezTo>
                    <a:lnTo>
                      <a:pt x="3033289" y="2664943"/>
                    </a:lnTo>
                    <a:cubicBezTo>
                      <a:pt x="3028413" y="2655189"/>
                      <a:pt x="3028413" y="2645437"/>
                      <a:pt x="3038165" y="2640560"/>
                    </a:cubicBezTo>
                    <a:lnTo>
                      <a:pt x="3121069" y="2611300"/>
                    </a:lnTo>
                    <a:cubicBezTo>
                      <a:pt x="3155206" y="2596670"/>
                      <a:pt x="3189342" y="2606423"/>
                      <a:pt x="3213725" y="2635683"/>
                    </a:cubicBezTo>
                    <a:lnTo>
                      <a:pt x="3330765" y="2757600"/>
                    </a:lnTo>
                    <a:cubicBezTo>
                      <a:pt x="3345396" y="2772231"/>
                      <a:pt x="3350273" y="2791737"/>
                      <a:pt x="3360025" y="2811243"/>
                    </a:cubicBezTo>
                    <a:lnTo>
                      <a:pt x="3511203" y="3264773"/>
                    </a:lnTo>
                    <a:cubicBezTo>
                      <a:pt x="3491696" y="3313540"/>
                      <a:pt x="3506326" y="3342800"/>
                      <a:pt x="3525832" y="3367183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93" name="フリーフォーム: 図形 592">
                <a:extLst>
                  <a:ext uri="{FF2B5EF4-FFF2-40B4-BE49-F238E27FC236}">
                    <a16:creationId xmlns:a16="http://schemas.microsoft.com/office/drawing/2014/main" id="{A44A64FC-D6C2-4A22-A065-E6F8828ECBC3}"/>
                  </a:ext>
                </a:extLst>
              </p:cNvPr>
              <p:cNvSpPr/>
              <p:nvPr/>
            </p:nvSpPr>
            <p:spPr>
              <a:xfrm>
                <a:off x="19720500" y="11818274"/>
                <a:ext cx="243833" cy="243833"/>
              </a:xfrm>
              <a:custGeom>
                <a:avLst/>
                <a:gdLst>
                  <a:gd name="connsiteX0" fmla="*/ 121917 w 243833"/>
                  <a:gd name="connsiteY0" fmla="*/ 0 h 243833"/>
                  <a:gd name="connsiteX1" fmla="*/ 0 w 243833"/>
                  <a:gd name="connsiteY1" fmla="*/ 121917 h 243833"/>
                  <a:gd name="connsiteX2" fmla="*/ 121917 w 243833"/>
                  <a:gd name="connsiteY2" fmla="*/ 243834 h 243833"/>
                  <a:gd name="connsiteX3" fmla="*/ 243834 w 243833"/>
                  <a:gd name="connsiteY3" fmla="*/ 121917 h 243833"/>
                  <a:gd name="connsiteX4" fmla="*/ 121917 w 243833"/>
                  <a:gd name="connsiteY4" fmla="*/ 0 h 243833"/>
                  <a:gd name="connsiteX5" fmla="*/ 121917 w 243833"/>
                  <a:gd name="connsiteY5" fmla="*/ 117040 h 243833"/>
                  <a:gd name="connsiteX6" fmla="*/ 97533 w 243833"/>
                  <a:gd name="connsiteY6" fmla="*/ 92656 h 243833"/>
                  <a:gd name="connsiteX7" fmla="*/ 121917 w 243833"/>
                  <a:gd name="connsiteY7" fmla="*/ 68273 h 243833"/>
                  <a:gd name="connsiteX8" fmla="*/ 146300 w 243833"/>
                  <a:gd name="connsiteY8" fmla="*/ 92656 h 243833"/>
                  <a:gd name="connsiteX9" fmla="*/ 121917 w 243833"/>
                  <a:gd name="connsiteY9" fmla="*/ 117040 h 243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3833" h="243833">
                    <a:moveTo>
                      <a:pt x="121917" y="0"/>
                    </a:moveTo>
                    <a:cubicBezTo>
                      <a:pt x="53642" y="0"/>
                      <a:pt x="0" y="53644"/>
                      <a:pt x="0" y="121917"/>
                    </a:cubicBezTo>
                    <a:cubicBezTo>
                      <a:pt x="0" y="190190"/>
                      <a:pt x="53642" y="243834"/>
                      <a:pt x="121917" y="243834"/>
                    </a:cubicBezTo>
                    <a:cubicBezTo>
                      <a:pt x="190190" y="243834"/>
                      <a:pt x="243834" y="190190"/>
                      <a:pt x="243834" y="121917"/>
                    </a:cubicBezTo>
                    <a:cubicBezTo>
                      <a:pt x="238957" y="53644"/>
                      <a:pt x="185313" y="0"/>
                      <a:pt x="121917" y="0"/>
                    </a:cubicBezTo>
                    <a:close/>
                    <a:moveTo>
                      <a:pt x="121917" y="117040"/>
                    </a:moveTo>
                    <a:cubicBezTo>
                      <a:pt x="107286" y="117040"/>
                      <a:pt x="97533" y="107287"/>
                      <a:pt x="97533" y="92656"/>
                    </a:cubicBezTo>
                    <a:cubicBezTo>
                      <a:pt x="97533" y="78027"/>
                      <a:pt x="107286" y="68273"/>
                      <a:pt x="121917" y="68273"/>
                    </a:cubicBezTo>
                    <a:cubicBezTo>
                      <a:pt x="136546" y="68273"/>
                      <a:pt x="146300" y="78027"/>
                      <a:pt x="146300" y="92656"/>
                    </a:cubicBezTo>
                    <a:cubicBezTo>
                      <a:pt x="146300" y="107287"/>
                      <a:pt x="136546" y="117040"/>
                      <a:pt x="121917" y="11704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94" name="フリーフォーム: 図形 593">
                <a:extLst>
                  <a:ext uri="{FF2B5EF4-FFF2-40B4-BE49-F238E27FC236}">
                    <a16:creationId xmlns:a16="http://schemas.microsoft.com/office/drawing/2014/main" id="{3194EC42-72BD-434D-9551-69D237132884}"/>
                  </a:ext>
                </a:extLst>
              </p:cNvPr>
              <p:cNvSpPr/>
              <p:nvPr/>
            </p:nvSpPr>
            <p:spPr>
              <a:xfrm>
                <a:off x="20476384" y="11612915"/>
                <a:ext cx="576429" cy="123753"/>
              </a:xfrm>
              <a:custGeom>
                <a:avLst/>
                <a:gdLst>
                  <a:gd name="connsiteX0" fmla="*/ 29259 w 576429"/>
                  <a:gd name="connsiteY0" fmla="*/ 122457 h 123753"/>
                  <a:gd name="connsiteX1" fmla="*/ 297476 w 576429"/>
                  <a:gd name="connsiteY1" fmla="*/ 63936 h 123753"/>
                  <a:gd name="connsiteX2" fmla="*/ 551063 w 576429"/>
                  <a:gd name="connsiteY2" fmla="*/ 102949 h 123753"/>
                  <a:gd name="connsiteX3" fmla="*/ 560817 w 576429"/>
                  <a:gd name="connsiteY3" fmla="*/ 83442 h 123753"/>
                  <a:gd name="connsiteX4" fmla="*/ 234080 w 576429"/>
                  <a:gd name="connsiteY4" fmla="*/ 540 h 123753"/>
                  <a:gd name="connsiteX5" fmla="*/ 9752 w 576429"/>
                  <a:gd name="connsiteY5" fmla="*/ 44430 h 123753"/>
                  <a:gd name="connsiteX6" fmla="*/ 0 w 576429"/>
                  <a:gd name="connsiteY6" fmla="*/ 59059 h 123753"/>
                  <a:gd name="connsiteX7" fmla="*/ 4875 w 576429"/>
                  <a:gd name="connsiteY7" fmla="*/ 107826 h 123753"/>
                  <a:gd name="connsiteX8" fmla="*/ 29259 w 576429"/>
                  <a:gd name="connsiteY8" fmla="*/ 122457 h 123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6429" h="123753">
                    <a:moveTo>
                      <a:pt x="29259" y="122457"/>
                    </a:moveTo>
                    <a:cubicBezTo>
                      <a:pt x="136546" y="78565"/>
                      <a:pt x="165806" y="68813"/>
                      <a:pt x="297476" y="63936"/>
                    </a:cubicBezTo>
                    <a:cubicBezTo>
                      <a:pt x="380380" y="59059"/>
                      <a:pt x="502296" y="88319"/>
                      <a:pt x="551063" y="102949"/>
                    </a:cubicBezTo>
                    <a:cubicBezTo>
                      <a:pt x="580323" y="117580"/>
                      <a:pt x="585200" y="98073"/>
                      <a:pt x="560817" y="83442"/>
                    </a:cubicBezTo>
                    <a:cubicBezTo>
                      <a:pt x="477913" y="39553"/>
                      <a:pt x="365750" y="5415"/>
                      <a:pt x="234080" y="540"/>
                    </a:cubicBezTo>
                    <a:cubicBezTo>
                      <a:pt x="117040" y="-4337"/>
                      <a:pt x="39013" y="24923"/>
                      <a:pt x="9752" y="44430"/>
                    </a:cubicBezTo>
                    <a:cubicBezTo>
                      <a:pt x="4875" y="49306"/>
                      <a:pt x="0" y="54182"/>
                      <a:pt x="0" y="59059"/>
                    </a:cubicBezTo>
                    <a:lnTo>
                      <a:pt x="4875" y="107826"/>
                    </a:lnTo>
                    <a:cubicBezTo>
                      <a:pt x="4875" y="117580"/>
                      <a:pt x="19506" y="127332"/>
                      <a:pt x="29259" y="122457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95" name="フリーフォーム: 図形 594">
                <a:extLst>
                  <a:ext uri="{FF2B5EF4-FFF2-40B4-BE49-F238E27FC236}">
                    <a16:creationId xmlns:a16="http://schemas.microsoft.com/office/drawing/2014/main" id="{911EB016-90E9-4AA3-874F-1A733EF256CE}"/>
                  </a:ext>
                </a:extLst>
              </p:cNvPr>
              <p:cNvSpPr/>
              <p:nvPr/>
            </p:nvSpPr>
            <p:spPr>
              <a:xfrm>
                <a:off x="19535480" y="11612915"/>
                <a:ext cx="580029" cy="124284"/>
              </a:xfrm>
              <a:custGeom>
                <a:avLst/>
                <a:gdLst>
                  <a:gd name="connsiteX0" fmla="*/ 28966 w 580029"/>
                  <a:gd name="connsiteY0" fmla="*/ 102949 h 124284"/>
                  <a:gd name="connsiteX1" fmla="*/ 282554 w 580029"/>
                  <a:gd name="connsiteY1" fmla="*/ 63936 h 124284"/>
                  <a:gd name="connsiteX2" fmla="*/ 550770 w 580029"/>
                  <a:gd name="connsiteY2" fmla="*/ 122457 h 124284"/>
                  <a:gd name="connsiteX3" fmla="*/ 575154 w 580029"/>
                  <a:gd name="connsiteY3" fmla="*/ 107826 h 124284"/>
                  <a:gd name="connsiteX4" fmla="*/ 580029 w 580029"/>
                  <a:gd name="connsiteY4" fmla="*/ 59059 h 124284"/>
                  <a:gd name="connsiteX5" fmla="*/ 570277 w 580029"/>
                  <a:gd name="connsiteY5" fmla="*/ 44430 h 124284"/>
                  <a:gd name="connsiteX6" fmla="*/ 345950 w 580029"/>
                  <a:gd name="connsiteY6" fmla="*/ 540 h 124284"/>
                  <a:gd name="connsiteX7" fmla="*/ 19212 w 580029"/>
                  <a:gd name="connsiteY7" fmla="*/ 83442 h 124284"/>
                  <a:gd name="connsiteX8" fmla="*/ 28966 w 580029"/>
                  <a:gd name="connsiteY8" fmla="*/ 102949 h 12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0029" h="124284">
                    <a:moveTo>
                      <a:pt x="28966" y="102949"/>
                    </a:moveTo>
                    <a:cubicBezTo>
                      <a:pt x="72856" y="88319"/>
                      <a:pt x="199650" y="59059"/>
                      <a:pt x="282554" y="63936"/>
                    </a:cubicBezTo>
                    <a:cubicBezTo>
                      <a:pt x="414223" y="68813"/>
                      <a:pt x="443483" y="78565"/>
                      <a:pt x="550770" y="122457"/>
                    </a:cubicBezTo>
                    <a:cubicBezTo>
                      <a:pt x="560523" y="127332"/>
                      <a:pt x="575154" y="122457"/>
                      <a:pt x="575154" y="107826"/>
                    </a:cubicBezTo>
                    <a:lnTo>
                      <a:pt x="580029" y="59059"/>
                    </a:lnTo>
                    <a:cubicBezTo>
                      <a:pt x="580029" y="54182"/>
                      <a:pt x="575154" y="44430"/>
                      <a:pt x="570277" y="44430"/>
                    </a:cubicBezTo>
                    <a:cubicBezTo>
                      <a:pt x="536139" y="24923"/>
                      <a:pt x="462989" y="-4337"/>
                      <a:pt x="345950" y="540"/>
                    </a:cubicBezTo>
                    <a:cubicBezTo>
                      <a:pt x="214279" y="5415"/>
                      <a:pt x="102116" y="44430"/>
                      <a:pt x="19212" y="83442"/>
                    </a:cubicBezTo>
                    <a:cubicBezTo>
                      <a:pt x="-10047" y="98073"/>
                      <a:pt x="-5171" y="117580"/>
                      <a:pt x="28966" y="102949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  <p:sp>
            <p:nvSpPr>
              <p:cNvPr id="596" name="フリーフォーム: 図形 595">
                <a:extLst>
                  <a:ext uri="{FF2B5EF4-FFF2-40B4-BE49-F238E27FC236}">
                    <a16:creationId xmlns:a16="http://schemas.microsoft.com/office/drawing/2014/main" id="{F6D720E1-2F47-4387-A747-17346BF7875D}"/>
                  </a:ext>
                </a:extLst>
              </p:cNvPr>
              <p:cNvSpPr/>
              <p:nvPr/>
            </p:nvSpPr>
            <p:spPr>
              <a:xfrm>
                <a:off x="20627559" y="11818274"/>
                <a:ext cx="243833" cy="243833"/>
              </a:xfrm>
              <a:custGeom>
                <a:avLst/>
                <a:gdLst>
                  <a:gd name="connsiteX0" fmla="*/ 121917 w 243833"/>
                  <a:gd name="connsiteY0" fmla="*/ 0 h 243833"/>
                  <a:gd name="connsiteX1" fmla="*/ 0 w 243833"/>
                  <a:gd name="connsiteY1" fmla="*/ 121917 h 243833"/>
                  <a:gd name="connsiteX2" fmla="*/ 121917 w 243833"/>
                  <a:gd name="connsiteY2" fmla="*/ 243834 h 243833"/>
                  <a:gd name="connsiteX3" fmla="*/ 243834 w 243833"/>
                  <a:gd name="connsiteY3" fmla="*/ 121917 h 243833"/>
                  <a:gd name="connsiteX4" fmla="*/ 121917 w 243833"/>
                  <a:gd name="connsiteY4" fmla="*/ 0 h 243833"/>
                  <a:gd name="connsiteX5" fmla="*/ 121917 w 243833"/>
                  <a:gd name="connsiteY5" fmla="*/ 117040 h 243833"/>
                  <a:gd name="connsiteX6" fmla="*/ 97533 w 243833"/>
                  <a:gd name="connsiteY6" fmla="*/ 92656 h 243833"/>
                  <a:gd name="connsiteX7" fmla="*/ 121917 w 243833"/>
                  <a:gd name="connsiteY7" fmla="*/ 68273 h 243833"/>
                  <a:gd name="connsiteX8" fmla="*/ 146300 w 243833"/>
                  <a:gd name="connsiteY8" fmla="*/ 92656 h 243833"/>
                  <a:gd name="connsiteX9" fmla="*/ 121917 w 243833"/>
                  <a:gd name="connsiteY9" fmla="*/ 117040 h 243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3833" h="243833">
                    <a:moveTo>
                      <a:pt x="121917" y="0"/>
                    </a:moveTo>
                    <a:cubicBezTo>
                      <a:pt x="53644" y="0"/>
                      <a:pt x="0" y="53644"/>
                      <a:pt x="0" y="121917"/>
                    </a:cubicBezTo>
                    <a:cubicBezTo>
                      <a:pt x="0" y="190190"/>
                      <a:pt x="53644" y="243834"/>
                      <a:pt x="121917" y="243834"/>
                    </a:cubicBezTo>
                    <a:cubicBezTo>
                      <a:pt x="190191" y="243834"/>
                      <a:pt x="243834" y="190190"/>
                      <a:pt x="243834" y="121917"/>
                    </a:cubicBezTo>
                    <a:cubicBezTo>
                      <a:pt x="243834" y="53644"/>
                      <a:pt x="190191" y="0"/>
                      <a:pt x="121917" y="0"/>
                    </a:cubicBezTo>
                    <a:close/>
                    <a:moveTo>
                      <a:pt x="121917" y="117040"/>
                    </a:moveTo>
                    <a:cubicBezTo>
                      <a:pt x="107287" y="117040"/>
                      <a:pt x="97533" y="107287"/>
                      <a:pt x="97533" y="92656"/>
                    </a:cubicBezTo>
                    <a:cubicBezTo>
                      <a:pt x="97533" y="78027"/>
                      <a:pt x="107287" y="68273"/>
                      <a:pt x="121917" y="68273"/>
                    </a:cubicBezTo>
                    <a:cubicBezTo>
                      <a:pt x="136548" y="68273"/>
                      <a:pt x="146300" y="78027"/>
                      <a:pt x="146300" y="92656"/>
                    </a:cubicBezTo>
                    <a:cubicBezTo>
                      <a:pt x="146300" y="107287"/>
                      <a:pt x="136548" y="117040"/>
                      <a:pt x="121917" y="117040"/>
                    </a:cubicBezTo>
                    <a:close/>
                  </a:path>
                </a:pathLst>
              </a:custGeom>
              <a:solidFill>
                <a:srgbClr val="1A4A56"/>
              </a:solidFill>
              <a:ln w="4875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/>
              </a:p>
            </p:txBody>
          </p:sp>
        </p:grpSp>
        <p:sp>
          <p:nvSpPr>
            <p:cNvPr id="597" name="フリーフォーム: 図形 596">
              <a:extLst>
                <a:ext uri="{FF2B5EF4-FFF2-40B4-BE49-F238E27FC236}">
                  <a16:creationId xmlns:a16="http://schemas.microsoft.com/office/drawing/2014/main" id="{ABCFA699-D5F8-49C4-9630-2DAB6933CBBB}"/>
                </a:ext>
              </a:extLst>
            </p:cNvPr>
            <p:cNvSpPr/>
            <p:nvPr/>
          </p:nvSpPr>
          <p:spPr>
            <a:xfrm>
              <a:off x="19666856" y="12071862"/>
              <a:ext cx="536433" cy="209696"/>
            </a:xfrm>
            <a:custGeom>
              <a:avLst/>
              <a:gdLst>
                <a:gd name="connsiteX0" fmla="*/ 355996 w 536433"/>
                <a:gd name="connsiteY0" fmla="*/ 141423 h 209696"/>
                <a:gd name="connsiteX1" fmla="*/ 355996 w 536433"/>
                <a:gd name="connsiteY1" fmla="*/ 141423 h 209696"/>
                <a:gd name="connsiteX2" fmla="*/ 336490 w 536433"/>
                <a:gd name="connsiteY2" fmla="*/ 209696 h 209696"/>
                <a:gd name="connsiteX3" fmla="*/ 536434 w 536433"/>
                <a:gd name="connsiteY3" fmla="*/ 151177 h 209696"/>
                <a:gd name="connsiteX4" fmla="*/ 390134 w 536433"/>
                <a:gd name="connsiteY4" fmla="*/ 0 h 209696"/>
                <a:gd name="connsiteX5" fmla="*/ 370627 w 536433"/>
                <a:gd name="connsiteY5" fmla="*/ 68273 h 209696"/>
                <a:gd name="connsiteX6" fmla="*/ 370627 w 536433"/>
                <a:gd name="connsiteY6" fmla="*/ 68273 h 209696"/>
                <a:gd name="connsiteX7" fmla="*/ 0 w 536433"/>
                <a:gd name="connsiteY7" fmla="*/ 48767 h 209696"/>
                <a:gd name="connsiteX8" fmla="*/ 14629 w 536433"/>
                <a:gd name="connsiteY8" fmla="*/ 117040 h 209696"/>
                <a:gd name="connsiteX9" fmla="*/ 355996 w 536433"/>
                <a:gd name="connsiteY9" fmla="*/ 141423 h 209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433" h="209696">
                  <a:moveTo>
                    <a:pt x="355996" y="141423"/>
                  </a:moveTo>
                  <a:cubicBezTo>
                    <a:pt x="355996" y="141423"/>
                    <a:pt x="355996" y="141423"/>
                    <a:pt x="355996" y="141423"/>
                  </a:cubicBezTo>
                  <a:lnTo>
                    <a:pt x="336490" y="209696"/>
                  </a:lnTo>
                  <a:lnTo>
                    <a:pt x="536434" y="151177"/>
                  </a:lnTo>
                  <a:lnTo>
                    <a:pt x="390134" y="0"/>
                  </a:lnTo>
                  <a:lnTo>
                    <a:pt x="370627" y="68273"/>
                  </a:lnTo>
                  <a:cubicBezTo>
                    <a:pt x="370627" y="68273"/>
                    <a:pt x="370627" y="68273"/>
                    <a:pt x="370627" y="68273"/>
                  </a:cubicBezTo>
                  <a:cubicBezTo>
                    <a:pt x="248710" y="34136"/>
                    <a:pt x="121917" y="29260"/>
                    <a:pt x="0" y="48767"/>
                  </a:cubicBezTo>
                  <a:lnTo>
                    <a:pt x="14629" y="117040"/>
                  </a:lnTo>
                  <a:cubicBezTo>
                    <a:pt x="131669" y="107286"/>
                    <a:pt x="243834" y="112163"/>
                    <a:pt x="355996" y="141423"/>
                  </a:cubicBezTo>
                  <a:close/>
                </a:path>
              </a:pathLst>
            </a:custGeom>
            <a:solidFill>
              <a:srgbClr val="F0852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98" name="フリーフォーム: 図形 597">
              <a:extLst>
                <a:ext uri="{FF2B5EF4-FFF2-40B4-BE49-F238E27FC236}">
                  <a16:creationId xmlns:a16="http://schemas.microsoft.com/office/drawing/2014/main" id="{8D14D2BA-ED0C-4C7B-8886-EE4EA24A1141}"/>
                </a:ext>
              </a:extLst>
            </p:cNvPr>
            <p:cNvSpPr/>
            <p:nvPr/>
          </p:nvSpPr>
          <p:spPr>
            <a:xfrm>
              <a:off x="20388603" y="12076739"/>
              <a:ext cx="536433" cy="209696"/>
            </a:xfrm>
            <a:custGeom>
              <a:avLst/>
              <a:gdLst>
                <a:gd name="connsiteX0" fmla="*/ 521804 w 536433"/>
                <a:gd name="connsiteY0" fmla="*/ 117040 h 209696"/>
                <a:gd name="connsiteX1" fmla="*/ 536434 w 536433"/>
                <a:gd name="connsiteY1" fmla="*/ 48767 h 209696"/>
                <a:gd name="connsiteX2" fmla="*/ 165806 w 536433"/>
                <a:gd name="connsiteY2" fmla="*/ 68273 h 209696"/>
                <a:gd name="connsiteX3" fmla="*/ 165806 w 536433"/>
                <a:gd name="connsiteY3" fmla="*/ 68273 h 209696"/>
                <a:gd name="connsiteX4" fmla="*/ 146300 w 536433"/>
                <a:gd name="connsiteY4" fmla="*/ 0 h 209696"/>
                <a:gd name="connsiteX5" fmla="*/ 0 w 536433"/>
                <a:gd name="connsiteY5" fmla="*/ 151176 h 209696"/>
                <a:gd name="connsiteX6" fmla="*/ 199944 w 536433"/>
                <a:gd name="connsiteY6" fmla="*/ 209696 h 209696"/>
                <a:gd name="connsiteX7" fmla="*/ 180437 w 536433"/>
                <a:gd name="connsiteY7" fmla="*/ 141423 h 209696"/>
                <a:gd name="connsiteX8" fmla="*/ 180437 w 536433"/>
                <a:gd name="connsiteY8" fmla="*/ 141423 h 209696"/>
                <a:gd name="connsiteX9" fmla="*/ 521804 w 536433"/>
                <a:gd name="connsiteY9" fmla="*/ 117040 h 209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6433" h="209696">
                  <a:moveTo>
                    <a:pt x="521804" y="117040"/>
                  </a:moveTo>
                  <a:lnTo>
                    <a:pt x="536434" y="48767"/>
                  </a:lnTo>
                  <a:cubicBezTo>
                    <a:pt x="414517" y="34136"/>
                    <a:pt x="292600" y="39013"/>
                    <a:pt x="165806" y="68273"/>
                  </a:cubicBezTo>
                  <a:cubicBezTo>
                    <a:pt x="165806" y="68273"/>
                    <a:pt x="165806" y="68273"/>
                    <a:pt x="165806" y="68273"/>
                  </a:cubicBezTo>
                  <a:lnTo>
                    <a:pt x="146300" y="0"/>
                  </a:lnTo>
                  <a:lnTo>
                    <a:pt x="0" y="151176"/>
                  </a:lnTo>
                  <a:lnTo>
                    <a:pt x="199944" y="209696"/>
                  </a:lnTo>
                  <a:lnTo>
                    <a:pt x="180437" y="141423"/>
                  </a:lnTo>
                  <a:cubicBezTo>
                    <a:pt x="180437" y="141423"/>
                    <a:pt x="180437" y="141423"/>
                    <a:pt x="180437" y="141423"/>
                  </a:cubicBezTo>
                  <a:cubicBezTo>
                    <a:pt x="297477" y="107286"/>
                    <a:pt x="409640" y="102409"/>
                    <a:pt x="521804" y="117040"/>
                  </a:cubicBezTo>
                  <a:close/>
                </a:path>
              </a:pathLst>
            </a:custGeom>
            <a:solidFill>
              <a:srgbClr val="F08529"/>
            </a:solidFill>
            <a:ln w="487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>
            <a:off x="1870176" y="12670229"/>
            <a:ext cx="5846500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ノーズクリップを</a:t>
            </a:r>
            <a:endParaRPr lang="en-US" altLang="ja-JP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上にしてゴムひも</a:t>
            </a:r>
            <a:endParaRPr lang="en-US" altLang="ja-JP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を耳にかける</a:t>
            </a: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267DD866-5F21-4A2D-9C18-21AB3B398A65}"/>
              </a:ext>
            </a:extLst>
          </p:cNvPr>
          <p:cNvSpPr txBox="1"/>
          <p:nvPr/>
        </p:nvSpPr>
        <p:spPr>
          <a:xfrm>
            <a:off x="9333663" y="12670229"/>
            <a:ext cx="5930001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マスクを上下に引っ張り、鼻と顎の両方を覆う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2739AFE8-20A5-4591-83C7-8710565ED8CE}"/>
              </a:ext>
            </a:extLst>
          </p:cNvPr>
          <p:cNvSpPr txBox="1"/>
          <p:nvPr/>
        </p:nvSpPr>
        <p:spPr>
          <a:xfrm>
            <a:off x="16703824" y="12670229"/>
            <a:ext cx="6491572" cy="258532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隙間がないよう</a:t>
            </a:r>
            <a:endParaRPr lang="en-US" altLang="ja-JP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ノーズクリップを</a:t>
            </a:r>
            <a:endParaRPr lang="en-US" altLang="ja-JP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鼻に合わせて曲げる</a:t>
            </a: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00921370-060F-4A7F-B5DD-271B9C4B4D73}"/>
              </a:ext>
            </a:extLst>
          </p:cNvPr>
          <p:cNvSpPr txBox="1"/>
          <p:nvPr/>
        </p:nvSpPr>
        <p:spPr>
          <a:xfrm>
            <a:off x="19190211" y="2411994"/>
            <a:ext cx="6961145" cy="1815882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咳やくしゃみを</a:t>
            </a:r>
            <a:endParaRPr lang="en-US" altLang="ja-JP" sz="5400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手でおさえる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074E30E0-7265-42C7-BD32-519F6EB89F1C}"/>
              </a:ext>
            </a:extLst>
          </p:cNvPr>
          <p:cNvSpPr txBox="1"/>
          <p:nvPr/>
        </p:nvSpPr>
        <p:spPr>
          <a:xfrm>
            <a:off x="28289221" y="2411994"/>
            <a:ext cx="6961145" cy="1815882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何もせずに咳やくしゃみをする</a:t>
            </a:r>
          </a:p>
        </p:txBody>
      </p:sp>
      <p:sp>
        <p:nvSpPr>
          <p:cNvPr id="270" name="テキスト ボックス 269">
            <a:extLst>
              <a:ext uri="{FF2B5EF4-FFF2-40B4-BE49-F238E27FC236}">
                <a16:creationId xmlns:a16="http://schemas.microsoft.com/office/drawing/2014/main" id="{2FB7AC94-2E82-420D-B4E9-0F0DAC84B9E9}"/>
              </a:ext>
            </a:extLst>
          </p:cNvPr>
          <p:cNvSpPr txBox="1"/>
          <p:nvPr/>
        </p:nvSpPr>
        <p:spPr>
          <a:xfrm>
            <a:off x="25382537" y="785166"/>
            <a:ext cx="3682418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en-US" altLang="ja-JP" sz="6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NG</a:t>
            </a:r>
            <a:r>
              <a:rPr kumimoji="1" lang="ja-JP" altLang="en-US" sz="6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の事例</a:t>
            </a:r>
          </a:p>
        </p:txBody>
      </p:sp>
      <p:sp>
        <p:nvSpPr>
          <p:cNvPr id="602" name="フリーフォーム: 図形 601">
            <a:extLst>
              <a:ext uri="{FF2B5EF4-FFF2-40B4-BE49-F238E27FC236}">
                <a16:creationId xmlns:a16="http://schemas.microsoft.com/office/drawing/2014/main" id="{53C45B42-4AD4-4C9A-956F-A4481595FDF9}"/>
              </a:ext>
            </a:extLst>
          </p:cNvPr>
          <p:cNvSpPr/>
          <p:nvPr/>
        </p:nvSpPr>
        <p:spPr>
          <a:xfrm>
            <a:off x="28318713" y="5589660"/>
            <a:ext cx="2724207" cy="2724207"/>
          </a:xfrm>
          <a:custGeom>
            <a:avLst/>
            <a:gdLst>
              <a:gd name="connsiteX0" fmla="*/ 2405404 w 2482406"/>
              <a:gd name="connsiteY0" fmla="*/ 2032616 h 2482406"/>
              <a:gd name="connsiteX1" fmla="*/ 1613380 w 2482406"/>
              <a:gd name="connsiteY1" fmla="*/ 1240592 h 2482406"/>
              <a:gd name="connsiteX2" fmla="*/ 2405404 w 2482406"/>
              <a:gd name="connsiteY2" fmla="*/ 448569 h 2482406"/>
              <a:gd name="connsiteX3" fmla="*/ 2405404 w 2482406"/>
              <a:gd name="connsiteY3" fmla="*/ 77002 h 2482406"/>
              <a:gd name="connsiteX4" fmla="*/ 2033837 w 2482406"/>
              <a:gd name="connsiteY4" fmla="*/ 77002 h 2482406"/>
              <a:gd name="connsiteX5" fmla="*/ 1241815 w 2482406"/>
              <a:gd name="connsiteY5" fmla="*/ 869026 h 2482406"/>
              <a:gd name="connsiteX6" fmla="*/ 449791 w 2482406"/>
              <a:gd name="connsiteY6" fmla="*/ 77002 h 2482406"/>
              <a:gd name="connsiteX7" fmla="*/ 78224 w 2482406"/>
              <a:gd name="connsiteY7" fmla="*/ 77002 h 2482406"/>
              <a:gd name="connsiteX8" fmla="*/ 78224 w 2482406"/>
              <a:gd name="connsiteY8" fmla="*/ 448569 h 2482406"/>
              <a:gd name="connsiteX9" fmla="*/ 870248 w 2482406"/>
              <a:gd name="connsiteY9" fmla="*/ 1240592 h 2482406"/>
              <a:gd name="connsiteX10" fmla="*/ 78224 w 2482406"/>
              <a:gd name="connsiteY10" fmla="*/ 2032616 h 2482406"/>
              <a:gd name="connsiteX11" fmla="*/ 0 w 2482406"/>
              <a:gd name="connsiteY11" fmla="*/ 2218399 h 2482406"/>
              <a:gd name="connsiteX12" fmla="*/ 78224 w 2482406"/>
              <a:gd name="connsiteY12" fmla="*/ 2404182 h 2482406"/>
              <a:gd name="connsiteX13" fmla="*/ 449791 w 2482406"/>
              <a:gd name="connsiteY13" fmla="*/ 2404182 h 2482406"/>
              <a:gd name="connsiteX14" fmla="*/ 1241815 w 2482406"/>
              <a:gd name="connsiteY14" fmla="*/ 1612159 h 2482406"/>
              <a:gd name="connsiteX15" fmla="*/ 2033837 w 2482406"/>
              <a:gd name="connsiteY15" fmla="*/ 2404182 h 2482406"/>
              <a:gd name="connsiteX16" fmla="*/ 2219621 w 2482406"/>
              <a:gd name="connsiteY16" fmla="*/ 2482407 h 2482406"/>
              <a:gd name="connsiteX17" fmla="*/ 2405404 w 2482406"/>
              <a:gd name="connsiteY17" fmla="*/ 2404182 h 2482406"/>
              <a:gd name="connsiteX18" fmla="*/ 2405404 w 2482406"/>
              <a:gd name="connsiteY18" fmla="*/ 2032616 h 248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82406" h="2482406">
                <a:moveTo>
                  <a:pt x="2405404" y="2032616"/>
                </a:moveTo>
                <a:lnTo>
                  <a:pt x="1613380" y="1240592"/>
                </a:lnTo>
                <a:lnTo>
                  <a:pt x="2405404" y="448569"/>
                </a:lnTo>
                <a:cubicBezTo>
                  <a:pt x="2508074" y="345899"/>
                  <a:pt x="2508074" y="179672"/>
                  <a:pt x="2405404" y="77002"/>
                </a:cubicBezTo>
                <a:cubicBezTo>
                  <a:pt x="2302734" y="-25667"/>
                  <a:pt x="2136507" y="-25667"/>
                  <a:pt x="2033837" y="77002"/>
                </a:cubicBezTo>
                <a:lnTo>
                  <a:pt x="1241815" y="869026"/>
                </a:lnTo>
                <a:lnTo>
                  <a:pt x="449791" y="77002"/>
                </a:lnTo>
                <a:cubicBezTo>
                  <a:pt x="347121" y="-25667"/>
                  <a:pt x="180894" y="-25667"/>
                  <a:pt x="78224" y="77002"/>
                </a:cubicBezTo>
                <a:cubicBezTo>
                  <a:pt x="-24445" y="179672"/>
                  <a:pt x="-24445" y="345899"/>
                  <a:pt x="78224" y="448569"/>
                </a:cubicBezTo>
                <a:lnTo>
                  <a:pt x="870248" y="1240592"/>
                </a:lnTo>
                <a:lnTo>
                  <a:pt x="78224" y="2032616"/>
                </a:lnTo>
                <a:cubicBezTo>
                  <a:pt x="24445" y="2086395"/>
                  <a:pt x="0" y="2149952"/>
                  <a:pt x="0" y="2218399"/>
                </a:cubicBezTo>
                <a:cubicBezTo>
                  <a:pt x="0" y="2286845"/>
                  <a:pt x="24445" y="2355292"/>
                  <a:pt x="78224" y="2404182"/>
                </a:cubicBezTo>
                <a:cubicBezTo>
                  <a:pt x="180894" y="2506852"/>
                  <a:pt x="347121" y="2506852"/>
                  <a:pt x="449791" y="2404182"/>
                </a:cubicBezTo>
                <a:lnTo>
                  <a:pt x="1241815" y="1612159"/>
                </a:lnTo>
                <a:lnTo>
                  <a:pt x="2033837" y="2404182"/>
                </a:lnTo>
                <a:cubicBezTo>
                  <a:pt x="2087617" y="2457961"/>
                  <a:pt x="2151174" y="2482407"/>
                  <a:pt x="2219621" y="2482407"/>
                </a:cubicBezTo>
                <a:cubicBezTo>
                  <a:pt x="2288067" y="2482407"/>
                  <a:pt x="2356514" y="2457961"/>
                  <a:pt x="2405404" y="2404182"/>
                </a:cubicBezTo>
                <a:cubicBezTo>
                  <a:pt x="2508074" y="2301513"/>
                  <a:pt x="2508074" y="2135285"/>
                  <a:pt x="2405404" y="2032616"/>
                </a:cubicBezTo>
                <a:close/>
              </a:path>
            </a:pathLst>
          </a:custGeom>
          <a:solidFill>
            <a:srgbClr val="F7CFBA"/>
          </a:solidFill>
          <a:ln w="4887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842" name="グループ化 841">
            <a:extLst>
              <a:ext uri="{FF2B5EF4-FFF2-40B4-BE49-F238E27FC236}">
                <a16:creationId xmlns:a16="http://schemas.microsoft.com/office/drawing/2014/main" id="{A9F8CE9B-B7B4-4347-B493-8B19761B28AF}"/>
              </a:ext>
            </a:extLst>
          </p:cNvPr>
          <p:cNvGrpSpPr/>
          <p:nvPr/>
        </p:nvGrpSpPr>
        <p:grpSpPr>
          <a:xfrm>
            <a:off x="491226" y="10631522"/>
            <a:ext cx="23841965" cy="1433512"/>
            <a:chOff x="491226" y="10631522"/>
            <a:chExt cx="23841965" cy="1433512"/>
          </a:xfrm>
        </p:grpSpPr>
        <p:sp>
          <p:nvSpPr>
            <p:cNvPr id="840" name="フリーフォーム: 図形 839">
              <a:extLst>
                <a:ext uri="{FF2B5EF4-FFF2-40B4-BE49-F238E27FC236}">
                  <a16:creationId xmlns:a16="http://schemas.microsoft.com/office/drawing/2014/main" id="{59BF5404-4143-4DD8-91E4-BFC678CD6E35}"/>
                </a:ext>
              </a:extLst>
            </p:cNvPr>
            <p:cNvSpPr/>
            <p:nvPr/>
          </p:nvSpPr>
          <p:spPr>
            <a:xfrm>
              <a:off x="491226" y="10631522"/>
              <a:ext cx="17530762" cy="1433512"/>
            </a:xfrm>
            <a:custGeom>
              <a:avLst/>
              <a:gdLst>
                <a:gd name="connsiteX0" fmla="*/ 17530762 w 17530762"/>
                <a:gd name="connsiteY0" fmla="*/ 642938 h 1433512"/>
                <a:gd name="connsiteX1" fmla="*/ 17530762 w 17530762"/>
                <a:gd name="connsiteY1" fmla="*/ 1433513 h 1433512"/>
                <a:gd name="connsiteX2" fmla="*/ 0 w 17530762"/>
                <a:gd name="connsiteY2" fmla="*/ 1433513 h 1433512"/>
                <a:gd name="connsiteX3" fmla="*/ 0 w 17530762"/>
                <a:gd name="connsiteY3" fmla="*/ 642938 h 1433512"/>
                <a:gd name="connsiteX4" fmla="*/ 642938 w 17530762"/>
                <a:gd name="connsiteY4" fmla="*/ 0 h 1433512"/>
                <a:gd name="connsiteX5" fmla="*/ 16887826 w 17530762"/>
                <a:gd name="connsiteY5" fmla="*/ 0 h 1433512"/>
                <a:gd name="connsiteX6" fmla="*/ 17530762 w 17530762"/>
                <a:gd name="connsiteY6" fmla="*/ 642938 h 143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30762" h="1433512">
                  <a:moveTo>
                    <a:pt x="17530762" y="642938"/>
                  </a:moveTo>
                  <a:lnTo>
                    <a:pt x="17530762" y="1433513"/>
                  </a:lnTo>
                  <a:lnTo>
                    <a:pt x="0" y="1433513"/>
                  </a:lnTo>
                  <a:lnTo>
                    <a:pt x="0" y="642938"/>
                  </a:lnTo>
                  <a:cubicBezTo>
                    <a:pt x="0" y="290513"/>
                    <a:pt x="285750" y="0"/>
                    <a:pt x="642938" y="0"/>
                  </a:cubicBezTo>
                  <a:lnTo>
                    <a:pt x="16887826" y="0"/>
                  </a:lnTo>
                  <a:cubicBezTo>
                    <a:pt x="17240250" y="0"/>
                    <a:pt x="17530762" y="290513"/>
                    <a:pt x="17530762" y="642938"/>
                  </a:cubicBezTo>
                  <a:close/>
                </a:path>
              </a:pathLst>
            </a:custGeom>
            <a:solidFill>
              <a:srgbClr val="0D5C68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09" name="フリーフォーム: 図形 608">
              <a:extLst>
                <a:ext uri="{FF2B5EF4-FFF2-40B4-BE49-F238E27FC236}">
                  <a16:creationId xmlns:a16="http://schemas.microsoft.com/office/drawing/2014/main" id="{9FAF23DD-F2E6-4F01-B5CA-0BA9936DAE7D}"/>
                </a:ext>
              </a:extLst>
            </p:cNvPr>
            <p:cNvSpPr/>
            <p:nvPr/>
          </p:nvSpPr>
          <p:spPr>
            <a:xfrm>
              <a:off x="6802429" y="10631522"/>
              <a:ext cx="17530762" cy="1433512"/>
            </a:xfrm>
            <a:custGeom>
              <a:avLst/>
              <a:gdLst>
                <a:gd name="connsiteX0" fmla="*/ 17530762 w 17530762"/>
                <a:gd name="connsiteY0" fmla="*/ 642938 h 1433512"/>
                <a:gd name="connsiteX1" fmla="*/ 17530762 w 17530762"/>
                <a:gd name="connsiteY1" fmla="*/ 1433513 h 1433512"/>
                <a:gd name="connsiteX2" fmla="*/ 0 w 17530762"/>
                <a:gd name="connsiteY2" fmla="*/ 1433513 h 1433512"/>
                <a:gd name="connsiteX3" fmla="*/ 0 w 17530762"/>
                <a:gd name="connsiteY3" fmla="*/ 642938 h 1433512"/>
                <a:gd name="connsiteX4" fmla="*/ 642938 w 17530762"/>
                <a:gd name="connsiteY4" fmla="*/ 0 h 1433512"/>
                <a:gd name="connsiteX5" fmla="*/ 16887826 w 17530762"/>
                <a:gd name="connsiteY5" fmla="*/ 0 h 1433512"/>
                <a:gd name="connsiteX6" fmla="*/ 17530762 w 17530762"/>
                <a:gd name="connsiteY6" fmla="*/ 642938 h 143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30762" h="1433512">
                  <a:moveTo>
                    <a:pt x="17530762" y="642938"/>
                  </a:moveTo>
                  <a:lnTo>
                    <a:pt x="17530762" y="1433513"/>
                  </a:lnTo>
                  <a:lnTo>
                    <a:pt x="0" y="1433513"/>
                  </a:lnTo>
                  <a:lnTo>
                    <a:pt x="0" y="642938"/>
                  </a:lnTo>
                  <a:cubicBezTo>
                    <a:pt x="0" y="290513"/>
                    <a:pt x="285750" y="0"/>
                    <a:pt x="642938" y="0"/>
                  </a:cubicBezTo>
                  <a:lnTo>
                    <a:pt x="16887826" y="0"/>
                  </a:lnTo>
                  <a:cubicBezTo>
                    <a:pt x="17240250" y="0"/>
                    <a:pt x="17530762" y="290513"/>
                    <a:pt x="17530762" y="642938"/>
                  </a:cubicBezTo>
                  <a:close/>
                </a:path>
              </a:pathLst>
            </a:custGeom>
            <a:solidFill>
              <a:srgbClr val="0D5C68"/>
            </a:solidFill>
            <a:ln w="476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279" name="テキスト ボックス 278">
            <a:extLst>
              <a:ext uri="{FF2B5EF4-FFF2-40B4-BE49-F238E27FC236}">
                <a16:creationId xmlns:a16="http://schemas.microsoft.com/office/drawing/2014/main" id="{4ECA2918-C858-40DE-A57E-D14A10274876}"/>
              </a:ext>
            </a:extLst>
          </p:cNvPr>
          <p:cNvSpPr txBox="1"/>
          <p:nvPr/>
        </p:nvSpPr>
        <p:spPr>
          <a:xfrm>
            <a:off x="8216188" y="10809829"/>
            <a:ext cx="7879080" cy="1015663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kumimoji="1" lang="ja-JP" altLang="en-US" sz="6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正しいマスクの付け方</a:t>
            </a:r>
          </a:p>
        </p:txBody>
      </p:sp>
      <p:grpSp>
        <p:nvGrpSpPr>
          <p:cNvPr id="885" name="グループ化 884">
            <a:extLst>
              <a:ext uri="{FF2B5EF4-FFF2-40B4-BE49-F238E27FC236}">
                <a16:creationId xmlns:a16="http://schemas.microsoft.com/office/drawing/2014/main" id="{D88E999F-0AF8-4ACD-91B3-CC9AB34DE4FB}"/>
              </a:ext>
            </a:extLst>
          </p:cNvPr>
          <p:cNvGrpSpPr/>
          <p:nvPr/>
        </p:nvGrpSpPr>
        <p:grpSpPr>
          <a:xfrm>
            <a:off x="30426532" y="4860076"/>
            <a:ext cx="4472415" cy="5120470"/>
            <a:chOff x="32257855" y="21184812"/>
            <a:chExt cx="4472415" cy="5120470"/>
          </a:xfrm>
        </p:grpSpPr>
        <p:sp>
          <p:nvSpPr>
            <p:cNvPr id="853" name="フリーフォーム: 図形 852">
              <a:extLst>
                <a:ext uri="{FF2B5EF4-FFF2-40B4-BE49-F238E27FC236}">
                  <a16:creationId xmlns:a16="http://schemas.microsoft.com/office/drawing/2014/main" id="{EC8548DA-DFA1-495F-BD17-D9E263AE7D34}"/>
                </a:ext>
              </a:extLst>
            </p:cNvPr>
            <p:cNvSpPr/>
            <p:nvPr/>
          </p:nvSpPr>
          <p:spPr>
            <a:xfrm>
              <a:off x="33691431" y="25038762"/>
              <a:ext cx="1107233" cy="248642"/>
            </a:xfrm>
            <a:custGeom>
              <a:avLst/>
              <a:gdLst>
                <a:gd name="connsiteX0" fmla="*/ 1021763 w 1107233"/>
                <a:gd name="connsiteY0" fmla="*/ 0 h 248642"/>
                <a:gd name="connsiteX1" fmla="*/ 1021763 w 1107233"/>
                <a:gd name="connsiteY1" fmla="*/ 0 h 248642"/>
                <a:gd name="connsiteX2" fmla="*/ 1021763 w 1107233"/>
                <a:gd name="connsiteY2" fmla="*/ 0 h 248642"/>
                <a:gd name="connsiteX3" fmla="*/ 1021763 w 1107233"/>
                <a:gd name="connsiteY3" fmla="*/ 0 h 248642"/>
                <a:gd name="connsiteX4" fmla="*/ 1021763 w 1107233"/>
                <a:gd name="connsiteY4" fmla="*/ 0 h 248642"/>
                <a:gd name="connsiteX5" fmla="*/ 1041188 w 1107233"/>
                <a:gd name="connsiteY5" fmla="*/ 194252 h 248642"/>
                <a:gd name="connsiteX6" fmla="*/ 1037303 w 1107233"/>
                <a:gd name="connsiteY6" fmla="*/ 248642 h 248642"/>
                <a:gd name="connsiteX7" fmla="*/ 1041188 w 1107233"/>
                <a:gd name="connsiteY7" fmla="*/ 194252 h 248642"/>
                <a:gd name="connsiteX8" fmla="*/ 1099464 w 1107233"/>
                <a:gd name="connsiteY8" fmla="*/ 27195 h 248642"/>
                <a:gd name="connsiteX9" fmla="*/ 1099464 w 1107233"/>
                <a:gd name="connsiteY9" fmla="*/ 27195 h 248642"/>
                <a:gd name="connsiteX10" fmla="*/ 1099464 w 1107233"/>
                <a:gd name="connsiteY10" fmla="*/ 27195 h 248642"/>
                <a:gd name="connsiteX11" fmla="*/ 1107234 w 1107233"/>
                <a:gd name="connsiteY11" fmla="*/ 27195 h 248642"/>
                <a:gd name="connsiteX12" fmla="*/ 1099464 w 1107233"/>
                <a:gd name="connsiteY12" fmla="*/ 27195 h 248642"/>
                <a:gd name="connsiteX13" fmla="*/ 85471 w 1107233"/>
                <a:gd name="connsiteY13" fmla="*/ 23310 h 248642"/>
                <a:gd name="connsiteX14" fmla="*/ 85471 w 1107233"/>
                <a:gd name="connsiteY14" fmla="*/ 23310 h 248642"/>
                <a:gd name="connsiteX15" fmla="*/ 85471 w 1107233"/>
                <a:gd name="connsiteY15" fmla="*/ 23310 h 248642"/>
                <a:gd name="connsiteX16" fmla="*/ 85471 w 1107233"/>
                <a:gd name="connsiteY16" fmla="*/ 23310 h 248642"/>
                <a:gd name="connsiteX17" fmla="*/ 50505 w 1107233"/>
                <a:gd name="connsiteY17" fmla="*/ 27195 h 248642"/>
                <a:gd name="connsiteX18" fmla="*/ 50505 w 1107233"/>
                <a:gd name="connsiteY18" fmla="*/ 27195 h 248642"/>
                <a:gd name="connsiteX19" fmla="*/ 54390 w 1107233"/>
                <a:gd name="connsiteY19" fmla="*/ 27195 h 248642"/>
                <a:gd name="connsiteX20" fmla="*/ 50505 w 1107233"/>
                <a:gd name="connsiteY20" fmla="*/ 27195 h 248642"/>
                <a:gd name="connsiteX21" fmla="*/ 50505 w 1107233"/>
                <a:gd name="connsiteY21" fmla="*/ 27195 h 248642"/>
                <a:gd name="connsiteX22" fmla="*/ 27195 w 1107233"/>
                <a:gd name="connsiteY22" fmla="*/ 50506 h 248642"/>
                <a:gd name="connsiteX23" fmla="*/ 27195 w 1107233"/>
                <a:gd name="connsiteY23" fmla="*/ 50506 h 248642"/>
                <a:gd name="connsiteX24" fmla="*/ 27195 w 1107233"/>
                <a:gd name="connsiteY24" fmla="*/ 50506 h 248642"/>
                <a:gd name="connsiteX25" fmla="*/ 0 w 1107233"/>
                <a:gd name="connsiteY25" fmla="*/ 58275 h 248642"/>
                <a:gd name="connsiteX26" fmla="*/ 27195 w 1107233"/>
                <a:gd name="connsiteY26" fmla="*/ 50506 h 24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07233" h="248642">
                  <a:moveTo>
                    <a:pt x="1021763" y="0"/>
                  </a:moveTo>
                  <a:cubicBezTo>
                    <a:pt x="1021763" y="0"/>
                    <a:pt x="1021763" y="0"/>
                    <a:pt x="1021763" y="0"/>
                  </a:cubicBezTo>
                  <a:lnTo>
                    <a:pt x="1021763" y="0"/>
                  </a:lnTo>
                  <a:cubicBezTo>
                    <a:pt x="1021763" y="0"/>
                    <a:pt x="1021763" y="0"/>
                    <a:pt x="1021763" y="0"/>
                  </a:cubicBezTo>
                  <a:lnTo>
                    <a:pt x="1021763" y="0"/>
                  </a:lnTo>
                  <a:close/>
                  <a:moveTo>
                    <a:pt x="1041188" y="194252"/>
                  </a:moveTo>
                  <a:cubicBezTo>
                    <a:pt x="1041188" y="202022"/>
                    <a:pt x="1041188" y="240872"/>
                    <a:pt x="1037303" y="248642"/>
                  </a:cubicBezTo>
                  <a:cubicBezTo>
                    <a:pt x="1045073" y="236987"/>
                    <a:pt x="1045073" y="221447"/>
                    <a:pt x="1041188" y="194252"/>
                  </a:cubicBezTo>
                  <a:close/>
                  <a:moveTo>
                    <a:pt x="1099464" y="27195"/>
                  </a:moveTo>
                  <a:cubicBezTo>
                    <a:pt x="1099464" y="27195"/>
                    <a:pt x="1099464" y="27195"/>
                    <a:pt x="1099464" y="27195"/>
                  </a:cubicBezTo>
                  <a:cubicBezTo>
                    <a:pt x="1099464" y="27195"/>
                    <a:pt x="1099464" y="27195"/>
                    <a:pt x="1099464" y="27195"/>
                  </a:cubicBezTo>
                  <a:cubicBezTo>
                    <a:pt x="1103349" y="27195"/>
                    <a:pt x="1103349" y="27195"/>
                    <a:pt x="1107234" y="27195"/>
                  </a:cubicBezTo>
                  <a:cubicBezTo>
                    <a:pt x="1103349" y="27195"/>
                    <a:pt x="1103349" y="27195"/>
                    <a:pt x="1099464" y="27195"/>
                  </a:cubicBezTo>
                  <a:close/>
                  <a:moveTo>
                    <a:pt x="85471" y="23310"/>
                  </a:moveTo>
                  <a:cubicBezTo>
                    <a:pt x="81586" y="23310"/>
                    <a:pt x="81586" y="23310"/>
                    <a:pt x="85471" y="23310"/>
                  </a:cubicBezTo>
                  <a:cubicBezTo>
                    <a:pt x="85471" y="23310"/>
                    <a:pt x="85471" y="23310"/>
                    <a:pt x="85471" y="23310"/>
                  </a:cubicBezTo>
                  <a:lnTo>
                    <a:pt x="85471" y="23310"/>
                  </a:lnTo>
                  <a:close/>
                  <a:moveTo>
                    <a:pt x="50505" y="27195"/>
                  </a:moveTo>
                  <a:lnTo>
                    <a:pt x="50505" y="27195"/>
                  </a:lnTo>
                  <a:lnTo>
                    <a:pt x="54390" y="27195"/>
                  </a:lnTo>
                  <a:cubicBezTo>
                    <a:pt x="54390" y="27195"/>
                    <a:pt x="54390" y="27195"/>
                    <a:pt x="50505" y="27195"/>
                  </a:cubicBezTo>
                  <a:lnTo>
                    <a:pt x="50505" y="27195"/>
                  </a:lnTo>
                  <a:close/>
                  <a:moveTo>
                    <a:pt x="27195" y="50506"/>
                  </a:moveTo>
                  <a:lnTo>
                    <a:pt x="27195" y="50506"/>
                  </a:lnTo>
                  <a:lnTo>
                    <a:pt x="27195" y="50506"/>
                  </a:lnTo>
                  <a:cubicBezTo>
                    <a:pt x="23310" y="50506"/>
                    <a:pt x="11655" y="54390"/>
                    <a:pt x="0" y="58275"/>
                  </a:cubicBezTo>
                  <a:cubicBezTo>
                    <a:pt x="11655" y="54390"/>
                    <a:pt x="19425" y="50506"/>
                    <a:pt x="27195" y="50506"/>
                  </a:cubicBezTo>
                  <a:close/>
                </a:path>
              </a:pathLst>
            </a:custGeom>
            <a:solidFill>
              <a:srgbClr val="C7A1AE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54" name="フリーフォーム: 図形 853">
              <a:extLst>
                <a:ext uri="{FF2B5EF4-FFF2-40B4-BE49-F238E27FC236}">
                  <a16:creationId xmlns:a16="http://schemas.microsoft.com/office/drawing/2014/main" id="{5BBD1CDE-BAA0-4BF6-966D-85F5B5D2AD00}"/>
                </a:ext>
              </a:extLst>
            </p:cNvPr>
            <p:cNvSpPr/>
            <p:nvPr/>
          </p:nvSpPr>
          <p:spPr>
            <a:xfrm>
              <a:off x="32327785" y="25155313"/>
              <a:ext cx="3927766" cy="1149969"/>
            </a:xfrm>
            <a:custGeom>
              <a:avLst/>
              <a:gdLst>
                <a:gd name="connsiteX0" fmla="*/ 2393179 w 3927766"/>
                <a:gd name="connsiteY0" fmla="*/ 796431 h 1149969"/>
                <a:gd name="connsiteX1" fmla="*/ 2622396 w 3927766"/>
                <a:gd name="connsiteY1" fmla="*/ 1142200 h 1149969"/>
                <a:gd name="connsiteX2" fmla="*/ 3927767 w 3927766"/>
                <a:gd name="connsiteY2" fmla="*/ 1142200 h 1149969"/>
                <a:gd name="connsiteX3" fmla="*/ 3873376 w 3927766"/>
                <a:gd name="connsiteY3" fmla="*/ 508939 h 1149969"/>
                <a:gd name="connsiteX4" fmla="*/ 3791791 w 3927766"/>
                <a:gd name="connsiteY4" fmla="*/ 306918 h 1149969"/>
                <a:gd name="connsiteX5" fmla="*/ 3791791 w 3927766"/>
                <a:gd name="connsiteY5" fmla="*/ 306918 h 1149969"/>
                <a:gd name="connsiteX6" fmla="*/ 3741285 w 3927766"/>
                <a:gd name="connsiteY6" fmla="*/ 248642 h 1149969"/>
                <a:gd name="connsiteX7" fmla="*/ 3741285 w 3927766"/>
                <a:gd name="connsiteY7" fmla="*/ 248642 h 1149969"/>
                <a:gd name="connsiteX8" fmla="*/ 3391632 w 3927766"/>
                <a:gd name="connsiteY8" fmla="*/ 97126 h 1149969"/>
                <a:gd name="connsiteX9" fmla="*/ 3348897 w 3927766"/>
                <a:gd name="connsiteY9" fmla="*/ 89356 h 1149969"/>
                <a:gd name="connsiteX10" fmla="*/ 2859383 w 3927766"/>
                <a:gd name="connsiteY10" fmla="*/ 0 h 1149969"/>
                <a:gd name="connsiteX11" fmla="*/ 2874923 w 3927766"/>
                <a:gd name="connsiteY11" fmla="*/ 38850 h 1149969"/>
                <a:gd name="connsiteX12" fmla="*/ 2843843 w 3927766"/>
                <a:gd name="connsiteY12" fmla="*/ 198137 h 1149969"/>
                <a:gd name="connsiteX13" fmla="*/ 2490305 w 3927766"/>
                <a:gd name="connsiteY13" fmla="*/ 365193 h 1149969"/>
                <a:gd name="connsiteX14" fmla="*/ 2443685 w 3927766"/>
                <a:gd name="connsiteY14" fmla="*/ 380733 h 1149969"/>
                <a:gd name="connsiteX15" fmla="*/ 2420375 w 3927766"/>
                <a:gd name="connsiteY15" fmla="*/ 376848 h 1149969"/>
                <a:gd name="connsiteX16" fmla="*/ 2381524 w 3927766"/>
                <a:gd name="connsiteY16" fmla="*/ 353538 h 1149969"/>
                <a:gd name="connsiteX17" fmla="*/ 1985251 w 3927766"/>
                <a:gd name="connsiteY17" fmla="*/ 423468 h 1149969"/>
                <a:gd name="connsiteX18" fmla="*/ 1814310 w 3927766"/>
                <a:gd name="connsiteY18" fmla="*/ 411814 h 1149969"/>
                <a:gd name="connsiteX19" fmla="*/ 1713299 w 3927766"/>
                <a:gd name="connsiteY19" fmla="*/ 745926 h 1149969"/>
                <a:gd name="connsiteX20" fmla="*/ 1666679 w 3927766"/>
                <a:gd name="connsiteY20" fmla="*/ 780892 h 1149969"/>
                <a:gd name="connsiteX21" fmla="*/ 1655023 w 3927766"/>
                <a:gd name="connsiteY21" fmla="*/ 780892 h 1149969"/>
                <a:gd name="connsiteX22" fmla="*/ 1623943 w 3927766"/>
                <a:gd name="connsiteY22" fmla="*/ 714846 h 1149969"/>
                <a:gd name="connsiteX23" fmla="*/ 1794885 w 3927766"/>
                <a:gd name="connsiteY23" fmla="*/ 419583 h 1149969"/>
                <a:gd name="connsiteX24" fmla="*/ 1526817 w 3927766"/>
                <a:gd name="connsiteY24" fmla="*/ 361308 h 1149969"/>
                <a:gd name="connsiteX25" fmla="*/ 1309256 w 3927766"/>
                <a:gd name="connsiteY25" fmla="*/ 602180 h 1149969"/>
                <a:gd name="connsiteX26" fmla="*/ 1282060 w 3927766"/>
                <a:gd name="connsiteY26" fmla="*/ 613835 h 1149969"/>
                <a:gd name="connsiteX27" fmla="*/ 1254865 w 3927766"/>
                <a:gd name="connsiteY27" fmla="*/ 598295 h 1149969"/>
                <a:gd name="connsiteX28" fmla="*/ 1262635 w 3927766"/>
                <a:gd name="connsiteY28" fmla="*/ 524479 h 1149969"/>
                <a:gd name="connsiteX29" fmla="*/ 1499622 w 3927766"/>
                <a:gd name="connsiteY29" fmla="*/ 353538 h 1149969"/>
                <a:gd name="connsiteX30" fmla="*/ 1402496 w 3927766"/>
                <a:gd name="connsiteY30" fmla="*/ 326343 h 1149969"/>
                <a:gd name="connsiteX31" fmla="*/ 1402496 w 3927766"/>
                <a:gd name="connsiteY31" fmla="*/ 326343 h 1149969"/>
                <a:gd name="connsiteX32" fmla="*/ 1379186 w 3927766"/>
                <a:gd name="connsiteY32" fmla="*/ 341883 h 1149969"/>
                <a:gd name="connsiteX33" fmla="*/ 1344221 w 3927766"/>
                <a:gd name="connsiteY33" fmla="*/ 345768 h 1149969"/>
                <a:gd name="connsiteX34" fmla="*/ 1157739 w 3927766"/>
                <a:gd name="connsiteY34" fmla="*/ 244757 h 1149969"/>
                <a:gd name="connsiteX35" fmla="*/ 1087809 w 3927766"/>
                <a:gd name="connsiteY35" fmla="*/ 85471 h 1149969"/>
                <a:gd name="connsiteX36" fmla="*/ 1118889 w 3927766"/>
                <a:gd name="connsiteY36" fmla="*/ 0 h 1149969"/>
                <a:gd name="connsiteX37" fmla="*/ 574985 w 3927766"/>
                <a:gd name="connsiteY37" fmla="*/ 101011 h 1149969"/>
                <a:gd name="connsiteX38" fmla="*/ 532249 w 3927766"/>
                <a:gd name="connsiteY38" fmla="*/ 108781 h 1149969"/>
                <a:gd name="connsiteX39" fmla="*/ 54390 w 3927766"/>
                <a:gd name="connsiteY39" fmla="*/ 516709 h 1149969"/>
                <a:gd name="connsiteX40" fmla="*/ 0 w 3927766"/>
                <a:gd name="connsiteY40" fmla="*/ 1149969 h 1149969"/>
                <a:gd name="connsiteX41" fmla="*/ 1080039 w 3927766"/>
                <a:gd name="connsiteY41" fmla="*/ 1149969 h 1149969"/>
                <a:gd name="connsiteX42" fmla="*/ 1639483 w 3927766"/>
                <a:gd name="connsiteY42" fmla="*/ 446779 h 1149969"/>
                <a:gd name="connsiteX43" fmla="*/ 1647253 w 3927766"/>
                <a:gd name="connsiteY43" fmla="*/ 450664 h 1149969"/>
                <a:gd name="connsiteX44" fmla="*/ 1196590 w 3927766"/>
                <a:gd name="connsiteY44" fmla="*/ 1142200 h 1149969"/>
                <a:gd name="connsiteX45" fmla="*/ 1884240 w 3927766"/>
                <a:gd name="connsiteY45" fmla="*/ 1142200 h 1149969"/>
                <a:gd name="connsiteX46" fmla="*/ 1911435 w 3927766"/>
                <a:gd name="connsiteY46" fmla="*/ 854707 h 1149969"/>
                <a:gd name="connsiteX47" fmla="*/ 1930861 w 3927766"/>
                <a:gd name="connsiteY47" fmla="*/ 854707 h 1149969"/>
                <a:gd name="connsiteX48" fmla="*/ 1950286 w 3927766"/>
                <a:gd name="connsiteY48" fmla="*/ 1138314 h 1149969"/>
                <a:gd name="connsiteX49" fmla="*/ 2556351 w 3927766"/>
                <a:gd name="connsiteY49" fmla="*/ 1138314 h 1149969"/>
                <a:gd name="connsiteX50" fmla="*/ 2385409 w 3927766"/>
                <a:gd name="connsiteY50" fmla="*/ 796431 h 1149969"/>
                <a:gd name="connsiteX51" fmla="*/ 2393179 w 3927766"/>
                <a:gd name="connsiteY51" fmla="*/ 796431 h 1149969"/>
                <a:gd name="connsiteX52" fmla="*/ 2179503 w 3927766"/>
                <a:gd name="connsiteY52" fmla="*/ 870247 h 1149969"/>
                <a:gd name="connsiteX53" fmla="*/ 2109572 w 3927766"/>
                <a:gd name="connsiteY53" fmla="*/ 831397 h 1149969"/>
                <a:gd name="connsiteX54" fmla="*/ 2070722 w 3927766"/>
                <a:gd name="connsiteY54" fmla="*/ 477859 h 1149969"/>
                <a:gd name="connsiteX55" fmla="*/ 2086262 w 3927766"/>
                <a:gd name="connsiteY55" fmla="*/ 473974 h 1149969"/>
                <a:gd name="connsiteX56" fmla="*/ 2202813 w 3927766"/>
                <a:gd name="connsiteY56" fmla="*/ 811972 h 1149969"/>
                <a:gd name="connsiteX57" fmla="*/ 2206698 w 3927766"/>
                <a:gd name="connsiteY57" fmla="*/ 827512 h 1149969"/>
                <a:gd name="connsiteX58" fmla="*/ 2179503 w 3927766"/>
                <a:gd name="connsiteY58" fmla="*/ 870247 h 1149969"/>
                <a:gd name="connsiteX59" fmla="*/ 2303824 w 3927766"/>
                <a:gd name="connsiteY59" fmla="*/ 439009 h 1149969"/>
                <a:gd name="connsiteX60" fmla="*/ 2311594 w 3927766"/>
                <a:gd name="connsiteY60" fmla="*/ 435124 h 1149969"/>
                <a:gd name="connsiteX61" fmla="*/ 2498075 w 3927766"/>
                <a:gd name="connsiteY61" fmla="*/ 578870 h 1149969"/>
                <a:gd name="connsiteX62" fmla="*/ 2505845 w 3927766"/>
                <a:gd name="connsiteY62" fmla="*/ 598295 h 1149969"/>
                <a:gd name="connsiteX63" fmla="*/ 2498075 w 3927766"/>
                <a:gd name="connsiteY63" fmla="*/ 613835 h 1149969"/>
                <a:gd name="connsiteX64" fmla="*/ 2451455 w 3927766"/>
                <a:gd name="connsiteY64" fmla="*/ 613835 h 1149969"/>
                <a:gd name="connsiteX65" fmla="*/ 2303824 w 3927766"/>
                <a:gd name="connsiteY65" fmla="*/ 439009 h 1149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3927766" h="1149969">
                  <a:moveTo>
                    <a:pt x="2393179" y="796431"/>
                  </a:moveTo>
                  <a:lnTo>
                    <a:pt x="2622396" y="1142200"/>
                  </a:lnTo>
                  <a:lnTo>
                    <a:pt x="3927767" y="1142200"/>
                  </a:lnTo>
                  <a:cubicBezTo>
                    <a:pt x="3923882" y="936293"/>
                    <a:pt x="3912227" y="691536"/>
                    <a:pt x="3873376" y="508939"/>
                  </a:cubicBezTo>
                  <a:cubicBezTo>
                    <a:pt x="3857836" y="431239"/>
                    <a:pt x="3830641" y="365193"/>
                    <a:pt x="3791791" y="306918"/>
                  </a:cubicBezTo>
                  <a:cubicBezTo>
                    <a:pt x="3791791" y="306918"/>
                    <a:pt x="3791791" y="306918"/>
                    <a:pt x="3791791" y="306918"/>
                  </a:cubicBezTo>
                  <a:cubicBezTo>
                    <a:pt x="3772366" y="287492"/>
                    <a:pt x="3756825" y="268067"/>
                    <a:pt x="3741285" y="248642"/>
                  </a:cubicBezTo>
                  <a:cubicBezTo>
                    <a:pt x="3741285" y="248642"/>
                    <a:pt x="3741285" y="248642"/>
                    <a:pt x="3741285" y="248642"/>
                  </a:cubicBezTo>
                  <a:cubicBezTo>
                    <a:pt x="3663585" y="170941"/>
                    <a:pt x="3550919" y="124321"/>
                    <a:pt x="3391632" y="97126"/>
                  </a:cubicBezTo>
                  <a:lnTo>
                    <a:pt x="3348897" y="89356"/>
                  </a:lnTo>
                  <a:cubicBezTo>
                    <a:pt x="3216806" y="66046"/>
                    <a:pt x="3038095" y="34965"/>
                    <a:pt x="2859383" y="0"/>
                  </a:cubicBezTo>
                  <a:cubicBezTo>
                    <a:pt x="2867153" y="11655"/>
                    <a:pt x="2871038" y="27195"/>
                    <a:pt x="2874923" y="38850"/>
                  </a:cubicBezTo>
                  <a:cubicBezTo>
                    <a:pt x="2894349" y="97126"/>
                    <a:pt x="2882693" y="155401"/>
                    <a:pt x="2843843" y="198137"/>
                  </a:cubicBezTo>
                  <a:cubicBezTo>
                    <a:pt x="2773912" y="271952"/>
                    <a:pt x="2602971" y="330228"/>
                    <a:pt x="2490305" y="365193"/>
                  </a:cubicBezTo>
                  <a:cubicBezTo>
                    <a:pt x="2474765" y="372963"/>
                    <a:pt x="2459225" y="376848"/>
                    <a:pt x="2443685" y="380733"/>
                  </a:cubicBezTo>
                  <a:cubicBezTo>
                    <a:pt x="2435915" y="384618"/>
                    <a:pt x="2428145" y="380733"/>
                    <a:pt x="2420375" y="376848"/>
                  </a:cubicBezTo>
                  <a:lnTo>
                    <a:pt x="2381524" y="353538"/>
                  </a:lnTo>
                  <a:cubicBezTo>
                    <a:pt x="2245548" y="392388"/>
                    <a:pt x="2097917" y="423468"/>
                    <a:pt x="1985251" y="423468"/>
                  </a:cubicBezTo>
                  <a:cubicBezTo>
                    <a:pt x="1926976" y="423468"/>
                    <a:pt x="1868700" y="419583"/>
                    <a:pt x="1814310" y="411814"/>
                  </a:cubicBezTo>
                  <a:lnTo>
                    <a:pt x="1713299" y="745926"/>
                  </a:lnTo>
                  <a:cubicBezTo>
                    <a:pt x="1705529" y="765351"/>
                    <a:pt x="1689989" y="780892"/>
                    <a:pt x="1666679" y="780892"/>
                  </a:cubicBezTo>
                  <a:cubicBezTo>
                    <a:pt x="1662793" y="780892"/>
                    <a:pt x="1658908" y="780892"/>
                    <a:pt x="1655023" y="780892"/>
                  </a:cubicBezTo>
                  <a:cubicBezTo>
                    <a:pt x="1623943" y="773121"/>
                    <a:pt x="1612288" y="738156"/>
                    <a:pt x="1623943" y="714846"/>
                  </a:cubicBezTo>
                  <a:lnTo>
                    <a:pt x="1794885" y="419583"/>
                  </a:lnTo>
                  <a:cubicBezTo>
                    <a:pt x="1701644" y="407928"/>
                    <a:pt x="1612288" y="384618"/>
                    <a:pt x="1526817" y="361308"/>
                  </a:cubicBezTo>
                  <a:lnTo>
                    <a:pt x="1309256" y="602180"/>
                  </a:lnTo>
                  <a:cubicBezTo>
                    <a:pt x="1301486" y="609950"/>
                    <a:pt x="1293715" y="613835"/>
                    <a:pt x="1282060" y="613835"/>
                  </a:cubicBezTo>
                  <a:cubicBezTo>
                    <a:pt x="1270405" y="613835"/>
                    <a:pt x="1262635" y="609950"/>
                    <a:pt x="1254865" y="598295"/>
                  </a:cubicBezTo>
                  <a:cubicBezTo>
                    <a:pt x="1239325" y="574985"/>
                    <a:pt x="1243210" y="540019"/>
                    <a:pt x="1262635" y="524479"/>
                  </a:cubicBezTo>
                  <a:lnTo>
                    <a:pt x="1499622" y="353538"/>
                  </a:lnTo>
                  <a:cubicBezTo>
                    <a:pt x="1468542" y="345768"/>
                    <a:pt x="1433577" y="334113"/>
                    <a:pt x="1402496" y="326343"/>
                  </a:cubicBezTo>
                  <a:lnTo>
                    <a:pt x="1402496" y="326343"/>
                  </a:lnTo>
                  <a:lnTo>
                    <a:pt x="1379186" y="341883"/>
                  </a:lnTo>
                  <a:cubicBezTo>
                    <a:pt x="1367531" y="349653"/>
                    <a:pt x="1355876" y="349653"/>
                    <a:pt x="1344221" y="345768"/>
                  </a:cubicBezTo>
                  <a:cubicBezTo>
                    <a:pt x="1313141" y="337998"/>
                    <a:pt x="1239325" y="310803"/>
                    <a:pt x="1157739" y="244757"/>
                  </a:cubicBezTo>
                  <a:cubicBezTo>
                    <a:pt x="1107234" y="202022"/>
                    <a:pt x="1080039" y="143746"/>
                    <a:pt x="1087809" y="85471"/>
                  </a:cubicBezTo>
                  <a:cubicBezTo>
                    <a:pt x="1091694" y="54390"/>
                    <a:pt x="1103349" y="27195"/>
                    <a:pt x="1118889" y="0"/>
                  </a:cubicBezTo>
                  <a:cubicBezTo>
                    <a:pt x="924637" y="38850"/>
                    <a:pt x="718731" y="73816"/>
                    <a:pt x="574985" y="101011"/>
                  </a:cubicBezTo>
                  <a:lnTo>
                    <a:pt x="532249" y="108781"/>
                  </a:lnTo>
                  <a:cubicBezTo>
                    <a:pt x="244757" y="159287"/>
                    <a:pt x="101011" y="279722"/>
                    <a:pt x="54390" y="516709"/>
                  </a:cubicBezTo>
                  <a:cubicBezTo>
                    <a:pt x="19425" y="699306"/>
                    <a:pt x="3885" y="944063"/>
                    <a:pt x="0" y="1149969"/>
                  </a:cubicBezTo>
                  <a:lnTo>
                    <a:pt x="1080039" y="1149969"/>
                  </a:lnTo>
                  <a:lnTo>
                    <a:pt x="1639483" y="446779"/>
                  </a:lnTo>
                  <a:cubicBezTo>
                    <a:pt x="1643368" y="442894"/>
                    <a:pt x="1647253" y="446779"/>
                    <a:pt x="1647253" y="450664"/>
                  </a:cubicBezTo>
                  <a:lnTo>
                    <a:pt x="1196590" y="1142200"/>
                  </a:lnTo>
                  <a:lnTo>
                    <a:pt x="1884240" y="1142200"/>
                  </a:lnTo>
                  <a:lnTo>
                    <a:pt x="1911435" y="854707"/>
                  </a:lnTo>
                  <a:cubicBezTo>
                    <a:pt x="1911435" y="843052"/>
                    <a:pt x="1926976" y="843052"/>
                    <a:pt x="1930861" y="854707"/>
                  </a:cubicBezTo>
                  <a:lnTo>
                    <a:pt x="1950286" y="1138314"/>
                  </a:lnTo>
                  <a:lnTo>
                    <a:pt x="2556351" y="1138314"/>
                  </a:lnTo>
                  <a:lnTo>
                    <a:pt x="2385409" y="796431"/>
                  </a:lnTo>
                  <a:cubicBezTo>
                    <a:pt x="2381524" y="796431"/>
                    <a:pt x="2389294" y="792546"/>
                    <a:pt x="2393179" y="796431"/>
                  </a:cubicBezTo>
                  <a:close/>
                  <a:moveTo>
                    <a:pt x="2179503" y="870247"/>
                  </a:moveTo>
                  <a:cubicBezTo>
                    <a:pt x="2148422" y="885787"/>
                    <a:pt x="2113457" y="866362"/>
                    <a:pt x="2109572" y="831397"/>
                  </a:cubicBezTo>
                  <a:lnTo>
                    <a:pt x="2070722" y="477859"/>
                  </a:lnTo>
                  <a:cubicBezTo>
                    <a:pt x="2070722" y="466204"/>
                    <a:pt x="2082377" y="466204"/>
                    <a:pt x="2086262" y="473974"/>
                  </a:cubicBezTo>
                  <a:lnTo>
                    <a:pt x="2202813" y="811972"/>
                  </a:lnTo>
                  <a:cubicBezTo>
                    <a:pt x="2206698" y="815857"/>
                    <a:pt x="2206698" y="823627"/>
                    <a:pt x="2206698" y="827512"/>
                  </a:cubicBezTo>
                  <a:cubicBezTo>
                    <a:pt x="2206698" y="843052"/>
                    <a:pt x="2198928" y="858592"/>
                    <a:pt x="2179503" y="870247"/>
                  </a:cubicBezTo>
                  <a:close/>
                  <a:moveTo>
                    <a:pt x="2303824" y="439009"/>
                  </a:moveTo>
                  <a:cubicBezTo>
                    <a:pt x="2299939" y="435124"/>
                    <a:pt x="2307709" y="431239"/>
                    <a:pt x="2311594" y="435124"/>
                  </a:cubicBezTo>
                  <a:lnTo>
                    <a:pt x="2498075" y="578870"/>
                  </a:lnTo>
                  <a:cubicBezTo>
                    <a:pt x="2505845" y="582755"/>
                    <a:pt x="2505845" y="590525"/>
                    <a:pt x="2505845" y="598295"/>
                  </a:cubicBezTo>
                  <a:cubicBezTo>
                    <a:pt x="2505845" y="606065"/>
                    <a:pt x="2501960" y="609950"/>
                    <a:pt x="2498075" y="613835"/>
                  </a:cubicBezTo>
                  <a:cubicBezTo>
                    <a:pt x="2486420" y="625490"/>
                    <a:pt x="2463110" y="625490"/>
                    <a:pt x="2451455" y="613835"/>
                  </a:cubicBezTo>
                  <a:lnTo>
                    <a:pt x="2303824" y="439009"/>
                  </a:lnTo>
                  <a:close/>
                </a:path>
              </a:pathLst>
            </a:custGeom>
            <a:solidFill>
              <a:srgbClr val="9DCEDA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55" name="フリーフォーム: 図形 854">
              <a:extLst>
                <a:ext uri="{FF2B5EF4-FFF2-40B4-BE49-F238E27FC236}">
                  <a16:creationId xmlns:a16="http://schemas.microsoft.com/office/drawing/2014/main" id="{4BFA9691-FF48-4F50-8261-EED92C5692D5}"/>
                </a:ext>
              </a:extLst>
            </p:cNvPr>
            <p:cNvSpPr/>
            <p:nvPr/>
          </p:nvSpPr>
          <p:spPr>
            <a:xfrm>
              <a:off x="33531541" y="23399279"/>
              <a:ext cx="451267" cy="279722"/>
            </a:xfrm>
            <a:custGeom>
              <a:avLst/>
              <a:gdLst>
                <a:gd name="connsiteX0" fmla="*/ 451268 w 451267"/>
                <a:gd name="connsiteY0" fmla="*/ 101011 h 279722"/>
                <a:gd name="connsiteX1" fmla="*/ 451268 w 451267"/>
                <a:gd name="connsiteY1" fmla="*/ 120436 h 279722"/>
                <a:gd name="connsiteX2" fmla="*/ 431842 w 451267"/>
                <a:gd name="connsiteY2" fmla="*/ 151516 h 279722"/>
                <a:gd name="connsiteX3" fmla="*/ 78304 w 451267"/>
                <a:gd name="connsiteY3" fmla="*/ 279722 h 279722"/>
                <a:gd name="connsiteX4" fmla="*/ 66649 w 451267"/>
                <a:gd name="connsiteY4" fmla="*/ 279722 h 279722"/>
                <a:gd name="connsiteX5" fmla="*/ 35569 w 451267"/>
                <a:gd name="connsiteY5" fmla="*/ 260297 h 279722"/>
                <a:gd name="connsiteX6" fmla="*/ 54994 w 451267"/>
                <a:gd name="connsiteY6" fmla="*/ 217562 h 279722"/>
                <a:gd name="connsiteX7" fmla="*/ 303636 w 451267"/>
                <a:gd name="connsiteY7" fmla="*/ 128206 h 279722"/>
                <a:gd name="connsiteX8" fmla="*/ 303636 w 451267"/>
                <a:gd name="connsiteY8" fmla="*/ 116551 h 279722"/>
                <a:gd name="connsiteX9" fmla="*/ 27799 w 451267"/>
                <a:gd name="connsiteY9" fmla="*/ 66046 h 279722"/>
                <a:gd name="connsiteX10" fmla="*/ 604 w 451267"/>
                <a:gd name="connsiteY10" fmla="*/ 27195 h 279722"/>
                <a:gd name="connsiteX11" fmla="*/ 39454 w 451267"/>
                <a:gd name="connsiteY11" fmla="*/ 0 h 279722"/>
                <a:gd name="connsiteX12" fmla="*/ 424072 w 451267"/>
                <a:gd name="connsiteY12" fmla="*/ 69931 h 279722"/>
                <a:gd name="connsiteX13" fmla="*/ 451268 w 451267"/>
                <a:gd name="connsiteY13" fmla="*/ 101011 h 2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1267" h="279722">
                  <a:moveTo>
                    <a:pt x="451268" y="101011"/>
                  </a:moveTo>
                  <a:lnTo>
                    <a:pt x="451268" y="120436"/>
                  </a:lnTo>
                  <a:cubicBezTo>
                    <a:pt x="451268" y="135976"/>
                    <a:pt x="443497" y="147631"/>
                    <a:pt x="431842" y="151516"/>
                  </a:cubicBezTo>
                  <a:lnTo>
                    <a:pt x="78304" y="279722"/>
                  </a:lnTo>
                  <a:cubicBezTo>
                    <a:pt x="74419" y="279722"/>
                    <a:pt x="70534" y="279722"/>
                    <a:pt x="66649" y="279722"/>
                  </a:cubicBezTo>
                  <a:cubicBezTo>
                    <a:pt x="54994" y="279722"/>
                    <a:pt x="43339" y="271952"/>
                    <a:pt x="35569" y="260297"/>
                  </a:cubicBezTo>
                  <a:cubicBezTo>
                    <a:pt x="27799" y="244757"/>
                    <a:pt x="39454" y="225332"/>
                    <a:pt x="54994" y="217562"/>
                  </a:cubicBezTo>
                  <a:lnTo>
                    <a:pt x="303636" y="128206"/>
                  </a:lnTo>
                  <a:cubicBezTo>
                    <a:pt x="311406" y="124321"/>
                    <a:pt x="311406" y="116551"/>
                    <a:pt x="303636" y="116551"/>
                  </a:cubicBezTo>
                  <a:lnTo>
                    <a:pt x="27799" y="66046"/>
                  </a:lnTo>
                  <a:cubicBezTo>
                    <a:pt x="12259" y="62160"/>
                    <a:pt x="-3281" y="46620"/>
                    <a:pt x="604" y="27195"/>
                  </a:cubicBezTo>
                  <a:cubicBezTo>
                    <a:pt x="4489" y="7770"/>
                    <a:pt x="20029" y="0"/>
                    <a:pt x="39454" y="0"/>
                  </a:cubicBezTo>
                  <a:lnTo>
                    <a:pt x="424072" y="69931"/>
                  </a:lnTo>
                  <a:cubicBezTo>
                    <a:pt x="439612" y="73816"/>
                    <a:pt x="451268" y="85471"/>
                    <a:pt x="451268" y="101011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56" name="フリーフォーム: 図形 855">
              <a:extLst>
                <a:ext uri="{FF2B5EF4-FFF2-40B4-BE49-F238E27FC236}">
                  <a16:creationId xmlns:a16="http://schemas.microsoft.com/office/drawing/2014/main" id="{800C21ED-9BDF-4B1E-9D66-1B0B52B9F442}"/>
                </a:ext>
              </a:extLst>
            </p:cNvPr>
            <p:cNvSpPr/>
            <p:nvPr/>
          </p:nvSpPr>
          <p:spPr>
            <a:xfrm>
              <a:off x="33389388" y="23090960"/>
              <a:ext cx="640040" cy="206935"/>
            </a:xfrm>
            <a:custGeom>
              <a:avLst/>
              <a:gdLst>
                <a:gd name="connsiteX0" fmla="*/ 640041 w 640040"/>
                <a:gd name="connsiteY0" fmla="*/ 16941 h 206935"/>
                <a:gd name="connsiteX1" fmla="*/ 632271 w 640040"/>
                <a:gd name="connsiteY1" fmla="*/ 86872 h 206935"/>
                <a:gd name="connsiteX2" fmla="*/ 624501 w 640040"/>
                <a:gd name="connsiteY2" fmla="*/ 106297 h 206935"/>
                <a:gd name="connsiteX3" fmla="*/ 570110 w 640040"/>
                <a:gd name="connsiteY3" fmla="*/ 129607 h 206935"/>
                <a:gd name="connsiteX4" fmla="*/ 570110 w 640040"/>
                <a:gd name="connsiteY4" fmla="*/ 129607 h 206935"/>
                <a:gd name="connsiteX5" fmla="*/ 562340 w 640040"/>
                <a:gd name="connsiteY5" fmla="*/ 133492 h 206935"/>
                <a:gd name="connsiteX6" fmla="*/ 305928 w 640040"/>
                <a:gd name="connsiteY6" fmla="*/ 199538 h 206935"/>
                <a:gd name="connsiteX7" fmla="*/ 26206 w 640040"/>
                <a:gd name="connsiteY7" fmla="*/ 183998 h 206935"/>
                <a:gd name="connsiteX8" fmla="*/ 30091 w 640040"/>
                <a:gd name="connsiteY8" fmla="*/ 172343 h 206935"/>
                <a:gd name="connsiteX9" fmla="*/ 255423 w 640040"/>
                <a:gd name="connsiteY9" fmla="*/ 145147 h 206935"/>
                <a:gd name="connsiteX10" fmla="*/ 620616 w 640040"/>
                <a:gd name="connsiteY10" fmla="*/ 1401 h 206935"/>
                <a:gd name="connsiteX11" fmla="*/ 640041 w 640040"/>
                <a:gd name="connsiteY11" fmla="*/ 16941 h 20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0040" h="206935">
                  <a:moveTo>
                    <a:pt x="640041" y="16941"/>
                  </a:moveTo>
                  <a:cubicBezTo>
                    <a:pt x="640041" y="32482"/>
                    <a:pt x="636156" y="71332"/>
                    <a:pt x="632271" y="86872"/>
                  </a:cubicBezTo>
                  <a:cubicBezTo>
                    <a:pt x="628386" y="98527"/>
                    <a:pt x="628386" y="102412"/>
                    <a:pt x="624501" y="106297"/>
                  </a:cubicBezTo>
                  <a:cubicBezTo>
                    <a:pt x="605076" y="114067"/>
                    <a:pt x="581765" y="125722"/>
                    <a:pt x="570110" y="129607"/>
                  </a:cubicBezTo>
                  <a:cubicBezTo>
                    <a:pt x="570110" y="129607"/>
                    <a:pt x="570110" y="129607"/>
                    <a:pt x="570110" y="129607"/>
                  </a:cubicBezTo>
                  <a:cubicBezTo>
                    <a:pt x="566225" y="129607"/>
                    <a:pt x="566225" y="133492"/>
                    <a:pt x="562340" y="133492"/>
                  </a:cubicBezTo>
                  <a:cubicBezTo>
                    <a:pt x="511835" y="152918"/>
                    <a:pt x="410824" y="183998"/>
                    <a:pt x="305928" y="199538"/>
                  </a:cubicBezTo>
                  <a:cubicBezTo>
                    <a:pt x="224343" y="211193"/>
                    <a:pt x="107792" y="211193"/>
                    <a:pt x="26206" y="183998"/>
                  </a:cubicBezTo>
                  <a:cubicBezTo>
                    <a:pt x="-16529" y="172343"/>
                    <a:pt x="-989" y="168458"/>
                    <a:pt x="30091" y="172343"/>
                  </a:cubicBezTo>
                  <a:cubicBezTo>
                    <a:pt x="84481" y="183998"/>
                    <a:pt x="158297" y="164573"/>
                    <a:pt x="255423" y="145147"/>
                  </a:cubicBezTo>
                  <a:cubicBezTo>
                    <a:pt x="399169" y="117952"/>
                    <a:pt x="500180" y="63562"/>
                    <a:pt x="620616" y="1401"/>
                  </a:cubicBezTo>
                  <a:cubicBezTo>
                    <a:pt x="624501" y="-2484"/>
                    <a:pt x="640041" y="1401"/>
                    <a:pt x="640041" y="16941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57" name="フリーフォーム: 図形 856">
              <a:extLst>
                <a:ext uri="{FF2B5EF4-FFF2-40B4-BE49-F238E27FC236}">
                  <a16:creationId xmlns:a16="http://schemas.microsoft.com/office/drawing/2014/main" id="{8F3CB496-5479-4411-8339-9C8B792E9DF2}"/>
                </a:ext>
              </a:extLst>
            </p:cNvPr>
            <p:cNvSpPr/>
            <p:nvPr/>
          </p:nvSpPr>
          <p:spPr>
            <a:xfrm>
              <a:off x="34131905" y="24018793"/>
              <a:ext cx="282924" cy="83676"/>
            </a:xfrm>
            <a:custGeom>
              <a:avLst/>
              <a:gdLst>
                <a:gd name="connsiteX0" fmla="*/ 270487 w 282924"/>
                <a:gd name="connsiteY0" fmla="*/ 21517 h 83676"/>
                <a:gd name="connsiteX1" fmla="*/ 185016 w 282924"/>
                <a:gd name="connsiteY1" fmla="*/ 72022 h 83676"/>
                <a:gd name="connsiteX2" fmla="*/ 95660 w 282924"/>
                <a:gd name="connsiteY2" fmla="*/ 72022 h 83676"/>
                <a:gd name="connsiteX3" fmla="*/ 14075 w 282924"/>
                <a:gd name="connsiteY3" fmla="*/ 21517 h 83676"/>
                <a:gd name="connsiteX4" fmla="*/ 21845 w 282924"/>
                <a:gd name="connsiteY4" fmla="*/ 2091 h 83676"/>
                <a:gd name="connsiteX5" fmla="*/ 142281 w 282924"/>
                <a:gd name="connsiteY5" fmla="*/ 21517 h 83676"/>
                <a:gd name="connsiteX6" fmla="*/ 262717 w 282924"/>
                <a:gd name="connsiteY6" fmla="*/ 2091 h 83676"/>
                <a:gd name="connsiteX7" fmla="*/ 270487 w 282924"/>
                <a:gd name="connsiteY7" fmla="*/ 21517 h 83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2924" h="83676">
                  <a:moveTo>
                    <a:pt x="270487" y="21517"/>
                  </a:moveTo>
                  <a:lnTo>
                    <a:pt x="185016" y="72022"/>
                  </a:lnTo>
                  <a:cubicBezTo>
                    <a:pt x="157821" y="87562"/>
                    <a:pt x="122856" y="87562"/>
                    <a:pt x="95660" y="72022"/>
                  </a:cubicBezTo>
                  <a:lnTo>
                    <a:pt x="14075" y="21517"/>
                  </a:lnTo>
                  <a:cubicBezTo>
                    <a:pt x="-9236" y="9861"/>
                    <a:pt x="-1465" y="-5679"/>
                    <a:pt x="21845" y="2091"/>
                  </a:cubicBezTo>
                  <a:cubicBezTo>
                    <a:pt x="45155" y="13747"/>
                    <a:pt x="80120" y="21517"/>
                    <a:pt x="142281" y="21517"/>
                  </a:cubicBezTo>
                  <a:cubicBezTo>
                    <a:pt x="204441" y="21517"/>
                    <a:pt x="239406" y="13747"/>
                    <a:pt x="262717" y="2091"/>
                  </a:cubicBezTo>
                  <a:cubicBezTo>
                    <a:pt x="286027" y="-5679"/>
                    <a:pt x="289912" y="9861"/>
                    <a:pt x="270487" y="21517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58" name="フリーフォーム: 図形 857">
              <a:extLst>
                <a:ext uri="{FF2B5EF4-FFF2-40B4-BE49-F238E27FC236}">
                  <a16:creationId xmlns:a16="http://schemas.microsoft.com/office/drawing/2014/main" id="{411FC370-90E7-44B6-93CB-B2B3A4851919}"/>
                </a:ext>
              </a:extLst>
            </p:cNvPr>
            <p:cNvSpPr/>
            <p:nvPr/>
          </p:nvSpPr>
          <p:spPr>
            <a:xfrm>
              <a:off x="34082848" y="24253986"/>
              <a:ext cx="408766" cy="384618"/>
            </a:xfrm>
            <a:custGeom>
              <a:avLst/>
              <a:gdLst>
                <a:gd name="connsiteX0" fmla="*/ 389474 w 408766"/>
                <a:gd name="connsiteY0" fmla="*/ 326343 h 384618"/>
                <a:gd name="connsiteX1" fmla="*/ 202993 w 408766"/>
                <a:gd name="connsiteY1" fmla="*/ 384618 h 384618"/>
                <a:gd name="connsiteX2" fmla="*/ 24281 w 408766"/>
                <a:gd name="connsiteY2" fmla="*/ 330228 h 384618"/>
                <a:gd name="connsiteX3" fmla="*/ 971 w 408766"/>
                <a:gd name="connsiteY3" fmla="*/ 233102 h 384618"/>
                <a:gd name="connsiteX4" fmla="*/ 202993 w 408766"/>
                <a:gd name="connsiteY4" fmla="*/ 0 h 384618"/>
                <a:gd name="connsiteX5" fmla="*/ 405015 w 408766"/>
                <a:gd name="connsiteY5" fmla="*/ 236987 h 384618"/>
                <a:gd name="connsiteX6" fmla="*/ 389474 w 408766"/>
                <a:gd name="connsiteY6" fmla="*/ 326343 h 38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766" h="384618">
                  <a:moveTo>
                    <a:pt x="389474" y="326343"/>
                  </a:moveTo>
                  <a:cubicBezTo>
                    <a:pt x="358394" y="365193"/>
                    <a:pt x="292349" y="384618"/>
                    <a:pt x="202993" y="384618"/>
                  </a:cubicBezTo>
                  <a:cubicBezTo>
                    <a:pt x="144717" y="384618"/>
                    <a:pt x="63132" y="376848"/>
                    <a:pt x="24281" y="330228"/>
                  </a:cubicBezTo>
                  <a:cubicBezTo>
                    <a:pt x="4856" y="306918"/>
                    <a:pt x="-2914" y="275837"/>
                    <a:pt x="971" y="233102"/>
                  </a:cubicBezTo>
                  <a:cubicBezTo>
                    <a:pt x="12626" y="128206"/>
                    <a:pt x="59247" y="0"/>
                    <a:pt x="202993" y="0"/>
                  </a:cubicBezTo>
                  <a:cubicBezTo>
                    <a:pt x="307889" y="0"/>
                    <a:pt x="366164" y="69931"/>
                    <a:pt x="405015" y="236987"/>
                  </a:cubicBezTo>
                  <a:cubicBezTo>
                    <a:pt x="412785" y="275837"/>
                    <a:pt x="408900" y="306918"/>
                    <a:pt x="389474" y="326343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59" name="フリーフォーム: 図形 858">
              <a:extLst>
                <a:ext uri="{FF2B5EF4-FFF2-40B4-BE49-F238E27FC236}">
                  <a16:creationId xmlns:a16="http://schemas.microsoft.com/office/drawing/2014/main" id="{1CA047F7-238A-4F35-8FB5-EE1B483D9C51}"/>
                </a:ext>
              </a:extLst>
            </p:cNvPr>
            <p:cNvSpPr/>
            <p:nvPr/>
          </p:nvSpPr>
          <p:spPr>
            <a:xfrm>
              <a:off x="34561678" y="23398535"/>
              <a:ext cx="451408" cy="280466"/>
            </a:xfrm>
            <a:custGeom>
              <a:avLst/>
              <a:gdLst>
                <a:gd name="connsiteX0" fmla="*/ 450664 w 451408"/>
                <a:gd name="connsiteY0" fmla="*/ 27940 h 280466"/>
                <a:gd name="connsiteX1" fmla="*/ 423468 w 451408"/>
                <a:gd name="connsiteY1" fmla="*/ 66790 h 280466"/>
                <a:gd name="connsiteX2" fmla="*/ 147631 w 451408"/>
                <a:gd name="connsiteY2" fmla="*/ 117295 h 280466"/>
                <a:gd name="connsiteX3" fmla="*/ 147631 w 451408"/>
                <a:gd name="connsiteY3" fmla="*/ 128950 h 280466"/>
                <a:gd name="connsiteX4" fmla="*/ 396273 w 451408"/>
                <a:gd name="connsiteY4" fmla="*/ 218306 h 280466"/>
                <a:gd name="connsiteX5" fmla="*/ 415698 w 451408"/>
                <a:gd name="connsiteY5" fmla="*/ 261041 h 280466"/>
                <a:gd name="connsiteX6" fmla="*/ 384618 w 451408"/>
                <a:gd name="connsiteY6" fmla="*/ 280466 h 280466"/>
                <a:gd name="connsiteX7" fmla="*/ 372963 w 451408"/>
                <a:gd name="connsiteY7" fmla="*/ 280466 h 280466"/>
                <a:gd name="connsiteX8" fmla="*/ 19425 w 451408"/>
                <a:gd name="connsiteY8" fmla="*/ 152261 h 280466"/>
                <a:gd name="connsiteX9" fmla="*/ 0 w 451408"/>
                <a:gd name="connsiteY9" fmla="*/ 121180 h 280466"/>
                <a:gd name="connsiteX10" fmla="*/ 0 w 451408"/>
                <a:gd name="connsiteY10" fmla="*/ 101755 h 280466"/>
                <a:gd name="connsiteX11" fmla="*/ 27195 w 451408"/>
                <a:gd name="connsiteY11" fmla="*/ 70675 h 280466"/>
                <a:gd name="connsiteX12" fmla="*/ 411813 w 451408"/>
                <a:gd name="connsiteY12" fmla="*/ 744 h 280466"/>
                <a:gd name="connsiteX13" fmla="*/ 450664 w 451408"/>
                <a:gd name="connsiteY13" fmla="*/ 27940 h 28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1408" h="280466">
                  <a:moveTo>
                    <a:pt x="450664" y="27940"/>
                  </a:moveTo>
                  <a:cubicBezTo>
                    <a:pt x="454549" y="47365"/>
                    <a:pt x="442893" y="62905"/>
                    <a:pt x="423468" y="66790"/>
                  </a:cubicBezTo>
                  <a:lnTo>
                    <a:pt x="147631" y="117295"/>
                  </a:lnTo>
                  <a:cubicBezTo>
                    <a:pt x="139861" y="117295"/>
                    <a:pt x="139861" y="128950"/>
                    <a:pt x="147631" y="128950"/>
                  </a:cubicBezTo>
                  <a:lnTo>
                    <a:pt x="396273" y="218306"/>
                  </a:lnTo>
                  <a:cubicBezTo>
                    <a:pt x="411813" y="226076"/>
                    <a:pt x="423468" y="241616"/>
                    <a:pt x="415698" y="261041"/>
                  </a:cubicBezTo>
                  <a:cubicBezTo>
                    <a:pt x="411813" y="272697"/>
                    <a:pt x="400158" y="280466"/>
                    <a:pt x="384618" y="280466"/>
                  </a:cubicBezTo>
                  <a:cubicBezTo>
                    <a:pt x="380733" y="280466"/>
                    <a:pt x="376848" y="280466"/>
                    <a:pt x="372963" y="280466"/>
                  </a:cubicBezTo>
                  <a:lnTo>
                    <a:pt x="19425" y="152261"/>
                  </a:lnTo>
                  <a:cubicBezTo>
                    <a:pt x="7770" y="148376"/>
                    <a:pt x="0" y="136720"/>
                    <a:pt x="0" y="121180"/>
                  </a:cubicBezTo>
                  <a:lnTo>
                    <a:pt x="0" y="101755"/>
                  </a:lnTo>
                  <a:cubicBezTo>
                    <a:pt x="0" y="86215"/>
                    <a:pt x="11655" y="74560"/>
                    <a:pt x="27195" y="70675"/>
                  </a:cubicBezTo>
                  <a:lnTo>
                    <a:pt x="411813" y="744"/>
                  </a:lnTo>
                  <a:cubicBezTo>
                    <a:pt x="427354" y="-3141"/>
                    <a:pt x="446779" y="8514"/>
                    <a:pt x="450664" y="27940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0" name="フリーフォーム: 図形 859">
              <a:extLst>
                <a:ext uri="{FF2B5EF4-FFF2-40B4-BE49-F238E27FC236}">
                  <a16:creationId xmlns:a16="http://schemas.microsoft.com/office/drawing/2014/main" id="{2E287211-0BCB-4B3C-AE50-FD994FDD546C}"/>
                </a:ext>
              </a:extLst>
            </p:cNvPr>
            <p:cNvSpPr/>
            <p:nvPr/>
          </p:nvSpPr>
          <p:spPr>
            <a:xfrm>
              <a:off x="34550023" y="23090960"/>
              <a:ext cx="640041" cy="206935"/>
            </a:xfrm>
            <a:custGeom>
              <a:avLst/>
              <a:gdLst>
                <a:gd name="connsiteX0" fmla="*/ 613835 w 640041"/>
                <a:gd name="connsiteY0" fmla="*/ 183998 h 206935"/>
                <a:gd name="connsiteX1" fmla="*/ 334113 w 640041"/>
                <a:gd name="connsiteY1" fmla="*/ 199538 h 206935"/>
                <a:gd name="connsiteX2" fmla="*/ 77701 w 640041"/>
                <a:gd name="connsiteY2" fmla="*/ 133492 h 206935"/>
                <a:gd name="connsiteX3" fmla="*/ 69931 w 640041"/>
                <a:gd name="connsiteY3" fmla="*/ 129607 h 206935"/>
                <a:gd name="connsiteX4" fmla="*/ 69931 w 640041"/>
                <a:gd name="connsiteY4" fmla="*/ 129607 h 206935"/>
                <a:gd name="connsiteX5" fmla="*/ 15540 w 640041"/>
                <a:gd name="connsiteY5" fmla="*/ 106297 h 206935"/>
                <a:gd name="connsiteX6" fmla="*/ 7770 w 640041"/>
                <a:gd name="connsiteY6" fmla="*/ 86872 h 206935"/>
                <a:gd name="connsiteX7" fmla="*/ 0 w 640041"/>
                <a:gd name="connsiteY7" fmla="*/ 16941 h 206935"/>
                <a:gd name="connsiteX8" fmla="*/ 19425 w 640041"/>
                <a:gd name="connsiteY8" fmla="*/ 1401 h 206935"/>
                <a:gd name="connsiteX9" fmla="*/ 384618 w 640041"/>
                <a:gd name="connsiteY9" fmla="*/ 145147 h 206935"/>
                <a:gd name="connsiteX10" fmla="*/ 609950 w 640041"/>
                <a:gd name="connsiteY10" fmla="*/ 172343 h 206935"/>
                <a:gd name="connsiteX11" fmla="*/ 613835 w 640041"/>
                <a:gd name="connsiteY11" fmla="*/ 183998 h 20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0041" h="206935">
                  <a:moveTo>
                    <a:pt x="613835" y="183998"/>
                  </a:moveTo>
                  <a:cubicBezTo>
                    <a:pt x="532249" y="211193"/>
                    <a:pt x="411813" y="211193"/>
                    <a:pt x="334113" y="199538"/>
                  </a:cubicBezTo>
                  <a:cubicBezTo>
                    <a:pt x="233102" y="183998"/>
                    <a:pt x="132091" y="152918"/>
                    <a:pt x="77701" y="133492"/>
                  </a:cubicBezTo>
                  <a:cubicBezTo>
                    <a:pt x="73816" y="133492"/>
                    <a:pt x="73816" y="133492"/>
                    <a:pt x="69931" y="129607"/>
                  </a:cubicBezTo>
                  <a:cubicBezTo>
                    <a:pt x="69931" y="129607"/>
                    <a:pt x="69931" y="129607"/>
                    <a:pt x="69931" y="129607"/>
                  </a:cubicBezTo>
                  <a:cubicBezTo>
                    <a:pt x="54390" y="125722"/>
                    <a:pt x="34965" y="117952"/>
                    <a:pt x="15540" y="106297"/>
                  </a:cubicBezTo>
                  <a:cubicBezTo>
                    <a:pt x="7770" y="102412"/>
                    <a:pt x="7770" y="98527"/>
                    <a:pt x="7770" y="86872"/>
                  </a:cubicBezTo>
                  <a:cubicBezTo>
                    <a:pt x="7770" y="75217"/>
                    <a:pt x="0" y="36367"/>
                    <a:pt x="0" y="16941"/>
                  </a:cubicBezTo>
                  <a:cubicBezTo>
                    <a:pt x="0" y="1401"/>
                    <a:pt x="11655" y="-2484"/>
                    <a:pt x="19425" y="1401"/>
                  </a:cubicBezTo>
                  <a:cubicBezTo>
                    <a:pt x="135976" y="63562"/>
                    <a:pt x="240872" y="117952"/>
                    <a:pt x="384618" y="145147"/>
                  </a:cubicBezTo>
                  <a:cubicBezTo>
                    <a:pt x="481744" y="164573"/>
                    <a:pt x="555560" y="180113"/>
                    <a:pt x="609950" y="172343"/>
                  </a:cubicBezTo>
                  <a:cubicBezTo>
                    <a:pt x="641030" y="164573"/>
                    <a:pt x="656570" y="168458"/>
                    <a:pt x="613835" y="183998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1" name="フリーフォーム: 図形 860">
              <a:extLst>
                <a:ext uri="{FF2B5EF4-FFF2-40B4-BE49-F238E27FC236}">
                  <a16:creationId xmlns:a16="http://schemas.microsoft.com/office/drawing/2014/main" id="{2FC55B54-1CD8-43D4-92D4-F17636B944BA}"/>
                </a:ext>
              </a:extLst>
            </p:cNvPr>
            <p:cNvSpPr/>
            <p:nvPr/>
          </p:nvSpPr>
          <p:spPr>
            <a:xfrm>
              <a:off x="33741936" y="22859260"/>
              <a:ext cx="1736609" cy="2206697"/>
            </a:xfrm>
            <a:custGeom>
              <a:avLst/>
              <a:gdLst>
                <a:gd name="connsiteX0" fmla="*/ 1581208 w 1736609"/>
                <a:gd name="connsiteY0" fmla="*/ 0 h 2206697"/>
                <a:gd name="connsiteX1" fmla="*/ 1608403 w 1736609"/>
                <a:gd name="connsiteY1" fmla="*/ 54390 h 2206697"/>
                <a:gd name="connsiteX2" fmla="*/ 1581208 w 1736609"/>
                <a:gd name="connsiteY2" fmla="*/ 0 h 2206697"/>
                <a:gd name="connsiteX3" fmla="*/ 1732724 w 1736609"/>
                <a:gd name="connsiteY3" fmla="*/ 439009 h 2206697"/>
                <a:gd name="connsiteX4" fmla="*/ 1728839 w 1736609"/>
                <a:gd name="connsiteY4" fmla="*/ 466204 h 2206697"/>
                <a:gd name="connsiteX5" fmla="*/ 1732724 w 1736609"/>
                <a:gd name="connsiteY5" fmla="*/ 470089 h 2206697"/>
                <a:gd name="connsiteX6" fmla="*/ 1736609 w 1736609"/>
                <a:gd name="connsiteY6" fmla="*/ 470089 h 2206697"/>
                <a:gd name="connsiteX7" fmla="*/ 1732724 w 1736609"/>
                <a:gd name="connsiteY7" fmla="*/ 439009 h 2206697"/>
                <a:gd name="connsiteX8" fmla="*/ 11655 w 1736609"/>
                <a:gd name="connsiteY8" fmla="*/ 1892010 h 2206697"/>
                <a:gd name="connsiteX9" fmla="*/ 66046 w 1736609"/>
                <a:gd name="connsiteY9" fmla="*/ 1930861 h 2206697"/>
                <a:gd name="connsiteX10" fmla="*/ 128206 w 1736609"/>
                <a:gd name="connsiteY10" fmla="*/ 1961941 h 2206697"/>
                <a:gd name="connsiteX11" fmla="*/ 11655 w 1736609"/>
                <a:gd name="connsiteY11" fmla="*/ 1892010 h 2206697"/>
                <a:gd name="connsiteX12" fmla="*/ 34965 w 1736609"/>
                <a:gd name="connsiteY12" fmla="*/ 2202813 h 2206697"/>
                <a:gd name="connsiteX13" fmla="*/ 34965 w 1736609"/>
                <a:gd name="connsiteY13" fmla="*/ 2202813 h 2206697"/>
                <a:gd name="connsiteX14" fmla="*/ 34965 w 1736609"/>
                <a:gd name="connsiteY14" fmla="*/ 2202813 h 2206697"/>
                <a:gd name="connsiteX15" fmla="*/ 34965 w 1736609"/>
                <a:gd name="connsiteY15" fmla="*/ 2202813 h 2206697"/>
                <a:gd name="connsiteX16" fmla="*/ 0 w 1736609"/>
                <a:gd name="connsiteY16" fmla="*/ 2206698 h 2206697"/>
                <a:gd name="connsiteX17" fmla="*/ 0 w 1736609"/>
                <a:gd name="connsiteY17" fmla="*/ 2206698 h 2206697"/>
                <a:gd name="connsiteX18" fmla="*/ 3885 w 1736609"/>
                <a:gd name="connsiteY18" fmla="*/ 2206698 h 2206697"/>
                <a:gd name="connsiteX19" fmla="*/ 0 w 1736609"/>
                <a:gd name="connsiteY19" fmla="*/ 2206698 h 2206697"/>
                <a:gd name="connsiteX20" fmla="*/ 0 w 1736609"/>
                <a:gd name="connsiteY20" fmla="*/ 2206698 h 2206697"/>
                <a:gd name="connsiteX21" fmla="*/ 306917 w 1736609"/>
                <a:gd name="connsiteY21" fmla="*/ 2027986 h 2206697"/>
                <a:gd name="connsiteX22" fmla="*/ 135976 w 1736609"/>
                <a:gd name="connsiteY22" fmla="*/ 1969711 h 2206697"/>
                <a:gd name="connsiteX23" fmla="*/ 411813 w 1736609"/>
                <a:gd name="connsiteY23" fmla="*/ 2055182 h 2206697"/>
                <a:gd name="connsiteX24" fmla="*/ 306917 w 1736609"/>
                <a:gd name="connsiteY24" fmla="*/ 2027986 h 2206697"/>
                <a:gd name="connsiteX25" fmla="*/ 427353 w 1736609"/>
                <a:gd name="connsiteY25" fmla="*/ 2051297 h 2206697"/>
                <a:gd name="connsiteX26" fmla="*/ 547789 w 1736609"/>
                <a:gd name="connsiteY26" fmla="*/ 2059067 h 2206697"/>
                <a:gd name="connsiteX27" fmla="*/ 555559 w 1736609"/>
                <a:gd name="connsiteY27" fmla="*/ 2059067 h 2206697"/>
                <a:gd name="connsiteX28" fmla="*/ 427353 w 1736609"/>
                <a:gd name="connsiteY28" fmla="*/ 2051297 h 2206697"/>
                <a:gd name="connsiteX29" fmla="*/ 1045073 w 1736609"/>
                <a:gd name="connsiteY29" fmla="*/ 1946401 h 2206697"/>
                <a:gd name="connsiteX30" fmla="*/ 1052844 w 1736609"/>
                <a:gd name="connsiteY30" fmla="*/ 1942516 h 2206697"/>
                <a:gd name="connsiteX31" fmla="*/ 1056729 w 1736609"/>
                <a:gd name="connsiteY31" fmla="*/ 1942516 h 2206697"/>
                <a:gd name="connsiteX32" fmla="*/ 1045073 w 1736609"/>
                <a:gd name="connsiteY32" fmla="*/ 1946401 h 2206697"/>
                <a:gd name="connsiteX33" fmla="*/ 1017878 w 1736609"/>
                <a:gd name="connsiteY33" fmla="*/ 2121227 h 2206697"/>
                <a:gd name="connsiteX34" fmla="*/ 1025648 w 1736609"/>
                <a:gd name="connsiteY34" fmla="*/ 2125112 h 2206697"/>
                <a:gd name="connsiteX35" fmla="*/ 1029533 w 1736609"/>
                <a:gd name="connsiteY35" fmla="*/ 2125112 h 2206697"/>
                <a:gd name="connsiteX36" fmla="*/ 1017878 w 1736609"/>
                <a:gd name="connsiteY36" fmla="*/ 2121227 h 220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736609" h="2206697">
                  <a:moveTo>
                    <a:pt x="1581208" y="0"/>
                  </a:moveTo>
                  <a:cubicBezTo>
                    <a:pt x="1592863" y="19425"/>
                    <a:pt x="1600633" y="38850"/>
                    <a:pt x="1608403" y="54390"/>
                  </a:cubicBezTo>
                  <a:cubicBezTo>
                    <a:pt x="1600633" y="34965"/>
                    <a:pt x="1592863" y="19425"/>
                    <a:pt x="1581208" y="0"/>
                  </a:cubicBezTo>
                  <a:close/>
                  <a:moveTo>
                    <a:pt x="1732724" y="439009"/>
                  </a:moveTo>
                  <a:cubicBezTo>
                    <a:pt x="1732724" y="446779"/>
                    <a:pt x="1728839" y="454549"/>
                    <a:pt x="1728839" y="466204"/>
                  </a:cubicBezTo>
                  <a:cubicBezTo>
                    <a:pt x="1728839" y="470089"/>
                    <a:pt x="1732724" y="470089"/>
                    <a:pt x="1732724" y="470089"/>
                  </a:cubicBezTo>
                  <a:cubicBezTo>
                    <a:pt x="1732724" y="470089"/>
                    <a:pt x="1732724" y="470089"/>
                    <a:pt x="1736609" y="470089"/>
                  </a:cubicBezTo>
                  <a:cubicBezTo>
                    <a:pt x="1736609" y="458434"/>
                    <a:pt x="1736609" y="450664"/>
                    <a:pt x="1732724" y="439009"/>
                  </a:cubicBezTo>
                  <a:close/>
                  <a:moveTo>
                    <a:pt x="11655" y="1892010"/>
                  </a:moveTo>
                  <a:cubicBezTo>
                    <a:pt x="31080" y="1907550"/>
                    <a:pt x="50505" y="1919205"/>
                    <a:pt x="66046" y="1930861"/>
                  </a:cubicBezTo>
                  <a:cubicBezTo>
                    <a:pt x="85471" y="1942516"/>
                    <a:pt x="104896" y="1950286"/>
                    <a:pt x="128206" y="1961941"/>
                  </a:cubicBezTo>
                  <a:cubicBezTo>
                    <a:pt x="85471" y="1942516"/>
                    <a:pt x="46620" y="1919205"/>
                    <a:pt x="11655" y="1892010"/>
                  </a:cubicBezTo>
                  <a:close/>
                  <a:moveTo>
                    <a:pt x="34965" y="2202813"/>
                  </a:moveTo>
                  <a:cubicBezTo>
                    <a:pt x="31080" y="2202813"/>
                    <a:pt x="31080" y="2202813"/>
                    <a:pt x="34965" y="2202813"/>
                  </a:cubicBezTo>
                  <a:cubicBezTo>
                    <a:pt x="34965" y="2202813"/>
                    <a:pt x="34965" y="2202813"/>
                    <a:pt x="34965" y="2202813"/>
                  </a:cubicBezTo>
                  <a:lnTo>
                    <a:pt x="34965" y="2202813"/>
                  </a:lnTo>
                  <a:close/>
                  <a:moveTo>
                    <a:pt x="0" y="2206698"/>
                  </a:moveTo>
                  <a:lnTo>
                    <a:pt x="0" y="2206698"/>
                  </a:lnTo>
                  <a:lnTo>
                    <a:pt x="3885" y="2206698"/>
                  </a:lnTo>
                  <a:cubicBezTo>
                    <a:pt x="3885" y="2206698"/>
                    <a:pt x="3885" y="2206698"/>
                    <a:pt x="0" y="2206698"/>
                  </a:cubicBezTo>
                  <a:lnTo>
                    <a:pt x="0" y="2206698"/>
                  </a:lnTo>
                  <a:close/>
                  <a:moveTo>
                    <a:pt x="306917" y="2027986"/>
                  </a:moveTo>
                  <a:cubicBezTo>
                    <a:pt x="244757" y="2012446"/>
                    <a:pt x="190366" y="1993021"/>
                    <a:pt x="135976" y="1969711"/>
                  </a:cubicBezTo>
                  <a:cubicBezTo>
                    <a:pt x="217562" y="2008561"/>
                    <a:pt x="306917" y="2039641"/>
                    <a:pt x="411813" y="2055182"/>
                  </a:cubicBezTo>
                  <a:cubicBezTo>
                    <a:pt x="376848" y="2043526"/>
                    <a:pt x="341883" y="2035756"/>
                    <a:pt x="306917" y="2027986"/>
                  </a:cubicBezTo>
                  <a:close/>
                  <a:moveTo>
                    <a:pt x="427353" y="2051297"/>
                  </a:moveTo>
                  <a:cubicBezTo>
                    <a:pt x="466204" y="2059067"/>
                    <a:pt x="505054" y="2059067"/>
                    <a:pt x="547789" y="2059067"/>
                  </a:cubicBezTo>
                  <a:cubicBezTo>
                    <a:pt x="551675" y="2059067"/>
                    <a:pt x="551675" y="2059067"/>
                    <a:pt x="555559" y="2059067"/>
                  </a:cubicBezTo>
                  <a:cubicBezTo>
                    <a:pt x="508939" y="2059067"/>
                    <a:pt x="466204" y="2059067"/>
                    <a:pt x="427353" y="2051297"/>
                  </a:cubicBezTo>
                  <a:close/>
                  <a:moveTo>
                    <a:pt x="1045073" y="1946401"/>
                  </a:moveTo>
                  <a:cubicBezTo>
                    <a:pt x="1048958" y="1946401"/>
                    <a:pt x="1048958" y="1942516"/>
                    <a:pt x="1052844" y="1942516"/>
                  </a:cubicBezTo>
                  <a:cubicBezTo>
                    <a:pt x="1052844" y="1942516"/>
                    <a:pt x="1056729" y="1942516"/>
                    <a:pt x="1056729" y="1942516"/>
                  </a:cubicBezTo>
                  <a:cubicBezTo>
                    <a:pt x="1052844" y="1942516"/>
                    <a:pt x="1048958" y="1942516"/>
                    <a:pt x="1045073" y="1946401"/>
                  </a:cubicBezTo>
                  <a:close/>
                  <a:moveTo>
                    <a:pt x="1017878" y="2121227"/>
                  </a:moveTo>
                  <a:cubicBezTo>
                    <a:pt x="1021763" y="2121227"/>
                    <a:pt x="1021763" y="2125112"/>
                    <a:pt x="1025648" y="2125112"/>
                  </a:cubicBezTo>
                  <a:cubicBezTo>
                    <a:pt x="1025648" y="2125112"/>
                    <a:pt x="1029533" y="2125112"/>
                    <a:pt x="1029533" y="2125112"/>
                  </a:cubicBezTo>
                  <a:cubicBezTo>
                    <a:pt x="1025648" y="2121227"/>
                    <a:pt x="1021763" y="2121227"/>
                    <a:pt x="1017878" y="2121227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2" name="フリーフォーム: 図形 861">
              <a:extLst>
                <a:ext uri="{FF2B5EF4-FFF2-40B4-BE49-F238E27FC236}">
                  <a16:creationId xmlns:a16="http://schemas.microsoft.com/office/drawing/2014/main" id="{AFC514F6-EEF7-452F-BDFF-57C10EDBEB60}"/>
                </a:ext>
              </a:extLst>
            </p:cNvPr>
            <p:cNvSpPr/>
            <p:nvPr/>
          </p:nvSpPr>
          <p:spPr>
            <a:xfrm>
              <a:off x="32257855" y="21184812"/>
              <a:ext cx="4087052" cy="5116585"/>
            </a:xfrm>
            <a:custGeom>
              <a:avLst/>
              <a:gdLst>
                <a:gd name="connsiteX0" fmla="*/ 4013238 w 4087052"/>
                <a:gd name="connsiteY0" fmla="*/ 4467786 h 5116585"/>
                <a:gd name="connsiteX1" fmla="*/ 3477103 w 4087052"/>
                <a:gd name="connsiteY1" fmla="*/ 4001582 h 5116585"/>
                <a:gd name="connsiteX2" fmla="*/ 3434368 w 4087052"/>
                <a:gd name="connsiteY2" fmla="*/ 3993812 h 5116585"/>
                <a:gd name="connsiteX3" fmla="*/ 2999244 w 4087052"/>
                <a:gd name="connsiteY3" fmla="*/ 3916112 h 5116585"/>
                <a:gd name="connsiteX4" fmla="*/ 3104140 w 4087052"/>
                <a:gd name="connsiteY4" fmla="*/ 3749055 h 5116585"/>
                <a:gd name="connsiteX5" fmla="*/ 3104140 w 4087052"/>
                <a:gd name="connsiteY5" fmla="*/ 3861721 h 5116585"/>
                <a:gd name="connsiteX6" fmla="*/ 3104140 w 4087052"/>
                <a:gd name="connsiteY6" fmla="*/ 3919997 h 5116585"/>
                <a:gd name="connsiteX7" fmla="*/ 3154645 w 4087052"/>
                <a:gd name="connsiteY7" fmla="*/ 3896686 h 5116585"/>
                <a:gd name="connsiteX8" fmla="*/ 3644160 w 4087052"/>
                <a:gd name="connsiteY8" fmla="*/ 3453793 h 5116585"/>
                <a:gd name="connsiteX9" fmla="*/ 3873376 w 4087052"/>
                <a:gd name="connsiteY9" fmla="*/ 2315479 h 5116585"/>
                <a:gd name="connsiteX10" fmla="*/ 3348897 w 4087052"/>
                <a:gd name="connsiteY10" fmla="*/ 808086 h 5116585"/>
                <a:gd name="connsiteX11" fmla="*/ 3337242 w 4087052"/>
                <a:gd name="connsiteY11" fmla="*/ 773121 h 5116585"/>
                <a:gd name="connsiteX12" fmla="*/ 2975934 w 4087052"/>
                <a:gd name="connsiteY12" fmla="*/ 330228 h 5116585"/>
                <a:gd name="connsiteX13" fmla="*/ 2723407 w 4087052"/>
                <a:gd name="connsiteY13" fmla="*/ 233102 h 5116585"/>
                <a:gd name="connsiteX14" fmla="*/ 2641821 w 4087052"/>
                <a:gd name="connsiteY14" fmla="*/ 182596 h 5116585"/>
                <a:gd name="connsiteX15" fmla="*/ 1954171 w 4087052"/>
                <a:gd name="connsiteY15" fmla="*/ 0 h 5116585"/>
                <a:gd name="connsiteX16" fmla="*/ 672110 w 4087052"/>
                <a:gd name="connsiteY16" fmla="*/ 893557 h 5116585"/>
                <a:gd name="connsiteX17" fmla="*/ 582755 w 4087052"/>
                <a:gd name="connsiteY17" fmla="*/ 1184935 h 5116585"/>
                <a:gd name="connsiteX18" fmla="*/ 186482 w 4087052"/>
                <a:gd name="connsiteY18" fmla="*/ 2237778 h 5116585"/>
                <a:gd name="connsiteX19" fmla="*/ 423468 w 4087052"/>
                <a:gd name="connsiteY19" fmla="*/ 3453793 h 5116585"/>
                <a:gd name="connsiteX20" fmla="*/ 936293 w 4087052"/>
                <a:gd name="connsiteY20" fmla="*/ 3900571 h 5116585"/>
                <a:gd name="connsiteX21" fmla="*/ 998453 w 4087052"/>
                <a:gd name="connsiteY21" fmla="*/ 3927766 h 5116585"/>
                <a:gd name="connsiteX22" fmla="*/ 1010108 w 4087052"/>
                <a:gd name="connsiteY22" fmla="*/ 3923881 h 5116585"/>
                <a:gd name="connsiteX23" fmla="*/ 1010108 w 4087052"/>
                <a:gd name="connsiteY23" fmla="*/ 3923881 h 5116585"/>
                <a:gd name="connsiteX24" fmla="*/ 982913 w 4087052"/>
                <a:gd name="connsiteY24" fmla="*/ 3853951 h 5116585"/>
                <a:gd name="connsiteX25" fmla="*/ 955718 w 4087052"/>
                <a:gd name="connsiteY25" fmla="*/ 3780135 h 5116585"/>
                <a:gd name="connsiteX26" fmla="*/ 1064499 w 4087052"/>
                <a:gd name="connsiteY26" fmla="*/ 3916112 h 5116585"/>
                <a:gd name="connsiteX27" fmla="*/ 1010108 w 4087052"/>
                <a:gd name="connsiteY27" fmla="*/ 3927766 h 5116585"/>
                <a:gd name="connsiteX28" fmla="*/ 1013993 w 4087052"/>
                <a:gd name="connsiteY28" fmla="*/ 3935537 h 5116585"/>
                <a:gd name="connsiteX29" fmla="*/ 998453 w 4087052"/>
                <a:gd name="connsiteY29" fmla="*/ 3927766 h 5116585"/>
                <a:gd name="connsiteX30" fmla="*/ 998453 w 4087052"/>
                <a:gd name="connsiteY30" fmla="*/ 3927766 h 5116585"/>
                <a:gd name="connsiteX31" fmla="*/ 633260 w 4087052"/>
                <a:gd name="connsiteY31" fmla="*/ 3989927 h 5116585"/>
                <a:gd name="connsiteX32" fmla="*/ 590525 w 4087052"/>
                <a:gd name="connsiteY32" fmla="*/ 3997697 h 5116585"/>
                <a:gd name="connsiteX33" fmla="*/ 54390 w 4087052"/>
                <a:gd name="connsiteY33" fmla="*/ 4467786 h 5116585"/>
                <a:gd name="connsiteX34" fmla="*/ 0 w 4087052"/>
                <a:gd name="connsiteY34" fmla="*/ 5112701 h 5116585"/>
                <a:gd name="connsiteX35" fmla="*/ 73816 w 4087052"/>
                <a:gd name="connsiteY35" fmla="*/ 5112701 h 5116585"/>
                <a:gd name="connsiteX36" fmla="*/ 128206 w 4087052"/>
                <a:gd name="connsiteY36" fmla="*/ 4479441 h 5116585"/>
                <a:gd name="connsiteX37" fmla="*/ 606065 w 4087052"/>
                <a:gd name="connsiteY37" fmla="*/ 4071513 h 5116585"/>
                <a:gd name="connsiteX38" fmla="*/ 648800 w 4087052"/>
                <a:gd name="connsiteY38" fmla="*/ 4063743 h 5116585"/>
                <a:gd name="connsiteX39" fmla="*/ 1192705 w 4087052"/>
                <a:gd name="connsiteY39" fmla="*/ 3962732 h 5116585"/>
                <a:gd name="connsiteX40" fmla="*/ 1161624 w 4087052"/>
                <a:gd name="connsiteY40" fmla="*/ 4048202 h 5116585"/>
                <a:gd name="connsiteX41" fmla="*/ 1231555 w 4087052"/>
                <a:gd name="connsiteY41" fmla="*/ 4207489 h 5116585"/>
                <a:gd name="connsiteX42" fmla="*/ 1418036 w 4087052"/>
                <a:gd name="connsiteY42" fmla="*/ 4308500 h 5116585"/>
                <a:gd name="connsiteX43" fmla="*/ 1453002 w 4087052"/>
                <a:gd name="connsiteY43" fmla="*/ 4304615 h 5116585"/>
                <a:gd name="connsiteX44" fmla="*/ 1476312 w 4087052"/>
                <a:gd name="connsiteY44" fmla="*/ 4289075 h 5116585"/>
                <a:gd name="connsiteX45" fmla="*/ 1476312 w 4087052"/>
                <a:gd name="connsiteY45" fmla="*/ 4289075 h 5116585"/>
                <a:gd name="connsiteX46" fmla="*/ 1495737 w 4087052"/>
                <a:gd name="connsiteY46" fmla="*/ 4277419 h 5116585"/>
                <a:gd name="connsiteX47" fmla="*/ 1491852 w 4087052"/>
                <a:gd name="connsiteY47" fmla="*/ 4254109 h 5116585"/>
                <a:gd name="connsiteX48" fmla="*/ 1274290 w 4087052"/>
                <a:gd name="connsiteY48" fmla="*/ 4149213 h 5116585"/>
                <a:gd name="connsiteX49" fmla="*/ 1231555 w 4087052"/>
                <a:gd name="connsiteY49" fmla="*/ 4052088 h 5116585"/>
                <a:gd name="connsiteX50" fmla="*/ 1243210 w 4087052"/>
                <a:gd name="connsiteY50" fmla="*/ 4009352 h 5116585"/>
                <a:gd name="connsiteX51" fmla="*/ 1243210 w 4087052"/>
                <a:gd name="connsiteY51" fmla="*/ 4009352 h 5116585"/>
                <a:gd name="connsiteX52" fmla="*/ 1421921 w 4087052"/>
                <a:gd name="connsiteY52" fmla="*/ 3904456 h 5116585"/>
                <a:gd name="connsiteX53" fmla="*/ 1433577 w 4087052"/>
                <a:gd name="connsiteY53" fmla="*/ 3900571 h 5116585"/>
                <a:gd name="connsiteX54" fmla="*/ 1460772 w 4087052"/>
                <a:gd name="connsiteY54" fmla="*/ 3892801 h 5116585"/>
                <a:gd name="connsiteX55" fmla="*/ 1456887 w 4087052"/>
                <a:gd name="connsiteY55" fmla="*/ 3896686 h 5116585"/>
                <a:gd name="connsiteX56" fmla="*/ 1491852 w 4087052"/>
                <a:gd name="connsiteY56" fmla="*/ 3888916 h 5116585"/>
                <a:gd name="connsiteX57" fmla="*/ 1596748 w 4087052"/>
                <a:gd name="connsiteY57" fmla="*/ 3912226 h 5116585"/>
                <a:gd name="connsiteX58" fmla="*/ 1596748 w 4087052"/>
                <a:gd name="connsiteY58" fmla="*/ 3919997 h 5116585"/>
                <a:gd name="connsiteX59" fmla="*/ 1573438 w 4087052"/>
                <a:gd name="connsiteY59" fmla="*/ 4106478 h 5116585"/>
                <a:gd name="connsiteX60" fmla="*/ 1608403 w 4087052"/>
                <a:gd name="connsiteY60" fmla="*/ 4145328 h 5116585"/>
                <a:gd name="connsiteX61" fmla="*/ 1647253 w 4087052"/>
                <a:gd name="connsiteY61" fmla="*/ 4110363 h 5116585"/>
                <a:gd name="connsiteX62" fmla="*/ 1666679 w 4087052"/>
                <a:gd name="connsiteY62" fmla="*/ 3904456 h 5116585"/>
                <a:gd name="connsiteX63" fmla="*/ 1674448 w 4087052"/>
                <a:gd name="connsiteY63" fmla="*/ 3869491 h 5116585"/>
                <a:gd name="connsiteX64" fmla="*/ 1674448 w 4087052"/>
                <a:gd name="connsiteY64" fmla="*/ 3865606 h 5116585"/>
                <a:gd name="connsiteX65" fmla="*/ 1674448 w 4087052"/>
                <a:gd name="connsiteY65" fmla="*/ 3865606 h 5116585"/>
                <a:gd name="connsiteX66" fmla="*/ 1825965 w 4087052"/>
                <a:gd name="connsiteY66" fmla="*/ 3784020 h 5116585"/>
                <a:gd name="connsiteX67" fmla="*/ 2047412 w 4087052"/>
                <a:gd name="connsiteY67" fmla="*/ 3807331 h 5116585"/>
                <a:gd name="connsiteX68" fmla="*/ 2272743 w 4087052"/>
                <a:gd name="connsiteY68" fmla="*/ 3784020 h 5116585"/>
                <a:gd name="connsiteX69" fmla="*/ 2362099 w 4087052"/>
                <a:gd name="connsiteY69" fmla="*/ 3815101 h 5116585"/>
                <a:gd name="connsiteX70" fmla="*/ 2381524 w 4087052"/>
                <a:gd name="connsiteY70" fmla="*/ 3853951 h 5116585"/>
                <a:gd name="connsiteX71" fmla="*/ 2385409 w 4087052"/>
                <a:gd name="connsiteY71" fmla="*/ 3865606 h 5116585"/>
                <a:gd name="connsiteX72" fmla="*/ 2408720 w 4087052"/>
                <a:gd name="connsiteY72" fmla="*/ 4114248 h 5116585"/>
                <a:gd name="connsiteX73" fmla="*/ 2447570 w 4087052"/>
                <a:gd name="connsiteY73" fmla="*/ 4149213 h 5116585"/>
                <a:gd name="connsiteX74" fmla="*/ 2482535 w 4087052"/>
                <a:gd name="connsiteY74" fmla="*/ 4110363 h 5116585"/>
                <a:gd name="connsiteX75" fmla="*/ 2478650 w 4087052"/>
                <a:gd name="connsiteY75" fmla="*/ 4075398 h 5116585"/>
                <a:gd name="connsiteX76" fmla="*/ 2474765 w 4087052"/>
                <a:gd name="connsiteY76" fmla="*/ 4048202 h 5116585"/>
                <a:gd name="connsiteX77" fmla="*/ 2470880 w 4087052"/>
                <a:gd name="connsiteY77" fmla="*/ 4102593 h 5116585"/>
                <a:gd name="connsiteX78" fmla="*/ 2474765 w 4087052"/>
                <a:gd name="connsiteY78" fmla="*/ 4048202 h 5116585"/>
                <a:gd name="connsiteX79" fmla="*/ 2463110 w 4087052"/>
                <a:gd name="connsiteY79" fmla="*/ 3896686 h 5116585"/>
                <a:gd name="connsiteX80" fmla="*/ 2533040 w 4087052"/>
                <a:gd name="connsiteY80" fmla="*/ 3881146 h 5116585"/>
                <a:gd name="connsiteX81" fmla="*/ 2536926 w 4087052"/>
                <a:gd name="connsiteY81" fmla="*/ 3881146 h 5116585"/>
                <a:gd name="connsiteX82" fmla="*/ 2544696 w 4087052"/>
                <a:gd name="connsiteY82" fmla="*/ 3881146 h 5116585"/>
                <a:gd name="connsiteX83" fmla="*/ 2804993 w 4087052"/>
                <a:gd name="connsiteY83" fmla="*/ 3947192 h 5116585"/>
                <a:gd name="connsiteX84" fmla="*/ 2890463 w 4087052"/>
                <a:gd name="connsiteY84" fmla="*/ 4036547 h 5116585"/>
                <a:gd name="connsiteX85" fmla="*/ 2874923 w 4087052"/>
                <a:gd name="connsiteY85" fmla="*/ 4122018 h 5116585"/>
                <a:gd name="connsiteX86" fmla="*/ 2552466 w 4087052"/>
                <a:gd name="connsiteY86" fmla="*/ 4273534 h 5116585"/>
                <a:gd name="connsiteX87" fmla="*/ 2463110 w 4087052"/>
                <a:gd name="connsiteY87" fmla="*/ 4304615 h 5116585"/>
                <a:gd name="connsiteX88" fmla="*/ 2459225 w 4087052"/>
                <a:gd name="connsiteY88" fmla="*/ 4324040 h 5116585"/>
                <a:gd name="connsiteX89" fmla="*/ 2466995 w 4087052"/>
                <a:gd name="connsiteY89" fmla="*/ 4327925 h 5116585"/>
                <a:gd name="connsiteX90" fmla="*/ 2505845 w 4087052"/>
                <a:gd name="connsiteY90" fmla="*/ 4351235 h 5116585"/>
                <a:gd name="connsiteX91" fmla="*/ 2529155 w 4087052"/>
                <a:gd name="connsiteY91" fmla="*/ 4355120 h 5116585"/>
                <a:gd name="connsiteX92" fmla="*/ 2575776 w 4087052"/>
                <a:gd name="connsiteY92" fmla="*/ 4339580 h 5116585"/>
                <a:gd name="connsiteX93" fmla="*/ 2929314 w 4087052"/>
                <a:gd name="connsiteY93" fmla="*/ 4172524 h 5116585"/>
                <a:gd name="connsiteX94" fmla="*/ 2960394 w 4087052"/>
                <a:gd name="connsiteY94" fmla="*/ 4013237 h 5116585"/>
                <a:gd name="connsiteX95" fmla="*/ 2944854 w 4087052"/>
                <a:gd name="connsiteY95" fmla="*/ 3974387 h 5116585"/>
                <a:gd name="connsiteX96" fmla="*/ 3434368 w 4087052"/>
                <a:gd name="connsiteY96" fmla="*/ 4063743 h 5116585"/>
                <a:gd name="connsiteX97" fmla="*/ 3477103 w 4087052"/>
                <a:gd name="connsiteY97" fmla="*/ 4071513 h 5116585"/>
                <a:gd name="connsiteX98" fmla="*/ 3826756 w 4087052"/>
                <a:gd name="connsiteY98" fmla="*/ 4223029 h 5116585"/>
                <a:gd name="connsiteX99" fmla="*/ 3826756 w 4087052"/>
                <a:gd name="connsiteY99" fmla="*/ 4223029 h 5116585"/>
                <a:gd name="connsiteX100" fmla="*/ 3877261 w 4087052"/>
                <a:gd name="connsiteY100" fmla="*/ 4281304 h 5116585"/>
                <a:gd name="connsiteX101" fmla="*/ 3877261 w 4087052"/>
                <a:gd name="connsiteY101" fmla="*/ 4281304 h 5116585"/>
                <a:gd name="connsiteX102" fmla="*/ 3958847 w 4087052"/>
                <a:gd name="connsiteY102" fmla="*/ 4483326 h 5116585"/>
                <a:gd name="connsiteX103" fmla="*/ 4013238 w 4087052"/>
                <a:gd name="connsiteY103" fmla="*/ 5116586 h 5116585"/>
                <a:gd name="connsiteX104" fmla="*/ 4087053 w 4087052"/>
                <a:gd name="connsiteY104" fmla="*/ 5116586 h 5116585"/>
                <a:gd name="connsiteX105" fmla="*/ 4013238 w 4087052"/>
                <a:gd name="connsiteY105" fmla="*/ 4467786 h 5116585"/>
                <a:gd name="connsiteX106" fmla="*/ 3286737 w 4087052"/>
                <a:gd name="connsiteY106" fmla="*/ 2517500 h 5116585"/>
                <a:gd name="connsiteX107" fmla="*/ 3298392 w 4087052"/>
                <a:gd name="connsiteY107" fmla="*/ 2167847 h 5116585"/>
                <a:gd name="connsiteX108" fmla="*/ 3310047 w 4087052"/>
                <a:gd name="connsiteY108" fmla="*/ 2152307 h 5116585"/>
                <a:gd name="connsiteX109" fmla="*/ 3496528 w 4087052"/>
                <a:gd name="connsiteY109" fmla="*/ 2435915 h 5116585"/>
                <a:gd name="connsiteX110" fmla="*/ 3224576 w 4087052"/>
                <a:gd name="connsiteY110" fmla="*/ 2836073 h 5116585"/>
                <a:gd name="connsiteX111" fmla="*/ 3286737 w 4087052"/>
                <a:gd name="connsiteY111" fmla="*/ 2517500 h 5116585"/>
                <a:gd name="connsiteX112" fmla="*/ 574985 w 4087052"/>
                <a:gd name="connsiteY112" fmla="*/ 2435915 h 5116585"/>
                <a:gd name="connsiteX113" fmla="*/ 738156 w 4087052"/>
                <a:gd name="connsiteY113" fmla="*/ 2156192 h 5116585"/>
                <a:gd name="connsiteX114" fmla="*/ 761466 w 4087052"/>
                <a:gd name="connsiteY114" fmla="*/ 2187273 h 5116585"/>
                <a:gd name="connsiteX115" fmla="*/ 773121 w 4087052"/>
                <a:gd name="connsiteY115" fmla="*/ 2498075 h 5116585"/>
                <a:gd name="connsiteX116" fmla="*/ 843052 w 4087052"/>
                <a:gd name="connsiteY116" fmla="*/ 2839958 h 5116585"/>
                <a:gd name="connsiteX117" fmla="*/ 574985 w 4087052"/>
                <a:gd name="connsiteY117" fmla="*/ 2435915 h 5116585"/>
                <a:gd name="connsiteX118" fmla="*/ 1484082 w 4087052"/>
                <a:gd name="connsiteY118" fmla="*/ 3881146 h 5116585"/>
                <a:gd name="connsiteX119" fmla="*/ 1484082 w 4087052"/>
                <a:gd name="connsiteY119" fmla="*/ 3881146 h 5116585"/>
                <a:gd name="connsiteX120" fmla="*/ 1484082 w 4087052"/>
                <a:gd name="connsiteY120" fmla="*/ 3881146 h 5116585"/>
                <a:gd name="connsiteX121" fmla="*/ 1487967 w 4087052"/>
                <a:gd name="connsiteY121" fmla="*/ 3881146 h 5116585"/>
                <a:gd name="connsiteX122" fmla="*/ 1484082 w 4087052"/>
                <a:gd name="connsiteY122" fmla="*/ 3881146 h 5116585"/>
                <a:gd name="connsiteX123" fmla="*/ 1515162 w 4087052"/>
                <a:gd name="connsiteY123" fmla="*/ 3877261 h 5116585"/>
                <a:gd name="connsiteX124" fmla="*/ 1515162 w 4087052"/>
                <a:gd name="connsiteY124" fmla="*/ 3877261 h 5116585"/>
                <a:gd name="connsiteX125" fmla="*/ 1515162 w 4087052"/>
                <a:gd name="connsiteY125" fmla="*/ 3877261 h 5116585"/>
                <a:gd name="connsiteX126" fmla="*/ 1515162 w 4087052"/>
                <a:gd name="connsiteY126" fmla="*/ 3877261 h 5116585"/>
                <a:gd name="connsiteX127" fmla="*/ 2455340 w 4087052"/>
                <a:gd name="connsiteY127" fmla="*/ 3853951 h 5116585"/>
                <a:gd name="connsiteX128" fmla="*/ 2455340 w 4087052"/>
                <a:gd name="connsiteY128" fmla="*/ 3853951 h 5116585"/>
                <a:gd name="connsiteX129" fmla="*/ 2455340 w 4087052"/>
                <a:gd name="connsiteY129" fmla="*/ 3853951 h 5116585"/>
                <a:gd name="connsiteX130" fmla="*/ 2455340 w 4087052"/>
                <a:gd name="connsiteY130" fmla="*/ 3853951 h 5116585"/>
                <a:gd name="connsiteX131" fmla="*/ 2455340 w 4087052"/>
                <a:gd name="connsiteY131" fmla="*/ 3853951 h 5116585"/>
                <a:gd name="connsiteX132" fmla="*/ 2509730 w 4087052"/>
                <a:gd name="connsiteY132" fmla="*/ 3799561 h 5116585"/>
                <a:gd name="connsiteX133" fmla="*/ 2501960 w 4087052"/>
                <a:gd name="connsiteY133" fmla="*/ 3795675 h 5116585"/>
                <a:gd name="connsiteX134" fmla="*/ 2513615 w 4087052"/>
                <a:gd name="connsiteY134" fmla="*/ 3799561 h 5116585"/>
                <a:gd name="connsiteX135" fmla="*/ 2509730 w 4087052"/>
                <a:gd name="connsiteY135" fmla="*/ 3799561 h 5116585"/>
                <a:gd name="connsiteX136" fmla="*/ 2536926 w 4087052"/>
                <a:gd name="connsiteY136" fmla="*/ 3616964 h 5116585"/>
                <a:gd name="connsiteX137" fmla="*/ 2529155 w 4087052"/>
                <a:gd name="connsiteY137" fmla="*/ 3620849 h 5116585"/>
                <a:gd name="connsiteX138" fmla="*/ 2536926 w 4087052"/>
                <a:gd name="connsiteY138" fmla="*/ 3616964 h 5116585"/>
                <a:gd name="connsiteX139" fmla="*/ 2536926 w 4087052"/>
                <a:gd name="connsiteY139" fmla="*/ 3616964 h 5116585"/>
                <a:gd name="connsiteX140" fmla="*/ 2824418 w 4087052"/>
                <a:gd name="connsiteY140" fmla="*/ 3904456 h 5116585"/>
                <a:gd name="connsiteX141" fmla="*/ 2824418 w 4087052"/>
                <a:gd name="connsiteY141" fmla="*/ 3904456 h 5116585"/>
                <a:gd name="connsiteX142" fmla="*/ 2824418 w 4087052"/>
                <a:gd name="connsiteY142" fmla="*/ 3904456 h 5116585"/>
                <a:gd name="connsiteX143" fmla="*/ 2824418 w 4087052"/>
                <a:gd name="connsiteY143" fmla="*/ 3904456 h 5116585"/>
                <a:gd name="connsiteX144" fmla="*/ 2972049 w 4087052"/>
                <a:gd name="connsiteY144" fmla="*/ 3158530 h 5116585"/>
                <a:gd name="connsiteX145" fmla="*/ 2859383 w 4087052"/>
                <a:gd name="connsiteY145" fmla="*/ 3313932 h 5116585"/>
                <a:gd name="connsiteX146" fmla="*/ 2692327 w 4087052"/>
                <a:gd name="connsiteY146" fmla="*/ 3473218 h 5116585"/>
                <a:gd name="connsiteX147" fmla="*/ 2665132 w 4087052"/>
                <a:gd name="connsiteY147" fmla="*/ 3496528 h 5116585"/>
                <a:gd name="connsiteX148" fmla="*/ 2634051 w 4087052"/>
                <a:gd name="connsiteY148" fmla="*/ 3523723 h 5116585"/>
                <a:gd name="connsiteX149" fmla="*/ 2610741 w 4087052"/>
                <a:gd name="connsiteY149" fmla="*/ 3543148 h 5116585"/>
                <a:gd name="connsiteX150" fmla="*/ 2583546 w 4087052"/>
                <a:gd name="connsiteY150" fmla="*/ 3562573 h 5116585"/>
                <a:gd name="connsiteX151" fmla="*/ 2579661 w 4087052"/>
                <a:gd name="connsiteY151" fmla="*/ 3566459 h 5116585"/>
                <a:gd name="connsiteX152" fmla="*/ 2544696 w 4087052"/>
                <a:gd name="connsiteY152" fmla="*/ 3589769 h 5116585"/>
                <a:gd name="connsiteX153" fmla="*/ 2470880 w 4087052"/>
                <a:gd name="connsiteY153" fmla="*/ 3632504 h 5116585"/>
                <a:gd name="connsiteX154" fmla="*/ 2435915 w 4087052"/>
                <a:gd name="connsiteY154" fmla="*/ 3651929 h 5116585"/>
                <a:gd name="connsiteX155" fmla="*/ 2435915 w 4087052"/>
                <a:gd name="connsiteY155" fmla="*/ 3651929 h 5116585"/>
                <a:gd name="connsiteX156" fmla="*/ 2393179 w 4087052"/>
                <a:gd name="connsiteY156" fmla="*/ 3671354 h 5116585"/>
                <a:gd name="connsiteX157" fmla="*/ 2346559 w 4087052"/>
                <a:gd name="connsiteY157" fmla="*/ 3690780 h 5116585"/>
                <a:gd name="connsiteX158" fmla="*/ 2303824 w 4087052"/>
                <a:gd name="connsiteY158" fmla="*/ 3706320 h 5116585"/>
                <a:gd name="connsiteX159" fmla="*/ 2299939 w 4087052"/>
                <a:gd name="connsiteY159" fmla="*/ 3706320 h 5116585"/>
                <a:gd name="connsiteX160" fmla="*/ 2253318 w 4087052"/>
                <a:gd name="connsiteY160" fmla="*/ 3717975 h 5116585"/>
                <a:gd name="connsiteX161" fmla="*/ 2253318 w 4087052"/>
                <a:gd name="connsiteY161" fmla="*/ 3717975 h 5116585"/>
                <a:gd name="connsiteX162" fmla="*/ 2230008 w 4087052"/>
                <a:gd name="connsiteY162" fmla="*/ 3721860 h 5116585"/>
                <a:gd name="connsiteX163" fmla="*/ 2206698 w 4087052"/>
                <a:gd name="connsiteY163" fmla="*/ 3725745 h 5116585"/>
                <a:gd name="connsiteX164" fmla="*/ 2245548 w 4087052"/>
                <a:gd name="connsiteY164" fmla="*/ 3717975 h 5116585"/>
                <a:gd name="connsiteX165" fmla="*/ 2195043 w 4087052"/>
                <a:gd name="connsiteY165" fmla="*/ 3725745 h 5116585"/>
                <a:gd name="connsiteX166" fmla="*/ 2179503 w 4087052"/>
                <a:gd name="connsiteY166" fmla="*/ 3729630 h 5116585"/>
                <a:gd name="connsiteX167" fmla="*/ 2148422 w 4087052"/>
                <a:gd name="connsiteY167" fmla="*/ 3733515 h 5116585"/>
                <a:gd name="connsiteX168" fmla="*/ 2055182 w 4087052"/>
                <a:gd name="connsiteY168" fmla="*/ 3737400 h 5116585"/>
                <a:gd name="connsiteX169" fmla="*/ 2043526 w 4087052"/>
                <a:gd name="connsiteY169" fmla="*/ 3737400 h 5116585"/>
                <a:gd name="connsiteX170" fmla="*/ 2039641 w 4087052"/>
                <a:gd name="connsiteY170" fmla="*/ 3737400 h 5116585"/>
                <a:gd name="connsiteX171" fmla="*/ 2031871 w 4087052"/>
                <a:gd name="connsiteY171" fmla="*/ 3737400 h 5116585"/>
                <a:gd name="connsiteX172" fmla="*/ 1911435 w 4087052"/>
                <a:gd name="connsiteY172" fmla="*/ 3729630 h 5116585"/>
                <a:gd name="connsiteX173" fmla="*/ 1899780 w 4087052"/>
                <a:gd name="connsiteY173" fmla="*/ 3729630 h 5116585"/>
                <a:gd name="connsiteX174" fmla="*/ 1623943 w 4087052"/>
                <a:gd name="connsiteY174" fmla="*/ 3644159 h 5116585"/>
                <a:gd name="connsiteX175" fmla="*/ 1616173 w 4087052"/>
                <a:gd name="connsiteY175" fmla="*/ 3640274 h 5116585"/>
                <a:gd name="connsiteX176" fmla="*/ 1554013 w 4087052"/>
                <a:gd name="connsiteY176" fmla="*/ 3609194 h 5116585"/>
                <a:gd name="connsiteX177" fmla="*/ 1499622 w 4087052"/>
                <a:gd name="connsiteY177" fmla="*/ 3570344 h 5116585"/>
                <a:gd name="connsiteX178" fmla="*/ 1495737 w 4087052"/>
                <a:gd name="connsiteY178" fmla="*/ 3566459 h 5116585"/>
                <a:gd name="connsiteX179" fmla="*/ 1429692 w 4087052"/>
                <a:gd name="connsiteY179" fmla="*/ 3515953 h 5116585"/>
                <a:gd name="connsiteX180" fmla="*/ 1258750 w 4087052"/>
                <a:gd name="connsiteY180" fmla="*/ 3352782 h 5116585"/>
                <a:gd name="connsiteX181" fmla="*/ 1149969 w 4087052"/>
                <a:gd name="connsiteY181" fmla="*/ 3224576 h 5116585"/>
                <a:gd name="connsiteX182" fmla="*/ 916867 w 4087052"/>
                <a:gd name="connsiteY182" fmla="*/ 2828303 h 5116585"/>
                <a:gd name="connsiteX183" fmla="*/ 846937 w 4087052"/>
                <a:gd name="connsiteY183" fmla="*/ 2498075 h 5116585"/>
                <a:gd name="connsiteX184" fmla="*/ 843052 w 4087052"/>
                <a:gd name="connsiteY184" fmla="*/ 2420374 h 5116585"/>
                <a:gd name="connsiteX185" fmla="*/ 843052 w 4087052"/>
                <a:gd name="connsiteY185" fmla="*/ 2412604 h 5116585"/>
                <a:gd name="connsiteX186" fmla="*/ 839167 w 4087052"/>
                <a:gd name="connsiteY186" fmla="*/ 2210583 h 5116585"/>
                <a:gd name="connsiteX187" fmla="*/ 843052 w 4087052"/>
                <a:gd name="connsiteY187" fmla="*/ 2179502 h 5116585"/>
                <a:gd name="connsiteX188" fmla="*/ 846937 w 4087052"/>
                <a:gd name="connsiteY188" fmla="*/ 2144537 h 5116585"/>
                <a:gd name="connsiteX189" fmla="*/ 862477 w 4087052"/>
                <a:gd name="connsiteY189" fmla="*/ 2047411 h 5116585"/>
                <a:gd name="connsiteX190" fmla="*/ 881902 w 4087052"/>
                <a:gd name="connsiteY190" fmla="*/ 1973596 h 5116585"/>
                <a:gd name="connsiteX191" fmla="*/ 1841505 w 4087052"/>
                <a:gd name="connsiteY191" fmla="*/ 1651138 h 5116585"/>
                <a:gd name="connsiteX192" fmla="*/ 1841505 w 4087052"/>
                <a:gd name="connsiteY192" fmla="*/ 1651138 h 5116585"/>
                <a:gd name="connsiteX193" fmla="*/ 2544696 w 4087052"/>
                <a:gd name="connsiteY193" fmla="*/ 1021763 h 5116585"/>
                <a:gd name="connsiteX194" fmla="*/ 2808878 w 4087052"/>
                <a:gd name="connsiteY194" fmla="*/ 1383071 h 5116585"/>
                <a:gd name="connsiteX195" fmla="*/ 2987589 w 4087052"/>
                <a:gd name="connsiteY195" fmla="*/ 1573438 h 5116585"/>
                <a:gd name="connsiteX196" fmla="*/ 3073060 w 4087052"/>
                <a:gd name="connsiteY196" fmla="*/ 1678334 h 5116585"/>
                <a:gd name="connsiteX197" fmla="*/ 3073060 w 4087052"/>
                <a:gd name="connsiteY197" fmla="*/ 1678334 h 5116585"/>
                <a:gd name="connsiteX198" fmla="*/ 3100255 w 4087052"/>
                <a:gd name="connsiteY198" fmla="*/ 1732724 h 5116585"/>
                <a:gd name="connsiteX199" fmla="*/ 3170186 w 4087052"/>
                <a:gd name="connsiteY199" fmla="*/ 1895895 h 5116585"/>
                <a:gd name="connsiteX200" fmla="*/ 3220691 w 4087052"/>
                <a:gd name="connsiteY200" fmla="*/ 2117342 h 5116585"/>
                <a:gd name="connsiteX201" fmla="*/ 3224576 w 4087052"/>
                <a:gd name="connsiteY201" fmla="*/ 2144537 h 5116585"/>
                <a:gd name="connsiteX202" fmla="*/ 3224576 w 4087052"/>
                <a:gd name="connsiteY202" fmla="*/ 2191158 h 5116585"/>
                <a:gd name="connsiteX203" fmla="*/ 3224576 w 4087052"/>
                <a:gd name="connsiteY203" fmla="*/ 2245548 h 5116585"/>
                <a:gd name="connsiteX204" fmla="*/ 3212921 w 4087052"/>
                <a:gd name="connsiteY204" fmla="*/ 2517500 h 5116585"/>
                <a:gd name="connsiteX205" fmla="*/ 3146875 w 4087052"/>
                <a:gd name="connsiteY205" fmla="*/ 2839958 h 5116585"/>
                <a:gd name="connsiteX206" fmla="*/ 2972049 w 4087052"/>
                <a:gd name="connsiteY206" fmla="*/ 3158530 h 5116585"/>
                <a:gd name="connsiteX207" fmla="*/ 2972049 w 4087052"/>
                <a:gd name="connsiteY207" fmla="*/ 3158530 h 5116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</a:cxnLst>
              <a:rect l="l" t="t" r="r" b="b"/>
              <a:pathLst>
                <a:path w="4087052" h="5116585">
                  <a:moveTo>
                    <a:pt x="4013238" y="4467786"/>
                  </a:moveTo>
                  <a:cubicBezTo>
                    <a:pt x="3958847" y="4199719"/>
                    <a:pt x="3795676" y="4052088"/>
                    <a:pt x="3477103" y="4001582"/>
                  </a:cubicBezTo>
                  <a:lnTo>
                    <a:pt x="3434368" y="3993812"/>
                  </a:lnTo>
                  <a:cubicBezTo>
                    <a:pt x="3321702" y="3974387"/>
                    <a:pt x="3162416" y="3947192"/>
                    <a:pt x="2999244" y="3916112"/>
                  </a:cubicBezTo>
                  <a:cubicBezTo>
                    <a:pt x="3041980" y="3861721"/>
                    <a:pt x="3076945" y="3803446"/>
                    <a:pt x="3104140" y="3749055"/>
                  </a:cubicBezTo>
                  <a:cubicBezTo>
                    <a:pt x="3104140" y="3784020"/>
                    <a:pt x="3104140" y="3822871"/>
                    <a:pt x="3104140" y="3861721"/>
                  </a:cubicBezTo>
                  <a:lnTo>
                    <a:pt x="3104140" y="3919997"/>
                  </a:lnTo>
                  <a:lnTo>
                    <a:pt x="3154645" y="3896686"/>
                  </a:lnTo>
                  <a:cubicBezTo>
                    <a:pt x="3360552" y="3803446"/>
                    <a:pt x="3535379" y="3648044"/>
                    <a:pt x="3644160" y="3453793"/>
                  </a:cubicBezTo>
                  <a:cubicBezTo>
                    <a:pt x="3881146" y="3313932"/>
                    <a:pt x="4090938" y="2847728"/>
                    <a:pt x="3873376" y="2315479"/>
                  </a:cubicBezTo>
                  <a:lnTo>
                    <a:pt x="3348897" y="808086"/>
                  </a:lnTo>
                  <a:lnTo>
                    <a:pt x="3337242" y="773121"/>
                  </a:lnTo>
                  <a:cubicBezTo>
                    <a:pt x="3275082" y="582755"/>
                    <a:pt x="3142991" y="427353"/>
                    <a:pt x="2975934" y="330228"/>
                  </a:cubicBezTo>
                  <a:cubicBezTo>
                    <a:pt x="2898233" y="283607"/>
                    <a:pt x="2812763" y="252527"/>
                    <a:pt x="2723407" y="233102"/>
                  </a:cubicBezTo>
                  <a:cubicBezTo>
                    <a:pt x="2696212" y="213677"/>
                    <a:pt x="2669017" y="198137"/>
                    <a:pt x="2641821" y="182596"/>
                  </a:cubicBezTo>
                  <a:cubicBezTo>
                    <a:pt x="2432030" y="62160"/>
                    <a:pt x="2198928" y="0"/>
                    <a:pt x="1954171" y="0"/>
                  </a:cubicBezTo>
                  <a:cubicBezTo>
                    <a:pt x="1386956" y="0"/>
                    <a:pt x="870247" y="357423"/>
                    <a:pt x="672110" y="893557"/>
                  </a:cubicBezTo>
                  <a:lnTo>
                    <a:pt x="582755" y="1184935"/>
                  </a:lnTo>
                  <a:lnTo>
                    <a:pt x="186482" y="2237778"/>
                  </a:lnTo>
                  <a:cubicBezTo>
                    <a:pt x="-34965" y="2781682"/>
                    <a:pt x="178711" y="3321702"/>
                    <a:pt x="423468" y="3453793"/>
                  </a:cubicBezTo>
                  <a:cubicBezTo>
                    <a:pt x="540019" y="3651929"/>
                    <a:pt x="718731" y="3811216"/>
                    <a:pt x="936293" y="3900571"/>
                  </a:cubicBezTo>
                  <a:lnTo>
                    <a:pt x="998453" y="3927766"/>
                  </a:lnTo>
                  <a:cubicBezTo>
                    <a:pt x="1002338" y="3927766"/>
                    <a:pt x="1006223" y="3927766"/>
                    <a:pt x="1010108" y="3923881"/>
                  </a:cubicBezTo>
                  <a:lnTo>
                    <a:pt x="1010108" y="3923881"/>
                  </a:lnTo>
                  <a:lnTo>
                    <a:pt x="982913" y="3853951"/>
                  </a:lnTo>
                  <a:cubicBezTo>
                    <a:pt x="971258" y="3830641"/>
                    <a:pt x="963488" y="3803446"/>
                    <a:pt x="955718" y="3780135"/>
                  </a:cubicBezTo>
                  <a:cubicBezTo>
                    <a:pt x="990683" y="3826756"/>
                    <a:pt x="1029533" y="3873376"/>
                    <a:pt x="1064499" y="3916112"/>
                  </a:cubicBezTo>
                  <a:cubicBezTo>
                    <a:pt x="1045073" y="3919997"/>
                    <a:pt x="1029533" y="3923881"/>
                    <a:pt x="1010108" y="3927766"/>
                  </a:cubicBezTo>
                  <a:lnTo>
                    <a:pt x="1013993" y="3935537"/>
                  </a:lnTo>
                  <a:lnTo>
                    <a:pt x="998453" y="3927766"/>
                  </a:lnTo>
                  <a:lnTo>
                    <a:pt x="998453" y="3927766"/>
                  </a:lnTo>
                  <a:cubicBezTo>
                    <a:pt x="862477" y="3954962"/>
                    <a:pt x="730386" y="3974387"/>
                    <a:pt x="633260" y="3989927"/>
                  </a:cubicBezTo>
                  <a:lnTo>
                    <a:pt x="590525" y="3997697"/>
                  </a:lnTo>
                  <a:cubicBezTo>
                    <a:pt x="271952" y="4052088"/>
                    <a:pt x="108781" y="4195834"/>
                    <a:pt x="54390" y="4467786"/>
                  </a:cubicBezTo>
                  <a:cubicBezTo>
                    <a:pt x="19425" y="4654268"/>
                    <a:pt x="3885" y="4902909"/>
                    <a:pt x="0" y="5112701"/>
                  </a:cubicBezTo>
                  <a:lnTo>
                    <a:pt x="73816" y="5112701"/>
                  </a:lnTo>
                  <a:cubicBezTo>
                    <a:pt x="77701" y="4906795"/>
                    <a:pt x="89356" y="4662038"/>
                    <a:pt x="128206" y="4479441"/>
                  </a:cubicBezTo>
                  <a:cubicBezTo>
                    <a:pt x="174826" y="4242454"/>
                    <a:pt x="318573" y="4118133"/>
                    <a:pt x="606065" y="4071513"/>
                  </a:cubicBezTo>
                  <a:lnTo>
                    <a:pt x="648800" y="4063743"/>
                  </a:lnTo>
                  <a:cubicBezTo>
                    <a:pt x="792546" y="4040432"/>
                    <a:pt x="998453" y="4005467"/>
                    <a:pt x="1192705" y="3962732"/>
                  </a:cubicBezTo>
                  <a:cubicBezTo>
                    <a:pt x="1177165" y="3989927"/>
                    <a:pt x="1165509" y="4017122"/>
                    <a:pt x="1161624" y="4048202"/>
                  </a:cubicBezTo>
                  <a:cubicBezTo>
                    <a:pt x="1153854" y="4106478"/>
                    <a:pt x="1181050" y="4164753"/>
                    <a:pt x="1231555" y="4207489"/>
                  </a:cubicBezTo>
                  <a:cubicBezTo>
                    <a:pt x="1313141" y="4277419"/>
                    <a:pt x="1386956" y="4300730"/>
                    <a:pt x="1418036" y="4308500"/>
                  </a:cubicBezTo>
                  <a:cubicBezTo>
                    <a:pt x="1429692" y="4312385"/>
                    <a:pt x="1441347" y="4308500"/>
                    <a:pt x="1453002" y="4304615"/>
                  </a:cubicBezTo>
                  <a:lnTo>
                    <a:pt x="1476312" y="4289075"/>
                  </a:lnTo>
                  <a:lnTo>
                    <a:pt x="1476312" y="4289075"/>
                  </a:lnTo>
                  <a:lnTo>
                    <a:pt x="1495737" y="4277419"/>
                  </a:lnTo>
                  <a:cubicBezTo>
                    <a:pt x="1503507" y="4269649"/>
                    <a:pt x="1503507" y="4257994"/>
                    <a:pt x="1491852" y="4254109"/>
                  </a:cubicBezTo>
                  <a:cubicBezTo>
                    <a:pt x="1445232" y="4242454"/>
                    <a:pt x="1348106" y="4207489"/>
                    <a:pt x="1274290" y="4149213"/>
                  </a:cubicBezTo>
                  <a:cubicBezTo>
                    <a:pt x="1243210" y="4122018"/>
                    <a:pt x="1227670" y="4087053"/>
                    <a:pt x="1231555" y="4052088"/>
                  </a:cubicBezTo>
                  <a:cubicBezTo>
                    <a:pt x="1231555" y="4036547"/>
                    <a:pt x="1239325" y="4024892"/>
                    <a:pt x="1243210" y="4009352"/>
                  </a:cubicBezTo>
                  <a:cubicBezTo>
                    <a:pt x="1243210" y="4009352"/>
                    <a:pt x="1243210" y="4009352"/>
                    <a:pt x="1243210" y="4009352"/>
                  </a:cubicBezTo>
                  <a:cubicBezTo>
                    <a:pt x="1266520" y="3978272"/>
                    <a:pt x="1367531" y="3923881"/>
                    <a:pt x="1421921" y="3904456"/>
                  </a:cubicBezTo>
                  <a:cubicBezTo>
                    <a:pt x="1425807" y="3904456"/>
                    <a:pt x="1429692" y="3900571"/>
                    <a:pt x="1433577" y="3900571"/>
                  </a:cubicBezTo>
                  <a:cubicBezTo>
                    <a:pt x="1445232" y="3896686"/>
                    <a:pt x="1453002" y="3892801"/>
                    <a:pt x="1460772" y="3892801"/>
                  </a:cubicBezTo>
                  <a:lnTo>
                    <a:pt x="1456887" y="3896686"/>
                  </a:lnTo>
                  <a:cubicBezTo>
                    <a:pt x="1468542" y="3892801"/>
                    <a:pt x="1480197" y="3888916"/>
                    <a:pt x="1491852" y="3888916"/>
                  </a:cubicBezTo>
                  <a:cubicBezTo>
                    <a:pt x="1565668" y="3869491"/>
                    <a:pt x="1596748" y="3881146"/>
                    <a:pt x="1596748" y="3912226"/>
                  </a:cubicBezTo>
                  <a:cubicBezTo>
                    <a:pt x="1596748" y="3916112"/>
                    <a:pt x="1596748" y="3916112"/>
                    <a:pt x="1596748" y="3919997"/>
                  </a:cubicBezTo>
                  <a:cubicBezTo>
                    <a:pt x="1588978" y="3986042"/>
                    <a:pt x="1577323" y="4055973"/>
                    <a:pt x="1573438" y="4106478"/>
                  </a:cubicBezTo>
                  <a:cubicBezTo>
                    <a:pt x="1573438" y="4125903"/>
                    <a:pt x="1585093" y="4145328"/>
                    <a:pt x="1608403" y="4145328"/>
                  </a:cubicBezTo>
                  <a:cubicBezTo>
                    <a:pt x="1627828" y="4145328"/>
                    <a:pt x="1647253" y="4129788"/>
                    <a:pt x="1647253" y="4110363"/>
                  </a:cubicBezTo>
                  <a:lnTo>
                    <a:pt x="1666679" y="3904456"/>
                  </a:lnTo>
                  <a:cubicBezTo>
                    <a:pt x="1666679" y="3892801"/>
                    <a:pt x="1670564" y="3881146"/>
                    <a:pt x="1674448" y="3869491"/>
                  </a:cubicBezTo>
                  <a:cubicBezTo>
                    <a:pt x="1674448" y="3869491"/>
                    <a:pt x="1674448" y="3865606"/>
                    <a:pt x="1674448" y="3865606"/>
                  </a:cubicBezTo>
                  <a:lnTo>
                    <a:pt x="1674448" y="3865606"/>
                  </a:lnTo>
                  <a:cubicBezTo>
                    <a:pt x="1697759" y="3807331"/>
                    <a:pt x="1759919" y="3768480"/>
                    <a:pt x="1825965" y="3784020"/>
                  </a:cubicBezTo>
                  <a:cubicBezTo>
                    <a:pt x="1895895" y="3799561"/>
                    <a:pt x="1969711" y="3807331"/>
                    <a:pt x="2047412" y="3807331"/>
                  </a:cubicBezTo>
                  <a:cubicBezTo>
                    <a:pt x="2125112" y="3807331"/>
                    <a:pt x="2198928" y="3799561"/>
                    <a:pt x="2272743" y="3784020"/>
                  </a:cubicBezTo>
                  <a:cubicBezTo>
                    <a:pt x="2307709" y="3776250"/>
                    <a:pt x="2342674" y="3787905"/>
                    <a:pt x="2362099" y="3815101"/>
                  </a:cubicBezTo>
                  <a:cubicBezTo>
                    <a:pt x="2369869" y="3826756"/>
                    <a:pt x="2377639" y="3838411"/>
                    <a:pt x="2381524" y="3853951"/>
                  </a:cubicBezTo>
                  <a:cubicBezTo>
                    <a:pt x="2381524" y="3857836"/>
                    <a:pt x="2381524" y="3861721"/>
                    <a:pt x="2385409" y="3865606"/>
                  </a:cubicBezTo>
                  <a:lnTo>
                    <a:pt x="2408720" y="4114248"/>
                  </a:lnTo>
                  <a:cubicBezTo>
                    <a:pt x="2408720" y="4133673"/>
                    <a:pt x="2428145" y="4149213"/>
                    <a:pt x="2447570" y="4149213"/>
                  </a:cubicBezTo>
                  <a:cubicBezTo>
                    <a:pt x="2466995" y="4149213"/>
                    <a:pt x="2482535" y="4129788"/>
                    <a:pt x="2482535" y="4110363"/>
                  </a:cubicBezTo>
                  <a:lnTo>
                    <a:pt x="2478650" y="4075398"/>
                  </a:lnTo>
                  <a:cubicBezTo>
                    <a:pt x="2478650" y="4067628"/>
                    <a:pt x="2474765" y="4059858"/>
                    <a:pt x="2474765" y="4048202"/>
                  </a:cubicBezTo>
                  <a:cubicBezTo>
                    <a:pt x="2478650" y="4075398"/>
                    <a:pt x="2474765" y="4090938"/>
                    <a:pt x="2470880" y="4102593"/>
                  </a:cubicBezTo>
                  <a:cubicBezTo>
                    <a:pt x="2470880" y="4094823"/>
                    <a:pt x="2470880" y="4055973"/>
                    <a:pt x="2474765" y="4048202"/>
                  </a:cubicBezTo>
                  <a:cubicBezTo>
                    <a:pt x="2474765" y="4048202"/>
                    <a:pt x="2463110" y="3923881"/>
                    <a:pt x="2463110" y="3896686"/>
                  </a:cubicBezTo>
                  <a:cubicBezTo>
                    <a:pt x="2463110" y="3873376"/>
                    <a:pt x="2486420" y="3865606"/>
                    <a:pt x="2533040" y="3881146"/>
                  </a:cubicBezTo>
                  <a:cubicBezTo>
                    <a:pt x="2533040" y="3881146"/>
                    <a:pt x="2533040" y="3881146"/>
                    <a:pt x="2536926" y="3881146"/>
                  </a:cubicBezTo>
                  <a:cubicBezTo>
                    <a:pt x="2540811" y="3881146"/>
                    <a:pt x="2540811" y="3881146"/>
                    <a:pt x="2544696" y="3881146"/>
                  </a:cubicBezTo>
                  <a:cubicBezTo>
                    <a:pt x="2618511" y="3904456"/>
                    <a:pt x="2707867" y="3923881"/>
                    <a:pt x="2804993" y="3947192"/>
                  </a:cubicBezTo>
                  <a:cubicBezTo>
                    <a:pt x="2843843" y="3962732"/>
                    <a:pt x="2874923" y="3997697"/>
                    <a:pt x="2890463" y="4036547"/>
                  </a:cubicBezTo>
                  <a:cubicBezTo>
                    <a:pt x="2898233" y="4055973"/>
                    <a:pt x="2902118" y="4094823"/>
                    <a:pt x="2874923" y="4122018"/>
                  </a:cubicBezTo>
                  <a:cubicBezTo>
                    <a:pt x="2816648" y="4180293"/>
                    <a:pt x="2649591" y="4238569"/>
                    <a:pt x="2552466" y="4273534"/>
                  </a:cubicBezTo>
                  <a:cubicBezTo>
                    <a:pt x="2536926" y="4281304"/>
                    <a:pt x="2490305" y="4292960"/>
                    <a:pt x="2463110" y="4304615"/>
                  </a:cubicBezTo>
                  <a:cubicBezTo>
                    <a:pt x="2451455" y="4308500"/>
                    <a:pt x="2451455" y="4320155"/>
                    <a:pt x="2459225" y="4324040"/>
                  </a:cubicBezTo>
                  <a:lnTo>
                    <a:pt x="2466995" y="4327925"/>
                  </a:lnTo>
                  <a:lnTo>
                    <a:pt x="2505845" y="4351235"/>
                  </a:lnTo>
                  <a:cubicBezTo>
                    <a:pt x="2513615" y="4355120"/>
                    <a:pt x="2521386" y="4355120"/>
                    <a:pt x="2529155" y="4355120"/>
                  </a:cubicBezTo>
                  <a:cubicBezTo>
                    <a:pt x="2540811" y="4351235"/>
                    <a:pt x="2556351" y="4343465"/>
                    <a:pt x="2575776" y="4339580"/>
                  </a:cubicBezTo>
                  <a:cubicBezTo>
                    <a:pt x="2688442" y="4300730"/>
                    <a:pt x="2859383" y="4242454"/>
                    <a:pt x="2929314" y="4172524"/>
                  </a:cubicBezTo>
                  <a:cubicBezTo>
                    <a:pt x="2968164" y="4129788"/>
                    <a:pt x="2979819" y="4071513"/>
                    <a:pt x="2960394" y="4013237"/>
                  </a:cubicBezTo>
                  <a:cubicBezTo>
                    <a:pt x="2956509" y="3997697"/>
                    <a:pt x="2948739" y="3986042"/>
                    <a:pt x="2944854" y="3974387"/>
                  </a:cubicBezTo>
                  <a:cubicBezTo>
                    <a:pt x="3119680" y="4009352"/>
                    <a:pt x="3302277" y="4040432"/>
                    <a:pt x="3434368" y="4063743"/>
                  </a:cubicBezTo>
                  <a:lnTo>
                    <a:pt x="3477103" y="4071513"/>
                  </a:lnTo>
                  <a:cubicBezTo>
                    <a:pt x="3632504" y="4098708"/>
                    <a:pt x="3745170" y="4145328"/>
                    <a:pt x="3826756" y="4223029"/>
                  </a:cubicBezTo>
                  <a:cubicBezTo>
                    <a:pt x="3826756" y="4223029"/>
                    <a:pt x="3826756" y="4223029"/>
                    <a:pt x="3826756" y="4223029"/>
                  </a:cubicBezTo>
                  <a:cubicBezTo>
                    <a:pt x="3846181" y="4238569"/>
                    <a:pt x="3861721" y="4257994"/>
                    <a:pt x="3877261" y="4281304"/>
                  </a:cubicBezTo>
                  <a:cubicBezTo>
                    <a:pt x="3877261" y="4281304"/>
                    <a:pt x="3877261" y="4281304"/>
                    <a:pt x="3877261" y="4281304"/>
                  </a:cubicBezTo>
                  <a:cubicBezTo>
                    <a:pt x="3916112" y="4335695"/>
                    <a:pt x="3943307" y="4401741"/>
                    <a:pt x="3958847" y="4483326"/>
                  </a:cubicBezTo>
                  <a:cubicBezTo>
                    <a:pt x="3993812" y="4665922"/>
                    <a:pt x="4009352" y="4910680"/>
                    <a:pt x="4013238" y="5116586"/>
                  </a:cubicBezTo>
                  <a:lnTo>
                    <a:pt x="4087053" y="5116586"/>
                  </a:lnTo>
                  <a:cubicBezTo>
                    <a:pt x="4067628" y="4902909"/>
                    <a:pt x="4052088" y="4654268"/>
                    <a:pt x="4013238" y="4467786"/>
                  </a:cubicBezTo>
                  <a:close/>
                  <a:moveTo>
                    <a:pt x="3286737" y="2517500"/>
                  </a:moveTo>
                  <a:lnTo>
                    <a:pt x="3298392" y="2167847"/>
                  </a:lnTo>
                  <a:cubicBezTo>
                    <a:pt x="3302277" y="2163962"/>
                    <a:pt x="3306162" y="2160077"/>
                    <a:pt x="3310047" y="2152307"/>
                  </a:cubicBezTo>
                  <a:cubicBezTo>
                    <a:pt x="3403287" y="2167847"/>
                    <a:pt x="3496528" y="2268858"/>
                    <a:pt x="3496528" y="2435915"/>
                  </a:cubicBezTo>
                  <a:cubicBezTo>
                    <a:pt x="3496528" y="2579661"/>
                    <a:pt x="3364437" y="2742832"/>
                    <a:pt x="3224576" y="2836073"/>
                  </a:cubicBezTo>
                  <a:cubicBezTo>
                    <a:pt x="3259541" y="2735062"/>
                    <a:pt x="3282852" y="2630166"/>
                    <a:pt x="3286737" y="2517500"/>
                  </a:cubicBezTo>
                  <a:close/>
                  <a:moveTo>
                    <a:pt x="574985" y="2435915"/>
                  </a:moveTo>
                  <a:cubicBezTo>
                    <a:pt x="574985" y="2284398"/>
                    <a:pt x="652685" y="2183388"/>
                    <a:pt x="738156" y="2156192"/>
                  </a:cubicBezTo>
                  <a:cubicBezTo>
                    <a:pt x="745926" y="2167847"/>
                    <a:pt x="753696" y="2175618"/>
                    <a:pt x="761466" y="2187273"/>
                  </a:cubicBezTo>
                  <a:lnTo>
                    <a:pt x="773121" y="2498075"/>
                  </a:lnTo>
                  <a:cubicBezTo>
                    <a:pt x="777006" y="2622396"/>
                    <a:pt x="800316" y="2735062"/>
                    <a:pt x="843052" y="2839958"/>
                  </a:cubicBezTo>
                  <a:cubicBezTo>
                    <a:pt x="703191" y="2742832"/>
                    <a:pt x="574985" y="2575776"/>
                    <a:pt x="574985" y="2435915"/>
                  </a:cubicBezTo>
                  <a:close/>
                  <a:moveTo>
                    <a:pt x="1484082" y="3881146"/>
                  </a:moveTo>
                  <a:lnTo>
                    <a:pt x="1484082" y="3881146"/>
                  </a:lnTo>
                  <a:lnTo>
                    <a:pt x="1484082" y="3881146"/>
                  </a:lnTo>
                  <a:cubicBezTo>
                    <a:pt x="1487967" y="3881146"/>
                    <a:pt x="1487967" y="3881146"/>
                    <a:pt x="1487967" y="3881146"/>
                  </a:cubicBezTo>
                  <a:lnTo>
                    <a:pt x="1484082" y="3881146"/>
                  </a:lnTo>
                  <a:close/>
                  <a:moveTo>
                    <a:pt x="1515162" y="3877261"/>
                  </a:moveTo>
                  <a:cubicBezTo>
                    <a:pt x="1515162" y="3877261"/>
                    <a:pt x="1515162" y="3877261"/>
                    <a:pt x="1515162" y="3877261"/>
                  </a:cubicBezTo>
                  <a:lnTo>
                    <a:pt x="1515162" y="3877261"/>
                  </a:lnTo>
                  <a:cubicBezTo>
                    <a:pt x="1519047" y="3877261"/>
                    <a:pt x="1519047" y="3877261"/>
                    <a:pt x="1515162" y="3877261"/>
                  </a:cubicBezTo>
                  <a:close/>
                  <a:moveTo>
                    <a:pt x="2455340" y="3853951"/>
                  </a:moveTo>
                  <a:lnTo>
                    <a:pt x="2455340" y="3853951"/>
                  </a:lnTo>
                  <a:cubicBezTo>
                    <a:pt x="2455340" y="3853951"/>
                    <a:pt x="2455340" y="3853951"/>
                    <a:pt x="2455340" y="3853951"/>
                  </a:cubicBezTo>
                  <a:lnTo>
                    <a:pt x="2455340" y="3853951"/>
                  </a:lnTo>
                  <a:cubicBezTo>
                    <a:pt x="2455340" y="3853951"/>
                    <a:pt x="2455340" y="3853951"/>
                    <a:pt x="2455340" y="3853951"/>
                  </a:cubicBezTo>
                  <a:close/>
                  <a:moveTo>
                    <a:pt x="2509730" y="3799561"/>
                  </a:moveTo>
                  <a:cubicBezTo>
                    <a:pt x="2505845" y="3799561"/>
                    <a:pt x="2505845" y="3795675"/>
                    <a:pt x="2501960" y="3795675"/>
                  </a:cubicBezTo>
                  <a:cubicBezTo>
                    <a:pt x="2505845" y="3795675"/>
                    <a:pt x="2509730" y="3799561"/>
                    <a:pt x="2513615" y="3799561"/>
                  </a:cubicBezTo>
                  <a:cubicBezTo>
                    <a:pt x="2513615" y="3799561"/>
                    <a:pt x="2513615" y="3799561"/>
                    <a:pt x="2509730" y="3799561"/>
                  </a:cubicBezTo>
                  <a:close/>
                  <a:moveTo>
                    <a:pt x="2536926" y="3616964"/>
                  </a:moveTo>
                  <a:cubicBezTo>
                    <a:pt x="2533040" y="3616964"/>
                    <a:pt x="2533040" y="3620849"/>
                    <a:pt x="2529155" y="3620849"/>
                  </a:cubicBezTo>
                  <a:cubicBezTo>
                    <a:pt x="2533040" y="3616964"/>
                    <a:pt x="2536926" y="3616964"/>
                    <a:pt x="2536926" y="3616964"/>
                  </a:cubicBezTo>
                  <a:cubicBezTo>
                    <a:pt x="2540811" y="3616964"/>
                    <a:pt x="2536926" y="3616964"/>
                    <a:pt x="2536926" y="3616964"/>
                  </a:cubicBezTo>
                  <a:close/>
                  <a:moveTo>
                    <a:pt x="2824418" y="3904456"/>
                  </a:moveTo>
                  <a:cubicBezTo>
                    <a:pt x="2824418" y="3904456"/>
                    <a:pt x="2824418" y="3904456"/>
                    <a:pt x="2824418" y="3904456"/>
                  </a:cubicBezTo>
                  <a:lnTo>
                    <a:pt x="2824418" y="3904456"/>
                  </a:lnTo>
                  <a:cubicBezTo>
                    <a:pt x="2824418" y="3904456"/>
                    <a:pt x="2824418" y="3904456"/>
                    <a:pt x="2824418" y="3904456"/>
                  </a:cubicBezTo>
                  <a:close/>
                  <a:moveTo>
                    <a:pt x="2972049" y="3158530"/>
                  </a:moveTo>
                  <a:cubicBezTo>
                    <a:pt x="2940969" y="3212921"/>
                    <a:pt x="2906004" y="3263426"/>
                    <a:pt x="2859383" y="3313932"/>
                  </a:cubicBezTo>
                  <a:cubicBezTo>
                    <a:pt x="2804993" y="3372207"/>
                    <a:pt x="2750602" y="3426597"/>
                    <a:pt x="2692327" y="3473218"/>
                  </a:cubicBezTo>
                  <a:cubicBezTo>
                    <a:pt x="2684557" y="3480988"/>
                    <a:pt x="2672902" y="3488758"/>
                    <a:pt x="2665132" y="3496528"/>
                  </a:cubicBezTo>
                  <a:cubicBezTo>
                    <a:pt x="2653477" y="3504298"/>
                    <a:pt x="2641821" y="3515953"/>
                    <a:pt x="2634051" y="3523723"/>
                  </a:cubicBezTo>
                  <a:cubicBezTo>
                    <a:pt x="2626281" y="3531493"/>
                    <a:pt x="2618511" y="3535378"/>
                    <a:pt x="2610741" y="3543148"/>
                  </a:cubicBezTo>
                  <a:cubicBezTo>
                    <a:pt x="2602971" y="3550919"/>
                    <a:pt x="2591316" y="3554804"/>
                    <a:pt x="2583546" y="3562573"/>
                  </a:cubicBezTo>
                  <a:cubicBezTo>
                    <a:pt x="2583546" y="3562573"/>
                    <a:pt x="2579661" y="3566459"/>
                    <a:pt x="2579661" y="3566459"/>
                  </a:cubicBezTo>
                  <a:cubicBezTo>
                    <a:pt x="2568006" y="3574229"/>
                    <a:pt x="2556351" y="3581999"/>
                    <a:pt x="2544696" y="3589769"/>
                  </a:cubicBezTo>
                  <a:cubicBezTo>
                    <a:pt x="2521386" y="3605309"/>
                    <a:pt x="2494190" y="3620849"/>
                    <a:pt x="2470880" y="3632504"/>
                  </a:cubicBezTo>
                  <a:cubicBezTo>
                    <a:pt x="2459225" y="3640274"/>
                    <a:pt x="2447570" y="3644159"/>
                    <a:pt x="2435915" y="3651929"/>
                  </a:cubicBezTo>
                  <a:cubicBezTo>
                    <a:pt x="2435915" y="3651929"/>
                    <a:pt x="2435915" y="3651929"/>
                    <a:pt x="2435915" y="3651929"/>
                  </a:cubicBezTo>
                  <a:cubicBezTo>
                    <a:pt x="2420375" y="3659699"/>
                    <a:pt x="2404835" y="3663585"/>
                    <a:pt x="2393179" y="3671354"/>
                  </a:cubicBezTo>
                  <a:cubicBezTo>
                    <a:pt x="2377639" y="3679124"/>
                    <a:pt x="2362099" y="3683010"/>
                    <a:pt x="2346559" y="3690780"/>
                  </a:cubicBezTo>
                  <a:cubicBezTo>
                    <a:pt x="2331019" y="3694665"/>
                    <a:pt x="2319364" y="3702435"/>
                    <a:pt x="2303824" y="3706320"/>
                  </a:cubicBezTo>
                  <a:cubicBezTo>
                    <a:pt x="2303824" y="3706320"/>
                    <a:pt x="2303824" y="3706320"/>
                    <a:pt x="2299939" y="3706320"/>
                  </a:cubicBezTo>
                  <a:cubicBezTo>
                    <a:pt x="2284399" y="3710205"/>
                    <a:pt x="2268858" y="3714090"/>
                    <a:pt x="2253318" y="3717975"/>
                  </a:cubicBezTo>
                  <a:cubicBezTo>
                    <a:pt x="2253318" y="3717975"/>
                    <a:pt x="2253318" y="3717975"/>
                    <a:pt x="2253318" y="3717975"/>
                  </a:cubicBezTo>
                  <a:cubicBezTo>
                    <a:pt x="2245548" y="3717975"/>
                    <a:pt x="2237778" y="3721860"/>
                    <a:pt x="2230008" y="3721860"/>
                  </a:cubicBezTo>
                  <a:cubicBezTo>
                    <a:pt x="2222238" y="3721860"/>
                    <a:pt x="2214468" y="3725745"/>
                    <a:pt x="2206698" y="3725745"/>
                  </a:cubicBezTo>
                  <a:cubicBezTo>
                    <a:pt x="2218353" y="3725745"/>
                    <a:pt x="2233893" y="3721860"/>
                    <a:pt x="2245548" y="3717975"/>
                  </a:cubicBezTo>
                  <a:cubicBezTo>
                    <a:pt x="2230008" y="3721860"/>
                    <a:pt x="2210583" y="3725745"/>
                    <a:pt x="2195043" y="3725745"/>
                  </a:cubicBezTo>
                  <a:cubicBezTo>
                    <a:pt x="2191158" y="3725745"/>
                    <a:pt x="2183388" y="3725745"/>
                    <a:pt x="2179503" y="3729630"/>
                  </a:cubicBezTo>
                  <a:cubicBezTo>
                    <a:pt x="2167848" y="3729630"/>
                    <a:pt x="2160077" y="3733515"/>
                    <a:pt x="2148422" y="3733515"/>
                  </a:cubicBezTo>
                  <a:cubicBezTo>
                    <a:pt x="2117342" y="3737400"/>
                    <a:pt x="2086262" y="3737400"/>
                    <a:pt x="2055182" y="3737400"/>
                  </a:cubicBezTo>
                  <a:cubicBezTo>
                    <a:pt x="2051297" y="3737400"/>
                    <a:pt x="2047412" y="3737400"/>
                    <a:pt x="2043526" y="3737400"/>
                  </a:cubicBezTo>
                  <a:lnTo>
                    <a:pt x="2039641" y="3737400"/>
                  </a:lnTo>
                  <a:cubicBezTo>
                    <a:pt x="2035757" y="3737400"/>
                    <a:pt x="2035757" y="3737400"/>
                    <a:pt x="2031871" y="3737400"/>
                  </a:cubicBezTo>
                  <a:cubicBezTo>
                    <a:pt x="1989136" y="3737400"/>
                    <a:pt x="1950286" y="3733515"/>
                    <a:pt x="1911435" y="3729630"/>
                  </a:cubicBezTo>
                  <a:cubicBezTo>
                    <a:pt x="1907550" y="3729630"/>
                    <a:pt x="1903665" y="3729630"/>
                    <a:pt x="1899780" y="3729630"/>
                  </a:cubicBezTo>
                  <a:cubicBezTo>
                    <a:pt x="1794885" y="3714090"/>
                    <a:pt x="1705529" y="3683010"/>
                    <a:pt x="1623943" y="3644159"/>
                  </a:cubicBezTo>
                  <a:cubicBezTo>
                    <a:pt x="1620058" y="3644159"/>
                    <a:pt x="1620058" y="3640274"/>
                    <a:pt x="1616173" y="3640274"/>
                  </a:cubicBezTo>
                  <a:cubicBezTo>
                    <a:pt x="1592863" y="3632504"/>
                    <a:pt x="1573438" y="3620849"/>
                    <a:pt x="1554013" y="3609194"/>
                  </a:cubicBezTo>
                  <a:cubicBezTo>
                    <a:pt x="1538472" y="3597539"/>
                    <a:pt x="1519047" y="3581999"/>
                    <a:pt x="1499622" y="3570344"/>
                  </a:cubicBezTo>
                  <a:cubicBezTo>
                    <a:pt x="1495737" y="3570344"/>
                    <a:pt x="1495737" y="3566459"/>
                    <a:pt x="1495737" y="3566459"/>
                  </a:cubicBezTo>
                  <a:cubicBezTo>
                    <a:pt x="1472427" y="3550919"/>
                    <a:pt x="1449117" y="3535378"/>
                    <a:pt x="1429692" y="3515953"/>
                  </a:cubicBezTo>
                  <a:cubicBezTo>
                    <a:pt x="1363646" y="3461563"/>
                    <a:pt x="1309256" y="3407172"/>
                    <a:pt x="1258750" y="3352782"/>
                  </a:cubicBezTo>
                  <a:cubicBezTo>
                    <a:pt x="1216015" y="3306161"/>
                    <a:pt x="1177165" y="3263426"/>
                    <a:pt x="1149969" y="3224576"/>
                  </a:cubicBezTo>
                  <a:cubicBezTo>
                    <a:pt x="1052844" y="3108025"/>
                    <a:pt x="975143" y="2972049"/>
                    <a:pt x="916867" y="2828303"/>
                  </a:cubicBezTo>
                  <a:cubicBezTo>
                    <a:pt x="874132" y="2727292"/>
                    <a:pt x="854707" y="2618511"/>
                    <a:pt x="846937" y="2498075"/>
                  </a:cubicBezTo>
                  <a:lnTo>
                    <a:pt x="843052" y="2420374"/>
                  </a:lnTo>
                  <a:cubicBezTo>
                    <a:pt x="843052" y="2416489"/>
                    <a:pt x="843052" y="2412604"/>
                    <a:pt x="843052" y="2412604"/>
                  </a:cubicBezTo>
                  <a:cubicBezTo>
                    <a:pt x="839167" y="2338789"/>
                    <a:pt x="835282" y="2272743"/>
                    <a:pt x="839167" y="2210583"/>
                  </a:cubicBezTo>
                  <a:cubicBezTo>
                    <a:pt x="839167" y="2198928"/>
                    <a:pt x="839167" y="2191158"/>
                    <a:pt x="843052" y="2179502"/>
                  </a:cubicBezTo>
                  <a:cubicBezTo>
                    <a:pt x="843052" y="2167847"/>
                    <a:pt x="843052" y="2156192"/>
                    <a:pt x="846937" y="2144537"/>
                  </a:cubicBezTo>
                  <a:cubicBezTo>
                    <a:pt x="850822" y="2113457"/>
                    <a:pt x="854707" y="2078492"/>
                    <a:pt x="862477" y="2047411"/>
                  </a:cubicBezTo>
                  <a:cubicBezTo>
                    <a:pt x="866362" y="2024101"/>
                    <a:pt x="874132" y="2000791"/>
                    <a:pt x="881902" y="1973596"/>
                  </a:cubicBezTo>
                  <a:cubicBezTo>
                    <a:pt x="1305371" y="1946401"/>
                    <a:pt x="1554013" y="1841505"/>
                    <a:pt x="1841505" y="1651138"/>
                  </a:cubicBezTo>
                  <a:lnTo>
                    <a:pt x="1841505" y="1651138"/>
                  </a:lnTo>
                  <a:cubicBezTo>
                    <a:pt x="2109572" y="1487967"/>
                    <a:pt x="2350444" y="1274290"/>
                    <a:pt x="2544696" y="1021763"/>
                  </a:cubicBezTo>
                  <a:cubicBezTo>
                    <a:pt x="2622396" y="1149969"/>
                    <a:pt x="2711752" y="1270405"/>
                    <a:pt x="2808878" y="1383071"/>
                  </a:cubicBezTo>
                  <a:lnTo>
                    <a:pt x="2987589" y="1573438"/>
                  </a:lnTo>
                  <a:cubicBezTo>
                    <a:pt x="3022555" y="1604518"/>
                    <a:pt x="3049750" y="1639483"/>
                    <a:pt x="3073060" y="1678334"/>
                  </a:cubicBezTo>
                  <a:cubicBezTo>
                    <a:pt x="3073060" y="1678334"/>
                    <a:pt x="3073060" y="1678334"/>
                    <a:pt x="3073060" y="1678334"/>
                  </a:cubicBezTo>
                  <a:cubicBezTo>
                    <a:pt x="3084715" y="1693874"/>
                    <a:pt x="3092485" y="1713299"/>
                    <a:pt x="3100255" y="1732724"/>
                  </a:cubicBezTo>
                  <a:cubicBezTo>
                    <a:pt x="3127450" y="1787114"/>
                    <a:pt x="3150760" y="1841505"/>
                    <a:pt x="3170186" y="1895895"/>
                  </a:cubicBezTo>
                  <a:cubicBezTo>
                    <a:pt x="3197381" y="1965826"/>
                    <a:pt x="3212921" y="2039641"/>
                    <a:pt x="3220691" y="2117342"/>
                  </a:cubicBezTo>
                  <a:cubicBezTo>
                    <a:pt x="3220691" y="2125112"/>
                    <a:pt x="3220691" y="2132882"/>
                    <a:pt x="3224576" y="2144537"/>
                  </a:cubicBezTo>
                  <a:cubicBezTo>
                    <a:pt x="3224576" y="2160077"/>
                    <a:pt x="3224576" y="2175618"/>
                    <a:pt x="3224576" y="2191158"/>
                  </a:cubicBezTo>
                  <a:cubicBezTo>
                    <a:pt x="3224576" y="2210583"/>
                    <a:pt x="3224576" y="2226123"/>
                    <a:pt x="3224576" y="2245548"/>
                  </a:cubicBezTo>
                  <a:lnTo>
                    <a:pt x="3212921" y="2517500"/>
                  </a:lnTo>
                  <a:cubicBezTo>
                    <a:pt x="3209036" y="2634051"/>
                    <a:pt x="3185726" y="2738947"/>
                    <a:pt x="3146875" y="2839958"/>
                  </a:cubicBezTo>
                  <a:cubicBezTo>
                    <a:pt x="3100255" y="2948739"/>
                    <a:pt x="3041980" y="3057519"/>
                    <a:pt x="2972049" y="3158530"/>
                  </a:cubicBezTo>
                  <a:cubicBezTo>
                    <a:pt x="2972049" y="3158530"/>
                    <a:pt x="2972049" y="3158530"/>
                    <a:pt x="2972049" y="3158530"/>
                  </a:cubicBezTo>
                  <a:close/>
                </a:path>
              </a:pathLst>
            </a:custGeom>
            <a:solidFill>
              <a:srgbClr val="1A4A5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3" name="フリーフォーム: 図形 862">
              <a:extLst>
                <a:ext uri="{FF2B5EF4-FFF2-40B4-BE49-F238E27FC236}">
                  <a16:creationId xmlns:a16="http://schemas.microsoft.com/office/drawing/2014/main" id="{BF9B4B4D-801A-450D-A892-7DE6608F87DE}"/>
                </a:ext>
              </a:extLst>
            </p:cNvPr>
            <p:cNvSpPr/>
            <p:nvPr/>
          </p:nvSpPr>
          <p:spPr>
            <a:xfrm>
              <a:off x="33531541" y="23399279"/>
              <a:ext cx="451267" cy="279722"/>
            </a:xfrm>
            <a:custGeom>
              <a:avLst/>
              <a:gdLst>
                <a:gd name="connsiteX0" fmla="*/ 451268 w 451267"/>
                <a:gd name="connsiteY0" fmla="*/ 101011 h 279722"/>
                <a:gd name="connsiteX1" fmla="*/ 451268 w 451267"/>
                <a:gd name="connsiteY1" fmla="*/ 120436 h 279722"/>
                <a:gd name="connsiteX2" fmla="*/ 431842 w 451267"/>
                <a:gd name="connsiteY2" fmla="*/ 151516 h 279722"/>
                <a:gd name="connsiteX3" fmla="*/ 78304 w 451267"/>
                <a:gd name="connsiteY3" fmla="*/ 279722 h 279722"/>
                <a:gd name="connsiteX4" fmla="*/ 66649 w 451267"/>
                <a:gd name="connsiteY4" fmla="*/ 279722 h 279722"/>
                <a:gd name="connsiteX5" fmla="*/ 35569 w 451267"/>
                <a:gd name="connsiteY5" fmla="*/ 260297 h 279722"/>
                <a:gd name="connsiteX6" fmla="*/ 54994 w 451267"/>
                <a:gd name="connsiteY6" fmla="*/ 217562 h 279722"/>
                <a:gd name="connsiteX7" fmla="*/ 303636 w 451267"/>
                <a:gd name="connsiteY7" fmla="*/ 128206 h 279722"/>
                <a:gd name="connsiteX8" fmla="*/ 303636 w 451267"/>
                <a:gd name="connsiteY8" fmla="*/ 116551 h 279722"/>
                <a:gd name="connsiteX9" fmla="*/ 27799 w 451267"/>
                <a:gd name="connsiteY9" fmla="*/ 66046 h 279722"/>
                <a:gd name="connsiteX10" fmla="*/ 604 w 451267"/>
                <a:gd name="connsiteY10" fmla="*/ 27195 h 279722"/>
                <a:gd name="connsiteX11" fmla="*/ 39454 w 451267"/>
                <a:gd name="connsiteY11" fmla="*/ 0 h 279722"/>
                <a:gd name="connsiteX12" fmla="*/ 424072 w 451267"/>
                <a:gd name="connsiteY12" fmla="*/ 69931 h 279722"/>
                <a:gd name="connsiteX13" fmla="*/ 451268 w 451267"/>
                <a:gd name="connsiteY13" fmla="*/ 101011 h 2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1267" h="279722">
                  <a:moveTo>
                    <a:pt x="451268" y="101011"/>
                  </a:moveTo>
                  <a:lnTo>
                    <a:pt x="451268" y="120436"/>
                  </a:lnTo>
                  <a:cubicBezTo>
                    <a:pt x="451268" y="135976"/>
                    <a:pt x="443497" y="147631"/>
                    <a:pt x="431842" y="151516"/>
                  </a:cubicBezTo>
                  <a:lnTo>
                    <a:pt x="78304" y="279722"/>
                  </a:lnTo>
                  <a:cubicBezTo>
                    <a:pt x="74419" y="279722"/>
                    <a:pt x="70534" y="279722"/>
                    <a:pt x="66649" y="279722"/>
                  </a:cubicBezTo>
                  <a:cubicBezTo>
                    <a:pt x="54994" y="279722"/>
                    <a:pt x="43339" y="271952"/>
                    <a:pt x="35569" y="260297"/>
                  </a:cubicBezTo>
                  <a:cubicBezTo>
                    <a:pt x="27799" y="244757"/>
                    <a:pt x="39454" y="225332"/>
                    <a:pt x="54994" y="217562"/>
                  </a:cubicBezTo>
                  <a:lnTo>
                    <a:pt x="303636" y="128206"/>
                  </a:lnTo>
                  <a:cubicBezTo>
                    <a:pt x="311406" y="124321"/>
                    <a:pt x="311406" y="116551"/>
                    <a:pt x="303636" y="116551"/>
                  </a:cubicBezTo>
                  <a:lnTo>
                    <a:pt x="27799" y="66046"/>
                  </a:lnTo>
                  <a:cubicBezTo>
                    <a:pt x="12259" y="62160"/>
                    <a:pt x="-3281" y="46620"/>
                    <a:pt x="604" y="27195"/>
                  </a:cubicBezTo>
                  <a:cubicBezTo>
                    <a:pt x="4489" y="7770"/>
                    <a:pt x="20029" y="0"/>
                    <a:pt x="39454" y="0"/>
                  </a:cubicBezTo>
                  <a:lnTo>
                    <a:pt x="424072" y="69931"/>
                  </a:lnTo>
                  <a:cubicBezTo>
                    <a:pt x="439612" y="73816"/>
                    <a:pt x="451268" y="85471"/>
                    <a:pt x="451268" y="101011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13" name="フリーフォーム: 図形 612">
              <a:extLst>
                <a:ext uri="{FF2B5EF4-FFF2-40B4-BE49-F238E27FC236}">
                  <a16:creationId xmlns:a16="http://schemas.microsoft.com/office/drawing/2014/main" id="{0733F567-3A60-47F0-9567-B1DC40097ED9}"/>
                </a:ext>
              </a:extLst>
            </p:cNvPr>
            <p:cNvSpPr/>
            <p:nvPr/>
          </p:nvSpPr>
          <p:spPr>
            <a:xfrm>
              <a:off x="33389388" y="23090960"/>
              <a:ext cx="640040" cy="206935"/>
            </a:xfrm>
            <a:custGeom>
              <a:avLst/>
              <a:gdLst>
                <a:gd name="connsiteX0" fmla="*/ 640041 w 640040"/>
                <a:gd name="connsiteY0" fmla="*/ 16941 h 206935"/>
                <a:gd name="connsiteX1" fmla="*/ 632271 w 640040"/>
                <a:gd name="connsiteY1" fmla="*/ 86872 h 206935"/>
                <a:gd name="connsiteX2" fmla="*/ 624501 w 640040"/>
                <a:gd name="connsiteY2" fmla="*/ 106297 h 206935"/>
                <a:gd name="connsiteX3" fmla="*/ 570110 w 640040"/>
                <a:gd name="connsiteY3" fmla="*/ 129607 h 206935"/>
                <a:gd name="connsiteX4" fmla="*/ 570110 w 640040"/>
                <a:gd name="connsiteY4" fmla="*/ 129607 h 206935"/>
                <a:gd name="connsiteX5" fmla="*/ 562340 w 640040"/>
                <a:gd name="connsiteY5" fmla="*/ 133492 h 206935"/>
                <a:gd name="connsiteX6" fmla="*/ 305928 w 640040"/>
                <a:gd name="connsiteY6" fmla="*/ 199538 h 206935"/>
                <a:gd name="connsiteX7" fmla="*/ 26206 w 640040"/>
                <a:gd name="connsiteY7" fmla="*/ 183998 h 206935"/>
                <a:gd name="connsiteX8" fmla="*/ 30091 w 640040"/>
                <a:gd name="connsiteY8" fmla="*/ 172343 h 206935"/>
                <a:gd name="connsiteX9" fmla="*/ 255423 w 640040"/>
                <a:gd name="connsiteY9" fmla="*/ 145147 h 206935"/>
                <a:gd name="connsiteX10" fmla="*/ 620616 w 640040"/>
                <a:gd name="connsiteY10" fmla="*/ 1401 h 206935"/>
                <a:gd name="connsiteX11" fmla="*/ 640041 w 640040"/>
                <a:gd name="connsiteY11" fmla="*/ 16941 h 20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0040" h="206935">
                  <a:moveTo>
                    <a:pt x="640041" y="16941"/>
                  </a:moveTo>
                  <a:cubicBezTo>
                    <a:pt x="640041" y="32482"/>
                    <a:pt x="636156" y="71332"/>
                    <a:pt x="632271" y="86872"/>
                  </a:cubicBezTo>
                  <a:cubicBezTo>
                    <a:pt x="628386" y="98527"/>
                    <a:pt x="628386" y="102412"/>
                    <a:pt x="624501" y="106297"/>
                  </a:cubicBezTo>
                  <a:cubicBezTo>
                    <a:pt x="605076" y="114067"/>
                    <a:pt x="581765" y="125722"/>
                    <a:pt x="570110" y="129607"/>
                  </a:cubicBezTo>
                  <a:cubicBezTo>
                    <a:pt x="570110" y="129607"/>
                    <a:pt x="570110" y="129607"/>
                    <a:pt x="570110" y="129607"/>
                  </a:cubicBezTo>
                  <a:cubicBezTo>
                    <a:pt x="566225" y="129607"/>
                    <a:pt x="566225" y="133492"/>
                    <a:pt x="562340" y="133492"/>
                  </a:cubicBezTo>
                  <a:cubicBezTo>
                    <a:pt x="511835" y="152918"/>
                    <a:pt x="410824" y="183998"/>
                    <a:pt x="305928" y="199538"/>
                  </a:cubicBezTo>
                  <a:cubicBezTo>
                    <a:pt x="224343" y="211193"/>
                    <a:pt x="107792" y="211193"/>
                    <a:pt x="26206" y="183998"/>
                  </a:cubicBezTo>
                  <a:cubicBezTo>
                    <a:pt x="-16529" y="172343"/>
                    <a:pt x="-989" y="168458"/>
                    <a:pt x="30091" y="172343"/>
                  </a:cubicBezTo>
                  <a:cubicBezTo>
                    <a:pt x="84481" y="183998"/>
                    <a:pt x="158297" y="164573"/>
                    <a:pt x="255423" y="145147"/>
                  </a:cubicBezTo>
                  <a:cubicBezTo>
                    <a:pt x="399169" y="117952"/>
                    <a:pt x="500180" y="63562"/>
                    <a:pt x="620616" y="1401"/>
                  </a:cubicBezTo>
                  <a:cubicBezTo>
                    <a:pt x="624501" y="-2484"/>
                    <a:pt x="640041" y="1401"/>
                    <a:pt x="640041" y="16941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14" name="フリーフォーム: 図形 613">
              <a:extLst>
                <a:ext uri="{FF2B5EF4-FFF2-40B4-BE49-F238E27FC236}">
                  <a16:creationId xmlns:a16="http://schemas.microsoft.com/office/drawing/2014/main" id="{7CC7C419-2489-45EF-B8C1-40C904761F0E}"/>
                </a:ext>
              </a:extLst>
            </p:cNvPr>
            <p:cNvSpPr/>
            <p:nvPr/>
          </p:nvSpPr>
          <p:spPr>
            <a:xfrm>
              <a:off x="34131905" y="24018793"/>
              <a:ext cx="282924" cy="83676"/>
            </a:xfrm>
            <a:custGeom>
              <a:avLst/>
              <a:gdLst>
                <a:gd name="connsiteX0" fmla="*/ 270487 w 282924"/>
                <a:gd name="connsiteY0" fmla="*/ 21517 h 83676"/>
                <a:gd name="connsiteX1" fmla="*/ 185016 w 282924"/>
                <a:gd name="connsiteY1" fmla="*/ 72022 h 83676"/>
                <a:gd name="connsiteX2" fmla="*/ 95660 w 282924"/>
                <a:gd name="connsiteY2" fmla="*/ 72022 h 83676"/>
                <a:gd name="connsiteX3" fmla="*/ 14075 w 282924"/>
                <a:gd name="connsiteY3" fmla="*/ 21517 h 83676"/>
                <a:gd name="connsiteX4" fmla="*/ 21845 w 282924"/>
                <a:gd name="connsiteY4" fmla="*/ 2091 h 83676"/>
                <a:gd name="connsiteX5" fmla="*/ 142281 w 282924"/>
                <a:gd name="connsiteY5" fmla="*/ 21517 h 83676"/>
                <a:gd name="connsiteX6" fmla="*/ 262717 w 282924"/>
                <a:gd name="connsiteY6" fmla="*/ 2091 h 83676"/>
                <a:gd name="connsiteX7" fmla="*/ 270487 w 282924"/>
                <a:gd name="connsiteY7" fmla="*/ 21517 h 83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2924" h="83676">
                  <a:moveTo>
                    <a:pt x="270487" y="21517"/>
                  </a:moveTo>
                  <a:lnTo>
                    <a:pt x="185016" y="72022"/>
                  </a:lnTo>
                  <a:cubicBezTo>
                    <a:pt x="157821" y="87562"/>
                    <a:pt x="122856" y="87562"/>
                    <a:pt x="95660" y="72022"/>
                  </a:cubicBezTo>
                  <a:lnTo>
                    <a:pt x="14075" y="21517"/>
                  </a:lnTo>
                  <a:cubicBezTo>
                    <a:pt x="-9236" y="9861"/>
                    <a:pt x="-1465" y="-5679"/>
                    <a:pt x="21845" y="2091"/>
                  </a:cubicBezTo>
                  <a:cubicBezTo>
                    <a:pt x="45155" y="13747"/>
                    <a:pt x="80120" y="21517"/>
                    <a:pt x="142281" y="21517"/>
                  </a:cubicBezTo>
                  <a:cubicBezTo>
                    <a:pt x="204441" y="21517"/>
                    <a:pt x="239406" y="13747"/>
                    <a:pt x="262717" y="2091"/>
                  </a:cubicBezTo>
                  <a:cubicBezTo>
                    <a:pt x="286027" y="-5679"/>
                    <a:pt x="289912" y="9861"/>
                    <a:pt x="270487" y="21517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15" name="フリーフォーム: 図形 614">
              <a:extLst>
                <a:ext uri="{FF2B5EF4-FFF2-40B4-BE49-F238E27FC236}">
                  <a16:creationId xmlns:a16="http://schemas.microsoft.com/office/drawing/2014/main" id="{9A499E88-AF2C-45C5-99DC-E34B3A98EA70}"/>
                </a:ext>
              </a:extLst>
            </p:cNvPr>
            <p:cNvSpPr/>
            <p:nvPr/>
          </p:nvSpPr>
          <p:spPr>
            <a:xfrm>
              <a:off x="34082848" y="24253986"/>
              <a:ext cx="408766" cy="384618"/>
            </a:xfrm>
            <a:custGeom>
              <a:avLst/>
              <a:gdLst>
                <a:gd name="connsiteX0" fmla="*/ 389474 w 408766"/>
                <a:gd name="connsiteY0" fmla="*/ 326343 h 384618"/>
                <a:gd name="connsiteX1" fmla="*/ 202993 w 408766"/>
                <a:gd name="connsiteY1" fmla="*/ 384618 h 384618"/>
                <a:gd name="connsiteX2" fmla="*/ 24281 w 408766"/>
                <a:gd name="connsiteY2" fmla="*/ 330228 h 384618"/>
                <a:gd name="connsiteX3" fmla="*/ 971 w 408766"/>
                <a:gd name="connsiteY3" fmla="*/ 233102 h 384618"/>
                <a:gd name="connsiteX4" fmla="*/ 202993 w 408766"/>
                <a:gd name="connsiteY4" fmla="*/ 0 h 384618"/>
                <a:gd name="connsiteX5" fmla="*/ 405015 w 408766"/>
                <a:gd name="connsiteY5" fmla="*/ 236987 h 384618"/>
                <a:gd name="connsiteX6" fmla="*/ 389474 w 408766"/>
                <a:gd name="connsiteY6" fmla="*/ 326343 h 38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766" h="384618">
                  <a:moveTo>
                    <a:pt x="389474" y="326343"/>
                  </a:moveTo>
                  <a:cubicBezTo>
                    <a:pt x="358394" y="365193"/>
                    <a:pt x="292349" y="384618"/>
                    <a:pt x="202993" y="384618"/>
                  </a:cubicBezTo>
                  <a:cubicBezTo>
                    <a:pt x="144717" y="384618"/>
                    <a:pt x="63132" y="376848"/>
                    <a:pt x="24281" y="330228"/>
                  </a:cubicBezTo>
                  <a:cubicBezTo>
                    <a:pt x="4856" y="306918"/>
                    <a:pt x="-2914" y="275837"/>
                    <a:pt x="971" y="233102"/>
                  </a:cubicBezTo>
                  <a:cubicBezTo>
                    <a:pt x="12626" y="128206"/>
                    <a:pt x="59247" y="0"/>
                    <a:pt x="202993" y="0"/>
                  </a:cubicBezTo>
                  <a:cubicBezTo>
                    <a:pt x="307889" y="0"/>
                    <a:pt x="366164" y="69931"/>
                    <a:pt x="405015" y="236987"/>
                  </a:cubicBezTo>
                  <a:cubicBezTo>
                    <a:pt x="412785" y="275837"/>
                    <a:pt x="408900" y="306918"/>
                    <a:pt x="389474" y="326343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16" name="フリーフォーム: 図形 615">
              <a:extLst>
                <a:ext uri="{FF2B5EF4-FFF2-40B4-BE49-F238E27FC236}">
                  <a16:creationId xmlns:a16="http://schemas.microsoft.com/office/drawing/2014/main" id="{DADE2F3D-65CE-4FE6-B260-E29E87E468C5}"/>
                </a:ext>
              </a:extLst>
            </p:cNvPr>
            <p:cNvSpPr/>
            <p:nvPr/>
          </p:nvSpPr>
          <p:spPr>
            <a:xfrm>
              <a:off x="34561678" y="23398535"/>
              <a:ext cx="451408" cy="280466"/>
            </a:xfrm>
            <a:custGeom>
              <a:avLst/>
              <a:gdLst>
                <a:gd name="connsiteX0" fmla="*/ 450664 w 451408"/>
                <a:gd name="connsiteY0" fmla="*/ 27940 h 280466"/>
                <a:gd name="connsiteX1" fmla="*/ 423468 w 451408"/>
                <a:gd name="connsiteY1" fmla="*/ 66790 h 280466"/>
                <a:gd name="connsiteX2" fmla="*/ 147631 w 451408"/>
                <a:gd name="connsiteY2" fmla="*/ 117295 h 280466"/>
                <a:gd name="connsiteX3" fmla="*/ 147631 w 451408"/>
                <a:gd name="connsiteY3" fmla="*/ 128950 h 280466"/>
                <a:gd name="connsiteX4" fmla="*/ 396273 w 451408"/>
                <a:gd name="connsiteY4" fmla="*/ 218306 h 280466"/>
                <a:gd name="connsiteX5" fmla="*/ 415698 w 451408"/>
                <a:gd name="connsiteY5" fmla="*/ 261041 h 280466"/>
                <a:gd name="connsiteX6" fmla="*/ 384618 w 451408"/>
                <a:gd name="connsiteY6" fmla="*/ 280466 h 280466"/>
                <a:gd name="connsiteX7" fmla="*/ 372963 w 451408"/>
                <a:gd name="connsiteY7" fmla="*/ 280466 h 280466"/>
                <a:gd name="connsiteX8" fmla="*/ 19425 w 451408"/>
                <a:gd name="connsiteY8" fmla="*/ 152261 h 280466"/>
                <a:gd name="connsiteX9" fmla="*/ 0 w 451408"/>
                <a:gd name="connsiteY9" fmla="*/ 121180 h 280466"/>
                <a:gd name="connsiteX10" fmla="*/ 0 w 451408"/>
                <a:gd name="connsiteY10" fmla="*/ 101755 h 280466"/>
                <a:gd name="connsiteX11" fmla="*/ 27195 w 451408"/>
                <a:gd name="connsiteY11" fmla="*/ 70675 h 280466"/>
                <a:gd name="connsiteX12" fmla="*/ 411813 w 451408"/>
                <a:gd name="connsiteY12" fmla="*/ 744 h 280466"/>
                <a:gd name="connsiteX13" fmla="*/ 450664 w 451408"/>
                <a:gd name="connsiteY13" fmla="*/ 27940 h 28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1408" h="280466">
                  <a:moveTo>
                    <a:pt x="450664" y="27940"/>
                  </a:moveTo>
                  <a:cubicBezTo>
                    <a:pt x="454549" y="47365"/>
                    <a:pt x="442893" y="62905"/>
                    <a:pt x="423468" y="66790"/>
                  </a:cubicBezTo>
                  <a:lnTo>
                    <a:pt x="147631" y="117295"/>
                  </a:lnTo>
                  <a:cubicBezTo>
                    <a:pt x="139861" y="117295"/>
                    <a:pt x="139861" y="128950"/>
                    <a:pt x="147631" y="128950"/>
                  </a:cubicBezTo>
                  <a:lnTo>
                    <a:pt x="396273" y="218306"/>
                  </a:lnTo>
                  <a:cubicBezTo>
                    <a:pt x="411813" y="226076"/>
                    <a:pt x="423468" y="241616"/>
                    <a:pt x="415698" y="261041"/>
                  </a:cubicBezTo>
                  <a:cubicBezTo>
                    <a:pt x="411813" y="272697"/>
                    <a:pt x="400158" y="280466"/>
                    <a:pt x="384618" y="280466"/>
                  </a:cubicBezTo>
                  <a:cubicBezTo>
                    <a:pt x="380733" y="280466"/>
                    <a:pt x="376848" y="280466"/>
                    <a:pt x="372963" y="280466"/>
                  </a:cubicBezTo>
                  <a:lnTo>
                    <a:pt x="19425" y="152261"/>
                  </a:lnTo>
                  <a:cubicBezTo>
                    <a:pt x="7770" y="148376"/>
                    <a:pt x="0" y="136720"/>
                    <a:pt x="0" y="121180"/>
                  </a:cubicBezTo>
                  <a:lnTo>
                    <a:pt x="0" y="101755"/>
                  </a:lnTo>
                  <a:cubicBezTo>
                    <a:pt x="0" y="86215"/>
                    <a:pt x="11655" y="74560"/>
                    <a:pt x="27195" y="70675"/>
                  </a:cubicBezTo>
                  <a:lnTo>
                    <a:pt x="411813" y="744"/>
                  </a:lnTo>
                  <a:cubicBezTo>
                    <a:pt x="427354" y="-3141"/>
                    <a:pt x="446779" y="8514"/>
                    <a:pt x="450664" y="27940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17" name="フリーフォーム: 図形 616">
              <a:extLst>
                <a:ext uri="{FF2B5EF4-FFF2-40B4-BE49-F238E27FC236}">
                  <a16:creationId xmlns:a16="http://schemas.microsoft.com/office/drawing/2014/main" id="{589E58A5-E534-4206-A355-3DCFAB66AD88}"/>
                </a:ext>
              </a:extLst>
            </p:cNvPr>
            <p:cNvSpPr/>
            <p:nvPr/>
          </p:nvSpPr>
          <p:spPr>
            <a:xfrm>
              <a:off x="34550023" y="23090960"/>
              <a:ext cx="640041" cy="206935"/>
            </a:xfrm>
            <a:custGeom>
              <a:avLst/>
              <a:gdLst>
                <a:gd name="connsiteX0" fmla="*/ 613835 w 640041"/>
                <a:gd name="connsiteY0" fmla="*/ 183998 h 206935"/>
                <a:gd name="connsiteX1" fmla="*/ 334113 w 640041"/>
                <a:gd name="connsiteY1" fmla="*/ 199538 h 206935"/>
                <a:gd name="connsiteX2" fmla="*/ 77701 w 640041"/>
                <a:gd name="connsiteY2" fmla="*/ 133492 h 206935"/>
                <a:gd name="connsiteX3" fmla="*/ 69931 w 640041"/>
                <a:gd name="connsiteY3" fmla="*/ 129607 h 206935"/>
                <a:gd name="connsiteX4" fmla="*/ 69931 w 640041"/>
                <a:gd name="connsiteY4" fmla="*/ 129607 h 206935"/>
                <a:gd name="connsiteX5" fmla="*/ 15540 w 640041"/>
                <a:gd name="connsiteY5" fmla="*/ 106297 h 206935"/>
                <a:gd name="connsiteX6" fmla="*/ 7770 w 640041"/>
                <a:gd name="connsiteY6" fmla="*/ 86872 h 206935"/>
                <a:gd name="connsiteX7" fmla="*/ 0 w 640041"/>
                <a:gd name="connsiteY7" fmla="*/ 16941 h 206935"/>
                <a:gd name="connsiteX8" fmla="*/ 19425 w 640041"/>
                <a:gd name="connsiteY8" fmla="*/ 1401 h 206935"/>
                <a:gd name="connsiteX9" fmla="*/ 384618 w 640041"/>
                <a:gd name="connsiteY9" fmla="*/ 145147 h 206935"/>
                <a:gd name="connsiteX10" fmla="*/ 609950 w 640041"/>
                <a:gd name="connsiteY10" fmla="*/ 172343 h 206935"/>
                <a:gd name="connsiteX11" fmla="*/ 613835 w 640041"/>
                <a:gd name="connsiteY11" fmla="*/ 183998 h 20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0041" h="206935">
                  <a:moveTo>
                    <a:pt x="613835" y="183998"/>
                  </a:moveTo>
                  <a:cubicBezTo>
                    <a:pt x="532249" y="211193"/>
                    <a:pt x="411813" y="211193"/>
                    <a:pt x="334113" y="199538"/>
                  </a:cubicBezTo>
                  <a:cubicBezTo>
                    <a:pt x="233102" y="183998"/>
                    <a:pt x="132091" y="152918"/>
                    <a:pt x="77701" y="133492"/>
                  </a:cubicBezTo>
                  <a:cubicBezTo>
                    <a:pt x="73816" y="133492"/>
                    <a:pt x="73816" y="133492"/>
                    <a:pt x="69931" y="129607"/>
                  </a:cubicBezTo>
                  <a:cubicBezTo>
                    <a:pt x="69931" y="129607"/>
                    <a:pt x="69931" y="129607"/>
                    <a:pt x="69931" y="129607"/>
                  </a:cubicBezTo>
                  <a:cubicBezTo>
                    <a:pt x="54390" y="125722"/>
                    <a:pt x="34965" y="117952"/>
                    <a:pt x="15540" y="106297"/>
                  </a:cubicBezTo>
                  <a:cubicBezTo>
                    <a:pt x="7770" y="102412"/>
                    <a:pt x="7770" y="98527"/>
                    <a:pt x="7770" y="86872"/>
                  </a:cubicBezTo>
                  <a:cubicBezTo>
                    <a:pt x="7770" y="75217"/>
                    <a:pt x="0" y="36367"/>
                    <a:pt x="0" y="16941"/>
                  </a:cubicBezTo>
                  <a:cubicBezTo>
                    <a:pt x="0" y="1401"/>
                    <a:pt x="11655" y="-2484"/>
                    <a:pt x="19425" y="1401"/>
                  </a:cubicBezTo>
                  <a:cubicBezTo>
                    <a:pt x="135976" y="63562"/>
                    <a:pt x="240872" y="117952"/>
                    <a:pt x="384618" y="145147"/>
                  </a:cubicBezTo>
                  <a:cubicBezTo>
                    <a:pt x="481744" y="164573"/>
                    <a:pt x="555560" y="180113"/>
                    <a:pt x="609950" y="172343"/>
                  </a:cubicBezTo>
                  <a:cubicBezTo>
                    <a:pt x="641030" y="164573"/>
                    <a:pt x="656570" y="168458"/>
                    <a:pt x="613835" y="183998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18" name="フリーフォーム: 図形 617">
              <a:extLst>
                <a:ext uri="{FF2B5EF4-FFF2-40B4-BE49-F238E27FC236}">
                  <a16:creationId xmlns:a16="http://schemas.microsoft.com/office/drawing/2014/main" id="{F9BF851C-0C1A-43CD-8B48-BB9C3563AAEE}"/>
                </a:ext>
              </a:extLst>
            </p:cNvPr>
            <p:cNvSpPr/>
            <p:nvPr/>
          </p:nvSpPr>
          <p:spPr>
            <a:xfrm>
              <a:off x="35327029" y="22863145"/>
              <a:ext cx="27195" cy="54390"/>
            </a:xfrm>
            <a:custGeom>
              <a:avLst/>
              <a:gdLst>
                <a:gd name="connsiteX0" fmla="*/ 27195 w 27195"/>
                <a:gd name="connsiteY0" fmla="*/ 54390 h 54390"/>
                <a:gd name="connsiteX1" fmla="*/ 0 w 27195"/>
                <a:gd name="connsiteY1" fmla="*/ 0 h 54390"/>
                <a:gd name="connsiteX2" fmla="*/ 27195 w 27195"/>
                <a:gd name="connsiteY2" fmla="*/ 54390 h 5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95" h="54390">
                  <a:moveTo>
                    <a:pt x="27195" y="54390"/>
                  </a:moveTo>
                  <a:cubicBezTo>
                    <a:pt x="19425" y="34965"/>
                    <a:pt x="7770" y="15540"/>
                    <a:pt x="0" y="0"/>
                  </a:cubicBezTo>
                  <a:cubicBezTo>
                    <a:pt x="7770" y="15540"/>
                    <a:pt x="15540" y="31080"/>
                    <a:pt x="27195" y="54390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19" name="フリーフォーム: 図形 618">
              <a:extLst>
                <a:ext uri="{FF2B5EF4-FFF2-40B4-BE49-F238E27FC236}">
                  <a16:creationId xmlns:a16="http://schemas.microsoft.com/office/drawing/2014/main" id="{0725D62C-128F-46EB-B4BE-5CB5E7BD806A}"/>
                </a:ext>
              </a:extLst>
            </p:cNvPr>
            <p:cNvSpPr/>
            <p:nvPr/>
          </p:nvSpPr>
          <p:spPr>
            <a:xfrm>
              <a:off x="33691431" y="24751270"/>
              <a:ext cx="1390841" cy="536134"/>
            </a:xfrm>
            <a:custGeom>
              <a:avLst/>
              <a:gdLst>
                <a:gd name="connsiteX0" fmla="*/ 62160 w 1390841"/>
                <a:gd name="connsiteY0" fmla="*/ 0 h 536134"/>
                <a:gd name="connsiteX1" fmla="*/ 116551 w 1390841"/>
                <a:gd name="connsiteY1" fmla="*/ 38850 h 536134"/>
                <a:gd name="connsiteX2" fmla="*/ 178711 w 1390841"/>
                <a:gd name="connsiteY2" fmla="*/ 69930 h 536134"/>
                <a:gd name="connsiteX3" fmla="*/ 62160 w 1390841"/>
                <a:gd name="connsiteY3" fmla="*/ 0 h 536134"/>
                <a:gd name="connsiteX4" fmla="*/ 0 w 1390841"/>
                <a:gd name="connsiteY4" fmla="*/ 341883 h 536134"/>
                <a:gd name="connsiteX5" fmla="*/ 27195 w 1390841"/>
                <a:gd name="connsiteY5" fmla="*/ 334113 h 536134"/>
                <a:gd name="connsiteX6" fmla="*/ 27195 w 1390841"/>
                <a:gd name="connsiteY6" fmla="*/ 334113 h 536134"/>
                <a:gd name="connsiteX7" fmla="*/ 31080 w 1390841"/>
                <a:gd name="connsiteY7" fmla="*/ 330228 h 536134"/>
                <a:gd name="connsiteX8" fmla="*/ 0 w 1390841"/>
                <a:gd name="connsiteY8" fmla="*/ 341883 h 536134"/>
                <a:gd name="connsiteX9" fmla="*/ 357423 w 1390841"/>
                <a:gd name="connsiteY9" fmla="*/ 135976 h 536134"/>
                <a:gd name="connsiteX10" fmla="*/ 186481 w 1390841"/>
                <a:gd name="connsiteY10" fmla="*/ 77701 h 536134"/>
                <a:gd name="connsiteX11" fmla="*/ 462319 w 1390841"/>
                <a:gd name="connsiteY11" fmla="*/ 163171 h 536134"/>
                <a:gd name="connsiteX12" fmla="*/ 357423 w 1390841"/>
                <a:gd name="connsiteY12" fmla="*/ 135976 h 536134"/>
                <a:gd name="connsiteX13" fmla="*/ 477859 w 1390841"/>
                <a:gd name="connsiteY13" fmla="*/ 159286 h 536134"/>
                <a:gd name="connsiteX14" fmla="*/ 598295 w 1390841"/>
                <a:gd name="connsiteY14" fmla="*/ 167056 h 536134"/>
                <a:gd name="connsiteX15" fmla="*/ 606065 w 1390841"/>
                <a:gd name="connsiteY15" fmla="*/ 167056 h 536134"/>
                <a:gd name="connsiteX16" fmla="*/ 477859 w 1390841"/>
                <a:gd name="connsiteY16" fmla="*/ 159286 h 536134"/>
                <a:gd name="connsiteX17" fmla="*/ 1095579 w 1390841"/>
                <a:gd name="connsiteY17" fmla="*/ 54390 h 536134"/>
                <a:gd name="connsiteX18" fmla="*/ 1103349 w 1390841"/>
                <a:gd name="connsiteY18" fmla="*/ 50505 h 536134"/>
                <a:gd name="connsiteX19" fmla="*/ 1107234 w 1390841"/>
                <a:gd name="connsiteY19" fmla="*/ 50505 h 536134"/>
                <a:gd name="connsiteX20" fmla="*/ 1095579 w 1390841"/>
                <a:gd name="connsiteY20" fmla="*/ 54390 h 536134"/>
                <a:gd name="connsiteX21" fmla="*/ 1021763 w 1390841"/>
                <a:gd name="connsiteY21" fmla="*/ 287492 h 536134"/>
                <a:gd name="connsiteX22" fmla="*/ 1021763 w 1390841"/>
                <a:gd name="connsiteY22" fmla="*/ 287492 h 536134"/>
                <a:gd name="connsiteX23" fmla="*/ 1021763 w 1390841"/>
                <a:gd name="connsiteY23" fmla="*/ 287492 h 536134"/>
                <a:gd name="connsiteX24" fmla="*/ 1021763 w 1390841"/>
                <a:gd name="connsiteY24" fmla="*/ 287492 h 536134"/>
                <a:gd name="connsiteX25" fmla="*/ 1021763 w 1390841"/>
                <a:gd name="connsiteY25" fmla="*/ 287492 h 536134"/>
                <a:gd name="connsiteX26" fmla="*/ 1041188 w 1390841"/>
                <a:gd name="connsiteY26" fmla="*/ 481744 h 536134"/>
                <a:gd name="connsiteX27" fmla="*/ 1037303 w 1390841"/>
                <a:gd name="connsiteY27" fmla="*/ 536134 h 536134"/>
                <a:gd name="connsiteX28" fmla="*/ 1041188 w 1390841"/>
                <a:gd name="connsiteY28" fmla="*/ 481744 h 536134"/>
                <a:gd name="connsiteX29" fmla="*/ 1099464 w 1390841"/>
                <a:gd name="connsiteY29" fmla="*/ 314687 h 536134"/>
                <a:gd name="connsiteX30" fmla="*/ 1099464 w 1390841"/>
                <a:gd name="connsiteY30" fmla="*/ 314687 h 536134"/>
                <a:gd name="connsiteX31" fmla="*/ 1099464 w 1390841"/>
                <a:gd name="connsiteY31" fmla="*/ 314687 h 536134"/>
                <a:gd name="connsiteX32" fmla="*/ 1107234 w 1390841"/>
                <a:gd name="connsiteY32" fmla="*/ 314687 h 536134"/>
                <a:gd name="connsiteX33" fmla="*/ 1099464 w 1390841"/>
                <a:gd name="connsiteY33" fmla="*/ 314687 h 536134"/>
                <a:gd name="connsiteX34" fmla="*/ 1390841 w 1390841"/>
                <a:gd name="connsiteY34" fmla="*/ 337998 h 536134"/>
                <a:gd name="connsiteX35" fmla="*/ 1390841 w 1390841"/>
                <a:gd name="connsiteY35" fmla="*/ 337998 h 536134"/>
                <a:gd name="connsiteX36" fmla="*/ 1390841 w 1390841"/>
                <a:gd name="connsiteY36" fmla="*/ 337998 h 536134"/>
                <a:gd name="connsiteX37" fmla="*/ 1390841 w 1390841"/>
                <a:gd name="connsiteY37" fmla="*/ 337998 h 536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390841" h="536134">
                  <a:moveTo>
                    <a:pt x="62160" y="0"/>
                  </a:moveTo>
                  <a:cubicBezTo>
                    <a:pt x="81586" y="15540"/>
                    <a:pt x="101011" y="27195"/>
                    <a:pt x="116551" y="38850"/>
                  </a:cubicBezTo>
                  <a:cubicBezTo>
                    <a:pt x="135976" y="50505"/>
                    <a:pt x="155401" y="58275"/>
                    <a:pt x="178711" y="69930"/>
                  </a:cubicBezTo>
                  <a:cubicBezTo>
                    <a:pt x="135976" y="50505"/>
                    <a:pt x="97126" y="27195"/>
                    <a:pt x="62160" y="0"/>
                  </a:cubicBezTo>
                  <a:close/>
                  <a:moveTo>
                    <a:pt x="0" y="341883"/>
                  </a:moveTo>
                  <a:cubicBezTo>
                    <a:pt x="7770" y="337998"/>
                    <a:pt x="15540" y="337998"/>
                    <a:pt x="27195" y="334113"/>
                  </a:cubicBezTo>
                  <a:lnTo>
                    <a:pt x="27195" y="334113"/>
                  </a:lnTo>
                  <a:lnTo>
                    <a:pt x="31080" y="330228"/>
                  </a:lnTo>
                  <a:cubicBezTo>
                    <a:pt x="19425" y="337998"/>
                    <a:pt x="11655" y="341883"/>
                    <a:pt x="0" y="341883"/>
                  </a:cubicBezTo>
                  <a:close/>
                  <a:moveTo>
                    <a:pt x="357423" y="135976"/>
                  </a:moveTo>
                  <a:cubicBezTo>
                    <a:pt x="295262" y="120436"/>
                    <a:pt x="240872" y="101011"/>
                    <a:pt x="186481" y="77701"/>
                  </a:cubicBezTo>
                  <a:cubicBezTo>
                    <a:pt x="268067" y="116551"/>
                    <a:pt x="357423" y="147631"/>
                    <a:pt x="462319" y="163171"/>
                  </a:cubicBezTo>
                  <a:cubicBezTo>
                    <a:pt x="427353" y="151516"/>
                    <a:pt x="392388" y="143746"/>
                    <a:pt x="357423" y="135976"/>
                  </a:cubicBezTo>
                  <a:close/>
                  <a:moveTo>
                    <a:pt x="477859" y="159286"/>
                  </a:moveTo>
                  <a:cubicBezTo>
                    <a:pt x="516709" y="167056"/>
                    <a:pt x="555559" y="167056"/>
                    <a:pt x="598295" y="167056"/>
                  </a:cubicBezTo>
                  <a:cubicBezTo>
                    <a:pt x="602180" y="167056"/>
                    <a:pt x="602180" y="167056"/>
                    <a:pt x="606065" y="167056"/>
                  </a:cubicBezTo>
                  <a:cubicBezTo>
                    <a:pt x="559444" y="167056"/>
                    <a:pt x="516709" y="167056"/>
                    <a:pt x="477859" y="159286"/>
                  </a:cubicBezTo>
                  <a:close/>
                  <a:moveTo>
                    <a:pt x="1095579" y="54390"/>
                  </a:moveTo>
                  <a:cubicBezTo>
                    <a:pt x="1099464" y="54390"/>
                    <a:pt x="1099464" y="50505"/>
                    <a:pt x="1103349" y="50505"/>
                  </a:cubicBezTo>
                  <a:cubicBezTo>
                    <a:pt x="1103349" y="50505"/>
                    <a:pt x="1107234" y="50505"/>
                    <a:pt x="1107234" y="50505"/>
                  </a:cubicBezTo>
                  <a:cubicBezTo>
                    <a:pt x="1103349" y="50505"/>
                    <a:pt x="1099464" y="50505"/>
                    <a:pt x="1095579" y="54390"/>
                  </a:cubicBezTo>
                  <a:close/>
                  <a:moveTo>
                    <a:pt x="1021763" y="287492"/>
                  </a:moveTo>
                  <a:cubicBezTo>
                    <a:pt x="1021763" y="287492"/>
                    <a:pt x="1021763" y="287492"/>
                    <a:pt x="1021763" y="287492"/>
                  </a:cubicBezTo>
                  <a:lnTo>
                    <a:pt x="1021763" y="287492"/>
                  </a:lnTo>
                  <a:cubicBezTo>
                    <a:pt x="1021763" y="287492"/>
                    <a:pt x="1021763" y="287492"/>
                    <a:pt x="1021763" y="287492"/>
                  </a:cubicBezTo>
                  <a:lnTo>
                    <a:pt x="1021763" y="287492"/>
                  </a:lnTo>
                  <a:close/>
                  <a:moveTo>
                    <a:pt x="1041188" y="481744"/>
                  </a:moveTo>
                  <a:cubicBezTo>
                    <a:pt x="1041188" y="489514"/>
                    <a:pt x="1041188" y="528364"/>
                    <a:pt x="1037303" y="536134"/>
                  </a:cubicBezTo>
                  <a:cubicBezTo>
                    <a:pt x="1045073" y="524479"/>
                    <a:pt x="1045073" y="508939"/>
                    <a:pt x="1041188" y="481744"/>
                  </a:cubicBezTo>
                  <a:close/>
                  <a:moveTo>
                    <a:pt x="1099464" y="314687"/>
                  </a:moveTo>
                  <a:cubicBezTo>
                    <a:pt x="1099464" y="314687"/>
                    <a:pt x="1099464" y="314687"/>
                    <a:pt x="1099464" y="314687"/>
                  </a:cubicBezTo>
                  <a:cubicBezTo>
                    <a:pt x="1099464" y="314687"/>
                    <a:pt x="1099464" y="314687"/>
                    <a:pt x="1099464" y="314687"/>
                  </a:cubicBezTo>
                  <a:cubicBezTo>
                    <a:pt x="1103349" y="314687"/>
                    <a:pt x="1103349" y="314687"/>
                    <a:pt x="1107234" y="314687"/>
                  </a:cubicBezTo>
                  <a:cubicBezTo>
                    <a:pt x="1103349" y="314687"/>
                    <a:pt x="1103349" y="314687"/>
                    <a:pt x="1099464" y="314687"/>
                  </a:cubicBezTo>
                  <a:close/>
                  <a:moveTo>
                    <a:pt x="1390841" y="337998"/>
                  </a:moveTo>
                  <a:cubicBezTo>
                    <a:pt x="1390841" y="337998"/>
                    <a:pt x="1390841" y="337998"/>
                    <a:pt x="1390841" y="337998"/>
                  </a:cubicBezTo>
                  <a:cubicBezTo>
                    <a:pt x="1390841" y="337998"/>
                    <a:pt x="1390841" y="337998"/>
                    <a:pt x="1390841" y="337998"/>
                  </a:cubicBezTo>
                  <a:lnTo>
                    <a:pt x="1390841" y="337998"/>
                  </a:ln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20" name="フリーフォーム: 図形 619">
              <a:extLst>
                <a:ext uri="{FF2B5EF4-FFF2-40B4-BE49-F238E27FC236}">
                  <a16:creationId xmlns:a16="http://schemas.microsoft.com/office/drawing/2014/main" id="{CB64FBBC-734B-40D5-8801-F233B512D5ED}"/>
                </a:ext>
              </a:extLst>
            </p:cNvPr>
            <p:cNvSpPr/>
            <p:nvPr/>
          </p:nvSpPr>
          <p:spPr>
            <a:xfrm>
              <a:off x="33481053" y="24969277"/>
              <a:ext cx="1667458" cy="617274"/>
            </a:xfrm>
            <a:custGeom>
              <a:avLst/>
              <a:gdLst>
                <a:gd name="connsiteX0" fmla="*/ 1647840 w 1667458"/>
                <a:gd name="connsiteY0" fmla="*/ 341437 h 617274"/>
                <a:gd name="connsiteX1" fmla="*/ 1325382 w 1667458"/>
                <a:gd name="connsiteY1" fmla="*/ 492954 h 617274"/>
                <a:gd name="connsiteX2" fmla="*/ 1236027 w 1667458"/>
                <a:gd name="connsiteY2" fmla="*/ 524034 h 617274"/>
                <a:gd name="connsiteX3" fmla="*/ 1232142 w 1667458"/>
                <a:gd name="connsiteY3" fmla="*/ 543459 h 617274"/>
                <a:gd name="connsiteX4" fmla="*/ 1239912 w 1667458"/>
                <a:gd name="connsiteY4" fmla="*/ 547344 h 617274"/>
                <a:gd name="connsiteX5" fmla="*/ 843639 w 1667458"/>
                <a:gd name="connsiteY5" fmla="*/ 617275 h 617274"/>
                <a:gd name="connsiteX6" fmla="*/ 672697 w 1667458"/>
                <a:gd name="connsiteY6" fmla="*/ 605620 h 617274"/>
                <a:gd name="connsiteX7" fmla="*/ 688237 w 1667458"/>
                <a:gd name="connsiteY7" fmla="*/ 551229 h 617274"/>
                <a:gd name="connsiteX8" fmla="*/ 672697 w 1667458"/>
                <a:gd name="connsiteY8" fmla="*/ 547344 h 617274"/>
                <a:gd name="connsiteX9" fmla="*/ 641617 w 1667458"/>
                <a:gd name="connsiteY9" fmla="*/ 605620 h 617274"/>
                <a:gd name="connsiteX10" fmla="*/ 373550 w 1667458"/>
                <a:gd name="connsiteY10" fmla="*/ 547344 h 617274"/>
                <a:gd name="connsiteX11" fmla="*/ 404630 w 1667458"/>
                <a:gd name="connsiteY11" fmla="*/ 512379 h 617274"/>
                <a:gd name="connsiteX12" fmla="*/ 396860 w 1667458"/>
                <a:gd name="connsiteY12" fmla="*/ 500724 h 617274"/>
                <a:gd name="connsiteX13" fmla="*/ 342469 w 1667458"/>
                <a:gd name="connsiteY13" fmla="*/ 539574 h 617274"/>
                <a:gd name="connsiteX14" fmla="*/ 245344 w 1667458"/>
                <a:gd name="connsiteY14" fmla="*/ 512379 h 617274"/>
                <a:gd name="connsiteX15" fmla="*/ 264769 w 1667458"/>
                <a:gd name="connsiteY15" fmla="*/ 500724 h 617274"/>
                <a:gd name="connsiteX16" fmla="*/ 260884 w 1667458"/>
                <a:gd name="connsiteY16" fmla="*/ 477413 h 617274"/>
                <a:gd name="connsiteX17" fmla="*/ 43322 w 1667458"/>
                <a:gd name="connsiteY17" fmla="*/ 372518 h 617274"/>
                <a:gd name="connsiteX18" fmla="*/ 587 w 1667458"/>
                <a:gd name="connsiteY18" fmla="*/ 275392 h 617274"/>
                <a:gd name="connsiteX19" fmla="*/ 12242 w 1667458"/>
                <a:gd name="connsiteY19" fmla="*/ 232657 h 617274"/>
                <a:gd name="connsiteX20" fmla="*/ 12242 w 1667458"/>
                <a:gd name="connsiteY20" fmla="*/ 232657 h 617274"/>
                <a:gd name="connsiteX21" fmla="*/ 190953 w 1667458"/>
                <a:gd name="connsiteY21" fmla="*/ 127761 h 617274"/>
                <a:gd name="connsiteX22" fmla="*/ 202608 w 1667458"/>
                <a:gd name="connsiteY22" fmla="*/ 123876 h 617274"/>
                <a:gd name="connsiteX23" fmla="*/ 229804 w 1667458"/>
                <a:gd name="connsiteY23" fmla="*/ 116106 h 617274"/>
                <a:gd name="connsiteX24" fmla="*/ 229804 w 1667458"/>
                <a:gd name="connsiteY24" fmla="*/ 116106 h 617274"/>
                <a:gd name="connsiteX25" fmla="*/ 264769 w 1667458"/>
                <a:gd name="connsiteY25" fmla="*/ 108335 h 617274"/>
                <a:gd name="connsiteX26" fmla="*/ 369665 w 1667458"/>
                <a:gd name="connsiteY26" fmla="*/ 131646 h 617274"/>
                <a:gd name="connsiteX27" fmla="*/ 369665 w 1667458"/>
                <a:gd name="connsiteY27" fmla="*/ 139416 h 617274"/>
                <a:gd name="connsiteX28" fmla="*/ 346355 w 1667458"/>
                <a:gd name="connsiteY28" fmla="*/ 325897 h 617274"/>
                <a:gd name="connsiteX29" fmla="*/ 381320 w 1667458"/>
                <a:gd name="connsiteY29" fmla="*/ 364748 h 617274"/>
                <a:gd name="connsiteX30" fmla="*/ 420170 w 1667458"/>
                <a:gd name="connsiteY30" fmla="*/ 329782 h 617274"/>
                <a:gd name="connsiteX31" fmla="*/ 439595 w 1667458"/>
                <a:gd name="connsiteY31" fmla="*/ 123876 h 617274"/>
                <a:gd name="connsiteX32" fmla="*/ 447365 w 1667458"/>
                <a:gd name="connsiteY32" fmla="*/ 88910 h 617274"/>
                <a:gd name="connsiteX33" fmla="*/ 447365 w 1667458"/>
                <a:gd name="connsiteY33" fmla="*/ 85025 h 617274"/>
                <a:gd name="connsiteX34" fmla="*/ 447365 w 1667458"/>
                <a:gd name="connsiteY34" fmla="*/ 85025 h 617274"/>
                <a:gd name="connsiteX35" fmla="*/ 598882 w 1667458"/>
                <a:gd name="connsiteY35" fmla="*/ 3440 h 617274"/>
                <a:gd name="connsiteX36" fmla="*/ 820328 w 1667458"/>
                <a:gd name="connsiteY36" fmla="*/ 26750 h 617274"/>
                <a:gd name="connsiteX37" fmla="*/ 1045660 w 1667458"/>
                <a:gd name="connsiteY37" fmla="*/ 3440 h 617274"/>
                <a:gd name="connsiteX38" fmla="*/ 1135016 w 1667458"/>
                <a:gd name="connsiteY38" fmla="*/ 34520 h 617274"/>
                <a:gd name="connsiteX39" fmla="*/ 1154441 w 1667458"/>
                <a:gd name="connsiteY39" fmla="*/ 73370 h 617274"/>
                <a:gd name="connsiteX40" fmla="*/ 1158326 w 1667458"/>
                <a:gd name="connsiteY40" fmla="*/ 85025 h 617274"/>
                <a:gd name="connsiteX41" fmla="*/ 1181636 w 1667458"/>
                <a:gd name="connsiteY41" fmla="*/ 333667 h 617274"/>
                <a:gd name="connsiteX42" fmla="*/ 1220487 w 1667458"/>
                <a:gd name="connsiteY42" fmla="*/ 368633 h 617274"/>
                <a:gd name="connsiteX43" fmla="*/ 1255452 w 1667458"/>
                <a:gd name="connsiteY43" fmla="*/ 329782 h 617274"/>
                <a:gd name="connsiteX44" fmla="*/ 1251567 w 1667458"/>
                <a:gd name="connsiteY44" fmla="*/ 294817 h 617274"/>
                <a:gd name="connsiteX45" fmla="*/ 1247682 w 1667458"/>
                <a:gd name="connsiteY45" fmla="*/ 267622 h 617274"/>
                <a:gd name="connsiteX46" fmla="*/ 1236027 w 1667458"/>
                <a:gd name="connsiteY46" fmla="*/ 116106 h 617274"/>
                <a:gd name="connsiteX47" fmla="*/ 1305957 w 1667458"/>
                <a:gd name="connsiteY47" fmla="*/ 100566 h 617274"/>
                <a:gd name="connsiteX48" fmla="*/ 1309842 w 1667458"/>
                <a:gd name="connsiteY48" fmla="*/ 100566 h 617274"/>
                <a:gd name="connsiteX49" fmla="*/ 1317612 w 1667458"/>
                <a:gd name="connsiteY49" fmla="*/ 100566 h 617274"/>
                <a:gd name="connsiteX50" fmla="*/ 1577909 w 1667458"/>
                <a:gd name="connsiteY50" fmla="*/ 166611 h 617274"/>
                <a:gd name="connsiteX51" fmla="*/ 1663380 w 1667458"/>
                <a:gd name="connsiteY51" fmla="*/ 255967 h 617274"/>
                <a:gd name="connsiteX52" fmla="*/ 1647840 w 1667458"/>
                <a:gd name="connsiteY52" fmla="*/ 341437 h 61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667458" h="617274">
                  <a:moveTo>
                    <a:pt x="1647840" y="341437"/>
                  </a:moveTo>
                  <a:cubicBezTo>
                    <a:pt x="1589565" y="399713"/>
                    <a:pt x="1422508" y="457988"/>
                    <a:pt x="1325382" y="492954"/>
                  </a:cubicBezTo>
                  <a:cubicBezTo>
                    <a:pt x="1309842" y="500724"/>
                    <a:pt x="1263222" y="512379"/>
                    <a:pt x="1236027" y="524034"/>
                  </a:cubicBezTo>
                  <a:cubicBezTo>
                    <a:pt x="1224372" y="527919"/>
                    <a:pt x="1224372" y="539574"/>
                    <a:pt x="1232142" y="543459"/>
                  </a:cubicBezTo>
                  <a:lnTo>
                    <a:pt x="1239912" y="547344"/>
                  </a:lnTo>
                  <a:cubicBezTo>
                    <a:pt x="1103936" y="586194"/>
                    <a:pt x="956304" y="617275"/>
                    <a:pt x="843639" y="617275"/>
                  </a:cubicBezTo>
                  <a:cubicBezTo>
                    <a:pt x="785363" y="617275"/>
                    <a:pt x="727088" y="613390"/>
                    <a:pt x="672697" y="605620"/>
                  </a:cubicBezTo>
                  <a:lnTo>
                    <a:pt x="688237" y="551229"/>
                  </a:lnTo>
                  <a:cubicBezTo>
                    <a:pt x="692122" y="543459"/>
                    <a:pt x="676582" y="535689"/>
                    <a:pt x="672697" y="547344"/>
                  </a:cubicBezTo>
                  <a:lnTo>
                    <a:pt x="641617" y="605620"/>
                  </a:lnTo>
                  <a:cubicBezTo>
                    <a:pt x="548376" y="593964"/>
                    <a:pt x="459020" y="570654"/>
                    <a:pt x="373550" y="547344"/>
                  </a:cubicBezTo>
                  <a:lnTo>
                    <a:pt x="404630" y="512379"/>
                  </a:lnTo>
                  <a:cubicBezTo>
                    <a:pt x="412400" y="504609"/>
                    <a:pt x="404630" y="492954"/>
                    <a:pt x="396860" y="500724"/>
                  </a:cubicBezTo>
                  <a:lnTo>
                    <a:pt x="342469" y="539574"/>
                  </a:lnTo>
                  <a:cubicBezTo>
                    <a:pt x="311389" y="531804"/>
                    <a:pt x="276424" y="520149"/>
                    <a:pt x="245344" y="512379"/>
                  </a:cubicBezTo>
                  <a:lnTo>
                    <a:pt x="264769" y="500724"/>
                  </a:lnTo>
                  <a:cubicBezTo>
                    <a:pt x="272539" y="492954"/>
                    <a:pt x="272539" y="481299"/>
                    <a:pt x="260884" y="477413"/>
                  </a:cubicBezTo>
                  <a:cubicBezTo>
                    <a:pt x="214263" y="465759"/>
                    <a:pt x="117138" y="430793"/>
                    <a:pt x="43322" y="372518"/>
                  </a:cubicBezTo>
                  <a:cubicBezTo>
                    <a:pt x="12242" y="345323"/>
                    <a:pt x="-3298" y="310357"/>
                    <a:pt x="587" y="275392"/>
                  </a:cubicBezTo>
                  <a:cubicBezTo>
                    <a:pt x="587" y="259852"/>
                    <a:pt x="8357" y="248197"/>
                    <a:pt x="12242" y="232657"/>
                  </a:cubicBezTo>
                  <a:cubicBezTo>
                    <a:pt x="12242" y="232657"/>
                    <a:pt x="12242" y="232657"/>
                    <a:pt x="12242" y="232657"/>
                  </a:cubicBezTo>
                  <a:cubicBezTo>
                    <a:pt x="35552" y="201576"/>
                    <a:pt x="136563" y="147186"/>
                    <a:pt x="190953" y="127761"/>
                  </a:cubicBezTo>
                  <a:cubicBezTo>
                    <a:pt x="194838" y="127761"/>
                    <a:pt x="198723" y="123876"/>
                    <a:pt x="202608" y="123876"/>
                  </a:cubicBezTo>
                  <a:cubicBezTo>
                    <a:pt x="210378" y="119991"/>
                    <a:pt x="218148" y="119991"/>
                    <a:pt x="229804" y="116106"/>
                  </a:cubicBezTo>
                  <a:lnTo>
                    <a:pt x="229804" y="116106"/>
                  </a:lnTo>
                  <a:cubicBezTo>
                    <a:pt x="241459" y="112221"/>
                    <a:pt x="253114" y="108335"/>
                    <a:pt x="264769" y="108335"/>
                  </a:cubicBezTo>
                  <a:cubicBezTo>
                    <a:pt x="338584" y="88910"/>
                    <a:pt x="369665" y="100566"/>
                    <a:pt x="369665" y="131646"/>
                  </a:cubicBezTo>
                  <a:cubicBezTo>
                    <a:pt x="369665" y="135531"/>
                    <a:pt x="369665" y="135531"/>
                    <a:pt x="369665" y="139416"/>
                  </a:cubicBezTo>
                  <a:cubicBezTo>
                    <a:pt x="361895" y="205461"/>
                    <a:pt x="350240" y="275392"/>
                    <a:pt x="346355" y="325897"/>
                  </a:cubicBezTo>
                  <a:cubicBezTo>
                    <a:pt x="346355" y="345323"/>
                    <a:pt x="358010" y="364748"/>
                    <a:pt x="381320" y="364748"/>
                  </a:cubicBezTo>
                  <a:cubicBezTo>
                    <a:pt x="400745" y="364748"/>
                    <a:pt x="420170" y="349208"/>
                    <a:pt x="420170" y="329782"/>
                  </a:cubicBezTo>
                  <a:lnTo>
                    <a:pt x="439595" y="123876"/>
                  </a:lnTo>
                  <a:cubicBezTo>
                    <a:pt x="439595" y="112221"/>
                    <a:pt x="443480" y="100566"/>
                    <a:pt x="447365" y="88910"/>
                  </a:cubicBezTo>
                  <a:cubicBezTo>
                    <a:pt x="447365" y="88910"/>
                    <a:pt x="447365" y="85025"/>
                    <a:pt x="447365" y="85025"/>
                  </a:cubicBezTo>
                  <a:lnTo>
                    <a:pt x="447365" y="85025"/>
                  </a:lnTo>
                  <a:cubicBezTo>
                    <a:pt x="470675" y="26750"/>
                    <a:pt x="532836" y="-12100"/>
                    <a:pt x="598882" y="3440"/>
                  </a:cubicBezTo>
                  <a:cubicBezTo>
                    <a:pt x="668812" y="18980"/>
                    <a:pt x="742628" y="26750"/>
                    <a:pt x="820328" y="26750"/>
                  </a:cubicBezTo>
                  <a:cubicBezTo>
                    <a:pt x="898029" y="26750"/>
                    <a:pt x="971845" y="18980"/>
                    <a:pt x="1045660" y="3440"/>
                  </a:cubicBezTo>
                  <a:cubicBezTo>
                    <a:pt x="1080625" y="-4330"/>
                    <a:pt x="1115591" y="7325"/>
                    <a:pt x="1135016" y="34520"/>
                  </a:cubicBezTo>
                  <a:cubicBezTo>
                    <a:pt x="1142786" y="46175"/>
                    <a:pt x="1150556" y="57830"/>
                    <a:pt x="1154441" y="73370"/>
                  </a:cubicBezTo>
                  <a:cubicBezTo>
                    <a:pt x="1154441" y="77255"/>
                    <a:pt x="1154441" y="81140"/>
                    <a:pt x="1158326" y="85025"/>
                  </a:cubicBezTo>
                  <a:lnTo>
                    <a:pt x="1181636" y="333667"/>
                  </a:lnTo>
                  <a:cubicBezTo>
                    <a:pt x="1181636" y="353093"/>
                    <a:pt x="1201061" y="368633"/>
                    <a:pt x="1220487" y="368633"/>
                  </a:cubicBezTo>
                  <a:cubicBezTo>
                    <a:pt x="1239912" y="368633"/>
                    <a:pt x="1255452" y="349208"/>
                    <a:pt x="1255452" y="329782"/>
                  </a:cubicBezTo>
                  <a:lnTo>
                    <a:pt x="1251567" y="294817"/>
                  </a:lnTo>
                  <a:cubicBezTo>
                    <a:pt x="1251567" y="287047"/>
                    <a:pt x="1247682" y="279277"/>
                    <a:pt x="1247682" y="267622"/>
                  </a:cubicBezTo>
                  <a:cubicBezTo>
                    <a:pt x="1247682" y="267622"/>
                    <a:pt x="1236027" y="143301"/>
                    <a:pt x="1236027" y="116106"/>
                  </a:cubicBezTo>
                  <a:cubicBezTo>
                    <a:pt x="1236027" y="92796"/>
                    <a:pt x="1259337" y="85025"/>
                    <a:pt x="1305957" y="100566"/>
                  </a:cubicBezTo>
                  <a:cubicBezTo>
                    <a:pt x="1305957" y="100566"/>
                    <a:pt x="1305957" y="100566"/>
                    <a:pt x="1309842" y="100566"/>
                  </a:cubicBezTo>
                  <a:cubicBezTo>
                    <a:pt x="1313727" y="100566"/>
                    <a:pt x="1313727" y="100566"/>
                    <a:pt x="1317612" y="100566"/>
                  </a:cubicBezTo>
                  <a:cubicBezTo>
                    <a:pt x="1391428" y="123876"/>
                    <a:pt x="1480784" y="143301"/>
                    <a:pt x="1577909" y="166611"/>
                  </a:cubicBezTo>
                  <a:cubicBezTo>
                    <a:pt x="1616760" y="182151"/>
                    <a:pt x="1647840" y="217116"/>
                    <a:pt x="1663380" y="255967"/>
                  </a:cubicBezTo>
                  <a:cubicBezTo>
                    <a:pt x="1667265" y="275392"/>
                    <a:pt x="1675035" y="310357"/>
                    <a:pt x="1647840" y="341437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21" name="フリーフォーム: 図形 620">
              <a:extLst>
                <a:ext uri="{FF2B5EF4-FFF2-40B4-BE49-F238E27FC236}">
                  <a16:creationId xmlns:a16="http://schemas.microsoft.com/office/drawing/2014/main" id="{3774BBA4-B320-4387-99BA-8456704C736A}"/>
                </a:ext>
              </a:extLst>
            </p:cNvPr>
            <p:cNvSpPr/>
            <p:nvPr/>
          </p:nvSpPr>
          <p:spPr>
            <a:xfrm>
              <a:off x="34082848" y="24253986"/>
              <a:ext cx="408766" cy="384618"/>
            </a:xfrm>
            <a:custGeom>
              <a:avLst/>
              <a:gdLst>
                <a:gd name="connsiteX0" fmla="*/ 389474 w 408766"/>
                <a:gd name="connsiteY0" fmla="*/ 326343 h 384618"/>
                <a:gd name="connsiteX1" fmla="*/ 202993 w 408766"/>
                <a:gd name="connsiteY1" fmla="*/ 384618 h 384618"/>
                <a:gd name="connsiteX2" fmla="*/ 24281 w 408766"/>
                <a:gd name="connsiteY2" fmla="*/ 330228 h 384618"/>
                <a:gd name="connsiteX3" fmla="*/ 971 w 408766"/>
                <a:gd name="connsiteY3" fmla="*/ 233102 h 384618"/>
                <a:gd name="connsiteX4" fmla="*/ 202993 w 408766"/>
                <a:gd name="connsiteY4" fmla="*/ 0 h 384618"/>
                <a:gd name="connsiteX5" fmla="*/ 405015 w 408766"/>
                <a:gd name="connsiteY5" fmla="*/ 236987 h 384618"/>
                <a:gd name="connsiteX6" fmla="*/ 389474 w 408766"/>
                <a:gd name="connsiteY6" fmla="*/ 326343 h 38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8766" h="384618">
                  <a:moveTo>
                    <a:pt x="389474" y="326343"/>
                  </a:moveTo>
                  <a:cubicBezTo>
                    <a:pt x="358394" y="365193"/>
                    <a:pt x="292349" y="384618"/>
                    <a:pt x="202993" y="384618"/>
                  </a:cubicBezTo>
                  <a:cubicBezTo>
                    <a:pt x="144717" y="384618"/>
                    <a:pt x="63132" y="376848"/>
                    <a:pt x="24281" y="330228"/>
                  </a:cubicBezTo>
                  <a:cubicBezTo>
                    <a:pt x="4856" y="306918"/>
                    <a:pt x="-2914" y="275837"/>
                    <a:pt x="971" y="233102"/>
                  </a:cubicBezTo>
                  <a:cubicBezTo>
                    <a:pt x="12626" y="128206"/>
                    <a:pt x="59247" y="0"/>
                    <a:pt x="202993" y="0"/>
                  </a:cubicBezTo>
                  <a:cubicBezTo>
                    <a:pt x="307889" y="0"/>
                    <a:pt x="366164" y="69931"/>
                    <a:pt x="405015" y="236987"/>
                  </a:cubicBezTo>
                  <a:cubicBezTo>
                    <a:pt x="412785" y="275837"/>
                    <a:pt x="408900" y="306918"/>
                    <a:pt x="389474" y="326343"/>
                  </a:cubicBezTo>
                  <a:close/>
                </a:path>
              </a:pathLst>
            </a:custGeom>
            <a:solidFill>
              <a:srgbClr val="F7C9D2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22" name="フリーフォーム: 図形 621">
              <a:extLst>
                <a:ext uri="{FF2B5EF4-FFF2-40B4-BE49-F238E27FC236}">
                  <a16:creationId xmlns:a16="http://schemas.microsoft.com/office/drawing/2014/main" id="{8F7BF431-FFC0-4CD5-9A76-53FAEB63B4DC}"/>
                </a:ext>
              </a:extLst>
            </p:cNvPr>
            <p:cNvSpPr/>
            <p:nvPr/>
          </p:nvSpPr>
          <p:spPr>
            <a:xfrm>
              <a:off x="33753592" y="24751270"/>
              <a:ext cx="116550" cy="69930"/>
            </a:xfrm>
            <a:custGeom>
              <a:avLst/>
              <a:gdLst>
                <a:gd name="connsiteX0" fmla="*/ 116551 w 116550"/>
                <a:gd name="connsiteY0" fmla="*/ 69930 h 69930"/>
                <a:gd name="connsiteX1" fmla="*/ 54390 w 116550"/>
                <a:gd name="connsiteY1" fmla="*/ 38850 h 69930"/>
                <a:gd name="connsiteX2" fmla="*/ 0 w 116550"/>
                <a:gd name="connsiteY2" fmla="*/ 0 h 69930"/>
                <a:gd name="connsiteX3" fmla="*/ 116551 w 116550"/>
                <a:gd name="connsiteY3" fmla="*/ 69930 h 6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50" h="69930">
                  <a:moveTo>
                    <a:pt x="116551" y="69930"/>
                  </a:moveTo>
                  <a:cubicBezTo>
                    <a:pt x="93241" y="62160"/>
                    <a:pt x="73816" y="50505"/>
                    <a:pt x="54390" y="38850"/>
                  </a:cubicBezTo>
                  <a:cubicBezTo>
                    <a:pt x="38850" y="27195"/>
                    <a:pt x="19425" y="11655"/>
                    <a:pt x="0" y="0"/>
                  </a:cubicBezTo>
                  <a:cubicBezTo>
                    <a:pt x="34965" y="27195"/>
                    <a:pt x="73816" y="50505"/>
                    <a:pt x="116551" y="69930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23" name="フリーフォーム: 図形 622">
              <a:extLst>
                <a:ext uri="{FF2B5EF4-FFF2-40B4-BE49-F238E27FC236}">
                  <a16:creationId xmlns:a16="http://schemas.microsoft.com/office/drawing/2014/main" id="{4BC38EA9-180A-4075-831E-6E59AD7AE37E}"/>
                </a:ext>
              </a:extLst>
            </p:cNvPr>
            <p:cNvSpPr/>
            <p:nvPr/>
          </p:nvSpPr>
          <p:spPr>
            <a:xfrm>
              <a:off x="34165405" y="24914441"/>
              <a:ext cx="128206" cy="7769"/>
            </a:xfrm>
            <a:custGeom>
              <a:avLst/>
              <a:gdLst>
                <a:gd name="connsiteX0" fmla="*/ 128206 w 128206"/>
                <a:gd name="connsiteY0" fmla="*/ 7770 h 7769"/>
                <a:gd name="connsiteX1" fmla="*/ 120436 w 128206"/>
                <a:gd name="connsiteY1" fmla="*/ 7770 h 7769"/>
                <a:gd name="connsiteX2" fmla="*/ 0 w 128206"/>
                <a:gd name="connsiteY2" fmla="*/ 0 h 7769"/>
                <a:gd name="connsiteX3" fmla="*/ 128206 w 128206"/>
                <a:gd name="connsiteY3" fmla="*/ 7770 h 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206" h="7769">
                  <a:moveTo>
                    <a:pt x="128206" y="7770"/>
                  </a:moveTo>
                  <a:cubicBezTo>
                    <a:pt x="124321" y="7770"/>
                    <a:pt x="124321" y="7770"/>
                    <a:pt x="120436" y="7770"/>
                  </a:cubicBezTo>
                  <a:cubicBezTo>
                    <a:pt x="77701" y="7770"/>
                    <a:pt x="38850" y="3885"/>
                    <a:pt x="0" y="0"/>
                  </a:cubicBezTo>
                  <a:cubicBezTo>
                    <a:pt x="42735" y="3885"/>
                    <a:pt x="85471" y="3885"/>
                    <a:pt x="128206" y="7770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24" name="フリーフォーム: 図形 623">
              <a:extLst>
                <a:ext uri="{FF2B5EF4-FFF2-40B4-BE49-F238E27FC236}">
                  <a16:creationId xmlns:a16="http://schemas.microsoft.com/office/drawing/2014/main" id="{807B9BF4-8589-470E-B199-D2F3917F8B79}"/>
                </a:ext>
              </a:extLst>
            </p:cNvPr>
            <p:cNvSpPr/>
            <p:nvPr/>
          </p:nvSpPr>
          <p:spPr>
            <a:xfrm>
              <a:off x="34449012" y="24906671"/>
              <a:ext cx="11655" cy="3884"/>
            </a:xfrm>
            <a:custGeom>
              <a:avLst/>
              <a:gdLst>
                <a:gd name="connsiteX0" fmla="*/ 0 w 11655"/>
                <a:gd name="connsiteY0" fmla="*/ 3885 h 3884"/>
                <a:gd name="connsiteX1" fmla="*/ 11655 w 11655"/>
                <a:gd name="connsiteY1" fmla="*/ 0 h 3884"/>
                <a:gd name="connsiteX2" fmla="*/ 11655 w 11655"/>
                <a:gd name="connsiteY2" fmla="*/ 0 h 3884"/>
                <a:gd name="connsiteX3" fmla="*/ 0 w 11655"/>
                <a:gd name="connsiteY3" fmla="*/ 3885 h 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5" h="3884">
                  <a:moveTo>
                    <a:pt x="0" y="3885"/>
                  </a:moveTo>
                  <a:cubicBezTo>
                    <a:pt x="3885" y="3885"/>
                    <a:pt x="7770" y="3885"/>
                    <a:pt x="11655" y="0"/>
                  </a:cubicBezTo>
                  <a:cubicBezTo>
                    <a:pt x="11655" y="0"/>
                    <a:pt x="11655" y="0"/>
                    <a:pt x="11655" y="0"/>
                  </a:cubicBezTo>
                  <a:cubicBezTo>
                    <a:pt x="7770" y="3885"/>
                    <a:pt x="3885" y="3885"/>
                    <a:pt x="0" y="3885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25" name="フリーフォーム: 図形 624">
              <a:extLst>
                <a:ext uri="{FF2B5EF4-FFF2-40B4-BE49-F238E27FC236}">
                  <a16:creationId xmlns:a16="http://schemas.microsoft.com/office/drawing/2014/main" id="{2BDEB0EF-4965-43BD-B190-9C543ADD8FA3}"/>
                </a:ext>
              </a:extLst>
            </p:cNvPr>
            <p:cNvSpPr/>
            <p:nvPr/>
          </p:nvSpPr>
          <p:spPr>
            <a:xfrm>
              <a:off x="34787010" y="24797890"/>
              <a:ext cx="11655" cy="3884"/>
            </a:xfrm>
            <a:custGeom>
              <a:avLst/>
              <a:gdLst>
                <a:gd name="connsiteX0" fmla="*/ 11655 w 11655"/>
                <a:gd name="connsiteY0" fmla="*/ 0 h 3884"/>
                <a:gd name="connsiteX1" fmla="*/ 11655 w 11655"/>
                <a:gd name="connsiteY1" fmla="*/ 0 h 3884"/>
                <a:gd name="connsiteX2" fmla="*/ 0 w 11655"/>
                <a:gd name="connsiteY2" fmla="*/ 3885 h 3884"/>
                <a:gd name="connsiteX3" fmla="*/ 11655 w 11655"/>
                <a:gd name="connsiteY3" fmla="*/ 0 h 3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5" h="3884">
                  <a:moveTo>
                    <a:pt x="11655" y="0"/>
                  </a:moveTo>
                  <a:cubicBezTo>
                    <a:pt x="11655" y="3885"/>
                    <a:pt x="7770" y="3885"/>
                    <a:pt x="11655" y="0"/>
                  </a:cubicBezTo>
                  <a:cubicBezTo>
                    <a:pt x="3885" y="3885"/>
                    <a:pt x="3885" y="3885"/>
                    <a:pt x="0" y="3885"/>
                  </a:cubicBezTo>
                  <a:cubicBezTo>
                    <a:pt x="3885" y="3885"/>
                    <a:pt x="7770" y="3885"/>
                    <a:pt x="11655" y="0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26" name="フリーフォーム: 図形 625">
              <a:extLst>
                <a:ext uri="{FF2B5EF4-FFF2-40B4-BE49-F238E27FC236}">
                  <a16:creationId xmlns:a16="http://schemas.microsoft.com/office/drawing/2014/main" id="{99367893-46ED-43C9-9405-3741BC33E210}"/>
                </a:ext>
              </a:extLst>
            </p:cNvPr>
            <p:cNvSpPr/>
            <p:nvPr/>
          </p:nvSpPr>
          <p:spPr>
            <a:xfrm>
              <a:off x="36364333" y="24910556"/>
              <a:ext cx="365937" cy="598294"/>
            </a:xfrm>
            <a:custGeom>
              <a:avLst/>
              <a:gdLst>
                <a:gd name="connsiteX0" fmla="*/ 326343 w 365937"/>
                <a:gd name="connsiteY0" fmla="*/ 598295 h 598294"/>
                <a:gd name="connsiteX1" fmla="*/ 291377 w 365937"/>
                <a:gd name="connsiteY1" fmla="*/ 567215 h 598294"/>
                <a:gd name="connsiteX2" fmla="*/ 11655 w 365937"/>
                <a:gd name="connsiteY2" fmla="*/ 62160 h 598294"/>
                <a:gd name="connsiteX3" fmla="*/ 11655 w 365937"/>
                <a:gd name="connsiteY3" fmla="*/ 11655 h 598294"/>
                <a:gd name="connsiteX4" fmla="*/ 62161 w 365937"/>
                <a:gd name="connsiteY4" fmla="*/ 11655 h 598294"/>
                <a:gd name="connsiteX5" fmla="*/ 365193 w 365937"/>
                <a:gd name="connsiteY5" fmla="*/ 555559 h 598294"/>
                <a:gd name="connsiteX6" fmla="*/ 337998 w 365937"/>
                <a:gd name="connsiteY6" fmla="*/ 598295 h 598294"/>
                <a:gd name="connsiteX7" fmla="*/ 326343 w 365937"/>
                <a:gd name="connsiteY7" fmla="*/ 598295 h 598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5937" h="598294">
                  <a:moveTo>
                    <a:pt x="326343" y="598295"/>
                  </a:moveTo>
                  <a:cubicBezTo>
                    <a:pt x="310802" y="598295"/>
                    <a:pt x="295263" y="586640"/>
                    <a:pt x="291377" y="567215"/>
                  </a:cubicBezTo>
                  <a:cubicBezTo>
                    <a:pt x="252527" y="372963"/>
                    <a:pt x="155401" y="198137"/>
                    <a:pt x="11655" y="62160"/>
                  </a:cubicBezTo>
                  <a:cubicBezTo>
                    <a:pt x="-3885" y="46620"/>
                    <a:pt x="-3885" y="23310"/>
                    <a:pt x="11655" y="11655"/>
                  </a:cubicBezTo>
                  <a:cubicBezTo>
                    <a:pt x="27195" y="-3885"/>
                    <a:pt x="50505" y="-3885"/>
                    <a:pt x="62161" y="11655"/>
                  </a:cubicBezTo>
                  <a:cubicBezTo>
                    <a:pt x="217562" y="159286"/>
                    <a:pt x="322458" y="345768"/>
                    <a:pt x="365193" y="555559"/>
                  </a:cubicBezTo>
                  <a:cubicBezTo>
                    <a:pt x="369078" y="574984"/>
                    <a:pt x="357423" y="594410"/>
                    <a:pt x="337998" y="598295"/>
                  </a:cubicBezTo>
                  <a:cubicBezTo>
                    <a:pt x="334113" y="598295"/>
                    <a:pt x="330228" y="598295"/>
                    <a:pt x="326343" y="598295"/>
                  </a:cubicBezTo>
                  <a:close/>
                </a:path>
              </a:pathLst>
            </a:custGeom>
            <a:solidFill>
              <a:srgbClr val="1A4A5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27" name="フリーフォーム: 図形 626">
              <a:extLst>
                <a:ext uri="{FF2B5EF4-FFF2-40B4-BE49-F238E27FC236}">
                  <a16:creationId xmlns:a16="http://schemas.microsoft.com/office/drawing/2014/main" id="{FFC684A2-C281-4188-BA28-7475189BA9B5}"/>
                </a:ext>
              </a:extLst>
            </p:cNvPr>
            <p:cNvSpPr/>
            <p:nvPr/>
          </p:nvSpPr>
          <p:spPr>
            <a:xfrm>
              <a:off x="36208393" y="25034339"/>
              <a:ext cx="319854" cy="478396"/>
            </a:xfrm>
            <a:custGeom>
              <a:avLst/>
              <a:gdLst>
                <a:gd name="connsiteX0" fmla="*/ 284145 w 319854"/>
                <a:gd name="connsiteY0" fmla="*/ 478397 h 478396"/>
                <a:gd name="connsiteX1" fmla="*/ 249180 w 319854"/>
                <a:gd name="connsiteY1" fmla="*/ 451201 h 478396"/>
                <a:gd name="connsiteX2" fmla="*/ 12193 w 319854"/>
                <a:gd name="connsiteY2" fmla="*/ 62698 h 478396"/>
                <a:gd name="connsiteX3" fmla="*/ 8308 w 319854"/>
                <a:gd name="connsiteY3" fmla="*/ 12193 h 478396"/>
                <a:gd name="connsiteX4" fmla="*/ 58813 w 319854"/>
                <a:gd name="connsiteY4" fmla="*/ 8308 h 478396"/>
                <a:gd name="connsiteX5" fmla="*/ 319111 w 319854"/>
                <a:gd name="connsiteY5" fmla="*/ 431776 h 478396"/>
                <a:gd name="connsiteX6" fmla="*/ 291915 w 319854"/>
                <a:gd name="connsiteY6" fmla="*/ 474512 h 478396"/>
                <a:gd name="connsiteX7" fmla="*/ 284145 w 319854"/>
                <a:gd name="connsiteY7" fmla="*/ 478397 h 47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9854" h="478396">
                  <a:moveTo>
                    <a:pt x="284145" y="478397"/>
                  </a:moveTo>
                  <a:cubicBezTo>
                    <a:pt x="268605" y="478397"/>
                    <a:pt x="253065" y="466741"/>
                    <a:pt x="249180" y="451201"/>
                  </a:cubicBezTo>
                  <a:cubicBezTo>
                    <a:pt x="214214" y="299685"/>
                    <a:pt x="132629" y="167594"/>
                    <a:pt x="12193" y="62698"/>
                  </a:cubicBezTo>
                  <a:cubicBezTo>
                    <a:pt x="-3347" y="51043"/>
                    <a:pt x="-3347" y="27733"/>
                    <a:pt x="8308" y="12193"/>
                  </a:cubicBezTo>
                  <a:cubicBezTo>
                    <a:pt x="19963" y="-3347"/>
                    <a:pt x="43273" y="-3347"/>
                    <a:pt x="58813" y="8308"/>
                  </a:cubicBezTo>
                  <a:cubicBezTo>
                    <a:pt x="187019" y="120974"/>
                    <a:pt x="276375" y="268605"/>
                    <a:pt x="319111" y="431776"/>
                  </a:cubicBezTo>
                  <a:cubicBezTo>
                    <a:pt x="322995" y="451201"/>
                    <a:pt x="311340" y="470626"/>
                    <a:pt x="291915" y="474512"/>
                  </a:cubicBezTo>
                  <a:cubicBezTo>
                    <a:pt x="291915" y="478397"/>
                    <a:pt x="288030" y="478397"/>
                    <a:pt x="284145" y="478397"/>
                  </a:cubicBezTo>
                  <a:close/>
                </a:path>
              </a:pathLst>
            </a:custGeom>
            <a:solidFill>
              <a:srgbClr val="1A4A5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28" name="フリーフォーム: 図形 627">
              <a:extLst>
                <a:ext uri="{FF2B5EF4-FFF2-40B4-BE49-F238E27FC236}">
                  <a16:creationId xmlns:a16="http://schemas.microsoft.com/office/drawing/2014/main" id="{9C19B765-7AC1-4103-836B-BCBB955BB747}"/>
                </a:ext>
              </a:extLst>
            </p:cNvPr>
            <p:cNvSpPr/>
            <p:nvPr/>
          </p:nvSpPr>
          <p:spPr>
            <a:xfrm>
              <a:off x="33256308" y="25108693"/>
              <a:ext cx="15540" cy="11655"/>
            </a:xfrm>
            <a:custGeom>
              <a:avLst/>
              <a:gdLst>
                <a:gd name="connsiteX0" fmla="*/ 15540 w 15540"/>
                <a:gd name="connsiteY0" fmla="*/ 11655 h 11655"/>
                <a:gd name="connsiteX1" fmla="*/ 0 w 15540"/>
                <a:gd name="connsiteY1" fmla="*/ 3885 h 11655"/>
                <a:gd name="connsiteX2" fmla="*/ 11655 w 15540"/>
                <a:gd name="connsiteY2" fmla="*/ 0 h 11655"/>
                <a:gd name="connsiteX3" fmla="*/ 11655 w 15540"/>
                <a:gd name="connsiteY3" fmla="*/ 0 h 11655"/>
                <a:gd name="connsiteX4" fmla="*/ 15540 w 15540"/>
                <a:gd name="connsiteY4" fmla="*/ 11655 h 1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0" h="11655">
                  <a:moveTo>
                    <a:pt x="15540" y="11655"/>
                  </a:moveTo>
                  <a:lnTo>
                    <a:pt x="0" y="3885"/>
                  </a:lnTo>
                  <a:cubicBezTo>
                    <a:pt x="3885" y="3885"/>
                    <a:pt x="7770" y="3885"/>
                    <a:pt x="11655" y="0"/>
                  </a:cubicBezTo>
                  <a:lnTo>
                    <a:pt x="11655" y="0"/>
                  </a:lnTo>
                  <a:lnTo>
                    <a:pt x="15540" y="11655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29" name="フリーフォーム: 図形 628">
              <a:extLst>
                <a:ext uri="{FF2B5EF4-FFF2-40B4-BE49-F238E27FC236}">
                  <a16:creationId xmlns:a16="http://schemas.microsoft.com/office/drawing/2014/main" id="{3959B8EA-870E-496C-AD01-8839495355BF}"/>
                </a:ext>
              </a:extLst>
            </p:cNvPr>
            <p:cNvSpPr/>
            <p:nvPr/>
          </p:nvSpPr>
          <p:spPr>
            <a:xfrm>
              <a:off x="33691431" y="25085383"/>
              <a:ext cx="27195" cy="7769"/>
            </a:xfrm>
            <a:custGeom>
              <a:avLst/>
              <a:gdLst>
                <a:gd name="connsiteX0" fmla="*/ 0 w 27195"/>
                <a:gd name="connsiteY0" fmla="*/ 7770 h 7769"/>
                <a:gd name="connsiteX1" fmla="*/ 27195 w 27195"/>
                <a:gd name="connsiteY1" fmla="*/ 0 h 7769"/>
                <a:gd name="connsiteX2" fmla="*/ 23310 w 27195"/>
                <a:gd name="connsiteY2" fmla="*/ 3885 h 7769"/>
                <a:gd name="connsiteX3" fmla="*/ 23310 w 27195"/>
                <a:gd name="connsiteY3" fmla="*/ 3885 h 7769"/>
                <a:gd name="connsiteX4" fmla="*/ 0 w 27195"/>
                <a:gd name="connsiteY4" fmla="*/ 7770 h 7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95" h="7769">
                  <a:moveTo>
                    <a:pt x="0" y="7770"/>
                  </a:moveTo>
                  <a:cubicBezTo>
                    <a:pt x="11655" y="3885"/>
                    <a:pt x="19425" y="0"/>
                    <a:pt x="27195" y="0"/>
                  </a:cubicBezTo>
                  <a:lnTo>
                    <a:pt x="23310" y="3885"/>
                  </a:lnTo>
                  <a:lnTo>
                    <a:pt x="23310" y="3885"/>
                  </a:lnTo>
                  <a:cubicBezTo>
                    <a:pt x="19425" y="3885"/>
                    <a:pt x="11655" y="7770"/>
                    <a:pt x="0" y="7770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0" name="フリーフォーム: 図形 629">
              <a:extLst>
                <a:ext uri="{FF2B5EF4-FFF2-40B4-BE49-F238E27FC236}">
                  <a16:creationId xmlns:a16="http://schemas.microsoft.com/office/drawing/2014/main" id="{F5093105-1969-484D-A33D-AEE3E29BF199}"/>
                </a:ext>
              </a:extLst>
            </p:cNvPr>
            <p:cNvSpPr/>
            <p:nvPr/>
          </p:nvSpPr>
          <p:spPr>
            <a:xfrm>
              <a:off x="33741936" y="25065958"/>
              <a:ext cx="3884" cy="38850"/>
            </a:xfrm>
            <a:custGeom>
              <a:avLst/>
              <a:gdLst>
                <a:gd name="connsiteX0" fmla="*/ 0 w 3884"/>
                <a:gd name="connsiteY0" fmla="*/ 0 h 38850"/>
                <a:gd name="connsiteX1" fmla="*/ 3885 w 3884"/>
                <a:gd name="connsiteY1" fmla="*/ 0 h 38850"/>
                <a:gd name="connsiteX2" fmla="*/ 0 w 3884"/>
                <a:gd name="connsiteY2" fmla="*/ 0 h 38850"/>
                <a:gd name="connsiteX3" fmla="*/ 0 w 3884"/>
                <a:gd name="connsiteY3" fmla="*/ 0 h 38850"/>
                <a:gd name="connsiteX4" fmla="*/ 0 w 3884"/>
                <a:gd name="connsiteY4" fmla="*/ 0 h 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4" h="38850">
                  <a:moveTo>
                    <a:pt x="0" y="0"/>
                  </a:moveTo>
                  <a:cubicBezTo>
                    <a:pt x="0" y="0"/>
                    <a:pt x="3885" y="0"/>
                    <a:pt x="3885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1" name="フリーフォーム: 図形 630">
              <a:extLst>
                <a:ext uri="{FF2B5EF4-FFF2-40B4-BE49-F238E27FC236}">
                  <a16:creationId xmlns:a16="http://schemas.microsoft.com/office/drawing/2014/main" id="{761A2D29-79F5-466A-8D9A-5CEFE5EF8599}"/>
                </a:ext>
              </a:extLst>
            </p:cNvPr>
            <p:cNvSpPr/>
            <p:nvPr/>
          </p:nvSpPr>
          <p:spPr>
            <a:xfrm>
              <a:off x="33773988" y="25062073"/>
              <a:ext cx="2913" cy="38850"/>
            </a:xfrm>
            <a:custGeom>
              <a:avLst/>
              <a:gdLst>
                <a:gd name="connsiteX0" fmla="*/ 2914 w 2913"/>
                <a:gd name="connsiteY0" fmla="*/ 0 h 38850"/>
                <a:gd name="connsiteX1" fmla="*/ 2914 w 2913"/>
                <a:gd name="connsiteY1" fmla="*/ 0 h 38850"/>
                <a:gd name="connsiteX2" fmla="*/ 2914 w 2913"/>
                <a:gd name="connsiteY2" fmla="*/ 0 h 38850"/>
                <a:gd name="connsiteX3" fmla="*/ 2914 w 2913"/>
                <a:gd name="connsiteY3" fmla="*/ 0 h 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3" h="38850">
                  <a:moveTo>
                    <a:pt x="2914" y="0"/>
                  </a:moveTo>
                  <a:cubicBezTo>
                    <a:pt x="2914" y="0"/>
                    <a:pt x="2914" y="0"/>
                    <a:pt x="2914" y="0"/>
                  </a:cubicBezTo>
                  <a:cubicBezTo>
                    <a:pt x="-971" y="0"/>
                    <a:pt x="-971" y="0"/>
                    <a:pt x="2914" y="0"/>
                  </a:cubicBezTo>
                  <a:lnTo>
                    <a:pt x="2914" y="0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2" name="フリーフォーム: 図形 631">
              <a:extLst>
                <a:ext uri="{FF2B5EF4-FFF2-40B4-BE49-F238E27FC236}">
                  <a16:creationId xmlns:a16="http://schemas.microsoft.com/office/drawing/2014/main" id="{BD5365DC-C8AE-4D2C-A19D-28A2E4749A35}"/>
                </a:ext>
              </a:extLst>
            </p:cNvPr>
            <p:cNvSpPr/>
            <p:nvPr/>
          </p:nvSpPr>
          <p:spPr>
            <a:xfrm>
              <a:off x="34713194" y="25038762"/>
              <a:ext cx="38850" cy="38850"/>
            </a:xfrm>
            <a:custGeom>
              <a:avLst/>
              <a:gdLst>
                <a:gd name="connsiteX0" fmla="*/ 0 w 38850"/>
                <a:gd name="connsiteY0" fmla="*/ 0 h 38850"/>
                <a:gd name="connsiteX1" fmla="*/ 0 w 38850"/>
                <a:gd name="connsiteY1" fmla="*/ 0 h 38850"/>
                <a:gd name="connsiteX2" fmla="*/ 0 w 38850"/>
                <a:gd name="connsiteY2" fmla="*/ 0 h 38850"/>
                <a:gd name="connsiteX3" fmla="*/ 0 w 38850"/>
                <a:gd name="connsiteY3" fmla="*/ 0 h 38850"/>
                <a:gd name="connsiteX4" fmla="*/ 0 w 38850"/>
                <a:gd name="connsiteY4" fmla="*/ 0 h 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50" h="3885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3" name="フリーフォーム: 図形 632">
              <a:extLst>
                <a:ext uri="{FF2B5EF4-FFF2-40B4-BE49-F238E27FC236}">
                  <a16:creationId xmlns:a16="http://schemas.microsoft.com/office/drawing/2014/main" id="{6031B7F4-F4A3-43C3-AFDD-C5DDB0C7A75E}"/>
                </a:ext>
              </a:extLst>
            </p:cNvPr>
            <p:cNvSpPr/>
            <p:nvPr/>
          </p:nvSpPr>
          <p:spPr>
            <a:xfrm>
              <a:off x="34759815" y="24980487"/>
              <a:ext cx="11654" cy="3885"/>
            </a:xfrm>
            <a:custGeom>
              <a:avLst/>
              <a:gdLst>
                <a:gd name="connsiteX0" fmla="*/ 11655 w 11654"/>
                <a:gd name="connsiteY0" fmla="*/ 3885 h 3885"/>
                <a:gd name="connsiteX1" fmla="*/ 7770 w 11654"/>
                <a:gd name="connsiteY1" fmla="*/ 3885 h 3885"/>
                <a:gd name="connsiteX2" fmla="*/ 0 w 11654"/>
                <a:gd name="connsiteY2" fmla="*/ 0 h 3885"/>
                <a:gd name="connsiteX3" fmla="*/ 11655 w 11654"/>
                <a:gd name="connsiteY3" fmla="*/ 3885 h 3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4" h="3885">
                  <a:moveTo>
                    <a:pt x="11655" y="3885"/>
                  </a:moveTo>
                  <a:cubicBezTo>
                    <a:pt x="11655" y="3885"/>
                    <a:pt x="7770" y="3885"/>
                    <a:pt x="7770" y="3885"/>
                  </a:cubicBezTo>
                  <a:cubicBezTo>
                    <a:pt x="3885" y="3885"/>
                    <a:pt x="3885" y="0"/>
                    <a:pt x="0" y="0"/>
                  </a:cubicBezTo>
                  <a:cubicBezTo>
                    <a:pt x="3885" y="0"/>
                    <a:pt x="7770" y="0"/>
                    <a:pt x="11655" y="3885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4" name="フリーフォーム: 図形 633">
              <a:extLst>
                <a:ext uri="{FF2B5EF4-FFF2-40B4-BE49-F238E27FC236}">
                  <a16:creationId xmlns:a16="http://schemas.microsoft.com/office/drawing/2014/main" id="{91AA4655-4DCD-49FE-B555-D88B3811A69C}"/>
                </a:ext>
              </a:extLst>
            </p:cNvPr>
            <p:cNvSpPr/>
            <p:nvPr/>
          </p:nvSpPr>
          <p:spPr>
            <a:xfrm>
              <a:off x="35082272" y="25089268"/>
              <a:ext cx="38850" cy="38850"/>
            </a:xfrm>
            <a:custGeom>
              <a:avLst/>
              <a:gdLst>
                <a:gd name="connsiteX0" fmla="*/ 0 w 38850"/>
                <a:gd name="connsiteY0" fmla="*/ 0 h 38850"/>
                <a:gd name="connsiteX1" fmla="*/ 0 w 38850"/>
                <a:gd name="connsiteY1" fmla="*/ 0 h 38850"/>
                <a:gd name="connsiteX2" fmla="*/ 0 w 38850"/>
                <a:gd name="connsiteY2" fmla="*/ 0 h 38850"/>
                <a:gd name="connsiteX3" fmla="*/ 0 w 38850"/>
                <a:gd name="connsiteY3" fmla="*/ 0 h 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0" h="3885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5" name="フリーフォーム: 図形 634">
              <a:extLst>
                <a:ext uri="{FF2B5EF4-FFF2-40B4-BE49-F238E27FC236}">
                  <a16:creationId xmlns:a16="http://schemas.microsoft.com/office/drawing/2014/main" id="{A8C25CD6-C30F-47CD-A0F1-262B3A741F94}"/>
                </a:ext>
              </a:extLst>
            </p:cNvPr>
            <p:cNvSpPr/>
            <p:nvPr/>
          </p:nvSpPr>
          <p:spPr>
            <a:xfrm>
              <a:off x="34131905" y="24018793"/>
              <a:ext cx="282924" cy="83676"/>
            </a:xfrm>
            <a:custGeom>
              <a:avLst/>
              <a:gdLst>
                <a:gd name="connsiteX0" fmla="*/ 270487 w 282924"/>
                <a:gd name="connsiteY0" fmla="*/ 21517 h 83676"/>
                <a:gd name="connsiteX1" fmla="*/ 185016 w 282924"/>
                <a:gd name="connsiteY1" fmla="*/ 72022 h 83676"/>
                <a:gd name="connsiteX2" fmla="*/ 95660 w 282924"/>
                <a:gd name="connsiteY2" fmla="*/ 72022 h 83676"/>
                <a:gd name="connsiteX3" fmla="*/ 14075 w 282924"/>
                <a:gd name="connsiteY3" fmla="*/ 21517 h 83676"/>
                <a:gd name="connsiteX4" fmla="*/ 21845 w 282924"/>
                <a:gd name="connsiteY4" fmla="*/ 2091 h 83676"/>
                <a:gd name="connsiteX5" fmla="*/ 142281 w 282924"/>
                <a:gd name="connsiteY5" fmla="*/ 21517 h 83676"/>
                <a:gd name="connsiteX6" fmla="*/ 262717 w 282924"/>
                <a:gd name="connsiteY6" fmla="*/ 2091 h 83676"/>
                <a:gd name="connsiteX7" fmla="*/ 270487 w 282924"/>
                <a:gd name="connsiteY7" fmla="*/ 21517 h 83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2924" h="83676">
                  <a:moveTo>
                    <a:pt x="270487" y="21517"/>
                  </a:moveTo>
                  <a:lnTo>
                    <a:pt x="185016" y="72022"/>
                  </a:lnTo>
                  <a:cubicBezTo>
                    <a:pt x="157821" y="87562"/>
                    <a:pt x="122856" y="87562"/>
                    <a:pt x="95660" y="72022"/>
                  </a:cubicBezTo>
                  <a:lnTo>
                    <a:pt x="14075" y="21517"/>
                  </a:lnTo>
                  <a:cubicBezTo>
                    <a:pt x="-9236" y="9861"/>
                    <a:pt x="-1465" y="-5679"/>
                    <a:pt x="21845" y="2091"/>
                  </a:cubicBezTo>
                  <a:cubicBezTo>
                    <a:pt x="45155" y="13747"/>
                    <a:pt x="80120" y="21517"/>
                    <a:pt x="142281" y="21517"/>
                  </a:cubicBezTo>
                  <a:cubicBezTo>
                    <a:pt x="204441" y="21517"/>
                    <a:pt x="239406" y="13747"/>
                    <a:pt x="262717" y="2091"/>
                  </a:cubicBezTo>
                  <a:cubicBezTo>
                    <a:pt x="286027" y="-5679"/>
                    <a:pt x="289912" y="9861"/>
                    <a:pt x="270487" y="21517"/>
                  </a:cubicBezTo>
                  <a:close/>
                </a:path>
              </a:pathLst>
            </a:custGeom>
            <a:solidFill>
              <a:srgbClr val="1A4A5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6" name="フリーフォーム: 図形 635">
              <a:extLst>
                <a:ext uri="{FF2B5EF4-FFF2-40B4-BE49-F238E27FC236}">
                  <a16:creationId xmlns:a16="http://schemas.microsoft.com/office/drawing/2014/main" id="{D8DB1141-0776-458C-8383-0170D3331FC3}"/>
                </a:ext>
              </a:extLst>
            </p:cNvPr>
            <p:cNvSpPr/>
            <p:nvPr/>
          </p:nvSpPr>
          <p:spPr>
            <a:xfrm>
              <a:off x="33389388" y="23090960"/>
              <a:ext cx="640040" cy="206935"/>
            </a:xfrm>
            <a:custGeom>
              <a:avLst/>
              <a:gdLst>
                <a:gd name="connsiteX0" fmla="*/ 640041 w 640040"/>
                <a:gd name="connsiteY0" fmla="*/ 16941 h 206935"/>
                <a:gd name="connsiteX1" fmla="*/ 632271 w 640040"/>
                <a:gd name="connsiteY1" fmla="*/ 86872 h 206935"/>
                <a:gd name="connsiteX2" fmla="*/ 624501 w 640040"/>
                <a:gd name="connsiteY2" fmla="*/ 106297 h 206935"/>
                <a:gd name="connsiteX3" fmla="*/ 570110 w 640040"/>
                <a:gd name="connsiteY3" fmla="*/ 129607 h 206935"/>
                <a:gd name="connsiteX4" fmla="*/ 570110 w 640040"/>
                <a:gd name="connsiteY4" fmla="*/ 129607 h 206935"/>
                <a:gd name="connsiteX5" fmla="*/ 562340 w 640040"/>
                <a:gd name="connsiteY5" fmla="*/ 133492 h 206935"/>
                <a:gd name="connsiteX6" fmla="*/ 305928 w 640040"/>
                <a:gd name="connsiteY6" fmla="*/ 199538 h 206935"/>
                <a:gd name="connsiteX7" fmla="*/ 26206 w 640040"/>
                <a:gd name="connsiteY7" fmla="*/ 183998 h 206935"/>
                <a:gd name="connsiteX8" fmla="*/ 30091 w 640040"/>
                <a:gd name="connsiteY8" fmla="*/ 172343 h 206935"/>
                <a:gd name="connsiteX9" fmla="*/ 255423 w 640040"/>
                <a:gd name="connsiteY9" fmla="*/ 145147 h 206935"/>
                <a:gd name="connsiteX10" fmla="*/ 620616 w 640040"/>
                <a:gd name="connsiteY10" fmla="*/ 1401 h 206935"/>
                <a:gd name="connsiteX11" fmla="*/ 640041 w 640040"/>
                <a:gd name="connsiteY11" fmla="*/ 16941 h 20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0040" h="206935">
                  <a:moveTo>
                    <a:pt x="640041" y="16941"/>
                  </a:moveTo>
                  <a:cubicBezTo>
                    <a:pt x="640041" y="32482"/>
                    <a:pt x="636156" y="71332"/>
                    <a:pt x="632271" y="86872"/>
                  </a:cubicBezTo>
                  <a:cubicBezTo>
                    <a:pt x="628386" y="98527"/>
                    <a:pt x="628386" y="102412"/>
                    <a:pt x="624501" y="106297"/>
                  </a:cubicBezTo>
                  <a:cubicBezTo>
                    <a:pt x="605076" y="114067"/>
                    <a:pt x="581765" y="125722"/>
                    <a:pt x="570110" y="129607"/>
                  </a:cubicBezTo>
                  <a:cubicBezTo>
                    <a:pt x="570110" y="129607"/>
                    <a:pt x="570110" y="129607"/>
                    <a:pt x="570110" y="129607"/>
                  </a:cubicBezTo>
                  <a:cubicBezTo>
                    <a:pt x="566225" y="129607"/>
                    <a:pt x="566225" y="133492"/>
                    <a:pt x="562340" y="133492"/>
                  </a:cubicBezTo>
                  <a:cubicBezTo>
                    <a:pt x="511835" y="152918"/>
                    <a:pt x="410824" y="183998"/>
                    <a:pt x="305928" y="199538"/>
                  </a:cubicBezTo>
                  <a:cubicBezTo>
                    <a:pt x="224343" y="211193"/>
                    <a:pt x="107792" y="211193"/>
                    <a:pt x="26206" y="183998"/>
                  </a:cubicBezTo>
                  <a:cubicBezTo>
                    <a:pt x="-16529" y="172343"/>
                    <a:pt x="-989" y="168458"/>
                    <a:pt x="30091" y="172343"/>
                  </a:cubicBezTo>
                  <a:cubicBezTo>
                    <a:pt x="84481" y="183998"/>
                    <a:pt x="158297" y="164573"/>
                    <a:pt x="255423" y="145147"/>
                  </a:cubicBezTo>
                  <a:cubicBezTo>
                    <a:pt x="399169" y="117952"/>
                    <a:pt x="500180" y="63562"/>
                    <a:pt x="620616" y="1401"/>
                  </a:cubicBezTo>
                  <a:cubicBezTo>
                    <a:pt x="624501" y="-2484"/>
                    <a:pt x="640041" y="1401"/>
                    <a:pt x="640041" y="16941"/>
                  </a:cubicBezTo>
                  <a:close/>
                </a:path>
              </a:pathLst>
            </a:custGeom>
            <a:solidFill>
              <a:srgbClr val="1A4A5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7" name="フリーフォーム: 図形 636">
              <a:extLst>
                <a:ext uri="{FF2B5EF4-FFF2-40B4-BE49-F238E27FC236}">
                  <a16:creationId xmlns:a16="http://schemas.microsoft.com/office/drawing/2014/main" id="{C658485D-D376-49FC-84A3-FBE82D25661E}"/>
                </a:ext>
              </a:extLst>
            </p:cNvPr>
            <p:cNvSpPr/>
            <p:nvPr/>
          </p:nvSpPr>
          <p:spPr>
            <a:xfrm>
              <a:off x="34550023" y="23090960"/>
              <a:ext cx="640041" cy="206935"/>
            </a:xfrm>
            <a:custGeom>
              <a:avLst/>
              <a:gdLst>
                <a:gd name="connsiteX0" fmla="*/ 613835 w 640041"/>
                <a:gd name="connsiteY0" fmla="*/ 183998 h 206935"/>
                <a:gd name="connsiteX1" fmla="*/ 334113 w 640041"/>
                <a:gd name="connsiteY1" fmla="*/ 199538 h 206935"/>
                <a:gd name="connsiteX2" fmla="*/ 77701 w 640041"/>
                <a:gd name="connsiteY2" fmla="*/ 133492 h 206935"/>
                <a:gd name="connsiteX3" fmla="*/ 69931 w 640041"/>
                <a:gd name="connsiteY3" fmla="*/ 129607 h 206935"/>
                <a:gd name="connsiteX4" fmla="*/ 69931 w 640041"/>
                <a:gd name="connsiteY4" fmla="*/ 129607 h 206935"/>
                <a:gd name="connsiteX5" fmla="*/ 15540 w 640041"/>
                <a:gd name="connsiteY5" fmla="*/ 106297 h 206935"/>
                <a:gd name="connsiteX6" fmla="*/ 7770 w 640041"/>
                <a:gd name="connsiteY6" fmla="*/ 86872 h 206935"/>
                <a:gd name="connsiteX7" fmla="*/ 0 w 640041"/>
                <a:gd name="connsiteY7" fmla="*/ 16941 h 206935"/>
                <a:gd name="connsiteX8" fmla="*/ 19425 w 640041"/>
                <a:gd name="connsiteY8" fmla="*/ 1401 h 206935"/>
                <a:gd name="connsiteX9" fmla="*/ 384618 w 640041"/>
                <a:gd name="connsiteY9" fmla="*/ 145147 h 206935"/>
                <a:gd name="connsiteX10" fmla="*/ 609950 w 640041"/>
                <a:gd name="connsiteY10" fmla="*/ 172343 h 206935"/>
                <a:gd name="connsiteX11" fmla="*/ 613835 w 640041"/>
                <a:gd name="connsiteY11" fmla="*/ 183998 h 206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0041" h="206935">
                  <a:moveTo>
                    <a:pt x="613835" y="183998"/>
                  </a:moveTo>
                  <a:cubicBezTo>
                    <a:pt x="532249" y="211193"/>
                    <a:pt x="411813" y="211193"/>
                    <a:pt x="334113" y="199538"/>
                  </a:cubicBezTo>
                  <a:cubicBezTo>
                    <a:pt x="233102" y="183998"/>
                    <a:pt x="132091" y="152918"/>
                    <a:pt x="77701" y="133492"/>
                  </a:cubicBezTo>
                  <a:cubicBezTo>
                    <a:pt x="73816" y="133492"/>
                    <a:pt x="73816" y="133492"/>
                    <a:pt x="69931" y="129607"/>
                  </a:cubicBezTo>
                  <a:cubicBezTo>
                    <a:pt x="69931" y="129607"/>
                    <a:pt x="69931" y="129607"/>
                    <a:pt x="69931" y="129607"/>
                  </a:cubicBezTo>
                  <a:cubicBezTo>
                    <a:pt x="54390" y="125722"/>
                    <a:pt x="34965" y="117952"/>
                    <a:pt x="15540" y="106297"/>
                  </a:cubicBezTo>
                  <a:cubicBezTo>
                    <a:pt x="7770" y="102412"/>
                    <a:pt x="7770" y="98527"/>
                    <a:pt x="7770" y="86872"/>
                  </a:cubicBezTo>
                  <a:cubicBezTo>
                    <a:pt x="7770" y="75217"/>
                    <a:pt x="0" y="36367"/>
                    <a:pt x="0" y="16941"/>
                  </a:cubicBezTo>
                  <a:cubicBezTo>
                    <a:pt x="0" y="1401"/>
                    <a:pt x="11655" y="-2484"/>
                    <a:pt x="19425" y="1401"/>
                  </a:cubicBezTo>
                  <a:cubicBezTo>
                    <a:pt x="135976" y="63562"/>
                    <a:pt x="240872" y="117952"/>
                    <a:pt x="384618" y="145147"/>
                  </a:cubicBezTo>
                  <a:cubicBezTo>
                    <a:pt x="481744" y="164573"/>
                    <a:pt x="555560" y="180113"/>
                    <a:pt x="609950" y="172343"/>
                  </a:cubicBezTo>
                  <a:cubicBezTo>
                    <a:pt x="641030" y="164573"/>
                    <a:pt x="656570" y="168458"/>
                    <a:pt x="613835" y="183998"/>
                  </a:cubicBezTo>
                  <a:close/>
                </a:path>
              </a:pathLst>
            </a:custGeom>
            <a:solidFill>
              <a:srgbClr val="1A4A5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8" name="フリーフォーム: 図形 637">
              <a:extLst>
                <a:ext uri="{FF2B5EF4-FFF2-40B4-BE49-F238E27FC236}">
                  <a16:creationId xmlns:a16="http://schemas.microsoft.com/office/drawing/2014/main" id="{503F6BB1-2715-4AA7-984D-659B6CA3A22F}"/>
                </a:ext>
              </a:extLst>
            </p:cNvPr>
            <p:cNvSpPr/>
            <p:nvPr/>
          </p:nvSpPr>
          <p:spPr>
            <a:xfrm>
              <a:off x="33877913" y="24801775"/>
              <a:ext cx="920752" cy="485628"/>
            </a:xfrm>
            <a:custGeom>
              <a:avLst/>
              <a:gdLst>
                <a:gd name="connsiteX0" fmla="*/ 170941 w 920752"/>
                <a:gd name="connsiteY0" fmla="*/ 85471 h 485628"/>
                <a:gd name="connsiteX1" fmla="*/ 0 w 920752"/>
                <a:gd name="connsiteY1" fmla="*/ 27195 h 485628"/>
                <a:gd name="connsiteX2" fmla="*/ 275837 w 920752"/>
                <a:gd name="connsiteY2" fmla="*/ 112666 h 485628"/>
                <a:gd name="connsiteX3" fmla="*/ 170941 w 920752"/>
                <a:gd name="connsiteY3" fmla="*/ 85471 h 485628"/>
                <a:gd name="connsiteX4" fmla="*/ 835282 w 920752"/>
                <a:gd name="connsiteY4" fmla="*/ 236987 h 485628"/>
                <a:gd name="connsiteX5" fmla="*/ 835282 w 920752"/>
                <a:gd name="connsiteY5" fmla="*/ 236987 h 485628"/>
                <a:gd name="connsiteX6" fmla="*/ 835282 w 920752"/>
                <a:gd name="connsiteY6" fmla="*/ 236987 h 485628"/>
                <a:gd name="connsiteX7" fmla="*/ 835282 w 920752"/>
                <a:gd name="connsiteY7" fmla="*/ 236987 h 485628"/>
                <a:gd name="connsiteX8" fmla="*/ 835282 w 920752"/>
                <a:gd name="connsiteY8" fmla="*/ 236987 h 485628"/>
                <a:gd name="connsiteX9" fmla="*/ 854707 w 920752"/>
                <a:gd name="connsiteY9" fmla="*/ 431238 h 485628"/>
                <a:gd name="connsiteX10" fmla="*/ 850822 w 920752"/>
                <a:gd name="connsiteY10" fmla="*/ 485629 h 485628"/>
                <a:gd name="connsiteX11" fmla="*/ 854707 w 920752"/>
                <a:gd name="connsiteY11" fmla="*/ 431238 h 485628"/>
                <a:gd name="connsiteX12" fmla="*/ 909097 w 920752"/>
                <a:gd name="connsiteY12" fmla="*/ 3885 h 485628"/>
                <a:gd name="connsiteX13" fmla="*/ 916868 w 920752"/>
                <a:gd name="connsiteY13" fmla="*/ 0 h 485628"/>
                <a:gd name="connsiteX14" fmla="*/ 920752 w 920752"/>
                <a:gd name="connsiteY14" fmla="*/ 0 h 485628"/>
                <a:gd name="connsiteX15" fmla="*/ 909097 w 920752"/>
                <a:gd name="connsiteY15" fmla="*/ 3885 h 485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20752" h="485628">
                  <a:moveTo>
                    <a:pt x="170941" y="85471"/>
                  </a:moveTo>
                  <a:cubicBezTo>
                    <a:pt x="108781" y="69931"/>
                    <a:pt x="54390" y="50506"/>
                    <a:pt x="0" y="27195"/>
                  </a:cubicBezTo>
                  <a:cubicBezTo>
                    <a:pt x="81586" y="66046"/>
                    <a:pt x="170941" y="97126"/>
                    <a:pt x="275837" y="112666"/>
                  </a:cubicBezTo>
                  <a:cubicBezTo>
                    <a:pt x="240872" y="101011"/>
                    <a:pt x="205907" y="93241"/>
                    <a:pt x="170941" y="85471"/>
                  </a:cubicBezTo>
                  <a:close/>
                  <a:moveTo>
                    <a:pt x="835282" y="236987"/>
                  </a:moveTo>
                  <a:cubicBezTo>
                    <a:pt x="835282" y="236987"/>
                    <a:pt x="835282" y="236987"/>
                    <a:pt x="835282" y="236987"/>
                  </a:cubicBezTo>
                  <a:lnTo>
                    <a:pt x="835282" y="236987"/>
                  </a:lnTo>
                  <a:cubicBezTo>
                    <a:pt x="835282" y="236987"/>
                    <a:pt x="835282" y="236987"/>
                    <a:pt x="835282" y="236987"/>
                  </a:cubicBezTo>
                  <a:lnTo>
                    <a:pt x="835282" y="236987"/>
                  </a:lnTo>
                  <a:close/>
                  <a:moveTo>
                    <a:pt x="854707" y="431238"/>
                  </a:moveTo>
                  <a:cubicBezTo>
                    <a:pt x="854707" y="439009"/>
                    <a:pt x="854707" y="477859"/>
                    <a:pt x="850822" y="485629"/>
                  </a:cubicBezTo>
                  <a:cubicBezTo>
                    <a:pt x="858592" y="473974"/>
                    <a:pt x="858592" y="458434"/>
                    <a:pt x="854707" y="431238"/>
                  </a:cubicBezTo>
                  <a:close/>
                  <a:moveTo>
                    <a:pt x="909097" y="3885"/>
                  </a:moveTo>
                  <a:cubicBezTo>
                    <a:pt x="912982" y="3885"/>
                    <a:pt x="912982" y="0"/>
                    <a:pt x="916868" y="0"/>
                  </a:cubicBezTo>
                  <a:cubicBezTo>
                    <a:pt x="916868" y="0"/>
                    <a:pt x="920752" y="0"/>
                    <a:pt x="920752" y="0"/>
                  </a:cubicBezTo>
                  <a:cubicBezTo>
                    <a:pt x="916868" y="0"/>
                    <a:pt x="912982" y="0"/>
                    <a:pt x="909097" y="3885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639" name="フリーフォーム: 図形 638">
              <a:extLst>
                <a:ext uri="{FF2B5EF4-FFF2-40B4-BE49-F238E27FC236}">
                  <a16:creationId xmlns:a16="http://schemas.microsoft.com/office/drawing/2014/main" id="{42F89E6B-9E6F-460B-920E-5583D952CDF8}"/>
                </a:ext>
              </a:extLst>
            </p:cNvPr>
            <p:cNvSpPr/>
            <p:nvPr/>
          </p:nvSpPr>
          <p:spPr>
            <a:xfrm>
              <a:off x="32832839" y="23341004"/>
              <a:ext cx="268067" cy="683765"/>
            </a:xfrm>
            <a:custGeom>
              <a:avLst/>
              <a:gdLst>
                <a:gd name="connsiteX0" fmla="*/ 268067 w 268067"/>
                <a:gd name="connsiteY0" fmla="*/ 683765 h 683765"/>
                <a:gd name="connsiteX1" fmla="*/ 0 w 268067"/>
                <a:gd name="connsiteY1" fmla="*/ 279722 h 683765"/>
                <a:gd name="connsiteX2" fmla="*/ 163171 w 268067"/>
                <a:gd name="connsiteY2" fmla="*/ 0 h 683765"/>
                <a:gd name="connsiteX3" fmla="*/ 186482 w 268067"/>
                <a:gd name="connsiteY3" fmla="*/ 31080 h 683765"/>
                <a:gd name="connsiteX4" fmla="*/ 198137 w 268067"/>
                <a:gd name="connsiteY4" fmla="*/ 341883 h 683765"/>
                <a:gd name="connsiteX5" fmla="*/ 268067 w 268067"/>
                <a:gd name="connsiteY5" fmla="*/ 683765 h 6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067" h="683765">
                  <a:moveTo>
                    <a:pt x="268067" y="683765"/>
                  </a:moveTo>
                  <a:cubicBezTo>
                    <a:pt x="128206" y="586640"/>
                    <a:pt x="0" y="419583"/>
                    <a:pt x="0" y="279722"/>
                  </a:cubicBezTo>
                  <a:cubicBezTo>
                    <a:pt x="0" y="128206"/>
                    <a:pt x="77701" y="27195"/>
                    <a:pt x="163171" y="0"/>
                  </a:cubicBezTo>
                  <a:cubicBezTo>
                    <a:pt x="170941" y="11655"/>
                    <a:pt x="178711" y="19425"/>
                    <a:pt x="186482" y="31080"/>
                  </a:cubicBezTo>
                  <a:lnTo>
                    <a:pt x="198137" y="341883"/>
                  </a:lnTo>
                  <a:cubicBezTo>
                    <a:pt x="202022" y="466204"/>
                    <a:pt x="225332" y="578870"/>
                    <a:pt x="268067" y="683765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4" name="フリーフォーム: 図形 863">
              <a:extLst>
                <a:ext uri="{FF2B5EF4-FFF2-40B4-BE49-F238E27FC236}">
                  <a16:creationId xmlns:a16="http://schemas.microsoft.com/office/drawing/2014/main" id="{E8AD8D83-8AC9-4863-8348-7BC65D6E309E}"/>
                </a:ext>
              </a:extLst>
            </p:cNvPr>
            <p:cNvSpPr/>
            <p:nvPr/>
          </p:nvSpPr>
          <p:spPr>
            <a:xfrm>
              <a:off x="35482430" y="23333234"/>
              <a:ext cx="271952" cy="687650"/>
            </a:xfrm>
            <a:custGeom>
              <a:avLst/>
              <a:gdLst>
                <a:gd name="connsiteX0" fmla="*/ 271952 w 271952"/>
                <a:gd name="connsiteY0" fmla="*/ 287492 h 687650"/>
                <a:gd name="connsiteX1" fmla="*/ 0 w 271952"/>
                <a:gd name="connsiteY1" fmla="*/ 687651 h 687650"/>
                <a:gd name="connsiteX2" fmla="*/ 62160 w 271952"/>
                <a:gd name="connsiteY2" fmla="*/ 365193 h 687650"/>
                <a:gd name="connsiteX3" fmla="*/ 73816 w 271952"/>
                <a:gd name="connsiteY3" fmla="*/ 15540 h 687650"/>
                <a:gd name="connsiteX4" fmla="*/ 85471 w 271952"/>
                <a:gd name="connsiteY4" fmla="*/ 0 h 687650"/>
                <a:gd name="connsiteX5" fmla="*/ 271952 w 271952"/>
                <a:gd name="connsiteY5" fmla="*/ 287492 h 68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2" h="687650">
                  <a:moveTo>
                    <a:pt x="271952" y="287492"/>
                  </a:moveTo>
                  <a:cubicBezTo>
                    <a:pt x="271952" y="431239"/>
                    <a:pt x="139861" y="594410"/>
                    <a:pt x="0" y="687651"/>
                  </a:cubicBezTo>
                  <a:cubicBezTo>
                    <a:pt x="34965" y="586640"/>
                    <a:pt x="58275" y="481744"/>
                    <a:pt x="62160" y="365193"/>
                  </a:cubicBezTo>
                  <a:lnTo>
                    <a:pt x="73816" y="15540"/>
                  </a:lnTo>
                  <a:cubicBezTo>
                    <a:pt x="77701" y="11655"/>
                    <a:pt x="81586" y="7770"/>
                    <a:pt x="85471" y="0"/>
                  </a:cubicBezTo>
                  <a:cubicBezTo>
                    <a:pt x="178711" y="15540"/>
                    <a:pt x="271952" y="120436"/>
                    <a:pt x="271952" y="287492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5" name="フリーフォーム: 図形 864">
              <a:extLst>
                <a:ext uri="{FF2B5EF4-FFF2-40B4-BE49-F238E27FC236}">
                  <a16:creationId xmlns:a16="http://schemas.microsoft.com/office/drawing/2014/main" id="{D5586599-D27F-482D-899E-514FB8362A3B}"/>
                </a:ext>
              </a:extLst>
            </p:cNvPr>
            <p:cNvSpPr/>
            <p:nvPr/>
          </p:nvSpPr>
          <p:spPr>
            <a:xfrm>
              <a:off x="33091527" y="22202690"/>
              <a:ext cx="2387018" cy="2711751"/>
            </a:xfrm>
            <a:custGeom>
              <a:avLst/>
              <a:gdLst>
                <a:gd name="connsiteX0" fmla="*/ 2387019 w 2387018"/>
                <a:gd name="connsiteY0" fmla="*/ 1122774 h 2711751"/>
                <a:gd name="connsiteX1" fmla="*/ 2387019 w 2387018"/>
                <a:gd name="connsiteY1" fmla="*/ 1122774 h 2711751"/>
                <a:gd name="connsiteX2" fmla="*/ 2379248 w 2387018"/>
                <a:gd name="connsiteY2" fmla="*/ 1122774 h 2711751"/>
                <a:gd name="connsiteX3" fmla="*/ 2383134 w 2387018"/>
                <a:gd name="connsiteY3" fmla="*/ 1095579 h 2711751"/>
                <a:gd name="connsiteX4" fmla="*/ 2332628 w 2387018"/>
                <a:gd name="connsiteY4" fmla="*/ 874132 h 2711751"/>
                <a:gd name="connsiteX5" fmla="*/ 2262697 w 2387018"/>
                <a:gd name="connsiteY5" fmla="*/ 710961 h 2711751"/>
                <a:gd name="connsiteX6" fmla="*/ 2235502 w 2387018"/>
                <a:gd name="connsiteY6" fmla="*/ 656570 h 2711751"/>
                <a:gd name="connsiteX7" fmla="*/ 2235502 w 2387018"/>
                <a:gd name="connsiteY7" fmla="*/ 656570 h 2711751"/>
                <a:gd name="connsiteX8" fmla="*/ 2150032 w 2387018"/>
                <a:gd name="connsiteY8" fmla="*/ 551674 h 2711751"/>
                <a:gd name="connsiteX9" fmla="*/ 1971320 w 2387018"/>
                <a:gd name="connsiteY9" fmla="*/ 361308 h 2711751"/>
                <a:gd name="connsiteX10" fmla="*/ 1707138 w 2387018"/>
                <a:gd name="connsiteY10" fmla="*/ 0 h 2711751"/>
                <a:gd name="connsiteX11" fmla="*/ 1003947 w 2387018"/>
                <a:gd name="connsiteY11" fmla="*/ 629375 h 2711751"/>
                <a:gd name="connsiteX12" fmla="*/ 1003947 w 2387018"/>
                <a:gd name="connsiteY12" fmla="*/ 629375 h 2711751"/>
                <a:gd name="connsiteX13" fmla="*/ 44345 w 2387018"/>
                <a:gd name="connsiteY13" fmla="*/ 951833 h 2711751"/>
                <a:gd name="connsiteX14" fmla="*/ 24919 w 2387018"/>
                <a:gd name="connsiteY14" fmla="*/ 1025648 h 2711751"/>
                <a:gd name="connsiteX15" fmla="*/ 9379 w 2387018"/>
                <a:gd name="connsiteY15" fmla="*/ 1122774 h 2711751"/>
                <a:gd name="connsiteX16" fmla="*/ 5494 w 2387018"/>
                <a:gd name="connsiteY16" fmla="*/ 1157739 h 2711751"/>
                <a:gd name="connsiteX17" fmla="*/ 1609 w 2387018"/>
                <a:gd name="connsiteY17" fmla="*/ 1188820 h 2711751"/>
                <a:gd name="connsiteX18" fmla="*/ 5494 w 2387018"/>
                <a:gd name="connsiteY18" fmla="*/ 1390841 h 2711751"/>
                <a:gd name="connsiteX19" fmla="*/ 5494 w 2387018"/>
                <a:gd name="connsiteY19" fmla="*/ 1398611 h 2711751"/>
                <a:gd name="connsiteX20" fmla="*/ 9379 w 2387018"/>
                <a:gd name="connsiteY20" fmla="*/ 1476312 h 2711751"/>
                <a:gd name="connsiteX21" fmla="*/ 79310 w 2387018"/>
                <a:gd name="connsiteY21" fmla="*/ 1806539 h 2711751"/>
                <a:gd name="connsiteX22" fmla="*/ 312412 w 2387018"/>
                <a:gd name="connsiteY22" fmla="*/ 2202813 h 2711751"/>
                <a:gd name="connsiteX23" fmla="*/ 421193 w 2387018"/>
                <a:gd name="connsiteY23" fmla="*/ 2331019 h 2711751"/>
                <a:gd name="connsiteX24" fmla="*/ 592134 w 2387018"/>
                <a:gd name="connsiteY24" fmla="*/ 2494190 h 2711751"/>
                <a:gd name="connsiteX25" fmla="*/ 658180 w 2387018"/>
                <a:gd name="connsiteY25" fmla="*/ 2544695 h 2711751"/>
                <a:gd name="connsiteX26" fmla="*/ 662065 w 2387018"/>
                <a:gd name="connsiteY26" fmla="*/ 2548581 h 2711751"/>
                <a:gd name="connsiteX27" fmla="*/ 778616 w 2387018"/>
                <a:gd name="connsiteY27" fmla="*/ 2618511 h 2711751"/>
                <a:gd name="connsiteX28" fmla="*/ 786386 w 2387018"/>
                <a:gd name="connsiteY28" fmla="*/ 2622396 h 2711751"/>
                <a:gd name="connsiteX29" fmla="*/ 957327 w 2387018"/>
                <a:gd name="connsiteY29" fmla="*/ 2680671 h 2711751"/>
                <a:gd name="connsiteX30" fmla="*/ 1062223 w 2387018"/>
                <a:gd name="connsiteY30" fmla="*/ 2703982 h 2711751"/>
                <a:gd name="connsiteX31" fmla="*/ 1073878 w 2387018"/>
                <a:gd name="connsiteY31" fmla="*/ 2703982 h 2711751"/>
                <a:gd name="connsiteX32" fmla="*/ 1202084 w 2387018"/>
                <a:gd name="connsiteY32" fmla="*/ 2711752 h 2711751"/>
                <a:gd name="connsiteX33" fmla="*/ 1205969 w 2387018"/>
                <a:gd name="connsiteY33" fmla="*/ 2711752 h 2711751"/>
                <a:gd name="connsiteX34" fmla="*/ 1217624 w 2387018"/>
                <a:gd name="connsiteY34" fmla="*/ 2711752 h 2711751"/>
                <a:gd name="connsiteX35" fmla="*/ 1310865 w 2387018"/>
                <a:gd name="connsiteY35" fmla="*/ 2707867 h 2711751"/>
                <a:gd name="connsiteX36" fmla="*/ 1341945 w 2387018"/>
                <a:gd name="connsiteY36" fmla="*/ 2703982 h 2711751"/>
                <a:gd name="connsiteX37" fmla="*/ 1357485 w 2387018"/>
                <a:gd name="connsiteY37" fmla="*/ 2700097 h 2711751"/>
                <a:gd name="connsiteX38" fmla="*/ 1369140 w 2387018"/>
                <a:gd name="connsiteY38" fmla="*/ 2696212 h 2711751"/>
                <a:gd name="connsiteX39" fmla="*/ 1392450 w 2387018"/>
                <a:gd name="connsiteY39" fmla="*/ 2692327 h 2711751"/>
                <a:gd name="connsiteX40" fmla="*/ 1415761 w 2387018"/>
                <a:gd name="connsiteY40" fmla="*/ 2688442 h 2711751"/>
                <a:gd name="connsiteX41" fmla="*/ 1415761 w 2387018"/>
                <a:gd name="connsiteY41" fmla="*/ 2688442 h 2711751"/>
                <a:gd name="connsiteX42" fmla="*/ 1462381 w 2387018"/>
                <a:gd name="connsiteY42" fmla="*/ 2676786 h 2711751"/>
                <a:gd name="connsiteX43" fmla="*/ 1466266 w 2387018"/>
                <a:gd name="connsiteY43" fmla="*/ 2676786 h 2711751"/>
                <a:gd name="connsiteX44" fmla="*/ 1509001 w 2387018"/>
                <a:gd name="connsiteY44" fmla="*/ 2661246 h 2711751"/>
                <a:gd name="connsiteX45" fmla="*/ 1555622 w 2387018"/>
                <a:gd name="connsiteY45" fmla="*/ 2641821 h 2711751"/>
                <a:gd name="connsiteX46" fmla="*/ 1598357 w 2387018"/>
                <a:gd name="connsiteY46" fmla="*/ 2622396 h 2711751"/>
                <a:gd name="connsiteX47" fmla="*/ 1598357 w 2387018"/>
                <a:gd name="connsiteY47" fmla="*/ 2622396 h 2711751"/>
                <a:gd name="connsiteX48" fmla="*/ 1633322 w 2387018"/>
                <a:gd name="connsiteY48" fmla="*/ 2602971 h 2711751"/>
                <a:gd name="connsiteX49" fmla="*/ 1707138 w 2387018"/>
                <a:gd name="connsiteY49" fmla="*/ 2560236 h 2711751"/>
                <a:gd name="connsiteX50" fmla="*/ 1742103 w 2387018"/>
                <a:gd name="connsiteY50" fmla="*/ 2536925 h 2711751"/>
                <a:gd name="connsiteX51" fmla="*/ 1745988 w 2387018"/>
                <a:gd name="connsiteY51" fmla="*/ 2533040 h 2711751"/>
                <a:gd name="connsiteX52" fmla="*/ 1773184 w 2387018"/>
                <a:gd name="connsiteY52" fmla="*/ 2513615 h 2711751"/>
                <a:gd name="connsiteX53" fmla="*/ 1796494 w 2387018"/>
                <a:gd name="connsiteY53" fmla="*/ 2494190 h 2711751"/>
                <a:gd name="connsiteX54" fmla="*/ 1827574 w 2387018"/>
                <a:gd name="connsiteY54" fmla="*/ 2466995 h 2711751"/>
                <a:gd name="connsiteX55" fmla="*/ 1854769 w 2387018"/>
                <a:gd name="connsiteY55" fmla="*/ 2443685 h 2711751"/>
                <a:gd name="connsiteX56" fmla="*/ 2021826 w 2387018"/>
                <a:gd name="connsiteY56" fmla="*/ 2284398 h 2711751"/>
                <a:gd name="connsiteX57" fmla="*/ 2134492 w 2387018"/>
                <a:gd name="connsiteY57" fmla="*/ 2128997 h 2711751"/>
                <a:gd name="connsiteX58" fmla="*/ 2134492 w 2387018"/>
                <a:gd name="connsiteY58" fmla="*/ 2125112 h 2711751"/>
                <a:gd name="connsiteX59" fmla="*/ 2309318 w 2387018"/>
                <a:gd name="connsiteY59" fmla="*/ 1802654 h 2711751"/>
                <a:gd name="connsiteX60" fmla="*/ 2375363 w 2387018"/>
                <a:gd name="connsiteY60" fmla="*/ 1480197 h 2711751"/>
                <a:gd name="connsiteX61" fmla="*/ 2387019 w 2387018"/>
                <a:gd name="connsiteY61" fmla="*/ 1208245 h 2711751"/>
                <a:gd name="connsiteX62" fmla="*/ 2387019 w 2387018"/>
                <a:gd name="connsiteY62" fmla="*/ 1153854 h 2711751"/>
                <a:gd name="connsiteX63" fmla="*/ 2387019 w 2387018"/>
                <a:gd name="connsiteY63" fmla="*/ 1122774 h 2711751"/>
                <a:gd name="connsiteX64" fmla="*/ 1062223 w 2387018"/>
                <a:gd name="connsiteY64" fmla="*/ 1822080 h 2711751"/>
                <a:gd name="connsiteX65" fmla="*/ 1182659 w 2387018"/>
                <a:gd name="connsiteY65" fmla="*/ 1841505 h 2711751"/>
                <a:gd name="connsiteX66" fmla="*/ 1303095 w 2387018"/>
                <a:gd name="connsiteY66" fmla="*/ 1822080 h 2711751"/>
                <a:gd name="connsiteX67" fmla="*/ 1310865 w 2387018"/>
                <a:gd name="connsiteY67" fmla="*/ 1841505 h 2711751"/>
                <a:gd name="connsiteX68" fmla="*/ 1225394 w 2387018"/>
                <a:gd name="connsiteY68" fmla="*/ 1888125 h 2711751"/>
                <a:gd name="connsiteX69" fmla="*/ 1136038 w 2387018"/>
                <a:gd name="connsiteY69" fmla="*/ 1888125 h 2711751"/>
                <a:gd name="connsiteX70" fmla="*/ 1054453 w 2387018"/>
                <a:gd name="connsiteY70" fmla="*/ 1837620 h 2711751"/>
                <a:gd name="connsiteX71" fmla="*/ 1062223 w 2387018"/>
                <a:gd name="connsiteY71" fmla="*/ 1822080 h 2711751"/>
                <a:gd name="connsiteX72" fmla="*/ 891281 w 2387018"/>
                <a:gd name="connsiteY72" fmla="*/ 1317026 h 2711751"/>
                <a:gd name="connsiteX73" fmla="*/ 871856 w 2387018"/>
                <a:gd name="connsiteY73" fmla="*/ 1348106 h 2711751"/>
                <a:gd name="connsiteX74" fmla="*/ 518318 w 2387018"/>
                <a:gd name="connsiteY74" fmla="*/ 1476312 h 2711751"/>
                <a:gd name="connsiteX75" fmla="*/ 506663 w 2387018"/>
                <a:gd name="connsiteY75" fmla="*/ 1476312 h 2711751"/>
                <a:gd name="connsiteX76" fmla="*/ 475583 w 2387018"/>
                <a:gd name="connsiteY76" fmla="*/ 1456887 h 2711751"/>
                <a:gd name="connsiteX77" fmla="*/ 495008 w 2387018"/>
                <a:gd name="connsiteY77" fmla="*/ 1414151 h 2711751"/>
                <a:gd name="connsiteX78" fmla="*/ 743650 w 2387018"/>
                <a:gd name="connsiteY78" fmla="*/ 1324796 h 2711751"/>
                <a:gd name="connsiteX79" fmla="*/ 743650 w 2387018"/>
                <a:gd name="connsiteY79" fmla="*/ 1313141 h 2711751"/>
                <a:gd name="connsiteX80" fmla="*/ 467813 w 2387018"/>
                <a:gd name="connsiteY80" fmla="*/ 1262635 h 2711751"/>
                <a:gd name="connsiteX81" fmla="*/ 440618 w 2387018"/>
                <a:gd name="connsiteY81" fmla="*/ 1223785 h 2711751"/>
                <a:gd name="connsiteX82" fmla="*/ 479468 w 2387018"/>
                <a:gd name="connsiteY82" fmla="*/ 1196590 h 2711751"/>
                <a:gd name="connsiteX83" fmla="*/ 864086 w 2387018"/>
                <a:gd name="connsiteY83" fmla="*/ 1266520 h 2711751"/>
                <a:gd name="connsiteX84" fmla="*/ 891281 w 2387018"/>
                <a:gd name="connsiteY84" fmla="*/ 1297600 h 2711751"/>
                <a:gd name="connsiteX85" fmla="*/ 891281 w 2387018"/>
                <a:gd name="connsiteY85" fmla="*/ 1317026 h 2711751"/>
                <a:gd name="connsiteX86" fmla="*/ 930132 w 2387018"/>
                <a:gd name="connsiteY86" fmla="*/ 975143 h 2711751"/>
                <a:gd name="connsiteX87" fmla="*/ 922362 w 2387018"/>
                <a:gd name="connsiteY87" fmla="*/ 994568 h 2711751"/>
                <a:gd name="connsiteX88" fmla="*/ 867971 w 2387018"/>
                <a:gd name="connsiteY88" fmla="*/ 1017878 h 2711751"/>
                <a:gd name="connsiteX89" fmla="*/ 867971 w 2387018"/>
                <a:gd name="connsiteY89" fmla="*/ 1017878 h 2711751"/>
                <a:gd name="connsiteX90" fmla="*/ 860201 w 2387018"/>
                <a:gd name="connsiteY90" fmla="*/ 1021763 h 2711751"/>
                <a:gd name="connsiteX91" fmla="*/ 603789 w 2387018"/>
                <a:gd name="connsiteY91" fmla="*/ 1087809 h 2711751"/>
                <a:gd name="connsiteX92" fmla="*/ 324067 w 2387018"/>
                <a:gd name="connsiteY92" fmla="*/ 1072269 h 2711751"/>
                <a:gd name="connsiteX93" fmla="*/ 327952 w 2387018"/>
                <a:gd name="connsiteY93" fmla="*/ 1060614 h 2711751"/>
                <a:gd name="connsiteX94" fmla="*/ 553284 w 2387018"/>
                <a:gd name="connsiteY94" fmla="*/ 1033418 h 2711751"/>
                <a:gd name="connsiteX95" fmla="*/ 918477 w 2387018"/>
                <a:gd name="connsiteY95" fmla="*/ 889672 h 2711751"/>
                <a:gd name="connsiteX96" fmla="*/ 937902 w 2387018"/>
                <a:gd name="connsiteY96" fmla="*/ 905212 h 2711751"/>
                <a:gd name="connsiteX97" fmla="*/ 930132 w 2387018"/>
                <a:gd name="connsiteY97" fmla="*/ 975143 h 2711751"/>
                <a:gd name="connsiteX98" fmla="*/ 1423531 w 2387018"/>
                <a:gd name="connsiteY98" fmla="*/ 2412605 h 2711751"/>
                <a:gd name="connsiteX99" fmla="*/ 1194314 w 2387018"/>
                <a:gd name="connsiteY99" fmla="*/ 2490305 h 2711751"/>
                <a:gd name="connsiteX100" fmla="*/ 976752 w 2387018"/>
                <a:gd name="connsiteY100" fmla="*/ 2416489 h 2711751"/>
                <a:gd name="connsiteX101" fmla="*/ 941787 w 2387018"/>
                <a:gd name="connsiteY101" fmla="*/ 2276628 h 2711751"/>
                <a:gd name="connsiteX102" fmla="*/ 1198199 w 2387018"/>
                <a:gd name="connsiteY102" fmla="*/ 1996906 h 2711751"/>
                <a:gd name="connsiteX103" fmla="*/ 1450726 w 2387018"/>
                <a:gd name="connsiteY103" fmla="*/ 2276628 h 2711751"/>
                <a:gd name="connsiteX104" fmla="*/ 1423531 w 2387018"/>
                <a:gd name="connsiteY104" fmla="*/ 2412605 h 2711751"/>
                <a:gd name="connsiteX105" fmla="*/ 1893619 w 2387018"/>
                <a:gd name="connsiteY105" fmla="*/ 1258750 h 2711751"/>
                <a:gd name="connsiteX106" fmla="*/ 1617782 w 2387018"/>
                <a:gd name="connsiteY106" fmla="*/ 1309256 h 2711751"/>
                <a:gd name="connsiteX107" fmla="*/ 1617782 w 2387018"/>
                <a:gd name="connsiteY107" fmla="*/ 1320911 h 2711751"/>
                <a:gd name="connsiteX108" fmla="*/ 1866424 w 2387018"/>
                <a:gd name="connsiteY108" fmla="*/ 1410266 h 2711751"/>
                <a:gd name="connsiteX109" fmla="*/ 1885849 w 2387018"/>
                <a:gd name="connsiteY109" fmla="*/ 1453002 h 2711751"/>
                <a:gd name="connsiteX110" fmla="*/ 1854769 w 2387018"/>
                <a:gd name="connsiteY110" fmla="*/ 1472427 h 2711751"/>
                <a:gd name="connsiteX111" fmla="*/ 1843114 w 2387018"/>
                <a:gd name="connsiteY111" fmla="*/ 1472427 h 2711751"/>
                <a:gd name="connsiteX112" fmla="*/ 1489576 w 2387018"/>
                <a:gd name="connsiteY112" fmla="*/ 1344221 h 2711751"/>
                <a:gd name="connsiteX113" fmla="*/ 1470151 w 2387018"/>
                <a:gd name="connsiteY113" fmla="*/ 1313141 h 2711751"/>
                <a:gd name="connsiteX114" fmla="*/ 1470151 w 2387018"/>
                <a:gd name="connsiteY114" fmla="*/ 1293715 h 2711751"/>
                <a:gd name="connsiteX115" fmla="*/ 1497346 w 2387018"/>
                <a:gd name="connsiteY115" fmla="*/ 1262635 h 2711751"/>
                <a:gd name="connsiteX116" fmla="*/ 1881965 w 2387018"/>
                <a:gd name="connsiteY116" fmla="*/ 1192705 h 2711751"/>
                <a:gd name="connsiteX117" fmla="*/ 1920815 w 2387018"/>
                <a:gd name="connsiteY117" fmla="*/ 1219900 h 2711751"/>
                <a:gd name="connsiteX118" fmla="*/ 1893619 w 2387018"/>
                <a:gd name="connsiteY118" fmla="*/ 1258750 h 2711751"/>
                <a:gd name="connsiteX119" fmla="*/ 2072331 w 2387018"/>
                <a:gd name="connsiteY119" fmla="*/ 1072269 h 2711751"/>
                <a:gd name="connsiteX120" fmla="*/ 1792609 w 2387018"/>
                <a:gd name="connsiteY120" fmla="*/ 1087809 h 2711751"/>
                <a:gd name="connsiteX121" fmla="*/ 1536197 w 2387018"/>
                <a:gd name="connsiteY121" fmla="*/ 1021763 h 2711751"/>
                <a:gd name="connsiteX122" fmla="*/ 1528427 w 2387018"/>
                <a:gd name="connsiteY122" fmla="*/ 1017878 h 2711751"/>
                <a:gd name="connsiteX123" fmla="*/ 1528427 w 2387018"/>
                <a:gd name="connsiteY123" fmla="*/ 1017878 h 2711751"/>
                <a:gd name="connsiteX124" fmla="*/ 1474036 w 2387018"/>
                <a:gd name="connsiteY124" fmla="*/ 994568 h 2711751"/>
                <a:gd name="connsiteX125" fmla="*/ 1466266 w 2387018"/>
                <a:gd name="connsiteY125" fmla="*/ 975143 h 2711751"/>
                <a:gd name="connsiteX126" fmla="*/ 1458496 w 2387018"/>
                <a:gd name="connsiteY126" fmla="*/ 905212 h 2711751"/>
                <a:gd name="connsiteX127" fmla="*/ 1477921 w 2387018"/>
                <a:gd name="connsiteY127" fmla="*/ 889672 h 2711751"/>
                <a:gd name="connsiteX128" fmla="*/ 1843114 w 2387018"/>
                <a:gd name="connsiteY128" fmla="*/ 1033418 h 2711751"/>
                <a:gd name="connsiteX129" fmla="*/ 2068446 w 2387018"/>
                <a:gd name="connsiteY129" fmla="*/ 1060614 h 2711751"/>
                <a:gd name="connsiteX130" fmla="*/ 2072331 w 2387018"/>
                <a:gd name="connsiteY130" fmla="*/ 1072269 h 271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2387018" h="2711751">
                  <a:moveTo>
                    <a:pt x="2387019" y="1122774"/>
                  </a:moveTo>
                  <a:cubicBezTo>
                    <a:pt x="2387019" y="1122774"/>
                    <a:pt x="2383134" y="1126659"/>
                    <a:pt x="2387019" y="1122774"/>
                  </a:cubicBezTo>
                  <a:cubicBezTo>
                    <a:pt x="2383134" y="1126659"/>
                    <a:pt x="2379248" y="1122774"/>
                    <a:pt x="2379248" y="1122774"/>
                  </a:cubicBezTo>
                  <a:cubicBezTo>
                    <a:pt x="2379248" y="1115004"/>
                    <a:pt x="2383134" y="1107234"/>
                    <a:pt x="2383134" y="1095579"/>
                  </a:cubicBezTo>
                  <a:cubicBezTo>
                    <a:pt x="2375363" y="1017878"/>
                    <a:pt x="2355938" y="944063"/>
                    <a:pt x="2332628" y="874132"/>
                  </a:cubicBezTo>
                  <a:cubicBezTo>
                    <a:pt x="2313203" y="819742"/>
                    <a:pt x="2289893" y="765351"/>
                    <a:pt x="2262697" y="710961"/>
                  </a:cubicBezTo>
                  <a:cubicBezTo>
                    <a:pt x="2254928" y="691536"/>
                    <a:pt x="2243272" y="672110"/>
                    <a:pt x="2235502" y="656570"/>
                  </a:cubicBezTo>
                  <a:cubicBezTo>
                    <a:pt x="2235502" y="656570"/>
                    <a:pt x="2235502" y="656570"/>
                    <a:pt x="2235502" y="656570"/>
                  </a:cubicBezTo>
                  <a:cubicBezTo>
                    <a:pt x="2212192" y="617720"/>
                    <a:pt x="2184997" y="582755"/>
                    <a:pt x="2150032" y="551674"/>
                  </a:cubicBezTo>
                  <a:lnTo>
                    <a:pt x="1971320" y="361308"/>
                  </a:lnTo>
                  <a:cubicBezTo>
                    <a:pt x="1874194" y="248642"/>
                    <a:pt x="1784839" y="128206"/>
                    <a:pt x="1707138" y="0"/>
                  </a:cubicBezTo>
                  <a:cubicBezTo>
                    <a:pt x="1512887" y="252527"/>
                    <a:pt x="1275900" y="466204"/>
                    <a:pt x="1003947" y="629375"/>
                  </a:cubicBezTo>
                  <a:lnTo>
                    <a:pt x="1003947" y="629375"/>
                  </a:lnTo>
                  <a:cubicBezTo>
                    <a:pt x="716455" y="819742"/>
                    <a:pt x="467813" y="924637"/>
                    <a:pt x="44345" y="951833"/>
                  </a:cubicBezTo>
                  <a:cubicBezTo>
                    <a:pt x="36575" y="975143"/>
                    <a:pt x="28804" y="998453"/>
                    <a:pt x="24919" y="1025648"/>
                  </a:cubicBezTo>
                  <a:cubicBezTo>
                    <a:pt x="17149" y="1056729"/>
                    <a:pt x="13264" y="1087809"/>
                    <a:pt x="9379" y="1122774"/>
                  </a:cubicBezTo>
                  <a:cubicBezTo>
                    <a:pt x="9379" y="1134429"/>
                    <a:pt x="5494" y="1146084"/>
                    <a:pt x="5494" y="1157739"/>
                  </a:cubicBezTo>
                  <a:cubicBezTo>
                    <a:pt x="5494" y="1169394"/>
                    <a:pt x="5494" y="1177164"/>
                    <a:pt x="1609" y="1188820"/>
                  </a:cubicBezTo>
                  <a:cubicBezTo>
                    <a:pt x="-2276" y="1250980"/>
                    <a:pt x="1609" y="1317026"/>
                    <a:pt x="5494" y="1390841"/>
                  </a:cubicBezTo>
                  <a:cubicBezTo>
                    <a:pt x="5494" y="1394726"/>
                    <a:pt x="5494" y="1398611"/>
                    <a:pt x="5494" y="1398611"/>
                  </a:cubicBezTo>
                  <a:lnTo>
                    <a:pt x="9379" y="1476312"/>
                  </a:lnTo>
                  <a:cubicBezTo>
                    <a:pt x="13264" y="1592863"/>
                    <a:pt x="36575" y="1705529"/>
                    <a:pt x="79310" y="1806539"/>
                  </a:cubicBezTo>
                  <a:cubicBezTo>
                    <a:pt x="137585" y="1950286"/>
                    <a:pt x="219171" y="2082377"/>
                    <a:pt x="312412" y="2202813"/>
                  </a:cubicBezTo>
                  <a:cubicBezTo>
                    <a:pt x="339607" y="2241663"/>
                    <a:pt x="378457" y="2284398"/>
                    <a:pt x="421193" y="2331019"/>
                  </a:cubicBezTo>
                  <a:cubicBezTo>
                    <a:pt x="471698" y="2385409"/>
                    <a:pt x="526088" y="2439800"/>
                    <a:pt x="592134" y="2494190"/>
                  </a:cubicBezTo>
                  <a:cubicBezTo>
                    <a:pt x="615444" y="2513615"/>
                    <a:pt x="638754" y="2529155"/>
                    <a:pt x="658180" y="2544695"/>
                  </a:cubicBezTo>
                  <a:cubicBezTo>
                    <a:pt x="658180" y="2544695"/>
                    <a:pt x="662065" y="2548581"/>
                    <a:pt x="662065" y="2548581"/>
                  </a:cubicBezTo>
                  <a:cubicBezTo>
                    <a:pt x="697030" y="2571891"/>
                    <a:pt x="735880" y="2599086"/>
                    <a:pt x="778616" y="2618511"/>
                  </a:cubicBezTo>
                  <a:cubicBezTo>
                    <a:pt x="782501" y="2618511"/>
                    <a:pt x="782501" y="2622396"/>
                    <a:pt x="786386" y="2622396"/>
                  </a:cubicBezTo>
                  <a:cubicBezTo>
                    <a:pt x="836891" y="2645706"/>
                    <a:pt x="895166" y="2665132"/>
                    <a:pt x="957327" y="2680671"/>
                  </a:cubicBezTo>
                  <a:cubicBezTo>
                    <a:pt x="992292" y="2692327"/>
                    <a:pt x="1027258" y="2700097"/>
                    <a:pt x="1062223" y="2703982"/>
                  </a:cubicBezTo>
                  <a:cubicBezTo>
                    <a:pt x="1066108" y="2703982"/>
                    <a:pt x="1069993" y="2703982"/>
                    <a:pt x="1073878" y="2703982"/>
                  </a:cubicBezTo>
                  <a:cubicBezTo>
                    <a:pt x="1112728" y="2707867"/>
                    <a:pt x="1155464" y="2711752"/>
                    <a:pt x="1202084" y="2711752"/>
                  </a:cubicBezTo>
                  <a:lnTo>
                    <a:pt x="1205969" y="2711752"/>
                  </a:lnTo>
                  <a:cubicBezTo>
                    <a:pt x="1209854" y="2711752"/>
                    <a:pt x="1213739" y="2711752"/>
                    <a:pt x="1217624" y="2711752"/>
                  </a:cubicBezTo>
                  <a:cubicBezTo>
                    <a:pt x="1248704" y="2711752"/>
                    <a:pt x="1279785" y="2711752"/>
                    <a:pt x="1310865" y="2707867"/>
                  </a:cubicBezTo>
                  <a:cubicBezTo>
                    <a:pt x="1322520" y="2707867"/>
                    <a:pt x="1330290" y="2703982"/>
                    <a:pt x="1341945" y="2703982"/>
                  </a:cubicBezTo>
                  <a:cubicBezTo>
                    <a:pt x="1345830" y="2703982"/>
                    <a:pt x="1353600" y="2703982"/>
                    <a:pt x="1357485" y="2700097"/>
                  </a:cubicBezTo>
                  <a:cubicBezTo>
                    <a:pt x="1361370" y="2700097"/>
                    <a:pt x="1365255" y="2700097"/>
                    <a:pt x="1369140" y="2696212"/>
                  </a:cubicBezTo>
                  <a:cubicBezTo>
                    <a:pt x="1376910" y="2696212"/>
                    <a:pt x="1384680" y="2692327"/>
                    <a:pt x="1392450" y="2692327"/>
                  </a:cubicBezTo>
                  <a:cubicBezTo>
                    <a:pt x="1400221" y="2692327"/>
                    <a:pt x="1407991" y="2688442"/>
                    <a:pt x="1415761" y="2688442"/>
                  </a:cubicBezTo>
                  <a:cubicBezTo>
                    <a:pt x="1415761" y="2688442"/>
                    <a:pt x="1415761" y="2688442"/>
                    <a:pt x="1415761" y="2688442"/>
                  </a:cubicBezTo>
                  <a:cubicBezTo>
                    <a:pt x="1431301" y="2684557"/>
                    <a:pt x="1446841" y="2680671"/>
                    <a:pt x="1462381" y="2676786"/>
                  </a:cubicBezTo>
                  <a:cubicBezTo>
                    <a:pt x="1462381" y="2676786"/>
                    <a:pt x="1462381" y="2676786"/>
                    <a:pt x="1466266" y="2676786"/>
                  </a:cubicBezTo>
                  <a:cubicBezTo>
                    <a:pt x="1481806" y="2672901"/>
                    <a:pt x="1497346" y="2669016"/>
                    <a:pt x="1509001" y="2661246"/>
                  </a:cubicBezTo>
                  <a:cubicBezTo>
                    <a:pt x="1524542" y="2657361"/>
                    <a:pt x="1540082" y="2649591"/>
                    <a:pt x="1555622" y="2641821"/>
                  </a:cubicBezTo>
                  <a:cubicBezTo>
                    <a:pt x="1571162" y="2634051"/>
                    <a:pt x="1586702" y="2630166"/>
                    <a:pt x="1598357" y="2622396"/>
                  </a:cubicBezTo>
                  <a:cubicBezTo>
                    <a:pt x="1598357" y="2622396"/>
                    <a:pt x="1598357" y="2622396"/>
                    <a:pt x="1598357" y="2622396"/>
                  </a:cubicBezTo>
                  <a:cubicBezTo>
                    <a:pt x="1610012" y="2614626"/>
                    <a:pt x="1621667" y="2610741"/>
                    <a:pt x="1633322" y="2602971"/>
                  </a:cubicBezTo>
                  <a:cubicBezTo>
                    <a:pt x="1656633" y="2591316"/>
                    <a:pt x="1683828" y="2575776"/>
                    <a:pt x="1707138" y="2560236"/>
                  </a:cubicBezTo>
                  <a:cubicBezTo>
                    <a:pt x="1718793" y="2552466"/>
                    <a:pt x="1730448" y="2544695"/>
                    <a:pt x="1742103" y="2536925"/>
                  </a:cubicBezTo>
                  <a:cubicBezTo>
                    <a:pt x="1742103" y="2536925"/>
                    <a:pt x="1745988" y="2533040"/>
                    <a:pt x="1745988" y="2533040"/>
                  </a:cubicBezTo>
                  <a:cubicBezTo>
                    <a:pt x="1753758" y="2525270"/>
                    <a:pt x="1765414" y="2521385"/>
                    <a:pt x="1773184" y="2513615"/>
                  </a:cubicBezTo>
                  <a:cubicBezTo>
                    <a:pt x="1780954" y="2505845"/>
                    <a:pt x="1788724" y="2501960"/>
                    <a:pt x="1796494" y="2494190"/>
                  </a:cubicBezTo>
                  <a:cubicBezTo>
                    <a:pt x="1808149" y="2486420"/>
                    <a:pt x="1819804" y="2478650"/>
                    <a:pt x="1827574" y="2466995"/>
                  </a:cubicBezTo>
                  <a:cubicBezTo>
                    <a:pt x="1835344" y="2459225"/>
                    <a:pt x="1846999" y="2451455"/>
                    <a:pt x="1854769" y="2443685"/>
                  </a:cubicBezTo>
                  <a:cubicBezTo>
                    <a:pt x="1913045" y="2393179"/>
                    <a:pt x="1967435" y="2342674"/>
                    <a:pt x="2021826" y="2284398"/>
                  </a:cubicBezTo>
                  <a:cubicBezTo>
                    <a:pt x="2064561" y="2233893"/>
                    <a:pt x="2103411" y="2183388"/>
                    <a:pt x="2134492" y="2128997"/>
                  </a:cubicBezTo>
                  <a:cubicBezTo>
                    <a:pt x="2134492" y="2128997"/>
                    <a:pt x="2134492" y="2128997"/>
                    <a:pt x="2134492" y="2125112"/>
                  </a:cubicBezTo>
                  <a:cubicBezTo>
                    <a:pt x="2204422" y="2024101"/>
                    <a:pt x="2262697" y="1919205"/>
                    <a:pt x="2309318" y="1802654"/>
                  </a:cubicBezTo>
                  <a:cubicBezTo>
                    <a:pt x="2348168" y="1705529"/>
                    <a:pt x="2371478" y="1596748"/>
                    <a:pt x="2375363" y="1480197"/>
                  </a:cubicBezTo>
                  <a:lnTo>
                    <a:pt x="2387019" y="1208245"/>
                  </a:lnTo>
                  <a:cubicBezTo>
                    <a:pt x="2387019" y="1188820"/>
                    <a:pt x="2387019" y="1169394"/>
                    <a:pt x="2387019" y="1153854"/>
                  </a:cubicBezTo>
                  <a:cubicBezTo>
                    <a:pt x="2387019" y="1153854"/>
                    <a:pt x="2387019" y="1138314"/>
                    <a:pt x="2387019" y="1122774"/>
                  </a:cubicBezTo>
                  <a:close/>
                  <a:moveTo>
                    <a:pt x="1062223" y="1822080"/>
                  </a:moveTo>
                  <a:cubicBezTo>
                    <a:pt x="1085533" y="1833735"/>
                    <a:pt x="1120498" y="1841505"/>
                    <a:pt x="1182659" y="1841505"/>
                  </a:cubicBezTo>
                  <a:cubicBezTo>
                    <a:pt x="1244819" y="1841505"/>
                    <a:pt x="1279785" y="1833735"/>
                    <a:pt x="1303095" y="1822080"/>
                  </a:cubicBezTo>
                  <a:cubicBezTo>
                    <a:pt x="1326405" y="1814310"/>
                    <a:pt x="1334175" y="1825965"/>
                    <a:pt x="1310865" y="1841505"/>
                  </a:cubicBezTo>
                  <a:lnTo>
                    <a:pt x="1225394" y="1888125"/>
                  </a:lnTo>
                  <a:cubicBezTo>
                    <a:pt x="1198199" y="1903665"/>
                    <a:pt x="1163234" y="1903665"/>
                    <a:pt x="1136038" y="1888125"/>
                  </a:cubicBezTo>
                  <a:lnTo>
                    <a:pt x="1054453" y="1837620"/>
                  </a:lnTo>
                  <a:cubicBezTo>
                    <a:pt x="1035028" y="1825965"/>
                    <a:pt x="1038913" y="1810425"/>
                    <a:pt x="1062223" y="1822080"/>
                  </a:cubicBezTo>
                  <a:close/>
                  <a:moveTo>
                    <a:pt x="891281" y="1317026"/>
                  </a:moveTo>
                  <a:cubicBezTo>
                    <a:pt x="891281" y="1332566"/>
                    <a:pt x="883511" y="1344221"/>
                    <a:pt x="871856" y="1348106"/>
                  </a:cubicBezTo>
                  <a:lnTo>
                    <a:pt x="518318" y="1476312"/>
                  </a:lnTo>
                  <a:cubicBezTo>
                    <a:pt x="514433" y="1476312"/>
                    <a:pt x="510548" y="1476312"/>
                    <a:pt x="506663" y="1476312"/>
                  </a:cubicBezTo>
                  <a:cubicBezTo>
                    <a:pt x="495008" y="1476312"/>
                    <a:pt x="483353" y="1468542"/>
                    <a:pt x="475583" y="1456887"/>
                  </a:cubicBezTo>
                  <a:cubicBezTo>
                    <a:pt x="467813" y="1441347"/>
                    <a:pt x="479468" y="1421921"/>
                    <a:pt x="495008" y="1414151"/>
                  </a:cubicBezTo>
                  <a:lnTo>
                    <a:pt x="743650" y="1324796"/>
                  </a:lnTo>
                  <a:cubicBezTo>
                    <a:pt x="751420" y="1320911"/>
                    <a:pt x="751420" y="1313141"/>
                    <a:pt x="743650" y="1313141"/>
                  </a:cubicBezTo>
                  <a:lnTo>
                    <a:pt x="467813" y="1262635"/>
                  </a:lnTo>
                  <a:cubicBezTo>
                    <a:pt x="452273" y="1258750"/>
                    <a:pt x="436733" y="1243210"/>
                    <a:pt x="440618" y="1223785"/>
                  </a:cubicBezTo>
                  <a:cubicBezTo>
                    <a:pt x="444503" y="1204360"/>
                    <a:pt x="460043" y="1196590"/>
                    <a:pt x="479468" y="1196590"/>
                  </a:cubicBezTo>
                  <a:lnTo>
                    <a:pt x="864086" y="1266520"/>
                  </a:lnTo>
                  <a:cubicBezTo>
                    <a:pt x="879626" y="1270405"/>
                    <a:pt x="891281" y="1282060"/>
                    <a:pt x="891281" y="1297600"/>
                  </a:cubicBezTo>
                  <a:lnTo>
                    <a:pt x="891281" y="1317026"/>
                  </a:lnTo>
                  <a:close/>
                  <a:moveTo>
                    <a:pt x="930132" y="975143"/>
                  </a:moveTo>
                  <a:cubicBezTo>
                    <a:pt x="926247" y="986798"/>
                    <a:pt x="926247" y="990683"/>
                    <a:pt x="922362" y="994568"/>
                  </a:cubicBezTo>
                  <a:cubicBezTo>
                    <a:pt x="902937" y="1002338"/>
                    <a:pt x="879626" y="1013993"/>
                    <a:pt x="867971" y="1017878"/>
                  </a:cubicBezTo>
                  <a:cubicBezTo>
                    <a:pt x="867971" y="1017878"/>
                    <a:pt x="867971" y="1017878"/>
                    <a:pt x="867971" y="1017878"/>
                  </a:cubicBezTo>
                  <a:cubicBezTo>
                    <a:pt x="864086" y="1017878"/>
                    <a:pt x="864086" y="1021763"/>
                    <a:pt x="860201" y="1021763"/>
                  </a:cubicBezTo>
                  <a:cubicBezTo>
                    <a:pt x="809696" y="1041188"/>
                    <a:pt x="708685" y="1072269"/>
                    <a:pt x="603789" y="1087809"/>
                  </a:cubicBezTo>
                  <a:cubicBezTo>
                    <a:pt x="522204" y="1099464"/>
                    <a:pt x="405652" y="1099464"/>
                    <a:pt x="324067" y="1072269"/>
                  </a:cubicBezTo>
                  <a:cubicBezTo>
                    <a:pt x="281332" y="1060614"/>
                    <a:pt x="296872" y="1056729"/>
                    <a:pt x="327952" y="1060614"/>
                  </a:cubicBezTo>
                  <a:cubicBezTo>
                    <a:pt x="382342" y="1072269"/>
                    <a:pt x="456158" y="1052843"/>
                    <a:pt x="553284" y="1033418"/>
                  </a:cubicBezTo>
                  <a:cubicBezTo>
                    <a:pt x="697030" y="1006223"/>
                    <a:pt x="798041" y="951833"/>
                    <a:pt x="918477" y="889672"/>
                  </a:cubicBezTo>
                  <a:cubicBezTo>
                    <a:pt x="926247" y="885787"/>
                    <a:pt x="937902" y="889672"/>
                    <a:pt x="937902" y="905212"/>
                  </a:cubicBezTo>
                  <a:cubicBezTo>
                    <a:pt x="934017" y="920752"/>
                    <a:pt x="930132" y="959603"/>
                    <a:pt x="930132" y="975143"/>
                  </a:cubicBezTo>
                  <a:close/>
                  <a:moveTo>
                    <a:pt x="1423531" y="2412605"/>
                  </a:moveTo>
                  <a:cubicBezTo>
                    <a:pt x="1369140" y="2482535"/>
                    <a:pt x="1256474" y="2490305"/>
                    <a:pt x="1194314" y="2490305"/>
                  </a:cubicBezTo>
                  <a:cubicBezTo>
                    <a:pt x="1093303" y="2490305"/>
                    <a:pt x="1019488" y="2463110"/>
                    <a:pt x="976752" y="2416489"/>
                  </a:cubicBezTo>
                  <a:cubicBezTo>
                    <a:pt x="945672" y="2381524"/>
                    <a:pt x="934017" y="2334904"/>
                    <a:pt x="941787" y="2276628"/>
                  </a:cubicBezTo>
                  <a:cubicBezTo>
                    <a:pt x="965097" y="2094032"/>
                    <a:pt x="1054453" y="1996906"/>
                    <a:pt x="1198199" y="1996906"/>
                  </a:cubicBezTo>
                  <a:cubicBezTo>
                    <a:pt x="1373025" y="1996906"/>
                    <a:pt x="1427416" y="2156192"/>
                    <a:pt x="1450726" y="2276628"/>
                  </a:cubicBezTo>
                  <a:cubicBezTo>
                    <a:pt x="1462381" y="2331019"/>
                    <a:pt x="1454611" y="2377639"/>
                    <a:pt x="1423531" y="2412605"/>
                  </a:cubicBezTo>
                  <a:close/>
                  <a:moveTo>
                    <a:pt x="1893619" y="1258750"/>
                  </a:moveTo>
                  <a:lnTo>
                    <a:pt x="1617782" y="1309256"/>
                  </a:lnTo>
                  <a:cubicBezTo>
                    <a:pt x="1610012" y="1309256"/>
                    <a:pt x="1610012" y="1320911"/>
                    <a:pt x="1617782" y="1320911"/>
                  </a:cubicBezTo>
                  <a:lnTo>
                    <a:pt x="1866424" y="1410266"/>
                  </a:lnTo>
                  <a:cubicBezTo>
                    <a:pt x="1881965" y="1418036"/>
                    <a:pt x="1893619" y="1433576"/>
                    <a:pt x="1885849" y="1453002"/>
                  </a:cubicBezTo>
                  <a:cubicBezTo>
                    <a:pt x="1881965" y="1464657"/>
                    <a:pt x="1870309" y="1472427"/>
                    <a:pt x="1854769" y="1472427"/>
                  </a:cubicBezTo>
                  <a:cubicBezTo>
                    <a:pt x="1850884" y="1472427"/>
                    <a:pt x="1846999" y="1472427"/>
                    <a:pt x="1843114" y="1472427"/>
                  </a:cubicBezTo>
                  <a:lnTo>
                    <a:pt x="1489576" y="1344221"/>
                  </a:lnTo>
                  <a:cubicBezTo>
                    <a:pt x="1477921" y="1340336"/>
                    <a:pt x="1470151" y="1328681"/>
                    <a:pt x="1470151" y="1313141"/>
                  </a:cubicBezTo>
                  <a:lnTo>
                    <a:pt x="1470151" y="1293715"/>
                  </a:lnTo>
                  <a:cubicBezTo>
                    <a:pt x="1470151" y="1278175"/>
                    <a:pt x="1481806" y="1266520"/>
                    <a:pt x="1497346" y="1262635"/>
                  </a:cubicBezTo>
                  <a:lnTo>
                    <a:pt x="1881965" y="1192705"/>
                  </a:lnTo>
                  <a:cubicBezTo>
                    <a:pt x="1901390" y="1188820"/>
                    <a:pt x="1916930" y="1200475"/>
                    <a:pt x="1920815" y="1219900"/>
                  </a:cubicBezTo>
                  <a:cubicBezTo>
                    <a:pt x="1920815" y="1239325"/>
                    <a:pt x="1909160" y="1254865"/>
                    <a:pt x="1893619" y="1258750"/>
                  </a:cubicBezTo>
                  <a:close/>
                  <a:moveTo>
                    <a:pt x="2072331" y="1072269"/>
                  </a:moveTo>
                  <a:cubicBezTo>
                    <a:pt x="1990745" y="1099464"/>
                    <a:pt x="1870309" y="1099464"/>
                    <a:pt x="1792609" y="1087809"/>
                  </a:cubicBezTo>
                  <a:cubicBezTo>
                    <a:pt x="1691598" y="1072269"/>
                    <a:pt x="1590587" y="1041188"/>
                    <a:pt x="1536197" y="1021763"/>
                  </a:cubicBezTo>
                  <a:cubicBezTo>
                    <a:pt x="1532312" y="1021763"/>
                    <a:pt x="1532312" y="1021763"/>
                    <a:pt x="1528427" y="1017878"/>
                  </a:cubicBezTo>
                  <a:cubicBezTo>
                    <a:pt x="1528427" y="1017878"/>
                    <a:pt x="1528427" y="1017878"/>
                    <a:pt x="1528427" y="1017878"/>
                  </a:cubicBezTo>
                  <a:cubicBezTo>
                    <a:pt x="1512887" y="1013993"/>
                    <a:pt x="1493461" y="1006223"/>
                    <a:pt x="1474036" y="994568"/>
                  </a:cubicBezTo>
                  <a:cubicBezTo>
                    <a:pt x="1466266" y="990683"/>
                    <a:pt x="1466266" y="986798"/>
                    <a:pt x="1466266" y="975143"/>
                  </a:cubicBezTo>
                  <a:cubicBezTo>
                    <a:pt x="1466266" y="963488"/>
                    <a:pt x="1458496" y="924637"/>
                    <a:pt x="1458496" y="905212"/>
                  </a:cubicBezTo>
                  <a:cubicBezTo>
                    <a:pt x="1458496" y="889672"/>
                    <a:pt x="1470151" y="885787"/>
                    <a:pt x="1477921" y="889672"/>
                  </a:cubicBezTo>
                  <a:cubicBezTo>
                    <a:pt x="1594472" y="951833"/>
                    <a:pt x="1699368" y="1006223"/>
                    <a:pt x="1843114" y="1033418"/>
                  </a:cubicBezTo>
                  <a:cubicBezTo>
                    <a:pt x="1940240" y="1052843"/>
                    <a:pt x="2014056" y="1068384"/>
                    <a:pt x="2068446" y="1060614"/>
                  </a:cubicBezTo>
                  <a:cubicBezTo>
                    <a:pt x="2099526" y="1052843"/>
                    <a:pt x="2115066" y="1056729"/>
                    <a:pt x="2072331" y="1072269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6" name="フリーフォーム: 図形 865">
              <a:extLst>
                <a:ext uri="{FF2B5EF4-FFF2-40B4-BE49-F238E27FC236}">
                  <a16:creationId xmlns:a16="http://schemas.microsoft.com/office/drawing/2014/main" id="{9A730D00-A109-473B-935A-F32F5CB3516F}"/>
                </a:ext>
              </a:extLst>
            </p:cNvPr>
            <p:cNvSpPr/>
            <p:nvPr/>
          </p:nvSpPr>
          <p:spPr>
            <a:xfrm>
              <a:off x="34030983" y="24199596"/>
              <a:ext cx="516414" cy="493399"/>
            </a:xfrm>
            <a:custGeom>
              <a:avLst/>
              <a:gdLst>
                <a:gd name="connsiteX0" fmla="*/ 511270 w 516414"/>
                <a:gd name="connsiteY0" fmla="*/ 279722 h 493399"/>
                <a:gd name="connsiteX1" fmla="*/ 258743 w 516414"/>
                <a:gd name="connsiteY1" fmla="*/ 0 h 493399"/>
                <a:gd name="connsiteX2" fmla="*/ 2331 w 516414"/>
                <a:gd name="connsiteY2" fmla="*/ 279722 h 493399"/>
                <a:gd name="connsiteX3" fmla="*/ 37296 w 516414"/>
                <a:gd name="connsiteY3" fmla="*/ 419583 h 493399"/>
                <a:gd name="connsiteX4" fmla="*/ 254858 w 516414"/>
                <a:gd name="connsiteY4" fmla="*/ 493399 h 493399"/>
                <a:gd name="connsiteX5" fmla="*/ 484075 w 516414"/>
                <a:gd name="connsiteY5" fmla="*/ 415699 h 493399"/>
                <a:gd name="connsiteX6" fmla="*/ 511270 w 516414"/>
                <a:gd name="connsiteY6" fmla="*/ 279722 h 493399"/>
                <a:gd name="connsiteX7" fmla="*/ 441340 w 516414"/>
                <a:gd name="connsiteY7" fmla="*/ 380733 h 493399"/>
                <a:gd name="connsiteX8" fmla="*/ 254858 w 516414"/>
                <a:gd name="connsiteY8" fmla="*/ 439009 h 493399"/>
                <a:gd name="connsiteX9" fmla="*/ 76147 w 516414"/>
                <a:gd name="connsiteY9" fmla="*/ 384618 h 493399"/>
                <a:gd name="connsiteX10" fmla="*/ 52836 w 516414"/>
                <a:gd name="connsiteY10" fmla="*/ 287492 h 493399"/>
                <a:gd name="connsiteX11" fmla="*/ 254858 w 516414"/>
                <a:gd name="connsiteY11" fmla="*/ 54390 h 493399"/>
                <a:gd name="connsiteX12" fmla="*/ 456880 w 516414"/>
                <a:gd name="connsiteY12" fmla="*/ 291377 h 493399"/>
                <a:gd name="connsiteX13" fmla="*/ 441340 w 516414"/>
                <a:gd name="connsiteY13" fmla="*/ 380733 h 493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6414" h="493399">
                  <a:moveTo>
                    <a:pt x="511270" y="279722"/>
                  </a:moveTo>
                  <a:cubicBezTo>
                    <a:pt x="484075" y="159286"/>
                    <a:pt x="429684" y="0"/>
                    <a:pt x="258743" y="0"/>
                  </a:cubicBezTo>
                  <a:cubicBezTo>
                    <a:pt x="118882" y="0"/>
                    <a:pt x="25641" y="101011"/>
                    <a:pt x="2331" y="279722"/>
                  </a:cubicBezTo>
                  <a:cubicBezTo>
                    <a:pt x="-5439" y="337998"/>
                    <a:pt x="6216" y="384618"/>
                    <a:pt x="37296" y="419583"/>
                  </a:cubicBezTo>
                  <a:cubicBezTo>
                    <a:pt x="80032" y="466204"/>
                    <a:pt x="153847" y="493399"/>
                    <a:pt x="254858" y="493399"/>
                  </a:cubicBezTo>
                  <a:cubicBezTo>
                    <a:pt x="317019" y="493399"/>
                    <a:pt x="429684" y="481744"/>
                    <a:pt x="484075" y="415699"/>
                  </a:cubicBezTo>
                  <a:cubicBezTo>
                    <a:pt x="515155" y="380733"/>
                    <a:pt x="522925" y="334113"/>
                    <a:pt x="511270" y="279722"/>
                  </a:cubicBezTo>
                  <a:close/>
                  <a:moveTo>
                    <a:pt x="441340" y="380733"/>
                  </a:moveTo>
                  <a:cubicBezTo>
                    <a:pt x="410259" y="419583"/>
                    <a:pt x="344214" y="439009"/>
                    <a:pt x="254858" y="439009"/>
                  </a:cubicBezTo>
                  <a:cubicBezTo>
                    <a:pt x="196583" y="439009"/>
                    <a:pt x="114997" y="431238"/>
                    <a:pt x="76147" y="384618"/>
                  </a:cubicBezTo>
                  <a:cubicBezTo>
                    <a:pt x="56721" y="361308"/>
                    <a:pt x="48951" y="330228"/>
                    <a:pt x="52836" y="287492"/>
                  </a:cubicBezTo>
                  <a:cubicBezTo>
                    <a:pt x="64491" y="182597"/>
                    <a:pt x="111112" y="54390"/>
                    <a:pt x="254858" y="54390"/>
                  </a:cubicBezTo>
                  <a:cubicBezTo>
                    <a:pt x="359754" y="54390"/>
                    <a:pt x="418029" y="124321"/>
                    <a:pt x="456880" y="291377"/>
                  </a:cubicBezTo>
                  <a:cubicBezTo>
                    <a:pt x="464650" y="330228"/>
                    <a:pt x="460765" y="361308"/>
                    <a:pt x="441340" y="380733"/>
                  </a:cubicBezTo>
                  <a:close/>
                </a:path>
              </a:pathLst>
            </a:custGeom>
            <a:solidFill>
              <a:srgbClr val="1A4A5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7" name="フリーフォーム: 図形 866">
              <a:extLst>
                <a:ext uri="{FF2B5EF4-FFF2-40B4-BE49-F238E27FC236}">
                  <a16:creationId xmlns:a16="http://schemas.microsoft.com/office/drawing/2014/main" id="{85C6435D-B457-4249-8804-1A6BB26B359C}"/>
                </a:ext>
              </a:extLst>
            </p:cNvPr>
            <p:cNvSpPr/>
            <p:nvPr/>
          </p:nvSpPr>
          <p:spPr>
            <a:xfrm>
              <a:off x="33256308" y="25108693"/>
              <a:ext cx="15540" cy="11655"/>
            </a:xfrm>
            <a:custGeom>
              <a:avLst/>
              <a:gdLst>
                <a:gd name="connsiteX0" fmla="*/ 15540 w 15540"/>
                <a:gd name="connsiteY0" fmla="*/ 11655 h 11655"/>
                <a:gd name="connsiteX1" fmla="*/ 0 w 15540"/>
                <a:gd name="connsiteY1" fmla="*/ 3885 h 11655"/>
                <a:gd name="connsiteX2" fmla="*/ 11655 w 15540"/>
                <a:gd name="connsiteY2" fmla="*/ 0 h 11655"/>
                <a:gd name="connsiteX3" fmla="*/ 11655 w 15540"/>
                <a:gd name="connsiteY3" fmla="*/ 0 h 11655"/>
                <a:gd name="connsiteX4" fmla="*/ 15540 w 15540"/>
                <a:gd name="connsiteY4" fmla="*/ 11655 h 1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40" h="11655">
                  <a:moveTo>
                    <a:pt x="15540" y="11655"/>
                  </a:moveTo>
                  <a:lnTo>
                    <a:pt x="0" y="3885"/>
                  </a:lnTo>
                  <a:cubicBezTo>
                    <a:pt x="3885" y="3885"/>
                    <a:pt x="7770" y="3885"/>
                    <a:pt x="11655" y="0"/>
                  </a:cubicBezTo>
                  <a:lnTo>
                    <a:pt x="11655" y="0"/>
                  </a:lnTo>
                  <a:lnTo>
                    <a:pt x="15540" y="11655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8" name="フリーフォーム: 図形 867">
              <a:extLst>
                <a:ext uri="{FF2B5EF4-FFF2-40B4-BE49-F238E27FC236}">
                  <a16:creationId xmlns:a16="http://schemas.microsoft.com/office/drawing/2014/main" id="{83E9436F-C5CA-4CC9-954A-34627D57587D}"/>
                </a:ext>
              </a:extLst>
            </p:cNvPr>
            <p:cNvSpPr/>
            <p:nvPr/>
          </p:nvSpPr>
          <p:spPr>
            <a:xfrm>
              <a:off x="33741936" y="25065958"/>
              <a:ext cx="3884" cy="38850"/>
            </a:xfrm>
            <a:custGeom>
              <a:avLst/>
              <a:gdLst>
                <a:gd name="connsiteX0" fmla="*/ 0 w 3884"/>
                <a:gd name="connsiteY0" fmla="*/ 0 h 38850"/>
                <a:gd name="connsiteX1" fmla="*/ 3885 w 3884"/>
                <a:gd name="connsiteY1" fmla="*/ 0 h 38850"/>
                <a:gd name="connsiteX2" fmla="*/ 0 w 3884"/>
                <a:gd name="connsiteY2" fmla="*/ 0 h 38850"/>
                <a:gd name="connsiteX3" fmla="*/ 0 w 3884"/>
                <a:gd name="connsiteY3" fmla="*/ 0 h 38850"/>
                <a:gd name="connsiteX4" fmla="*/ 0 w 3884"/>
                <a:gd name="connsiteY4" fmla="*/ 0 h 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4" h="38850">
                  <a:moveTo>
                    <a:pt x="0" y="0"/>
                  </a:moveTo>
                  <a:cubicBezTo>
                    <a:pt x="0" y="0"/>
                    <a:pt x="3885" y="0"/>
                    <a:pt x="3885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9" name="フリーフォーム: 図形 868">
              <a:extLst>
                <a:ext uri="{FF2B5EF4-FFF2-40B4-BE49-F238E27FC236}">
                  <a16:creationId xmlns:a16="http://schemas.microsoft.com/office/drawing/2014/main" id="{531C5001-66C7-4265-9B88-EB83048BAC0E}"/>
                </a:ext>
              </a:extLst>
            </p:cNvPr>
            <p:cNvSpPr/>
            <p:nvPr/>
          </p:nvSpPr>
          <p:spPr>
            <a:xfrm>
              <a:off x="33773988" y="25062073"/>
              <a:ext cx="2913" cy="38850"/>
            </a:xfrm>
            <a:custGeom>
              <a:avLst/>
              <a:gdLst>
                <a:gd name="connsiteX0" fmla="*/ 2914 w 2913"/>
                <a:gd name="connsiteY0" fmla="*/ 0 h 38850"/>
                <a:gd name="connsiteX1" fmla="*/ 2914 w 2913"/>
                <a:gd name="connsiteY1" fmla="*/ 0 h 38850"/>
                <a:gd name="connsiteX2" fmla="*/ 2914 w 2913"/>
                <a:gd name="connsiteY2" fmla="*/ 0 h 38850"/>
                <a:gd name="connsiteX3" fmla="*/ 2914 w 2913"/>
                <a:gd name="connsiteY3" fmla="*/ 0 h 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3" h="38850">
                  <a:moveTo>
                    <a:pt x="2914" y="0"/>
                  </a:moveTo>
                  <a:cubicBezTo>
                    <a:pt x="2914" y="0"/>
                    <a:pt x="2914" y="0"/>
                    <a:pt x="2914" y="0"/>
                  </a:cubicBezTo>
                  <a:cubicBezTo>
                    <a:pt x="-971" y="0"/>
                    <a:pt x="-971" y="0"/>
                    <a:pt x="2914" y="0"/>
                  </a:cubicBezTo>
                  <a:lnTo>
                    <a:pt x="2914" y="0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0" name="フリーフォーム: 図形 869">
              <a:extLst>
                <a:ext uri="{FF2B5EF4-FFF2-40B4-BE49-F238E27FC236}">
                  <a16:creationId xmlns:a16="http://schemas.microsoft.com/office/drawing/2014/main" id="{DF9AFF6F-DE27-4B7D-BE50-60E53FE571E8}"/>
                </a:ext>
              </a:extLst>
            </p:cNvPr>
            <p:cNvSpPr/>
            <p:nvPr/>
          </p:nvSpPr>
          <p:spPr>
            <a:xfrm>
              <a:off x="34713194" y="25038762"/>
              <a:ext cx="38850" cy="38850"/>
            </a:xfrm>
            <a:custGeom>
              <a:avLst/>
              <a:gdLst>
                <a:gd name="connsiteX0" fmla="*/ 0 w 38850"/>
                <a:gd name="connsiteY0" fmla="*/ 0 h 38850"/>
                <a:gd name="connsiteX1" fmla="*/ 0 w 38850"/>
                <a:gd name="connsiteY1" fmla="*/ 0 h 38850"/>
                <a:gd name="connsiteX2" fmla="*/ 0 w 38850"/>
                <a:gd name="connsiteY2" fmla="*/ 0 h 38850"/>
                <a:gd name="connsiteX3" fmla="*/ 0 w 38850"/>
                <a:gd name="connsiteY3" fmla="*/ 0 h 38850"/>
                <a:gd name="connsiteX4" fmla="*/ 0 w 38850"/>
                <a:gd name="connsiteY4" fmla="*/ 0 h 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50" h="3885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1" name="フリーフォーム: 図形 870">
              <a:extLst>
                <a:ext uri="{FF2B5EF4-FFF2-40B4-BE49-F238E27FC236}">
                  <a16:creationId xmlns:a16="http://schemas.microsoft.com/office/drawing/2014/main" id="{F98E5A06-FD21-4FCF-A2A3-3E6D20E915C4}"/>
                </a:ext>
              </a:extLst>
            </p:cNvPr>
            <p:cNvSpPr/>
            <p:nvPr/>
          </p:nvSpPr>
          <p:spPr>
            <a:xfrm>
              <a:off x="34732619" y="25229129"/>
              <a:ext cx="3884" cy="54390"/>
            </a:xfrm>
            <a:custGeom>
              <a:avLst/>
              <a:gdLst>
                <a:gd name="connsiteX0" fmla="*/ 0 w 3884"/>
                <a:gd name="connsiteY0" fmla="*/ 54390 h 54390"/>
                <a:gd name="connsiteX1" fmla="*/ 3885 w 3884"/>
                <a:gd name="connsiteY1" fmla="*/ 0 h 54390"/>
                <a:gd name="connsiteX2" fmla="*/ 0 w 3884"/>
                <a:gd name="connsiteY2" fmla="*/ 54390 h 54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4" h="54390">
                  <a:moveTo>
                    <a:pt x="0" y="54390"/>
                  </a:moveTo>
                  <a:cubicBezTo>
                    <a:pt x="0" y="46621"/>
                    <a:pt x="0" y="7770"/>
                    <a:pt x="3885" y="0"/>
                  </a:cubicBezTo>
                  <a:cubicBezTo>
                    <a:pt x="3885" y="31080"/>
                    <a:pt x="3885" y="46621"/>
                    <a:pt x="0" y="54390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2" name="フリーフォーム: 図形 871">
              <a:extLst>
                <a:ext uri="{FF2B5EF4-FFF2-40B4-BE49-F238E27FC236}">
                  <a16:creationId xmlns:a16="http://schemas.microsoft.com/office/drawing/2014/main" id="{2902EE47-4323-45F7-BED9-1436D5E68F3B}"/>
                </a:ext>
              </a:extLst>
            </p:cNvPr>
            <p:cNvSpPr/>
            <p:nvPr/>
          </p:nvSpPr>
          <p:spPr>
            <a:xfrm>
              <a:off x="34787010" y="25065958"/>
              <a:ext cx="11655" cy="38850"/>
            </a:xfrm>
            <a:custGeom>
              <a:avLst/>
              <a:gdLst>
                <a:gd name="connsiteX0" fmla="*/ 11655 w 11655"/>
                <a:gd name="connsiteY0" fmla="*/ 0 h 38850"/>
                <a:gd name="connsiteX1" fmla="*/ 3885 w 11655"/>
                <a:gd name="connsiteY1" fmla="*/ 0 h 38850"/>
                <a:gd name="connsiteX2" fmla="*/ 0 w 11655"/>
                <a:gd name="connsiteY2" fmla="*/ 0 h 38850"/>
                <a:gd name="connsiteX3" fmla="*/ 3885 w 11655"/>
                <a:gd name="connsiteY3" fmla="*/ 0 h 38850"/>
                <a:gd name="connsiteX4" fmla="*/ 11655 w 11655"/>
                <a:gd name="connsiteY4" fmla="*/ 0 h 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55" h="38850">
                  <a:moveTo>
                    <a:pt x="11655" y="0"/>
                  </a:moveTo>
                  <a:cubicBezTo>
                    <a:pt x="7770" y="0"/>
                    <a:pt x="7770" y="0"/>
                    <a:pt x="3885" y="0"/>
                  </a:cubicBezTo>
                  <a:cubicBezTo>
                    <a:pt x="3885" y="0"/>
                    <a:pt x="3885" y="0"/>
                    <a:pt x="0" y="0"/>
                  </a:cubicBezTo>
                  <a:cubicBezTo>
                    <a:pt x="0" y="0"/>
                    <a:pt x="0" y="0"/>
                    <a:pt x="3885" y="0"/>
                  </a:cubicBezTo>
                  <a:cubicBezTo>
                    <a:pt x="7770" y="0"/>
                    <a:pt x="7770" y="0"/>
                    <a:pt x="11655" y="0"/>
                  </a:cubicBez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3" name="フリーフォーム: 図形 872">
              <a:extLst>
                <a:ext uri="{FF2B5EF4-FFF2-40B4-BE49-F238E27FC236}">
                  <a16:creationId xmlns:a16="http://schemas.microsoft.com/office/drawing/2014/main" id="{5083A7C0-B4AA-411C-8080-0A2159FA4AB6}"/>
                </a:ext>
              </a:extLst>
            </p:cNvPr>
            <p:cNvSpPr/>
            <p:nvPr/>
          </p:nvSpPr>
          <p:spPr>
            <a:xfrm>
              <a:off x="35082272" y="25089268"/>
              <a:ext cx="38850" cy="38850"/>
            </a:xfrm>
            <a:custGeom>
              <a:avLst/>
              <a:gdLst>
                <a:gd name="connsiteX0" fmla="*/ 0 w 38850"/>
                <a:gd name="connsiteY0" fmla="*/ 0 h 38850"/>
                <a:gd name="connsiteX1" fmla="*/ 0 w 38850"/>
                <a:gd name="connsiteY1" fmla="*/ 0 h 38850"/>
                <a:gd name="connsiteX2" fmla="*/ 0 w 38850"/>
                <a:gd name="connsiteY2" fmla="*/ 0 h 38850"/>
                <a:gd name="connsiteX3" fmla="*/ 0 w 38850"/>
                <a:gd name="connsiteY3" fmla="*/ 0 h 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0" h="3885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4" name="フリーフォーム: 図形 873">
              <a:extLst>
                <a:ext uri="{FF2B5EF4-FFF2-40B4-BE49-F238E27FC236}">
                  <a16:creationId xmlns:a16="http://schemas.microsoft.com/office/drawing/2014/main" id="{F4CB8294-0CD7-40BC-BFE2-DF297D26D561}"/>
                </a:ext>
              </a:extLst>
            </p:cNvPr>
            <p:cNvSpPr/>
            <p:nvPr/>
          </p:nvSpPr>
          <p:spPr>
            <a:xfrm>
              <a:off x="35082272" y="25089268"/>
              <a:ext cx="38850" cy="38850"/>
            </a:xfrm>
            <a:custGeom>
              <a:avLst/>
              <a:gdLst>
                <a:gd name="connsiteX0" fmla="*/ 0 w 38850"/>
                <a:gd name="connsiteY0" fmla="*/ 0 h 38850"/>
                <a:gd name="connsiteX1" fmla="*/ 0 w 38850"/>
                <a:gd name="connsiteY1" fmla="*/ 0 h 38850"/>
                <a:gd name="connsiteX2" fmla="*/ 0 w 38850"/>
                <a:gd name="connsiteY2" fmla="*/ 0 h 38850"/>
                <a:gd name="connsiteX3" fmla="*/ 0 w 38850"/>
                <a:gd name="connsiteY3" fmla="*/ 0 h 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0" h="3885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5B4138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5" name="フリーフォーム: 図形 874">
              <a:extLst>
                <a:ext uri="{FF2B5EF4-FFF2-40B4-BE49-F238E27FC236}">
                  <a16:creationId xmlns:a16="http://schemas.microsoft.com/office/drawing/2014/main" id="{5D867AF4-89D6-469B-94DB-C85290F82FE9}"/>
                </a:ext>
              </a:extLst>
            </p:cNvPr>
            <p:cNvSpPr/>
            <p:nvPr/>
          </p:nvSpPr>
          <p:spPr>
            <a:xfrm>
              <a:off x="33531541" y="23399279"/>
              <a:ext cx="451267" cy="279722"/>
            </a:xfrm>
            <a:custGeom>
              <a:avLst/>
              <a:gdLst>
                <a:gd name="connsiteX0" fmla="*/ 451268 w 451267"/>
                <a:gd name="connsiteY0" fmla="*/ 101011 h 279722"/>
                <a:gd name="connsiteX1" fmla="*/ 451268 w 451267"/>
                <a:gd name="connsiteY1" fmla="*/ 120436 h 279722"/>
                <a:gd name="connsiteX2" fmla="*/ 431842 w 451267"/>
                <a:gd name="connsiteY2" fmla="*/ 151516 h 279722"/>
                <a:gd name="connsiteX3" fmla="*/ 78304 w 451267"/>
                <a:gd name="connsiteY3" fmla="*/ 279722 h 279722"/>
                <a:gd name="connsiteX4" fmla="*/ 66649 w 451267"/>
                <a:gd name="connsiteY4" fmla="*/ 279722 h 279722"/>
                <a:gd name="connsiteX5" fmla="*/ 35569 w 451267"/>
                <a:gd name="connsiteY5" fmla="*/ 260297 h 279722"/>
                <a:gd name="connsiteX6" fmla="*/ 54994 w 451267"/>
                <a:gd name="connsiteY6" fmla="*/ 217562 h 279722"/>
                <a:gd name="connsiteX7" fmla="*/ 303636 w 451267"/>
                <a:gd name="connsiteY7" fmla="*/ 128206 h 279722"/>
                <a:gd name="connsiteX8" fmla="*/ 303636 w 451267"/>
                <a:gd name="connsiteY8" fmla="*/ 116551 h 279722"/>
                <a:gd name="connsiteX9" fmla="*/ 27799 w 451267"/>
                <a:gd name="connsiteY9" fmla="*/ 66046 h 279722"/>
                <a:gd name="connsiteX10" fmla="*/ 604 w 451267"/>
                <a:gd name="connsiteY10" fmla="*/ 27195 h 279722"/>
                <a:gd name="connsiteX11" fmla="*/ 39454 w 451267"/>
                <a:gd name="connsiteY11" fmla="*/ 0 h 279722"/>
                <a:gd name="connsiteX12" fmla="*/ 424072 w 451267"/>
                <a:gd name="connsiteY12" fmla="*/ 69931 h 279722"/>
                <a:gd name="connsiteX13" fmla="*/ 451268 w 451267"/>
                <a:gd name="connsiteY13" fmla="*/ 101011 h 279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1267" h="279722">
                  <a:moveTo>
                    <a:pt x="451268" y="101011"/>
                  </a:moveTo>
                  <a:lnTo>
                    <a:pt x="451268" y="120436"/>
                  </a:lnTo>
                  <a:cubicBezTo>
                    <a:pt x="451268" y="135976"/>
                    <a:pt x="443497" y="147631"/>
                    <a:pt x="431842" y="151516"/>
                  </a:cubicBezTo>
                  <a:lnTo>
                    <a:pt x="78304" y="279722"/>
                  </a:lnTo>
                  <a:cubicBezTo>
                    <a:pt x="74419" y="279722"/>
                    <a:pt x="70534" y="279722"/>
                    <a:pt x="66649" y="279722"/>
                  </a:cubicBezTo>
                  <a:cubicBezTo>
                    <a:pt x="54994" y="279722"/>
                    <a:pt x="43339" y="271952"/>
                    <a:pt x="35569" y="260297"/>
                  </a:cubicBezTo>
                  <a:cubicBezTo>
                    <a:pt x="27799" y="244757"/>
                    <a:pt x="39454" y="225332"/>
                    <a:pt x="54994" y="217562"/>
                  </a:cubicBezTo>
                  <a:lnTo>
                    <a:pt x="303636" y="128206"/>
                  </a:lnTo>
                  <a:cubicBezTo>
                    <a:pt x="311406" y="124321"/>
                    <a:pt x="311406" y="116551"/>
                    <a:pt x="303636" y="116551"/>
                  </a:cubicBezTo>
                  <a:lnTo>
                    <a:pt x="27799" y="66046"/>
                  </a:lnTo>
                  <a:cubicBezTo>
                    <a:pt x="12259" y="62160"/>
                    <a:pt x="-3281" y="46620"/>
                    <a:pt x="604" y="27195"/>
                  </a:cubicBezTo>
                  <a:cubicBezTo>
                    <a:pt x="4489" y="7770"/>
                    <a:pt x="20029" y="0"/>
                    <a:pt x="39454" y="0"/>
                  </a:cubicBezTo>
                  <a:lnTo>
                    <a:pt x="424072" y="69931"/>
                  </a:lnTo>
                  <a:cubicBezTo>
                    <a:pt x="439612" y="73816"/>
                    <a:pt x="451268" y="85471"/>
                    <a:pt x="451268" y="101011"/>
                  </a:cubicBezTo>
                  <a:close/>
                </a:path>
              </a:pathLst>
            </a:custGeom>
            <a:solidFill>
              <a:srgbClr val="1A4A5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6" name="フリーフォーム: 図形 875">
              <a:extLst>
                <a:ext uri="{FF2B5EF4-FFF2-40B4-BE49-F238E27FC236}">
                  <a16:creationId xmlns:a16="http://schemas.microsoft.com/office/drawing/2014/main" id="{EEF25015-193F-4068-A769-2D9254DB1B79}"/>
                </a:ext>
              </a:extLst>
            </p:cNvPr>
            <p:cNvSpPr/>
            <p:nvPr/>
          </p:nvSpPr>
          <p:spPr>
            <a:xfrm>
              <a:off x="34561678" y="23398535"/>
              <a:ext cx="451408" cy="280466"/>
            </a:xfrm>
            <a:custGeom>
              <a:avLst/>
              <a:gdLst>
                <a:gd name="connsiteX0" fmla="*/ 450664 w 451408"/>
                <a:gd name="connsiteY0" fmla="*/ 27940 h 280466"/>
                <a:gd name="connsiteX1" fmla="*/ 423468 w 451408"/>
                <a:gd name="connsiteY1" fmla="*/ 66790 h 280466"/>
                <a:gd name="connsiteX2" fmla="*/ 147631 w 451408"/>
                <a:gd name="connsiteY2" fmla="*/ 117295 h 280466"/>
                <a:gd name="connsiteX3" fmla="*/ 147631 w 451408"/>
                <a:gd name="connsiteY3" fmla="*/ 128950 h 280466"/>
                <a:gd name="connsiteX4" fmla="*/ 396273 w 451408"/>
                <a:gd name="connsiteY4" fmla="*/ 218306 h 280466"/>
                <a:gd name="connsiteX5" fmla="*/ 415698 w 451408"/>
                <a:gd name="connsiteY5" fmla="*/ 261041 h 280466"/>
                <a:gd name="connsiteX6" fmla="*/ 384618 w 451408"/>
                <a:gd name="connsiteY6" fmla="*/ 280466 h 280466"/>
                <a:gd name="connsiteX7" fmla="*/ 372963 w 451408"/>
                <a:gd name="connsiteY7" fmla="*/ 280466 h 280466"/>
                <a:gd name="connsiteX8" fmla="*/ 19425 w 451408"/>
                <a:gd name="connsiteY8" fmla="*/ 152261 h 280466"/>
                <a:gd name="connsiteX9" fmla="*/ 0 w 451408"/>
                <a:gd name="connsiteY9" fmla="*/ 121180 h 280466"/>
                <a:gd name="connsiteX10" fmla="*/ 0 w 451408"/>
                <a:gd name="connsiteY10" fmla="*/ 101755 h 280466"/>
                <a:gd name="connsiteX11" fmla="*/ 27195 w 451408"/>
                <a:gd name="connsiteY11" fmla="*/ 70675 h 280466"/>
                <a:gd name="connsiteX12" fmla="*/ 411813 w 451408"/>
                <a:gd name="connsiteY12" fmla="*/ 744 h 280466"/>
                <a:gd name="connsiteX13" fmla="*/ 450664 w 451408"/>
                <a:gd name="connsiteY13" fmla="*/ 27940 h 280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51408" h="280466">
                  <a:moveTo>
                    <a:pt x="450664" y="27940"/>
                  </a:moveTo>
                  <a:cubicBezTo>
                    <a:pt x="454549" y="47365"/>
                    <a:pt x="442893" y="62905"/>
                    <a:pt x="423468" y="66790"/>
                  </a:cubicBezTo>
                  <a:lnTo>
                    <a:pt x="147631" y="117295"/>
                  </a:lnTo>
                  <a:cubicBezTo>
                    <a:pt x="139861" y="117295"/>
                    <a:pt x="139861" y="128950"/>
                    <a:pt x="147631" y="128950"/>
                  </a:cubicBezTo>
                  <a:lnTo>
                    <a:pt x="396273" y="218306"/>
                  </a:lnTo>
                  <a:cubicBezTo>
                    <a:pt x="411813" y="226076"/>
                    <a:pt x="423468" y="241616"/>
                    <a:pt x="415698" y="261041"/>
                  </a:cubicBezTo>
                  <a:cubicBezTo>
                    <a:pt x="411813" y="272697"/>
                    <a:pt x="400158" y="280466"/>
                    <a:pt x="384618" y="280466"/>
                  </a:cubicBezTo>
                  <a:cubicBezTo>
                    <a:pt x="380733" y="280466"/>
                    <a:pt x="376848" y="280466"/>
                    <a:pt x="372963" y="280466"/>
                  </a:cubicBezTo>
                  <a:lnTo>
                    <a:pt x="19425" y="152261"/>
                  </a:lnTo>
                  <a:cubicBezTo>
                    <a:pt x="7770" y="148376"/>
                    <a:pt x="0" y="136720"/>
                    <a:pt x="0" y="121180"/>
                  </a:cubicBezTo>
                  <a:lnTo>
                    <a:pt x="0" y="101755"/>
                  </a:lnTo>
                  <a:cubicBezTo>
                    <a:pt x="0" y="86215"/>
                    <a:pt x="11655" y="74560"/>
                    <a:pt x="27195" y="70675"/>
                  </a:cubicBezTo>
                  <a:lnTo>
                    <a:pt x="411813" y="744"/>
                  </a:lnTo>
                  <a:cubicBezTo>
                    <a:pt x="427354" y="-3141"/>
                    <a:pt x="446779" y="8514"/>
                    <a:pt x="450664" y="27940"/>
                  </a:cubicBezTo>
                  <a:close/>
                </a:path>
              </a:pathLst>
            </a:custGeom>
            <a:solidFill>
              <a:srgbClr val="1A4A5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7" name="フリーフォーム: 図形 876">
              <a:extLst>
                <a:ext uri="{FF2B5EF4-FFF2-40B4-BE49-F238E27FC236}">
                  <a16:creationId xmlns:a16="http://schemas.microsoft.com/office/drawing/2014/main" id="{8F792406-93F2-4127-8929-1F290A80F548}"/>
                </a:ext>
              </a:extLst>
            </p:cNvPr>
            <p:cNvSpPr/>
            <p:nvPr/>
          </p:nvSpPr>
          <p:spPr>
            <a:xfrm>
              <a:off x="33415594" y="25600482"/>
              <a:ext cx="559444" cy="697030"/>
            </a:xfrm>
            <a:custGeom>
              <a:avLst/>
              <a:gdLst>
                <a:gd name="connsiteX0" fmla="*/ 559445 w 559444"/>
                <a:gd name="connsiteY0" fmla="*/ 5494 h 697030"/>
                <a:gd name="connsiteX1" fmla="*/ 108781 w 559444"/>
                <a:gd name="connsiteY1" fmla="*/ 697030 h 697030"/>
                <a:gd name="connsiteX2" fmla="*/ 0 w 559444"/>
                <a:gd name="connsiteY2" fmla="*/ 697030 h 697030"/>
                <a:gd name="connsiteX3" fmla="*/ 551675 w 559444"/>
                <a:gd name="connsiteY3" fmla="*/ 1609 h 697030"/>
                <a:gd name="connsiteX4" fmla="*/ 559445 w 559444"/>
                <a:gd name="connsiteY4" fmla="*/ 5494 h 697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444" h="697030">
                  <a:moveTo>
                    <a:pt x="559445" y="5494"/>
                  </a:moveTo>
                  <a:lnTo>
                    <a:pt x="108781" y="697030"/>
                  </a:lnTo>
                  <a:lnTo>
                    <a:pt x="0" y="697030"/>
                  </a:lnTo>
                  <a:lnTo>
                    <a:pt x="551675" y="1609"/>
                  </a:lnTo>
                  <a:cubicBezTo>
                    <a:pt x="555559" y="-2276"/>
                    <a:pt x="559445" y="1609"/>
                    <a:pt x="559445" y="5494"/>
                  </a:cubicBezTo>
                  <a:close/>
                </a:path>
              </a:pathLst>
            </a:custGeom>
            <a:solidFill>
              <a:srgbClr val="00A1D2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8" name="フリーフォーム: 図形 877">
              <a:extLst>
                <a:ext uri="{FF2B5EF4-FFF2-40B4-BE49-F238E27FC236}">
                  <a16:creationId xmlns:a16="http://schemas.microsoft.com/office/drawing/2014/main" id="{78989629-EE2E-49DB-AE9D-1167194190A1}"/>
                </a:ext>
              </a:extLst>
            </p:cNvPr>
            <p:cNvSpPr/>
            <p:nvPr/>
          </p:nvSpPr>
          <p:spPr>
            <a:xfrm>
              <a:off x="34212025" y="26001279"/>
              <a:ext cx="66045" cy="296233"/>
            </a:xfrm>
            <a:custGeom>
              <a:avLst/>
              <a:gdLst>
                <a:gd name="connsiteX0" fmla="*/ 66046 w 66045"/>
                <a:gd name="connsiteY0" fmla="*/ 296234 h 296233"/>
                <a:gd name="connsiteX1" fmla="*/ 0 w 66045"/>
                <a:gd name="connsiteY1" fmla="*/ 296234 h 296233"/>
                <a:gd name="connsiteX2" fmla="*/ 27195 w 66045"/>
                <a:gd name="connsiteY2" fmla="*/ 8741 h 296233"/>
                <a:gd name="connsiteX3" fmla="*/ 46620 w 66045"/>
                <a:gd name="connsiteY3" fmla="*/ 8741 h 296233"/>
                <a:gd name="connsiteX4" fmla="*/ 66046 w 66045"/>
                <a:gd name="connsiteY4" fmla="*/ 296234 h 296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045" h="296233">
                  <a:moveTo>
                    <a:pt x="66046" y="296234"/>
                  </a:moveTo>
                  <a:lnTo>
                    <a:pt x="0" y="296234"/>
                  </a:lnTo>
                  <a:lnTo>
                    <a:pt x="27195" y="8741"/>
                  </a:lnTo>
                  <a:cubicBezTo>
                    <a:pt x="27195" y="-2914"/>
                    <a:pt x="42735" y="-2914"/>
                    <a:pt x="46620" y="8741"/>
                  </a:cubicBezTo>
                  <a:lnTo>
                    <a:pt x="66046" y="296234"/>
                  </a:lnTo>
                  <a:close/>
                </a:path>
              </a:pathLst>
            </a:custGeom>
            <a:solidFill>
              <a:srgbClr val="00B1ED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9" name="フリーフォーム: 図形 878">
              <a:extLst>
                <a:ext uri="{FF2B5EF4-FFF2-40B4-BE49-F238E27FC236}">
                  <a16:creationId xmlns:a16="http://schemas.microsoft.com/office/drawing/2014/main" id="{2B689C6D-2141-40DE-A7A0-D1FF246D56E6}"/>
                </a:ext>
              </a:extLst>
            </p:cNvPr>
            <p:cNvSpPr/>
            <p:nvPr/>
          </p:nvSpPr>
          <p:spPr>
            <a:xfrm>
              <a:off x="34712135" y="25948420"/>
              <a:ext cx="238045" cy="349092"/>
            </a:xfrm>
            <a:custGeom>
              <a:avLst/>
              <a:gdLst>
                <a:gd name="connsiteX0" fmla="*/ 238046 w 238045"/>
                <a:gd name="connsiteY0" fmla="*/ 349093 h 349092"/>
                <a:gd name="connsiteX1" fmla="*/ 172000 w 238045"/>
                <a:gd name="connsiteY1" fmla="*/ 349093 h 349092"/>
                <a:gd name="connsiteX2" fmla="*/ 1059 w 238045"/>
                <a:gd name="connsiteY2" fmla="*/ 7210 h 349092"/>
                <a:gd name="connsiteX3" fmla="*/ 8829 w 238045"/>
                <a:gd name="connsiteY3" fmla="*/ 3325 h 349092"/>
                <a:gd name="connsiteX4" fmla="*/ 238046 w 238045"/>
                <a:gd name="connsiteY4" fmla="*/ 349093 h 349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045" h="349092">
                  <a:moveTo>
                    <a:pt x="238046" y="349093"/>
                  </a:moveTo>
                  <a:lnTo>
                    <a:pt x="172000" y="349093"/>
                  </a:lnTo>
                  <a:lnTo>
                    <a:pt x="1059" y="7210"/>
                  </a:lnTo>
                  <a:cubicBezTo>
                    <a:pt x="-2826" y="3325"/>
                    <a:pt x="4944" y="-4445"/>
                    <a:pt x="8829" y="3325"/>
                  </a:cubicBezTo>
                  <a:lnTo>
                    <a:pt x="238046" y="349093"/>
                  </a:lnTo>
                  <a:close/>
                </a:path>
              </a:pathLst>
            </a:custGeom>
            <a:solidFill>
              <a:srgbClr val="62B5D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80" name="フリーフォーム: 図形 879">
              <a:extLst>
                <a:ext uri="{FF2B5EF4-FFF2-40B4-BE49-F238E27FC236}">
                  <a16:creationId xmlns:a16="http://schemas.microsoft.com/office/drawing/2014/main" id="{EE07D451-794E-4A41-866E-142CF86E6035}"/>
                </a:ext>
              </a:extLst>
            </p:cNvPr>
            <p:cNvSpPr/>
            <p:nvPr/>
          </p:nvSpPr>
          <p:spPr>
            <a:xfrm>
              <a:off x="33958950" y="25512386"/>
              <a:ext cx="210340" cy="431588"/>
            </a:xfrm>
            <a:custGeom>
              <a:avLst/>
              <a:gdLst>
                <a:gd name="connsiteX0" fmla="*/ 210340 w 210340"/>
                <a:gd name="connsiteY0" fmla="*/ 8120 h 431588"/>
                <a:gd name="connsiteX1" fmla="*/ 194800 w 210340"/>
                <a:gd name="connsiteY1" fmla="*/ 62511 h 431588"/>
                <a:gd name="connsiteX2" fmla="*/ 93789 w 210340"/>
                <a:gd name="connsiteY2" fmla="*/ 396623 h 431588"/>
                <a:gd name="connsiteX3" fmla="*/ 47169 w 210340"/>
                <a:gd name="connsiteY3" fmla="*/ 431589 h 431588"/>
                <a:gd name="connsiteX4" fmla="*/ 35514 w 210340"/>
                <a:gd name="connsiteY4" fmla="*/ 431589 h 431588"/>
                <a:gd name="connsiteX5" fmla="*/ 4433 w 210340"/>
                <a:gd name="connsiteY5" fmla="*/ 365543 h 431588"/>
                <a:gd name="connsiteX6" fmla="*/ 163720 w 210340"/>
                <a:gd name="connsiteY6" fmla="*/ 62511 h 431588"/>
                <a:gd name="connsiteX7" fmla="*/ 194800 w 210340"/>
                <a:gd name="connsiteY7" fmla="*/ 4235 h 431588"/>
                <a:gd name="connsiteX8" fmla="*/ 210340 w 210340"/>
                <a:gd name="connsiteY8" fmla="*/ 8120 h 43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340" h="431588">
                  <a:moveTo>
                    <a:pt x="210340" y="8120"/>
                  </a:moveTo>
                  <a:lnTo>
                    <a:pt x="194800" y="62511"/>
                  </a:lnTo>
                  <a:lnTo>
                    <a:pt x="93789" y="396623"/>
                  </a:lnTo>
                  <a:cubicBezTo>
                    <a:pt x="86019" y="416049"/>
                    <a:pt x="70479" y="431589"/>
                    <a:pt x="47169" y="431589"/>
                  </a:cubicBezTo>
                  <a:cubicBezTo>
                    <a:pt x="43284" y="431589"/>
                    <a:pt x="39399" y="431589"/>
                    <a:pt x="35514" y="431589"/>
                  </a:cubicBezTo>
                  <a:cubicBezTo>
                    <a:pt x="4433" y="423819"/>
                    <a:pt x="-7222" y="388853"/>
                    <a:pt x="4433" y="365543"/>
                  </a:cubicBezTo>
                  <a:lnTo>
                    <a:pt x="163720" y="62511"/>
                  </a:lnTo>
                  <a:lnTo>
                    <a:pt x="194800" y="4235"/>
                  </a:lnTo>
                  <a:cubicBezTo>
                    <a:pt x="198685" y="-3535"/>
                    <a:pt x="210340" y="350"/>
                    <a:pt x="210340" y="8120"/>
                  </a:cubicBezTo>
                  <a:close/>
                </a:path>
              </a:pathLst>
            </a:custGeom>
            <a:solidFill>
              <a:srgbClr val="00A1D2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81" name="フリーフォーム: 図形 880">
              <a:extLst>
                <a:ext uri="{FF2B5EF4-FFF2-40B4-BE49-F238E27FC236}">
                  <a16:creationId xmlns:a16="http://schemas.microsoft.com/office/drawing/2014/main" id="{2551F2A5-30A0-4CC8-A410-5B398C70D0EE}"/>
                </a:ext>
              </a:extLst>
            </p:cNvPr>
            <p:cNvSpPr/>
            <p:nvPr/>
          </p:nvSpPr>
          <p:spPr>
            <a:xfrm>
              <a:off x="33573061" y="25467438"/>
              <a:ext cx="315946" cy="301709"/>
            </a:xfrm>
            <a:custGeom>
              <a:avLst/>
              <a:gdLst>
                <a:gd name="connsiteX0" fmla="*/ 312621 w 315946"/>
                <a:gd name="connsiteY0" fmla="*/ 14217 h 301709"/>
                <a:gd name="connsiteX1" fmla="*/ 281541 w 315946"/>
                <a:gd name="connsiteY1" fmla="*/ 49183 h 301709"/>
                <a:gd name="connsiteX2" fmla="*/ 63979 w 315946"/>
                <a:gd name="connsiteY2" fmla="*/ 290055 h 301709"/>
                <a:gd name="connsiteX3" fmla="*/ 36784 w 315946"/>
                <a:gd name="connsiteY3" fmla="*/ 301710 h 301709"/>
                <a:gd name="connsiteX4" fmla="*/ 9589 w 315946"/>
                <a:gd name="connsiteY4" fmla="*/ 286170 h 301709"/>
                <a:gd name="connsiteX5" fmla="*/ 17359 w 315946"/>
                <a:gd name="connsiteY5" fmla="*/ 212354 h 301709"/>
                <a:gd name="connsiteX6" fmla="*/ 254346 w 315946"/>
                <a:gd name="connsiteY6" fmla="*/ 41413 h 301709"/>
                <a:gd name="connsiteX7" fmla="*/ 308736 w 315946"/>
                <a:gd name="connsiteY7" fmla="*/ 2563 h 301709"/>
                <a:gd name="connsiteX8" fmla="*/ 312621 w 315946"/>
                <a:gd name="connsiteY8" fmla="*/ 14217 h 30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5946" h="301709">
                  <a:moveTo>
                    <a:pt x="312621" y="14217"/>
                  </a:moveTo>
                  <a:lnTo>
                    <a:pt x="281541" y="49183"/>
                  </a:lnTo>
                  <a:lnTo>
                    <a:pt x="63979" y="290055"/>
                  </a:lnTo>
                  <a:cubicBezTo>
                    <a:pt x="56209" y="297825"/>
                    <a:pt x="48439" y="301710"/>
                    <a:pt x="36784" y="301710"/>
                  </a:cubicBezTo>
                  <a:cubicBezTo>
                    <a:pt x="25129" y="301710"/>
                    <a:pt x="17359" y="297825"/>
                    <a:pt x="9589" y="286170"/>
                  </a:cubicBezTo>
                  <a:cubicBezTo>
                    <a:pt x="-5951" y="262859"/>
                    <a:pt x="-2066" y="227894"/>
                    <a:pt x="17359" y="212354"/>
                  </a:cubicBezTo>
                  <a:lnTo>
                    <a:pt x="254346" y="41413"/>
                  </a:lnTo>
                  <a:lnTo>
                    <a:pt x="308736" y="2563"/>
                  </a:lnTo>
                  <a:cubicBezTo>
                    <a:pt x="312621" y="-5208"/>
                    <a:pt x="320391" y="6447"/>
                    <a:pt x="312621" y="14217"/>
                  </a:cubicBezTo>
                  <a:close/>
                </a:path>
              </a:pathLst>
            </a:custGeom>
            <a:solidFill>
              <a:srgbClr val="62B5D6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82" name="フリーフォーム: 図形 881">
              <a:extLst>
                <a:ext uri="{FF2B5EF4-FFF2-40B4-BE49-F238E27FC236}">
                  <a16:creationId xmlns:a16="http://schemas.microsoft.com/office/drawing/2014/main" id="{8E9048F2-CD16-4E51-91B6-2B1C1130F8D9}"/>
                </a:ext>
              </a:extLst>
            </p:cNvPr>
            <p:cNvSpPr/>
            <p:nvPr/>
          </p:nvSpPr>
          <p:spPr>
            <a:xfrm>
              <a:off x="34630550" y="25588828"/>
              <a:ext cx="203080" cy="185176"/>
            </a:xfrm>
            <a:custGeom>
              <a:avLst/>
              <a:gdLst>
                <a:gd name="connsiteX0" fmla="*/ 203081 w 203080"/>
                <a:gd name="connsiteY0" fmla="*/ 160895 h 185176"/>
                <a:gd name="connsiteX1" fmla="*/ 195310 w 203080"/>
                <a:gd name="connsiteY1" fmla="*/ 176436 h 185176"/>
                <a:gd name="connsiteX2" fmla="*/ 148690 w 203080"/>
                <a:gd name="connsiteY2" fmla="*/ 176436 h 185176"/>
                <a:gd name="connsiteX3" fmla="*/ 1059 w 203080"/>
                <a:gd name="connsiteY3" fmla="*/ 5494 h 185176"/>
                <a:gd name="connsiteX4" fmla="*/ 8829 w 203080"/>
                <a:gd name="connsiteY4" fmla="*/ 1609 h 185176"/>
                <a:gd name="connsiteX5" fmla="*/ 195310 w 203080"/>
                <a:gd name="connsiteY5" fmla="*/ 145355 h 185176"/>
                <a:gd name="connsiteX6" fmla="*/ 203081 w 203080"/>
                <a:gd name="connsiteY6" fmla="*/ 160895 h 18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3080" h="185176">
                  <a:moveTo>
                    <a:pt x="203081" y="160895"/>
                  </a:moveTo>
                  <a:cubicBezTo>
                    <a:pt x="203081" y="168665"/>
                    <a:pt x="199195" y="172551"/>
                    <a:pt x="195310" y="176436"/>
                  </a:cubicBezTo>
                  <a:cubicBezTo>
                    <a:pt x="183655" y="188091"/>
                    <a:pt x="160345" y="188091"/>
                    <a:pt x="148690" y="176436"/>
                  </a:cubicBezTo>
                  <a:lnTo>
                    <a:pt x="1059" y="5494"/>
                  </a:lnTo>
                  <a:cubicBezTo>
                    <a:pt x="-2826" y="1609"/>
                    <a:pt x="4944" y="-2276"/>
                    <a:pt x="8829" y="1609"/>
                  </a:cubicBezTo>
                  <a:lnTo>
                    <a:pt x="195310" y="145355"/>
                  </a:lnTo>
                  <a:cubicBezTo>
                    <a:pt x="203081" y="149240"/>
                    <a:pt x="203081" y="153125"/>
                    <a:pt x="203081" y="160895"/>
                  </a:cubicBezTo>
                  <a:close/>
                </a:path>
              </a:pathLst>
            </a:custGeom>
            <a:solidFill>
              <a:srgbClr val="00B1ED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83" name="フリーフォーム: 図形 882">
              <a:extLst>
                <a:ext uri="{FF2B5EF4-FFF2-40B4-BE49-F238E27FC236}">
                  <a16:creationId xmlns:a16="http://schemas.microsoft.com/office/drawing/2014/main" id="{C679CF26-2C4F-44A7-8FAE-5CFFF68BF1D6}"/>
                </a:ext>
              </a:extLst>
            </p:cNvPr>
            <p:cNvSpPr/>
            <p:nvPr/>
          </p:nvSpPr>
          <p:spPr>
            <a:xfrm>
              <a:off x="34398507" y="25619987"/>
              <a:ext cx="135976" cy="407104"/>
            </a:xfrm>
            <a:custGeom>
              <a:avLst/>
              <a:gdLst>
                <a:gd name="connsiteX0" fmla="*/ 135976 w 135976"/>
                <a:gd name="connsiteY0" fmla="*/ 358953 h 407104"/>
                <a:gd name="connsiteX1" fmla="*/ 108781 w 135976"/>
                <a:gd name="connsiteY1" fmla="*/ 401688 h 407104"/>
                <a:gd name="connsiteX2" fmla="*/ 38850 w 135976"/>
                <a:gd name="connsiteY2" fmla="*/ 362838 h 407104"/>
                <a:gd name="connsiteX3" fmla="*/ 0 w 135976"/>
                <a:gd name="connsiteY3" fmla="*/ 9300 h 407104"/>
                <a:gd name="connsiteX4" fmla="*/ 15540 w 135976"/>
                <a:gd name="connsiteY4" fmla="*/ 5415 h 407104"/>
                <a:gd name="connsiteX5" fmla="*/ 132091 w 135976"/>
                <a:gd name="connsiteY5" fmla="*/ 343413 h 407104"/>
                <a:gd name="connsiteX6" fmla="*/ 135976 w 135976"/>
                <a:gd name="connsiteY6" fmla="*/ 358953 h 407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976" h="407104">
                  <a:moveTo>
                    <a:pt x="135976" y="358953"/>
                  </a:moveTo>
                  <a:cubicBezTo>
                    <a:pt x="135976" y="378378"/>
                    <a:pt x="124321" y="393919"/>
                    <a:pt x="108781" y="401688"/>
                  </a:cubicBezTo>
                  <a:cubicBezTo>
                    <a:pt x="77701" y="417229"/>
                    <a:pt x="42735" y="397803"/>
                    <a:pt x="38850" y="362838"/>
                  </a:cubicBezTo>
                  <a:lnTo>
                    <a:pt x="0" y="9300"/>
                  </a:lnTo>
                  <a:cubicBezTo>
                    <a:pt x="0" y="-2355"/>
                    <a:pt x="11655" y="-2355"/>
                    <a:pt x="15540" y="5415"/>
                  </a:cubicBezTo>
                  <a:lnTo>
                    <a:pt x="132091" y="343413"/>
                  </a:lnTo>
                  <a:cubicBezTo>
                    <a:pt x="135976" y="347298"/>
                    <a:pt x="135976" y="355068"/>
                    <a:pt x="135976" y="358953"/>
                  </a:cubicBezTo>
                  <a:close/>
                </a:path>
              </a:pathLst>
            </a:custGeom>
            <a:solidFill>
              <a:srgbClr val="00A1D2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84" name="フリーフォーム: 図形 883">
              <a:extLst>
                <a:ext uri="{FF2B5EF4-FFF2-40B4-BE49-F238E27FC236}">
                  <a16:creationId xmlns:a16="http://schemas.microsoft.com/office/drawing/2014/main" id="{9D6B4452-B0C2-46AE-9946-CB4B50739A12}"/>
                </a:ext>
              </a:extLst>
            </p:cNvPr>
            <p:cNvSpPr/>
            <p:nvPr/>
          </p:nvSpPr>
          <p:spPr>
            <a:xfrm>
              <a:off x="35470775" y="23298268"/>
              <a:ext cx="7770" cy="28921"/>
            </a:xfrm>
            <a:custGeom>
              <a:avLst/>
              <a:gdLst>
                <a:gd name="connsiteX0" fmla="*/ 7770 w 7770"/>
                <a:gd name="connsiteY0" fmla="*/ 27195 h 28921"/>
                <a:gd name="connsiteX1" fmla="*/ 7770 w 7770"/>
                <a:gd name="connsiteY1" fmla="*/ 27195 h 28921"/>
                <a:gd name="connsiteX2" fmla="*/ 0 w 7770"/>
                <a:gd name="connsiteY2" fmla="*/ 27195 h 28921"/>
                <a:gd name="connsiteX3" fmla="*/ 3885 w 7770"/>
                <a:gd name="connsiteY3" fmla="*/ 0 h 28921"/>
                <a:gd name="connsiteX4" fmla="*/ 7770 w 7770"/>
                <a:gd name="connsiteY4" fmla="*/ 27195 h 28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0" h="28921">
                  <a:moveTo>
                    <a:pt x="7770" y="27195"/>
                  </a:moveTo>
                  <a:cubicBezTo>
                    <a:pt x="7770" y="27195"/>
                    <a:pt x="3885" y="31080"/>
                    <a:pt x="7770" y="27195"/>
                  </a:cubicBezTo>
                  <a:cubicBezTo>
                    <a:pt x="3885" y="31080"/>
                    <a:pt x="0" y="27195"/>
                    <a:pt x="0" y="27195"/>
                  </a:cubicBezTo>
                  <a:cubicBezTo>
                    <a:pt x="0" y="19425"/>
                    <a:pt x="3885" y="11655"/>
                    <a:pt x="3885" y="0"/>
                  </a:cubicBezTo>
                  <a:cubicBezTo>
                    <a:pt x="7770" y="11655"/>
                    <a:pt x="7770" y="19425"/>
                    <a:pt x="7770" y="27195"/>
                  </a:cubicBezTo>
                  <a:close/>
                </a:path>
              </a:pathLst>
            </a:custGeom>
            <a:solidFill>
              <a:srgbClr val="FFFFFF"/>
            </a:solidFill>
            <a:ln w="388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672" name="フリーフォーム: 図形 671">
            <a:extLst>
              <a:ext uri="{FF2B5EF4-FFF2-40B4-BE49-F238E27FC236}">
                <a16:creationId xmlns:a16="http://schemas.microsoft.com/office/drawing/2014/main" id="{D75B3614-31F8-4A8F-BEF6-93AA01C4F1C4}"/>
              </a:ext>
            </a:extLst>
          </p:cNvPr>
          <p:cNvSpPr/>
          <p:nvPr/>
        </p:nvSpPr>
        <p:spPr>
          <a:xfrm>
            <a:off x="19603036" y="5589661"/>
            <a:ext cx="2673416" cy="2673416"/>
          </a:xfrm>
          <a:custGeom>
            <a:avLst/>
            <a:gdLst>
              <a:gd name="connsiteX0" fmla="*/ 2405404 w 2482406"/>
              <a:gd name="connsiteY0" fmla="*/ 2032616 h 2482406"/>
              <a:gd name="connsiteX1" fmla="*/ 1613380 w 2482406"/>
              <a:gd name="connsiteY1" fmla="*/ 1240592 h 2482406"/>
              <a:gd name="connsiteX2" fmla="*/ 2405404 w 2482406"/>
              <a:gd name="connsiteY2" fmla="*/ 448569 h 2482406"/>
              <a:gd name="connsiteX3" fmla="*/ 2405404 w 2482406"/>
              <a:gd name="connsiteY3" fmla="*/ 77002 h 2482406"/>
              <a:gd name="connsiteX4" fmla="*/ 2033837 w 2482406"/>
              <a:gd name="connsiteY4" fmla="*/ 77002 h 2482406"/>
              <a:gd name="connsiteX5" fmla="*/ 1241815 w 2482406"/>
              <a:gd name="connsiteY5" fmla="*/ 869026 h 2482406"/>
              <a:gd name="connsiteX6" fmla="*/ 449791 w 2482406"/>
              <a:gd name="connsiteY6" fmla="*/ 77002 h 2482406"/>
              <a:gd name="connsiteX7" fmla="*/ 78224 w 2482406"/>
              <a:gd name="connsiteY7" fmla="*/ 77002 h 2482406"/>
              <a:gd name="connsiteX8" fmla="*/ 78224 w 2482406"/>
              <a:gd name="connsiteY8" fmla="*/ 448569 h 2482406"/>
              <a:gd name="connsiteX9" fmla="*/ 870248 w 2482406"/>
              <a:gd name="connsiteY9" fmla="*/ 1240592 h 2482406"/>
              <a:gd name="connsiteX10" fmla="*/ 78224 w 2482406"/>
              <a:gd name="connsiteY10" fmla="*/ 2032616 h 2482406"/>
              <a:gd name="connsiteX11" fmla="*/ 0 w 2482406"/>
              <a:gd name="connsiteY11" fmla="*/ 2218399 h 2482406"/>
              <a:gd name="connsiteX12" fmla="*/ 78224 w 2482406"/>
              <a:gd name="connsiteY12" fmla="*/ 2404182 h 2482406"/>
              <a:gd name="connsiteX13" fmla="*/ 449791 w 2482406"/>
              <a:gd name="connsiteY13" fmla="*/ 2404182 h 2482406"/>
              <a:gd name="connsiteX14" fmla="*/ 1241815 w 2482406"/>
              <a:gd name="connsiteY14" fmla="*/ 1612159 h 2482406"/>
              <a:gd name="connsiteX15" fmla="*/ 2033837 w 2482406"/>
              <a:gd name="connsiteY15" fmla="*/ 2404182 h 2482406"/>
              <a:gd name="connsiteX16" fmla="*/ 2219621 w 2482406"/>
              <a:gd name="connsiteY16" fmla="*/ 2482407 h 2482406"/>
              <a:gd name="connsiteX17" fmla="*/ 2405404 w 2482406"/>
              <a:gd name="connsiteY17" fmla="*/ 2404182 h 2482406"/>
              <a:gd name="connsiteX18" fmla="*/ 2405404 w 2482406"/>
              <a:gd name="connsiteY18" fmla="*/ 2032616 h 2482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82406" h="2482406">
                <a:moveTo>
                  <a:pt x="2405404" y="2032616"/>
                </a:moveTo>
                <a:lnTo>
                  <a:pt x="1613380" y="1240592"/>
                </a:lnTo>
                <a:lnTo>
                  <a:pt x="2405404" y="448569"/>
                </a:lnTo>
                <a:cubicBezTo>
                  <a:pt x="2508074" y="345899"/>
                  <a:pt x="2508074" y="179672"/>
                  <a:pt x="2405404" y="77002"/>
                </a:cubicBezTo>
                <a:cubicBezTo>
                  <a:pt x="2302734" y="-25667"/>
                  <a:pt x="2136507" y="-25667"/>
                  <a:pt x="2033837" y="77002"/>
                </a:cubicBezTo>
                <a:lnTo>
                  <a:pt x="1241815" y="869026"/>
                </a:lnTo>
                <a:lnTo>
                  <a:pt x="449791" y="77002"/>
                </a:lnTo>
                <a:cubicBezTo>
                  <a:pt x="347121" y="-25667"/>
                  <a:pt x="180894" y="-25667"/>
                  <a:pt x="78224" y="77002"/>
                </a:cubicBezTo>
                <a:cubicBezTo>
                  <a:pt x="-24445" y="179672"/>
                  <a:pt x="-24445" y="345899"/>
                  <a:pt x="78224" y="448569"/>
                </a:cubicBezTo>
                <a:lnTo>
                  <a:pt x="870248" y="1240592"/>
                </a:lnTo>
                <a:lnTo>
                  <a:pt x="78224" y="2032616"/>
                </a:lnTo>
                <a:cubicBezTo>
                  <a:pt x="24445" y="2086395"/>
                  <a:pt x="0" y="2149952"/>
                  <a:pt x="0" y="2218399"/>
                </a:cubicBezTo>
                <a:cubicBezTo>
                  <a:pt x="0" y="2286845"/>
                  <a:pt x="24445" y="2355292"/>
                  <a:pt x="78224" y="2404182"/>
                </a:cubicBezTo>
                <a:cubicBezTo>
                  <a:pt x="180894" y="2506852"/>
                  <a:pt x="347121" y="2506852"/>
                  <a:pt x="449791" y="2404182"/>
                </a:cubicBezTo>
                <a:lnTo>
                  <a:pt x="1241815" y="1612159"/>
                </a:lnTo>
                <a:lnTo>
                  <a:pt x="2033837" y="2404182"/>
                </a:lnTo>
                <a:cubicBezTo>
                  <a:pt x="2087617" y="2457961"/>
                  <a:pt x="2151174" y="2482407"/>
                  <a:pt x="2219621" y="2482407"/>
                </a:cubicBezTo>
                <a:cubicBezTo>
                  <a:pt x="2288067" y="2482407"/>
                  <a:pt x="2356514" y="2457961"/>
                  <a:pt x="2405404" y="2404182"/>
                </a:cubicBezTo>
                <a:cubicBezTo>
                  <a:pt x="2508074" y="2301513"/>
                  <a:pt x="2508074" y="2135285"/>
                  <a:pt x="2405404" y="2032616"/>
                </a:cubicBezTo>
                <a:close/>
              </a:path>
            </a:pathLst>
          </a:custGeom>
          <a:solidFill>
            <a:srgbClr val="F7CFBA"/>
          </a:solidFill>
          <a:ln w="4887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931" name="グループ化 930">
            <a:extLst>
              <a:ext uri="{FF2B5EF4-FFF2-40B4-BE49-F238E27FC236}">
                <a16:creationId xmlns:a16="http://schemas.microsoft.com/office/drawing/2014/main" id="{AF3DF10D-4996-4481-B58D-2B5F26C948DA}"/>
              </a:ext>
            </a:extLst>
          </p:cNvPr>
          <p:cNvGrpSpPr/>
          <p:nvPr/>
        </p:nvGrpSpPr>
        <p:grpSpPr>
          <a:xfrm>
            <a:off x="21439832" y="4618788"/>
            <a:ext cx="5263846" cy="5361758"/>
            <a:chOff x="24588951" y="21323804"/>
            <a:chExt cx="5263846" cy="5361758"/>
          </a:xfrm>
        </p:grpSpPr>
        <p:sp>
          <p:nvSpPr>
            <p:cNvPr id="920" name="フリーフォーム: 図形 919">
              <a:extLst>
                <a:ext uri="{FF2B5EF4-FFF2-40B4-BE49-F238E27FC236}">
                  <a16:creationId xmlns:a16="http://schemas.microsoft.com/office/drawing/2014/main" id="{DBE219C4-F922-4617-B10E-145EB05C9C16}"/>
                </a:ext>
              </a:extLst>
            </p:cNvPr>
            <p:cNvSpPr/>
            <p:nvPr/>
          </p:nvSpPr>
          <p:spPr>
            <a:xfrm>
              <a:off x="25468361" y="22619724"/>
              <a:ext cx="4057823" cy="4060613"/>
            </a:xfrm>
            <a:custGeom>
              <a:avLst/>
              <a:gdLst>
                <a:gd name="connsiteX0" fmla="*/ 2781363 w 4057823"/>
                <a:gd name="connsiteY0" fmla="*/ 4059828 h 4060613"/>
                <a:gd name="connsiteX1" fmla="*/ 3953623 w 4057823"/>
                <a:gd name="connsiteY1" fmla="*/ 4059828 h 4060613"/>
                <a:gd name="connsiteX2" fmla="*/ 4057824 w 4057823"/>
                <a:gd name="connsiteY2" fmla="*/ 3681097 h 4060613"/>
                <a:gd name="connsiteX3" fmla="*/ 3891503 w 4057823"/>
                <a:gd name="connsiteY3" fmla="*/ 2911614 h 4060613"/>
                <a:gd name="connsiteX4" fmla="*/ 3813352 w 4057823"/>
                <a:gd name="connsiteY4" fmla="*/ 2853502 h 4060613"/>
                <a:gd name="connsiteX5" fmla="*/ 3763256 w 4057823"/>
                <a:gd name="connsiteY5" fmla="*/ 2276389 h 4060613"/>
                <a:gd name="connsiteX6" fmla="*/ 3689113 w 4057823"/>
                <a:gd name="connsiteY6" fmla="*/ 2182207 h 4060613"/>
                <a:gd name="connsiteX7" fmla="*/ 3484719 w 4057823"/>
                <a:gd name="connsiteY7" fmla="*/ 2358547 h 4060613"/>
                <a:gd name="connsiteX8" fmla="*/ 3482715 w 4057823"/>
                <a:gd name="connsiteY8" fmla="*/ 2745293 h 4060613"/>
                <a:gd name="connsiteX9" fmla="*/ 3464680 w 4057823"/>
                <a:gd name="connsiteY9" fmla="*/ 2867529 h 4060613"/>
                <a:gd name="connsiteX10" fmla="*/ 3402560 w 4057823"/>
                <a:gd name="connsiteY10" fmla="*/ 2897587 h 4060613"/>
                <a:gd name="connsiteX11" fmla="*/ 3116008 w 4057823"/>
                <a:gd name="connsiteY11" fmla="*/ 2815428 h 4060613"/>
                <a:gd name="connsiteX12" fmla="*/ 2849494 w 4057823"/>
                <a:gd name="connsiteY12" fmla="*/ 2472767 h 4060613"/>
                <a:gd name="connsiteX13" fmla="*/ 2883560 w 4057823"/>
                <a:gd name="connsiteY13" fmla="*/ 2346524 h 4060613"/>
                <a:gd name="connsiteX14" fmla="*/ 3013811 w 4057823"/>
                <a:gd name="connsiteY14" fmla="*/ 2053960 h 4060613"/>
                <a:gd name="connsiteX15" fmla="*/ 3272309 w 4057823"/>
                <a:gd name="connsiteY15" fmla="*/ 1871608 h 4060613"/>
                <a:gd name="connsiteX16" fmla="*/ 3426607 w 4057823"/>
                <a:gd name="connsiteY16" fmla="*/ 1528948 h 4060613"/>
                <a:gd name="connsiteX17" fmla="*/ 3330421 w 4057823"/>
                <a:gd name="connsiteY17" fmla="*/ 1260430 h 4060613"/>
                <a:gd name="connsiteX18" fmla="*/ 3222213 w 4057823"/>
                <a:gd name="connsiteY18" fmla="*/ 1098117 h 4060613"/>
                <a:gd name="connsiteX19" fmla="*/ 2975737 w 4057823"/>
                <a:gd name="connsiteY19" fmla="*/ 444858 h 4060613"/>
                <a:gd name="connsiteX20" fmla="*/ 2402632 w 4057823"/>
                <a:gd name="connsiteY20" fmla="*/ 62120 h 4060613"/>
                <a:gd name="connsiteX21" fmla="*/ 1324554 w 4057823"/>
                <a:gd name="connsiteY21" fmla="*/ 0 h 4060613"/>
                <a:gd name="connsiteX22" fmla="*/ 324626 w 4057823"/>
                <a:gd name="connsiteY22" fmla="*/ 597151 h 4060613"/>
                <a:gd name="connsiteX23" fmla="*/ 122236 w 4057823"/>
                <a:gd name="connsiteY23" fmla="*/ 1190295 h 4060613"/>
                <a:gd name="connsiteX24" fmla="*/ 0 w 4057823"/>
                <a:gd name="connsiteY24" fmla="*/ 1563014 h 4060613"/>
                <a:gd name="connsiteX25" fmla="*/ 236456 w 4057823"/>
                <a:gd name="connsiteY25" fmla="*/ 1931724 h 4060613"/>
                <a:gd name="connsiteX26" fmla="*/ 404780 w 4057823"/>
                <a:gd name="connsiteY26" fmla="*/ 2051956 h 4060613"/>
                <a:gd name="connsiteX27" fmla="*/ 653260 w 4057823"/>
                <a:gd name="connsiteY27" fmla="*/ 2494810 h 4060613"/>
                <a:gd name="connsiteX28" fmla="*/ 945824 w 4057823"/>
                <a:gd name="connsiteY28" fmla="*/ 2759320 h 4060613"/>
                <a:gd name="connsiteX29" fmla="*/ 685321 w 4057823"/>
                <a:gd name="connsiteY29" fmla="*/ 2873540 h 4060613"/>
                <a:gd name="connsiteX30" fmla="*/ 595147 w 4057823"/>
                <a:gd name="connsiteY30" fmla="*/ 3059900 h 4060613"/>
                <a:gd name="connsiteX31" fmla="*/ 785514 w 4057823"/>
                <a:gd name="connsiteY31" fmla="*/ 3342444 h 4060613"/>
                <a:gd name="connsiteX32" fmla="*/ 1943748 w 4057823"/>
                <a:gd name="connsiteY32" fmla="*/ 3955626 h 4060613"/>
                <a:gd name="connsiteX33" fmla="*/ 2599011 w 4057823"/>
                <a:gd name="connsiteY33" fmla="*/ 4009731 h 4060613"/>
                <a:gd name="connsiteX34" fmla="*/ 2707220 w 4057823"/>
                <a:gd name="connsiteY34" fmla="*/ 4055820 h 4060613"/>
                <a:gd name="connsiteX35" fmla="*/ 2781363 w 4057823"/>
                <a:gd name="connsiteY35" fmla="*/ 4059828 h 4060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057823" h="4060613">
                  <a:moveTo>
                    <a:pt x="2781363" y="4059828"/>
                  </a:moveTo>
                  <a:lnTo>
                    <a:pt x="3953623" y="4059828"/>
                  </a:lnTo>
                  <a:lnTo>
                    <a:pt x="4057824" y="3681097"/>
                  </a:lnTo>
                  <a:cubicBezTo>
                    <a:pt x="4057824" y="3681097"/>
                    <a:pt x="3941600" y="2945679"/>
                    <a:pt x="3891503" y="2911614"/>
                  </a:cubicBezTo>
                  <a:cubicBezTo>
                    <a:pt x="3841407" y="2877548"/>
                    <a:pt x="3813352" y="2853502"/>
                    <a:pt x="3813352" y="2853502"/>
                  </a:cubicBezTo>
                  <a:cubicBezTo>
                    <a:pt x="3813352" y="2853502"/>
                    <a:pt x="3773275" y="2340513"/>
                    <a:pt x="3763256" y="2276389"/>
                  </a:cubicBezTo>
                  <a:cubicBezTo>
                    <a:pt x="3753236" y="2212265"/>
                    <a:pt x="3735202" y="2186215"/>
                    <a:pt x="3689113" y="2182207"/>
                  </a:cubicBezTo>
                  <a:cubicBezTo>
                    <a:pt x="3643024" y="2178200"/>
                    <a:pt x="3494738" y="2234308"/>
                    <a:pt x="3484719" y="2358547"/>
                  </a:cubicBezTo>
                  <a:cubicBezTo>
                    <a:pt x="3474699" y="2484791"/>
                    <a:pt x="3490730" y="2663135"/>
                    <a:pt x="3482715" y="2745293"/>
                  </a:cubicBezTo>
                  <a:cubicBezTo>
                    <a:pt x="3476703" y="2827452"/>
                    <a:pt x="3484719" y="2847490"/>
                    <a:pt x="3464680" y="2867529"/>
                  </a:cubicBezTo>
                  <a:cubicBezTo>
                    <a:pt x="3444642" y="2887567"/>
                    <a:pt x="3444642" y="2905602"/>
                    <a:pt x="3402560" y="2897587"/>
                  </a:cubicBezTo>
                  <a:cubicBezTo>
                    <a:pt x="3360479" y="2889571"/>
                    <a:pt x="3116008" y="2815428"/>
                    <a:pt x="3116008" y="2815428"/>
                  </a:cubicBezTo>
                  <a:lnTo>
                    <a:pt x="2849494" y="2472767"/>
                  </a:lnTo>
                  <a:cubicBezTo>
                    <a:pt x="2849494" y="2472767"/>
                    <a:pt x="2843482" y="2436698"/>
                    <a:pt x="2883560" y="2346524"/>
                  </a:cubicBezTo>
                  <a:cubicBezTo>
                    <a:pt x="2925641" y="2256350"/>
                    <a:pt x="3013811" y="2053960"/>
                    <a:pt x="3013811" y="2053960"/>
                  </a:cubicBezTo>
                  <a:cubicBezTo>
                    <a:pt x="3013811" y="2053960"/>
                    <a:pt x="3168108" y="1987833"/>
                    <a:pt x="3272309" y="1871608"/>
                  </a:cubicBezTo>
                  <a:cubicBezTo>
                    <a:pt x="3376510" y="1755385"/>
                    <a:pt x="3432618" y="1691261"/>
                    <a:pt x="3426607" y="1528948"/>
                  </a:cubicBezTo>
                  <a:cubicBezTo>
                    <a:pt x="3420595" y="1366635"/>
                    <a:pt x="3408572" y="1340585"/>
                    <a:pt x="3330421" y="1260430"/>
                  </a:cubicBezTo>
                  <a:cubicBezTo>
                    <a:pt x="3252270" y="1182279"/>
                    <a:pt x="3240247" y="1144206"/>
                    <a:pt x="3222213" y="1098117"/>
                  </a:cubicBezTo>
                  <a:cubicBezTo>
                    <a:pt x="3204178" y="1052028"/>
                    <a:pt x="3059900" y="545051"/>
                    <a:pt x="2975737" y="444858"/>
                  </a:cubicBezTo>
                  <a:cubicBezTo>
                    <a:pt x="2893579" y="344664"/>
                    <a:pt x="2402632" y="62120"/>
                    <a:pt x="2402632" y="62120"/>
                  </a:cubicBezTo>
                  <a:lnTo>
                    <a:pt x="1324554" y="0"/>
                  </a:lnTo>
                  <a:lnTo>
                    <a:pt x="324626" y="597151"/>
                  </a:lnTo>
                  <a:cubicBezTo>
                    <a:pt x="324626" y="597151"/>
                    <a:pt x="162313" y="1110140"/>
                    <a:pt x="122236" y="1190295"/>
                  </a:cubicBezTo>
                  <a:cubicBezTo>
                    <a:pt x="82158" y="1270449"/>
                    <a:pt x="0" y="1426751"/>
                    <a:pt x="0" y="1563014"/>
                  </a:cubicBezTo>
                  <a:cubicBezTo>
                    <a:pt x="0" y="1699276"/>
                    <a:pt x="130251" y="1861589"/>
                    <a:pt x="236456" y="1931724"/>
                  </a:cubicBezTo>
                  <a:cubicBezTo>
                    <a:pt x="342661" y="2001860"/>
                    <a:pt x="396765" y="2047948"/>
                    <a:pt x="404780" y="2051956"/>
                  </a:cubicBezTo>
                  <a:cubicBezTo>
                    <a:pt x="412796" y="2055964"/>
                    <a:pt x="490947" y="2278393"/>
                    <a:pt x="653260" y="2494810"/>
                  </a:cubicBezTo>
                  <a:cubicBezTo>
                    <a:pt x="815572" y="2711227"/>
                    <a:pt x="945824" y="2759320"/>
                    <a:pt x="945824" y="2759320"/>
                  </a:cubicBezTo>
                  <a:cubicBezTo>
                    <a:pt x="945824" y="2759320"/>
                    <a:pt x="743433" y="2863521"/>
                    <a:pt x="685321" y="2873540"/>
                  </a:cubicBezTo>
                  <a:cubicBezTo>
                    <a:pt x="627209" y="2883559"/>
                    <a:pt x="571101" y="2963714"/>
                    <a:pt x="595147" y="3059900"/>
                  </a:cubicBezTo>
                  <a:cubicBezTo>
                    <a:pt x="619194" y="3156085"/>
                    <a:pt x="773491" y="3336433"/>
                    <a:pt x="785514" y="3342444"/>
                  </a:cubicBezTo>
                  <a:cubicBezTo>
                    <a:pt x="797538" y="3348456"/>
                    <a:pt x="1943748" y="3955626"/>
                    <a:pt x="1943748" y="3955626"/>
                  </a:cubicBezTo>
                  <a:lnTo>
                    <a:pt x="2599011" y="4009731"/>
                  </a:lnTo>
                  <a:lnTo>
                    <a:pt x="2707220" y="4055820"/>
                  </a:lnTo>
                  <a:cubicBezTo>
                    <a:pt x="2707220" y="4059828"/>
                    <a:pt x="2779359" y="4061832"/>
                    <a:pt x="2781363" y="4059828"/>
                  </a:cubicBezTo>
                  <a:close/>
                </a:path>
              </a:pathLst>
            </a:custGeom>
            <a:solidFill>
              <a:srgbClr val="FEF3F3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1" name="フリーフォーム: 図形 920">
              <a:extLst>
                <a:ext uri="{FF2B5EF4-FFF2-40B4-BE49-F238E27FC236}">
                  <a16:creationId xmlns:a16="http://schemas.microsoft.com/office/drawing/2014/main" id="{57BEC1BB-DEF3-4221-9168-BE049CE3A78B}"/>
                </a:ext>
              </a:extLst>
            </p:cNvPr>
            <p:cNvSpPr/>
            <p:nvPr/>
          </p:nvSpPr>
          <p:spPr>
            <a:xfrm>
              <a:off x="26653483" y="24660304"/>
              <a:ext cx="1112639" cy="634577"/>
            </a:xfrm>
            <a:custGeom>
              <a:avLst/>
              <a:gdLst>
                <a:gd name="connsiteX0" fmla="*/ 1077240 w 1112639"/>
                <a:gd name="connsiteY0" fmla="*/ 496311 h 634577"/>
                <a:gd name="connsiteX1" fmla="*/ 1107298 w 1112639"/>
                <a:gd name="connsiteY1" fmla="*/ 452225 h 634577"/>
                <a:gd name="connsiteX2" fmla="*/ 1103290 w 1112639"/>
                <a:gd name="connsiteY2" fmla="*/ 317967 h 634577"/>
                <a:gd name="connsiteX3" fmla="*/ 997085 w 1112639"/>
                <a:gd name="connsiteY3" fmla="*/ 73495 h 634577"/>
                <a:gd name="connsiteX4" fmla="*/ 582285 w 1112639"/>
                <a:gd name="connsiteY4" fmla="*/ 1356 h 634577"/>
                <a:gd name="connsiteX5" fmla="*/ 71300 w 1112639"/>
                <a:gd name="connsiteY5" fmla="*/ 179700 h 634577"/>
                <a:gd name="connsiteX6" fmla="*/ 9180 w 1112639"/>
                <a:gd name="connsiteY6" fmla="*/ 472264 h 634577"/>
                <a:gd name="connsiteX7" fmla="*/ 159470 w 1112639"/>
                <a:gd name="connsiteY7" fmla="*/ 634577 h 634577"/>
                <a:gd name="connsiteX8" fmla="*/ 355849 w 1112639"/>
                <a:gd name="connsiteY8" fmla="*/ 592496 h 634577"/>
                <a:gd name="connsiteX9" fmla="*/ 520166 w 1112639"/>
                <a:gd name="connsiteY9" fmla="*/ 462245 h 634577"/>
                <a:gd name="connsiteX10" fmla="*/ 626370 w 1112639"/>
                <a:gd name="connsiteY10" fmla="*/ 552419 h 634577"/>
                <a:gd name="connsiteX11" fmla="*/ 722556 w 1112639"/>
                <a:gd name="connsiteY11" fmla="*/ 548411 h 634577"/>
                <a:gd name="connsiteX12" fmla="*/ 472073 w 1112639"/>
                <a:gd name="connsiteY12" fmla="*/ 277889 h 634577"/>
                <a:gd name="connsiteX13" fmla="*/ 520166 w 1112639"/>
                <a:gd name="connsiteY13" fmla="*/ 85519 h 634577"/>
                <a:gd name="connsiteX14" fmla="*/ 718548 w 1112639"/>
                <a:gd name="connsiteY14" fmla="*/ 171685 h 634577"/>
                <a:gd name="connsiteX15" fmla="*/ 983058 w 1112639"/>
                <a:gd name="connsiteY15" fmla="*/ 456233 h 634577"/>
                <a:gd name="connsiteX16" fmla="*/ 1077240 w 1112639"/>
                <a:gd name="connsiteY16" fmla="*/ 496311 h 63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12639" h="634577">
                  <a:moveTo>
                    <a:pt x="1077240" y="496311"/>
                  </a:moveTo>
                  <a:cubicBezTo>
                    <a:pt x="1077240" y="496311"/>
                    <a:pt x="1095274" y="476272"/>
                    <a:pt x="1107298" y="452225"/>
                  </a:cubicBezTo>
                  <a:cubicBezTo>
                    <a:pt x="1121325" y="428179"/>
                    <a:pt x="1103290" y="404133"/>
                    <a:pt x="1103290" y="317967"/>
                  </a:cubicBezTo>
                  <a:cubicBezTo>
                    <a:pt x="1103290" y="231800"/>
                    <a:pt x="1099282" y="149642"/>
                    <a:pt x="997085" y="73495"/>
                  </a:cubicBezTo>
                  <a:cubicBezTo>
                    <a:pt x="894888" y="-2652"/>
                    <a:pt x="774656" y="-2652"/>
                    <a:pt x="582285" y="1356"/>
                  </a:cubicBezTo>
                  <a:cubicBezTo>
                    <a:pt x="389914" y="5364"/>
                    <a:pt x="131416" y="139623"/>
                    <a:pt x="71300" y="179700"/>
                  </a:cubicBezTo>
                  <a:cubicBezTo>
                    <a:pt x="9180" y="221781"/>
                    <a:pt x="-14866" y="333998"/>
                    <a:pt x="9180" y="472264"/>
                  </a:cubicBezTo>
                  <a:cubicBezTo>
                    <a:pt x="33227" y="610531"/>
                    <a:pt x="159470" y="634577"/>
                    <a:pt x="159470" y="634577"/>
                  </a:cubicBezTo>
                  <a:lnTo>
                    <a:pt x="355849" y="592496"/>
                  </a:lnTo>
                  <a:cubicBezTo>
                    <a:pt x="365868" y="486291"/>
                    <a:pt x="413961" y="404133"/>
                    <a:pt x="520166" y="462245"/>
                  </a:cubicBezTo>
                  <a:cubicBezTo>
                    <a:pt x="586293" y="528372"/>
                    <a:pt x="626370" y="552419"/>
                    <a:pt x="626370" y="552419"/>
                  </a:cubicBezTo>
                  <a:lnTo>
                    <a:pt x="722556" y="548411"/>
                  </a:lnTo>
                  <a:cubicBezTo>
                    <a:pt x="598316" y="432187"/>
                    <a:pt x="502131" y="317967"/>
                    <a:pt x="472073" y="277889"/>
                  </a:cubicBezTo>
                  <a:cubicBezTo>
                    <a:pt x="442015" y="237812"/>
                    <a:pt x="433999" y="113573"/>
                    <a:pt x="520166" y="85519"/>
                  </a:cubicBezTo>
                  <a:cubicBezTo>
                    <a:pt x="606332" y="57464"/>
                    <a:pt x="650417" y="89526"/>
                    <a:pt x="718548" y="171685"/>
                  </a:cubicBezTo>
                  <a:cubicBezTo>
                    <a:pt x="786679" y="253843"/>
                    <a:pt x="983058" y="456233"/>
                    <a:pt x="983058" y="456233"/>
                  </a:cubicBezTo>
                  <a:lnTo>
                    <a:pt x="1077240" y="496311"/>
                  </a:lnTo>
                  <a:close/>
                </a:path>
              </a:pathLst>
            </a:custGeom>
            <a:solidFill>
              <a:srgbClr val="F7C9D2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2" name="フリーフォーム: 図形 921">
              <a:extLst>
                <a:ext uri="{FF2B5EF4-FFF2-40B4-BE49-F238E27FC236}">
                  <a16:creationId xmlns:a16="http://schemas.microsoft.com/office/drawing/2014/main" id="{13F4BAC1-BFD2-4FC3-A27C-8FC0B712F78B}"/>
                </a:ext>
              </a:extLst>
            </p:cNvPr>
            <p:cNvSpPr/>
            <p:nvPr/>
          </p:nvSpPr>
          <p:spPr>
            <a:xfrm>
              <a:off x="24795062" y="25359005"/>
              <a:ext cx="5014117" cy="1320546"/>
            </a:xfrm>
            <a:custGeom>
              <a:avLst/>
              <a:gdLst>
                <a:gd name="connsiteX0" fmla="*/ 2755312 w 5014117"/>
                <a:gd name="connsiteY0" fmla="*/ 951835 h 1320546"/>
                <a:gd name="connsiteX1" fmla="*/ 2182207 w 5014117"/>
                <a:gd name="connsiteY1" fmla="*/ 721391 h 1320546"/>
                <a:gd name="connsiteX2" fmla="*/ 2124095 w 5014117"/>
                <a:gd name="connsiteY2" fmla="*/ 677306 h 1320546"/>
                <a:gd name="connsiteX3" fmla="*/ 1559006 w 5014117"/>
                <a:gd name="connsiteY3" fmla="*/ 563086 h 1320546"/>
                <a:gd name="connsiteX4" fmla="*/ 1314535 w 5014117"/>
                <a:gd name="connsiteY4" fmla="*/ 414800 h 1320546"/>
                <a:gd name="connsiteX5" fmla="*/ 1320546 w 5014117"/>
                <a:gd name="connsiteY5" fmla="*/ 166321 h 1320546"/>
                <a:gd name="connsiteX6" fmla="*/ 1212338 w 5014117"/>
                <a:gd name="connsiteY6" fmla="*/ 132255 h 1320546"/>
                <a:gd name="connsiteX7" fmla="*/ 593144 w 5014117"/>
                <a:gd name="connsiteY7" fmla="*/ 256495 h 1320546"/>
                <a:gd name="connsiteX8" fmla="*/ 172332 w 5014117"/>
                <a:gd name="connsiteY8" fmla="*/ 545051 h 1320546"/>
                <a:gd name="connsiteX9" fmla="*/ 46089 w 5014117"/>
                <a:gd name="connsiteY9" fmla="*/ 949831 h 1320546"/>
                <a:gd name="connsiteX10" fmla="*/ 0 w 5014117"/>
                <a:gd name="connsiteY10" fmla="*/ 1232376 h 1320546"/>
                <a:gd name="connsiteX11" fmla="*/ 24046 w 5014117"/>
                <a:gd name="connsiteY11" fmla="*/ 1318542 h 1320546"/>
                <a:gd name="connsiteX12" fmla="*/ 3380518 w 5014117"/>
                <a:gd name="connsiteY12" fmla="*/ 1318542 h 1320546"/>
                <a:gd name="connsiteX13" fmla="*/ 3390537 w 5014117"/>
                <a:gd name="connsiteY13" fmla="*/ 1296500 h 1320546"/>
                <a:gd name="connsiteX14" fmla="*/ 3312387 w 5014117"/>
                <a:gd name="connsiteY14" fmla="*/ 1226364 h 1320546"/>
                <a:gd name="connsiteX15" fmla="*/ 2755312 w 5014117"/>
                <a:gd name="connsiteY15" fmla="*/ 951835 h 1320546"/>
                <a:gd name="connsiteX16" fmla="*/ 4873396 w 5014117"/>
                <a:gd name="connsiteY16" fmla="*/ 460889 h 1320546"/>
                <a:gd name="connsiteX17" fmla="*/ 4673010 w 5014117"/>
                <a:gd name="connsiteY17" fmla="*/ 244471 h 1320546"/>
                <a:gd name="connsiteX18" fmla="*/ 4474628 w 5014117"/>
                <a:gd name="connsiteY18" fmla="*/ 132255 h 1320546"/>
                <a:gd name="connsiteX19" fmla="*/ 4456593 w 5014117"/>
                <a:gd name="connsiteY19" fmla="*/ 579117 h 1320546"/>
                <a:gd name="connsiteX20" fmla="*/ 4510697 w 5014117"/>
                <a:gd name="connsiteY20" fmla="*/ 1048021 h 1320546"/>
                <a:gd name="connsiteX21" fmla="*/ 4634937 w 5014117"/>
                <a:gd name="connsiteY21" fmla="*/ 1282473 h 1320546"/>
                <a:gd name="connsiteX22" fmla="*/ 4687037 w 5014117"/>
                <a:gd name="connsiteY22" fmla="*/ 1320546 h 1320546"/>
                <a:gd name="connsiteX23" fmla="*/ 4993628 w 5014117"/>
                <a:gd name="connsiteY23" fmla="*/ 1320546 h 1320546"/>
                <a:gd name="connsiteX24" fmla="*/ 5013667 w 5014117"/>
                <a:gd name="connsiteY24" fmla="*/ 1264438 h 1320546"/>
                <a:gd name="connsiteX25" fmla="*/ 4873396 w 5014117"/>
                <a:gd name="connsiteY25" fmla="*/ 460889 h 1320546"/>
                <a:gd name="connsiteX26" fmla="*/ 4059827 w 5014117"/>
                <a:gd name="connsiteY26" fmla="*/ 32062 h 1320546"/>
                <a:gd name="connsiteX27" fmla="*/ 3755240 w 5014117"/>
                <a:gd name="connsiteY27" fmla="*/ 0 h 1320546"/>
                <a:gd name="connsiteX28" fmla="*/ 3855433 w 5014117"/>
                <a:gd name="connsiteY28" fmla="*/ 94182 h 1320546"/>
                <a:gd name="connsiteX29" fmla="*/ 4083874 w 5014117"/>
                <a:gd name="connsiteY29" fmla="*/ 158305 h 1320546"/>
                <a:gd name="connsiteX30" fmla="*/ 4150001 w 5014117"/>
                <a:gd name="connsiteY30" fmla="*/ 80155 h 1320546"/>
                <a:gd name="connsiteX31" fmla="*/ 4059827 w 5014117"/>
                <a:gd name="connsiteY31" fmla="*/ 32062 h 1320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014117" h="1320546">
                  <a:moveTo>
                    <a:pt x="2755312" y="951835"/>
                  </a:moveTo>
                  <a:cubicBezTo>
                    <a:pt x="2675158" y="919774"/>
                    <a:pt x="2182207" y="721391"/>
                    <a:pt x="2182207" y="721391"/>
                  </a:cubicBezTo>
                  <a:lnTo>
                    <a:pt x="2124095" y="677306"/>
                  </a:lnTo>
                  <a:cubicBezTo>
                    <a:pt x="1953767" y="677306"/>
                    <a:pt x="1647176" y="593144"/>
                    <a:pt x="1559006" y="563086"/>
                  </a:cubicBezTo>
                  <a:cubicBezTo>
                    <a:pt x="1470836" y="533028"/>
                    <a:pt x="1324554" y="456881"/>
                    <a:pt x="1314535" y="414800"/>
                  </a:cubicBezTo>
                  <a:cubicBezTo>
                    <a:pt x="1304515" y="372719"/>
                    <a:pt x="1302511" y="192371"/>
                    <a:pt x="1320546" y="166321"/>
                  </a:cubicBezTo>
                  <a:cubicBezTo>
                    <a:pt x="1338581" y="140270"/>
                    <a:pt x="1332569" y="112216"/>
                    <a:pt x="1212338" y="132255"/>
                  </a:cubicBezTo>
                  <a:cubicBezTo>
                    <a:pt x="1092106" y="150290"/>
                    <a:pt x="593144" y="256495"/>
                    <a:pt x="593144" y="256495"/>
                  </a:cubicBezTo>
                  <a:cubicBezTo>
                    <a:pt x="593144" y="256495"/>
                    <a:pt x="226437" y="454877"/>
                    <a:pt x="172332" y="545051"/>
                  </a:cubicBezTo>
                  <a:cubicBezTo>
                    <a:pt x="118228" y="635225"/>
                    <a:pt x="58112" y="855650"/>
                    <a:pt x="46089" y="949831"/>
                  </a:cubicBezTo>
                  <a:cubicBezTo>
                    <a:pt x="34066" y="1044013"/>
                    <a:pt x="0" y="1232376"/>
                    <a:pt x="0" y="1232376"/>
                  </a:cubicBezTo>
                  <a:lnTo>
                    <a:pt x="24046" y="1318542"/>
                  </a:lnTo>
                  <a:lnTo>
                    <a:pt x="3380518" y="1318542"/>
                  </a:lnTo>
                  <a:lnTo>
                    <a:pt x="3390537" y="1296500"/>
                  </a:lnTo>
                  <a:lnTo>
                    <a:pt x="3312387" y="1226364"/>
                  </a:lnTo>
                  <a:cubicBezTo>
                    <a:pt x="3174120" y="1156229"/>
                    <a:pt x="2837471" y="983897"/>
                    <a:pt x="2755312" y="951835"/>
                  </a:cubicBezTo>
                  <a:close/>
                  <a:moveTo>
                    <a:pt x="4873396" y="460889"/>
                  </a:moveTo>
                  <a:cubicBezTo>
                    <a:pt x="4813280" y="378730"/>
                    <a:pt x="4757172" y="292564"/>
                    <a:pt x="4673010" y="244471"/>
                  </a:cubicBezTo>
                  <a:cubicBezTo>
                    <a:pt x="4588848" y="196379"/>
                    <a:pt x="4474628" y="132255"/>
                    <a:pt x="4474628" y="132255"/>
                  </a:cubicBezTo>
                  <a:cubicBezTo>
                    <a:pt x="4474628" y="132255"/>
                    <a:pt x="4472624" y="362699"/>
                    <a:pt x="4456593" y="579117"/>
                  </a:cubicBezTo>
                  <a:cubicBezTo>
                    <a:pt x="4440562" y="795534"/>
                    <a:pt x="4466612" y="953839"/>
                    <a:pt x="4510697" y="1048021"/>
                  </a:cubicBezTo>
                  <a:cubicBezTo>
                    <a:pt x="4554782" y="1140199"/>
                    <a:pt x="4630929" y="1274457"/>
                    <a:pt x="4634937" y="1282473"/>
                  </a:cubicBezTo>
                  <a:cubicBezTo>
                    <a:pt x="4638944" y="1290488"/>
                    <a:pt x="4687037" y="1320546"/>
                    <a:pt x="4687037" y="1320546"/>
                  </a:cubicBezTo>
                  <a:lnTo>
                    <a:pt x="4993628" y="1320546"/>
                  </a:lnTo>
                  <a:cubicBezTo>
                    <a:pt x="4993628" y="1320546"/>
                    <a:pt x="5017675" y="1320546"/>
                    <a:pt x="5013667" y="1264438"/>
                  </a:cubicBezTo>
                  <a:cubicBezTo>
                    <a:pt x="5009659" y="1212338"/>
                    <a:pt x="4933512" y="545051"/>
                    <a:pt x="4873396" y="460889"/>
                  </a:cubicBezTo>
                  <a:close/>
                  <a:moveTo>
                    <a:pt x="4059827" y="32062"/>
                  </a:moveTo>
                  <a:lnTo>
                    <a:pt x="3755240" y="0"/>
                  </a:lnTo>
                  <a:cubicBezTo>
                    <a:pt x="3761252" y="38074"/>
                    <a:pt x="3815356" y="74143"/>
                    <a:pt x="3855433" y="94182"/>
                  </a:cubicBezTo>
                  <a:cubicBezTo>
                    <a:pt x="3897515" y="114220"/>
                    <a:pt x="4083874" y="158305"/>
                    <a:pt x="4083874" y="158305"/>
                  </a:cubicBezTo>
                  <a:cubicBezTo>
                    <a:pt x="4083874" y="158305"/>
                    <a:pt x="4152005" y="134259"/>
                    <a:pt x="4150001" y="80155"/>
                  </a:cubicBezTo>
                  <a:cubicBezTo>
                    <a:pt x="4147998" y="24046"/>
                    <a:pt x="4059827" y="32062"/>
                    <a:pt x="4059827" y="32062"/>
                  </a:cubicBezTo>
                  <a:close/>
                </a:path>
              </a:pathLst>
            </a:custGeom>
            <a:solidFill>
              <a:srgbClr val="9DCEDA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3" name="フリーフォーム: 図形 922">
              <a:extLst>
                <a:ext uri="{FF2B5EF4-FFF2-40B4-BE49-F238E27FC236}">
                  <a16:creationId xmlns:a16="http://schemas.microsoft.com/office/drawing/2014/main" id="{FD5EAE3E-EEA1-4641-93CD-E45C961609C8}"/>
                </a:ext>
              </a:extLst>
            </p:cNvPr>
            <p:cNvSpPr/>
            <p:nvPr/>
          </p:nvSpPr>
          <p:spPr>
            <a:xfrm>
              <a:off x="26177728" y="25939592"/>
              <a:ext cx="597684" cy="741962"/>
            </a:xfrm>
            <a:custGeom>
              <a:avLst/>
              <a:gdLst>
                <a:gd name="connsiteX0" fmla="*/ 597151 w 597684"/>
                <a:gd name="connsiteY0" fmla="*/ 6545 h 741962"/>
                <a:gd name="connsiteX1" fmla="*/ 537035 w 597684"/>
                <a:gd name="connsiteY1" fmla="*/ 96718 h 741962"/>
                <a:gd name="connsiteX2" fmla="*/ 116224 w 597684"/>
                <a:gd name="connsiteY2" fmla="*/ 741963 h 741962"/>
                <a:gd name="connsiteX3" fmla="*/ 0 w 597684"/>
                <a:gd name="connsiteY3" fmla="*/ 741963 h 741962"/>
                <a:gd name="connsiteX4" fmla="*/ 516997 w 597684"/>
                <a:gd name="connsiteY4" fmla="*/ 94714 h 741962"/>
                <a:gd name="connsiteX5" fmla="*/ 591140 w 597684"/>
                <a:gd name="connsiteY5" fmla="*/ 533 h 741962"/>
                <a:gd name="connsiteX6" fmla="*/ 597151 w 597684"/>
                <a:gd name="connsiteY6" fmla="*/ 6545 h 74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7684" h="741962">
                  <a:moveTo>
                    <a:pt x="597151" y="6545"/>
                  </a:moveTo>
                  <a:lnTo>
                    <a:pt x="537035" y="96718"/>
                  </a:lnTo>
                  <a:lnTo>
                    <a:pt x="116224" y="741963"/>
                  </a:lnTo>
                  <a:lnTo>
                    <a:pt x="0" y="741963"/>
                  </a:lnTo>
                  <a:lnTo>
                    <a:pt x="516997" y="94714"/>
                  </a:lnTo>
                  <a:lnTo>
                    <a:pt x="591140" y="533"/>
                  </a:lnTo>
                  <a:cubicBezTo>
                    <a:pt x="595147" y="-1471"/>
                    <a:pt x="599155" y="2537"/>
                    <a:pt x="597151" y="6545"/>
                  </a:cubicBezTo>
                  <a:close/>
                </a:path>
              </a:pathLst>
            </a:custGeom>
            <a:solidFill>
              <a:srgbClr val="00A1D2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4" name="フリーフォーム: 図形 923">
              <a:extLst>
                <a:ext uri="{FF2B5EF4-FFF2-40B4-BE49-F238E27FC236}">
                  <a16:creationId xmlns:a16="http://schemas.microsoft.com/office/drawing/2014/main" id="{BCBBA303-91F1-45B3-BCD9-7820FB93432A}"/>
                </a:ext>
              </a:extLst>
            </p:cNvPr>
            <p:cNvSpPr/>
            <p:nvPr/>
          </p:nvSpPr>
          <p:spPr>
            <a:xfrm>
              <a:off x="24588951" y="21323804"/>
              <a:ext cx="5263846" cy="5361758"/>
            </a:xfrm>
            <a:custGeom>
              <a:avLst/>
              <a:gdLst>
                <a:gd name="connsiteX0" fmla="*/ 530738 w 5263846"/>
                <a:gd name="connsiteY0" fmla="*/ 3898938 h 5361758"/>
                <a:gd name="connsiteX1" fmla="*/ 556788 w 5263846"/>
                <a:gd name="connsiteY1" fmla="*/ 3860865 h 5361758"/>
                <a:gd name="connsiteX2" fmla="*/ 554784 w 5263846"/>
                <a:gd name="connsiteY2" fmla="*/ 3854853 h 5361758"/>
                <a:gd name="connsiteX3" fmla="*/ 510699 w 5263846"/>
                <a:gd name="connsiteY3" fmla="*/ 3830807 h 5361758"/>
                <a:gd name="connsiteX4" fmla="*/ 7729 w 5263846"/>
                <a:gd name="connsiteY4" fmla="*/ 4179479 h 5361758"/>
                <a:gd name="connsiteX5" fmla="*/ 13741 w 5263846"/>
                <a:gd name="connsiteY5" fmla="*/ 4229576 h 5361758"/>
                <a:gd name="connsiteX6" fmla="*/ 63837 w 5263846"/>
                <a:gd name="connsiteY6" fmla="*/ 4223564 h 5361758"/>
                <a:gd name="connsiteX7" fmla="*/ 530738 w 5263846"/>
                <a:gd name="connsiteY7" fmla="*/ 3898938 h 5361758"/>
                <a:gd name="connsiteX8" fmla="*/ 2360265 w 5263846"/>
                <a:gd name="connsiteY8" fmla="*/ 4700483 h 5361758"/>
                <a:gd name="connsiteX9" fmla="*/ 2360265 w 5263846"/>
                <a:gd name="connsiteY9" fmla="*/ 4700483 h 5361758"/>
                <a:gd name="connsiteX10" fmla="*/ 2350246 w 5263846"/>
                <a:gd name="connsiteY10" fmla="*/ 4618325 h 5361758"/>
                <a:gd name="connsiteX11" fmla="*/ 2410362 w 5263846"/>
                <a:gd name="connsiteY11" fmla="*/ 4580252 h 5361758"/>
                <a:gd name="connsiteX12" fmla="*/ 2416373 w 5263846"/>
                <a:gd name="connsiteY12" fmla="*/ 4580252 h 5361758"/>
                <a:gd name="connsiteX13" fmla="*/ 2482501 w 5263846"/>
                <a:gd name="connsiteY13" fmla="*/ 4594279 h 5361758"/>
                <a:gd name="connsiteX14" fmla="*/ 2492520 w 5263846"/>
                <a:gd name="connsiteY14" fmla="*/ 4598287 h 5361758"/>
                <a:gd name="connsiteX15" fmla="*/ 2588705 w 5263846"/>
                <a:gd name="connsiteY15" fmla="*/ 4638364 h 5361758"/>
                <a:gd name="connsiteX16" fmla="*/ 2606740 w 5263846"/>
                <a:gd name="connsiteY16" fmla="*/ 4646379 h 5361758"/>
                <a:gd name="connsiteX17" fmla="*/ 2614756 w 5263846"/>
                <a:gd name="connsiteY17" fmla="*/ 4650387 h 5361758"/>
                <a:gd name="connsiteX18" fmla="*/ 2620767 w 5263846"/>
                <a:gd name="connsiteY18" fmla="*/ 4652391 h 5361758"/>
                <a:gd name="connsiteX19" fmla="*/ 2626779 w 5263846"/>
                <a:gd name="connsiteY19" fmla="*/ 4654395 h 5361758"/>
                <a:gd name="connsiteX20" fmla="*/ 2634794 w 5263846"/>
                <a:gd name="connsiteY20" fmla="*/ 4656399 h 5361758"/>
                <a:gd name="connsiteX21" fmla="*/ 2971443 w 5263846"/>
                <a:gd name="connsiteY21" fmla="*/ 4792661 h 5361758"/>
                <a:gd name="connsiteX22" fmla="*/ 2935374 w 5263846"/>
                <a:gd name="connsiteY22" fmla="*/ 4718518 h 5361758"/>
                <a:gd name="connsiteX23" fmla="*/ 2935374 w 5263846"/>
                <a:gd name="connsiteY23" fmla="*/ 4718518 h 5361758"/>
                <a:gd name="connsiteX24" fmla="*/ 2935374 w 5263846"/>
                <a:gd name="connsiteY24" fmla="*/ 4718518 h 5361758"/>
                <a:gd name="connsiteX25" fmla="*/ 2506547 w 5263846"/>
                <a:gd name="connsiteY25" fmla="*/ 4544182 h 5361758"/>
                <a:gd name="connsiteX26" fmla="*/ 2302153 w 5263846"/>
                <a:gd name="connsiteY26" fmla="*/ 4604298 h 5361758"/>
                <a:gd name="connsiteX27" fmla="*/ 2308165 w 5263846"/>
                <a:gd name="connsiteY27" fmla="*/ 4714511 h 5361758"/>
                <a:gd name="connsiteX28" fmla="*/ 2334215 w 5263846"/>
                <a:gd name="connsiteY28" fmla="*/ 4714511 h 5361758"/>
                <a:gd name="connsiteX29" fmla="*/ 2346238 w 5263846"/>
                <a:gd name="connsiteY29" fmla="*/ 4722526 h 5361758"/>
                <a:gd name="connsiteX30" fmla="*/ 2356257 w 5263846"/>
                <a:gd name="connsiteY30" fmla="*/ 4704491 h 5361758"/>
                <a:gd name="connsiteX31" fmla="*/ 2360265 w 5263846"/>
                <a:gd name="connsiteY31" fmla="*/ 4700483 h 5361758"/>
                <a:gd name="connsiteX32" fmla="*/ 2773061 w 5263846"/>
                <a:gd name="connsiteY32" fmla="*/ 4880831 h 5361758"/>
                <a:gd name="connsiteX33" fmla="*/ 2574678 w 5263846"/>
                <a:gd name="connsiteY33" fmla="*/ 4800677 h 5361758"/>
                <a:gd name="connsiteX34" fmla="*/ 2562655 w 5263846"/>
                <a:gd name="connsiteY34" fmla="*/ 4796669 h 5361758"/>
                <a:gd name="connsiteX35" fmla="*/ 2554640 w 5263846"/>
                <a:gd name="connsiteY35" fmla="*/ 4792661 h 5361758"/>
                <a:gd name="connsiteX36" fmla="*/ 2542617 w 5263846"/>
                <a:gd name="connsiteY36" fmla="*/ 4788654 h 5361758"/>
                <a:gd name="connsiteX37" fmla="*/ 2532597 w 5263846"/>
                <a:gd name="connsiteY37" fmla="*/ 4784646 h 5361758"/>
                <a:gd name="connsiteX38" fmla="*/ 2530594 w 5263846"/>
                <a:gd name="connsiteY38" fmla="*/ 4782642 h 5361758"/>
                <a:gd name="connsiteX39" fmla="*/ 2516566 w 5263846"/>
                <a:gd name="connsiteY39" fmla="*/ 4778634 h 5361758"/>
                <a:gd name="connsiteX40" fmla="*/ 2496528 w 5263846"/>
                <a:gd name="connsiteY40" fmla="*/ 4770619 h 5361758"/>
                <a:gd name="connsiteX41" fmla="*/ 2484505 w 5263846"/>
                <a:gd name="connsiteY41" fmla="*/ 4766611 h 5361758"/>
                <a:gd name="connsiteX42" fmla="*/ 2472481 w 5263846"/>
                <a:gd name="connsiteY42" fmla="*/ 4762603 h 5361758"/>
                <a:gd name="connsiteX43" fmla="*/ 2462462 w 5263846"/>
                <a:gd name="connsiteY43" fmla="*/ 4758596 h 5361758"/>
                <a:gd name="connsiteX44" fmla="*/ 2426393 w 5263846"/>
                <a:gd name="connsiteY44" fmla="*/ 4742565 h 5361758"/>
                <a:gd name="connsiteX45" fmla="*/ 2418377 w 5263846"/>
                <a:gd name="connsiteY45" fmla="*/ 4738557 h 5361758"/>
                <a:gd name="connsiteX46" fmla="*/ 2416373 w 5263846"/>
                <a:gd name="connsiteY46" fmla="*/ 4736553 h 5361758"/>
                <a:gd name="connsiteX47" fmla="*/ 2414369 w 5263846"/>
                <a:gd name="connsiteY47" fmla="*/ 4736553 h 5361758"/>
                <a:gd name="connsiteX48" fmla="*/ 2410362 w 5263846"/>
                <a:gd name="connsiteY48" fmla="*/ 4734549 h 5361758"/>
                <a:gd name="connsiteX49" fmla="*/ 2402346 w 5263846"/>
                <a:gd name="connsiteY49" fmla="*/ 4730541 h 5361758"/>
                <a:gd name="connsiteX50" fmla="*/ 2394331 w 5263846"/>
                <a:gd name="connsiteY50" fmla="*/ 4726534 h 5361758"/>
                <a:gd name="connsiteX51" fmla="*/ 2372288 w 5263846"/>
                <a:gd name="connsiteY51" fmla="*/ 4712507 h 5361758"/>
                <a:gd name="connsiteX52" fmla="*/ 2368280 w 5263846"/>
                <a:gd name="connsiteY52" fmla="*/ 4708499 h 5361758"/>
                <a:gd name="connsiteX53" fmla="*/ 2368280 w 5263846"/>
                <a:gd name="connsiteY53" fmla="*/ 4710503 h 5361758"/>
                <a:gd name="connsiteX54" fmla="*/ 2362269 w 5263846"/>
                <a:gd name="connsiteY54" fmla="*/ 4734549 h 5361758"/>
                <a:gd name="connsiteX55" fmla="*/ 2352250 w 5263846"/>
                <a:gd name="connsiteY55" fmla="*/ 4766611 h 5361758"/>
                <a:gd name="connsiteX56" fmla="*/ 2374292 w 5263846"/>
                <a:gd name="connsiteY56" fmla="*/ 4778634 h 5361758"/>
                <a:gd name="connsiteX57" fmla="*/ 2781076 w 5263846"/>
                <a:gd name="connsiteY57" fmla="*/ 4942951 h 5361758"/>
                <a:gd name="connsiteX58" fmla="*/ 2777069 w 5263846"/>
                <a:gd name="connsiteY58" fmla="*/ 4904878 h 5361758"/>
                <a:gd name="connsiteX59" fmla="*/ 2773061 w 5263846"/>
                <a:gd name="connsiteY59" fmla="*/ 4880831 h 5361758"/>
                <a:gd name="connsiteX60" fmla="*/ 3111714 w 5263846"/>
                <a:gd name="connsiteY60" fmla="*/ 5071198 h 5361758"/>
                <a:gd name="connsiteX61" fmla="*/ 3111714 w 5263846"/>
                <a:gd name="connsiteY61" fmla="*/ 5071198 h 5361758"/>
                <a:gd name="connsiteX62" fmla="*/ 3077648 w 5263846"/>
                <a:gd name="connsiteY62" fmla="*/ 5003067 h 5361758"/>
                <a:gd name="connsiteX63" fmla="*/ 3077648 w 5263846"/>
                <a:gd name="connsiteY63" fmla="*/ 5003067 h 5361758"/>
                <a:gd name="connsiteX64" fmla="*/ 2807127 w 5263846"/>
                <a:gd name="connsiteY64" fmla="*/ 4892854 h 5361758"/>
                <a:gd name="connsiteX65" fmla="*/ 2817146 w 5263846"/>
                <a:gd name="connsiteY65" fmla="*/ 4920908 h 5361758"/>
                <a:gd name="connsiteX66" fmla="*/ 2831173 w 5263846"/>
                <a:gd name="connsiteY66" fmla="*/ 4960986 h 5361758"/>
                <a:gd name="connsiteX67" fmla="*/ 3059613 w 5263846"/>
                <a:gd name="connsiteY67" fmla="*/ 5053164 h 5361758"/>
                <a:gd name="connsiteX68" fmla="*/ 3117726 w 5263846"/>
                <a:gd name="connsiteY68" fmla="*/ 5083221 h 5361758"/>
                <a:gd name="connsiteX69" fmla="*/ 3111714 w 5263846"/>
                <a:gd name="connsiteY69" fmla="*/ 5071198 h 5361758"/>
                <a:gd name="connsiteX70" fmla="*/ 3111714 w 5263846"/>
                <a:gd name="connsiteY70" fmla="*/ 5071198 h 5361758"/>
                <a:gd name="connsiteX71" fmla="*/ 3526514 w 5263846"/>
                <a:gd name="connsiteY71" fmla="*/ 5249542 h 5361758"/>
                <a:gd name="connsiteX72" fmla="*/ 3229942 w 5263846"/>
                <a:gd name="connsiteY72" fmla="*/ 5083221 h 5361758"/>
                <a:gd name="connsiteX73" fmla="*/ 3278035 w 5263846"/>
                <a:gd name="connsiteY73" fmla="*/ 5157365 h 5361758"/>
                <a:gd name="connsiteX74" fmla="*/ 3294065 w 5263846"/>
                <a:gd name="connsiteY74" fmla="*/ 5183415 h 5361758"/>
                <a:gd name="connsiteX75" fmla="*/ 3294065 w 5263846"/>
                <a:gd name="connsiteY75" fmla="*/ 5183415 h 5361758"/>
                <a:gd name="connsiteX76" fmla="*/ 3498460 w 5263846"/>
                <a:gd name="connsiteY76" fmla="*/ 5297635 h 5361758"/>
                <a:gd name="connsiteX77" fmla="*/ 3500463 w 5263846"/>
                <a:gd name="connsiteY77" fmla="*/ 5299638 h 5361758"/>
                <a:gd name="connsiteX78" fmla="*/ 3582622 w 5263846"/>
                <a:gd name="connsiteY78" fmla="*/ 5355747 h 5361758"/>
                <a:gd name="connsiteX79" fmla="*/ 3658769 w 5263846"/>
                <a:gd name="connsiteY79" fmla="*/ 5355747 h 5361758"/>
                <a:gd name="connsiteX80" fmla="*/ 3526514 w 5263846"/>
                <a:gd name="connsiteY80" fmla="*/ 5249542 h 5361758"/>
                <a:gd name="connsiteX81" fmla="*/ 200100 w 5263846"/>
                <a:gd name="connsiteY81" fmla="*/ 4359827 h 5361758"/>
                <a:gd name="connsiteX82" fmla="*/ 556788 w 5263846"/>
                <a:gd name="connsiteY82" fmla="*/ 4091309 h 5361758"/>
                <a:gd name="connsiteX83" fmla="*/ 580834 w 5263846"/>
                <a:gd name="connsiteY83" fmla="*/ 4053236 h 5361758"/>
                <a:gd name="connsiteX84" fmla="*/ 578830 w 5263846"/>
                <a:gd name="connsiteY84" fmla="*/ 4045220 h 5361758"/>
                <a:gd name="connsiteX85" fmla="*/ 532741 w 5263846"/>
                <a:gd name="connsiteY85" fmla="*/ 4023178 h 5361758"/>
                <a:gd name="connsiteX86" fmla="*/ 141988 w 5263846"/>
                <a:gd name="connsiteY86" fmla="*/ 4317746 h 5361758"/>
                <a:gd name="connsiteX87" fmla="*/ 150004 w 5263846"/>
                <a:gd name="connsiteY87" fmla="*/ 4367842 h 5361758"/>
                <a:gd name="connsiteX88" fmla="*/ 200100 w 5263846"/>
                <a:gd name="connsiteY88" fmla="*/ 4359827 h 5361758"/>
                <a:gd name="connsiteX89" fmla="*/ 3077648 w 5263846"/>
                <a:gd name="connsiteY89" fmla="*/ 2566369 h 5361758"/>
                <a:gd name="connsiteX90" fmla="*/ 3386243 w 5263846"/>
                <a:gd name="connsiteY90" fmla="*/ 2510261 h 5361758"/>
                <a:gd name="connsiteX91" fmla="*/ 3414297 w 5263846"/>
                <a:gd name="connsiteY91" fmla="*/ 2468180 h 5361758"/>
                <a:gd name="connsiteX92" fmla="*/ 3372216 w 5263846"/>
                <a:gd name="connsiteY92" fmla="*/ 2440125 h 5361758"/>
                <a:gd name="connsiteX93" fmla="*/ 2941386 w 5263846"/>
                <a:gd name="connsiteY93" fmla="*/ 2518276 h 5361758"/>
                <a:gd name="connsiteX94" fmla="*/ 2911328 w 5263846"/>
                <a:gd name="connsiteY94" fmla="*/ 2554346 h 5361758"/>
                <a:gd name="connsiteX95" fmla="*/ 2911328 w 5263846"/>
                <a:gd name="connsiteY95" fmla="*/ 2574384 h 5361758"/>
                <a:gd name="connsiteX96" fmla="*/ 2935374 w 5263846"/>
                <a:gd name="connsiteY96" fmla="*/ 2608450 h 5361758"/>
                <a:gd name="connsiteX97" fmla="*/ 3332139 w 5263846"/>
                <a:gd name="connsiteY97" fmla="*/ 2750724 h 5361758"/>
                <a:gd name="connsiteX98" fmla="*/ 3344162 w 5263846"/>
                <a:gd name="connsiteY98" fmla="*/ 2752728 h 5361758"/>
                <a:gd name="connsiteX99" fmla="*/ 3378228 w 5263846"/>
                <a:gd name="connsiteY99" fmla="*/ 2728682 h 5361758"/>
                <a:gd name="connsiteX100" fmla="*/ 3356185 w 5263846"/>
                <a:gd name="connsiteY100" fmla="*/ 2682593 h 5361758"/>
                <a:gd name="connsiteX101" fmla="*/ 3075644 w 5263846"/>
                <a:gd name="connsiteY101" fmla="*/ 2582400 h 5361758"/>
                <a:gd name="connsiteX102" fmla="*/ 3077648 w 5263846"/>
                <a:gd name="connsiteY102" fmla="*/ 2566369 h 5361758"/>
                <a:gd name="connsiteX103" fmla="*/ 2522578 w 5263846"/>
                <a:gd name="connsiteY103" fmla="*/ 3115428 h 5361758"/>
                <a:gd name="connsiteX104" fmla="*/ 2618763 w 5263846"/>
                <a:gd name="connsiteY104" fmla="*/ 3115428 h 5361758"/>
                <a:gd name="connsiteX105" fmla="*/ 2708937 w 5263846"/>
                <a:gd name="connsiteY105" fmla="*/ 3061323 h 5361758"/>
                <a:gd name="connsiteX106" fmla="*/ 2700922 w 5263846"/>
                <a:gd name="connsiteY106" fmla="*/ 3041285 h 5361758"/>
                <a:gd name="connsiteX107" fmla="*/ 2570671 w 5263846"/>
                <a:gd name="connsiteY107" fmla="*/ 3061323 h 5361758"/>
                <a:gd name="connsiteX108" fmla="*/ 2440420 w 5263846"/>
                <a:gd name="connsiteY108" fmla="*/ 3041285 h 5361758"/>
                <a:gd name="connsiteX109" fmla="*/ 2432404 w 5263846"/>
                <a:gd name="connsiteY109" fmla="*/ 3061323 h 5361758"/>
                <a:gd name="connsiteX110" fmla="*/ 2522578 w 5263846"/>
                <a:gd name="connsiteY110" fmla="*/ 3115428 h 5361758"/>
                <a:gd name="connsiteX111" fmla="*/ 3510483 w 5263846"/>
                <a:gd name="connsiteY111" fmla="*/ 2233728 h 5361758"/>
                <a:gd name="connsiteX112" fmla="*/ 3466398 w 5263846"/>
                <a:gd name="connsiteY112" fmla="*/ 2229720 h 5361758"/>
                <a:gd name="connsiteX113" fmla="*/ 3276031 w 5263846"/>
                <a:gd name="connsiteY113" fmla="*/ 2211685 h 5361758"/>
                <a:gd name="connsiteX114" fmla="*/ 3223930 w 5263846"/>
                <a:gd name="connsiteY114" fmla="*/ 2201666 h 5361758"/>
                <a:gd name="connsiteX115" fmla="*/ 2837185 w 5263846"/>
                <a:gd name="connsiteY115" fmla="*/ 2049372 h 5361758"/>
                <a:gd name="connsiteX116" fmla="*/ 2829169 w 5263846"/>
                <a:gd name="connsiteY116" fmla="*/ 2045364 h 5361758"/>
                <a:gd name="connsiteX117" fmla="*/ 2805123 w 5263846"/>
                <a:gd name="connsiteY117" fmla="*/ 2045364 h 5361758"/>
                <a:gd name="connsiteX118" fmla="*/ 2795103 w 5263846"/>
                <a:gd name="connsiteY118" fmla="*/ 2069411 h 5361758"/>
                <a:gd name="connsiteX119" fmla="*/ 2803119 w 5263846"/>
                <a:gd name="connsiteY119" fmla="*/ 2145558 h 5361758"/>
                <a:gd name="connsiteX120" fmla="*/ 2817146 w 5263846"/>
                <a:gd name="connsiteY120" fmla="*/ 2175616 h 5361758"/>
                <a:gd name="connsiteX121" fmla="*/ 2879266 w 5263846"/>
                <a:gd name="connsiteY121" fmla="*/ 2199662 h 5361758"/>
                <a:gd name="connsiteX122" fmla="*/ 2881270 w 5263846"/>
                <a:gd name="connsiteY122" fmla="*/ 2201666 h 5361758"/>
                <a:gd name="connsiteX123" fmla="*/ 2887281 w 5263846"/>
                <a:gd name="connsiteY123" fmla="*/ 2203670 h 5361758"/>
                <a:gd name="connsiteX124" fmla="*/ 3167822 w 5263846"/>
                <a:gd name="connsiteY124" fmla="*/ 2275809 h 5361758"/>
                <a:gd name="connsiteX125" fmla="*/ 3290058 w 5263846"/>
                <a:gd name="connsiteY125" fmla="*/ 2283824 h 5361758"/>
                <a:gd name="connsiteX126" fmla="*/ 3478421 w 5263846"/>
                <a:gd name="connsiteY126" fmla="*/ 2257774 h 5361758"/>
                <a:gd name="connsiteX127" fmla="*/ 3510483 w 5263846"/>
                <a:gd name="connsiteY127" fmla="*/ 2233728 h 5361758"/>
                <a:gd name="connsiteX128" fmla="*/ 1909396 w 5263846"/>
                <a:gd name="connsiteY128" fmla="*/ 2275809 h 5361758"/>
                <a:gd name="connsiteX129" fmla="*/ 2189937 w 5263846"/>
                <a:gd name="connsiteY129" fmla="*/ 2203670 h 5361758"/>
                <a:gd name="connsiteX130" fmla="*/ 2195948 w 5263846"/>
                <a:gd name="connsiteY130" fmla="*/ 2201666 h 5361758"/>
                <a:gd name="connsiteX131" fmla="*/ 2199956 w 5263846"/>
                <a:gd name="connsiteY131" fmla="*/ 2199662 h 5361758"/>
                <a:gd name="connsiteX132" fmla="*/ 2262076 w 5263846"/>
                <a:gd name="connsiteY132" fmla="*/ 2173612 h 5361758"/>
                <a:gd name="connsiteX133" fmla="*/ 2274099 w 5263846"/>
                <a:gd name="connsiteY133" fmla="*/ 2145558 h 5361758"/>
                <a:gd name="connsiteX134" fmla="*/ 2282114 w 5263846"/>
                <a:gd name="connsiteY134" fmla="*/ 2069411 h 5361758"/>
                <a:gd name="connsiteX135" fmla="*/ 2270091 w 5263846"/>
                <a:gd name="connsiteY135" fmla="*/ 2045364 h 5361758"/>
                <a:gd name="connsiteX136" fmla="*/ 2246045 w 5263846"/>
                <a:gd name="connsiteY136" fmla="*/ 2045364 h 5361758"/>
                <a:gd name="connsiteX137" fmla="*/ 2238029 w 5263846"/>
                <a:gd name="connsiteY137" fmla="*/ 2049372 h 5361758"/>
                <a:gd name="connsiteX138" fmla="*/ 1851284 w 5263846"/>
                <a:gd name="connsiteY138" fmla="*/ 2201666 h 5361758"/>
                <a:gd name="connsiteX139" fmla="*/ 1799183 w 5263846"/>
                <a:gd name="connsiteY139" fmla="*/ 2211685 h 5361758"/>
                <a:gd name="connsiteX140" fmla="*/ 1608816 w 5263846"/>
                <a:gd name="connsiteY140" fmla="*/ 2229720 h 5361758"/>
                <a:gd name="connsiteX141" fmla="*/ 1564731 w 5263846"/>
                <a:gd name="connsiteY141" fmla="*/ 2233728 h 5361758"/>
                <a:gd name="connsiteX142" fmla="*/ 1596793 w 5263846"/>
                <a:gd name="connsiteY142" fmla="*/ 2257774 h 5361758"/>
                <a:gd name="connsiteX143" fmla="*/ 1785156 w 5263846"/>
                <a:gd name="connsiteY143" fmla="*/ 2283824 h 5361758"/>
                <a:gd name="connsiteX144" fmla="*/ 1909396 w 5263846"/>
                <a:gd name="connsiteY144" fmla="*/ 2275809 h 5361758"/>
                <a:gd name="connsiteX145" fmla="*/ 5243825 w 5263846"/>
                <a:gd name="connsiteY145" fmla="*/ 4999059 h 5361758"/>
                <a:gd name="connsiteX146" fmla="*/ 5237813 w 5263846"/>
                <a:gd name="connsiteY146" fmla="*/ 4989040 h 5361758"/>
                <a:gd name="connsiteX147" fmla="*/ 5237813 w 5263846"/>
                <a:gd name="connsiteY147" fmla="*/ 4989040 h 5361758"/>
                <a:gd name="connsiteX148" fmla="*/ 5237813 w 5263846"/>
                <a:gd name="connsiteY148" fmla="*/ 4989040 h 5361758"/>
                <a:gd name="connsiteX149" fmla="*/ 5105558 w 5263846"/>
                <a:gd name="connsiteY149" fmla="*/ 4450001 h 5361758"/>
                <a:gd name="connsiteX150" fmla="*/ 4708793 w 5263846"/>
                <a:gd name="connsiteY150" fmla="*/ 4131386 h 5361758"/>
                <a:gd name="connsiteX151" fmla="*/ 4668716 w 5263846"/>
                <a:gd name="connsiteY151" fmla="*/ 3556277 h 5361758"/>
                <a:gd name="connsiteX152" fmla="*/ 4628639 w 5263846"/>
                <a:gd name="connsiteY152" fmla="*/ 3478127 h 5361758"/>
                <a:gd name="connsiteX153" fmla="*/ 4544476 w 5263846"/>
                <a:gd name="connsiteY153" fmla="*/ 3458088 h 5361758"/>
                <a:gd name="connsiteX154" fmla="*/ 4390179 w 5263846"/>
                <a:gd name="connsiteY154" fmla="*/ 3536239 h 5361758"/>
                <a:gd name="connsiteX155" fmla="*/ 4334071 w 5263846"/>
                <a:gd name="connsiteY155" fmla="*/ 3700556 h 5361758"/>
                <a:gd name="connsiteX156" fmla="*/ 4342086 w 5263846"/>
                <a:gd name="connsiteY156" fmla="*/ 4051232 h 5361758"/>
                <a:gd name="connsiteX157" fmla="*/ 3915263 w 5263846"/>
                <a:gd name="connsiteY157" fmla="*/ 3981096 h 5361758"/>
                <a:gd name="connsiteX158" fmla="*/ 3758962 w 5263846"/>
                <a:gd name="connsiteY158" fmla="*/ 3766683 h 5361758"/>
                <a:gd name="connsiteX159" fmla="*/ 3915263 w 5263846"/>
                <a:gd name="connsiteY159" fmla="*/ 3389957 h 5361758"/>
                <a:gd name="connsiteX160" fmla="*/ 4163742 w 5263846"/>
                <a:gd name="connsiteY160" fmla="*/ 3209609 h 5361758"/>
                <a:gd name="connsiteX161" fmla="*/ 4358117 w 5263846"/>
                <a:gd name="connsiteY161" fmla="*/ 2838894 h 5361758"/>
                <a:gd name="connsiteX162" fmla="*/ 4261932 w 5263846"/>
                <a:gd name="connsiteY162" fmla="*/ 2562361 h 5361758"/>
                <a:gd name="connsiteX163" fmla="*/ 4261932 w 5263846"/>
                <a:gd name="connsiteY163" fmla="*/ 2560357 h 5361758"/>
                <a:gd name="connsiteX164" fmla="*/ 4259928 w 5263846"/>
                <a:gd name="connsiteY164" fmla="*/ 2558353 h 5361758"/>
                <a:gd name="connsiteX165" fmla="*/ 4259928 w 5263846"/>
                <a:gd name="connsiteY165" fmla="*/ 2558353 h 5361758"/>
                <a:gd name="connsiteX166" fmla="*/ 4219851 w 5263846"/>
                <a:gd name="connsiteY166" fmla="*/ 2496234 h 5361758"/>
                <a:gd name="connsiteX167" fmla="*/ 4211835 w 5263846"/>
                <a:gd name="connsiteY167" fmla="*/ 2458160 h 5361758"/>
                <a:gd name="connsiteX168" fmla="*/ 4217847 w 5263846"/>
                <a:gd name="connsiteY168" fmla="*/ 2440125 h 5361758"/>
                <a:gd name="connsiteX169" fmla="*/ 4326055 w 5263846"/>
                <a:gd name="connsiteY169" fmla="*/ 1019386 h 5361758"/>
                <a:gd name="connsiteX170" fmla="*/ 3612680 w 5263846"/>
                <a:gd name="connsiteY170" fmla="*/ 400192 h 5361758"/>
                <a:gd name="connsiteX171" fmla="*/ 3282042 w 5263846"/>
                <a:gd name="connsiteY171" fmla="*/ 131675 h 5361758"/>
                <a:gd name="connsiteX172" fmla="*/ 2001573 w 5263846"/>
                <a:gd name="connsiteY172" fmla="*/ 129671 h 5361758"/>
                <a:gd name="connsiteX173" fmla="*/ 995634 w 5263846"/>
                <a:gd name="connsiteY173" fmla="*/ 1121583 h 5361758"/>
                <a:gd name="connsiteX174" fmla="*/ 925499 w 5263846"/>
                <a:gd name="connsiteY174" fmla="*/ 1442202 h 5361758"/>
                <a:gd name="connsiteX175" fmla="*/ 901452 w 5263846"/>
                <a:gd name="connsiteY175" fmla="*/ 1562433 h 5361758"/>
                <a:gd name="connsiteX176" fmla="*/ 893437 w 5263846"/>
                <a:gd name="connsiteY176" fmla="*/ 1688677 h 5361758"/>
                <a:gd name="connsiteX177" fmla="*/ 885421 w 5263846"/>
                <a:gd name="connsiteY177" fmla="*/ 1816924 h 5361758"/>
                <a:gd name="connsiteX178" fmla="*/ 889429 w 5263846"/>
                <a:gd name="connsiteY178" fmla="*/ 1810912 h 5361758"/>
                <a:gd name="connsiteX179" fmla="*/ 889429 w 5263846"/>
                <a:gd name="connsiteY179" fmla="*/ 1846982 h 5361758"/>
                <a:gd name="connsiteX180" fmla="*/ 889429 w 5263846"/>
                <a:gd name="connsiteY180" fmla="*/ 1931144 h 5361758"/>
                <a:gd name="connsiteX181" fmla="*/ 923495 w 5263846"/>
                <a:gd name="connsiteY181" fmla="*/ 2410068 h 5361758"/>
                <a:gd name="connsiteX182" fmla="*/ 941530 w 5263846"/>
                <a:gd name="connsiteY182" fmla="*/ 2482207 h 5361758"/>
                <a:gd name="connsiteX183" fmla="*/ 921491 w 5263846"/>
                <a:gd name="connsiteY183" fmla="*/ 2604442 h 5361758"/>
                <a:gd name="connsiteX184" fmla="*/ 847348 w 5263846"/>
                <a:gd name="connsiteY184" fmla="*/ 2842902 h 5361758"/>
                <a:gd name="connsiteX185" fmla="*/ 1039719 w 5263846"/>
                <a:gd name="connsiteY185" fmla="*/ 3213617 h 5361758"/>
                <a:gd name="connsiteX186" fmla="*/ 1051742 w 5263846"/>
                <a:gd name="connsiteY186" fmla="*/ 3223636 h 5361758"/>
                <a:gd name="connsiteX187" fmla="*/ 1097831 w 5263846"/>
                <a:gd name="connsiteY187" fmla="*/ 3263713 h 5361758"/>
                <a:gd name="connsiteX188" fmla="*/ 1097831 w 5263846"/>
                <a:gd name="connsiteY188" fmla="*/ 3263713 h 5361758"/>
                <a:gd name="connsiteX189" fmla="*/ 1198024 w 5263846"/>
                <a:gd name="connsiteY189" fmla="*/ 3335853 h 5361758"/>
                <a:gd name="connsiteX190" fmla="*/ 1196020 w 5263846"/>
                <a:gd name="connsiteY190" fmla="*/ 3331845 h 5361758"/>
                <a:gd name="connsiteX191" fmla="*/ 1234094 w 5263846"/>
                <a:gd name="connsiteY191" fmla="*/ 3353887 h 5361758"/>
                <a:gd name="connsiteX192" fmla="*/ 1280183 w 5263846"/>
                <a:gd name="connsiteY192" fmla="*/ 3403984 h 5361758"/>
                <a:gd name="connsiteX193" fmla="*/ 1594789 w 5263846"/>
                <a:gd name="connsiteY193" fmla="*/ 3916973 h 5361758"/>
                <a:gd name="connsiteX194" fmla="*/ 1626851 w 5263846"/>
                <a:gd name="connsiteY194" fmla="*/ 3947031 h 5361758"/>
                <a:gd name="connsiteX195" fmla="*/ 1692978 w 5263846"/>
                <a:gd name="connsiteY195" fmla="*/ 4001135 h 5361758"/>
                <a:gd name="connsiteX196" fmla="*/ 1668932 w 5263846"/>
                <a:gd name="connsiteY196" fmla="*/ 4101328 h 5361758"/>
                <a:gd name="connsiteX197" fmla="*/ 1218063 w 5263846"/>
                <a:gd name="connsiteY197" fmla="*/ 4193506 h 5361758"/>
                <a:gd name="connsiteX198" fmla="*/ 895441 w 5263846"/>
                <a:gd name="connsiteY198" fmla="*/ 4251618 h 5361758"/>
                <a:gd name="connsiteX199" fmla="*/ 320332 w 5263846"/>
                <a:gd name="connsiteY199" fmla="*/ 4628345 h 5361758"/>
                <a:gd name="connsiteX200" fmla="*/ 188077 w 5263846"/>
                <a:gd name="connsiteY200" fmla="*/ 5171391 h 5361758"/>
                <a:gd name="connsiteX201" fmla="*/ 188077 w 5263846"/>
                <a:gd name="connsiteY201" fmla="*/ 5173395 h 5361758"/>
                <a:gd name="connsiteX202" fmla="*/ 188077 w 5263846"/>
                <a:gd name="connsiteY202" fmla="*/ 5177403 h 5361758"/>
                <a:gd name="connsiteX203" fmla="*/ 186073 w 5263846"/>
                <a:gd name="connsiteY203" fmla="*/ 5191430 h 5361758"/>
                <a:gd name="connsiteX204" fmla="*/ 186073 w 5263846"/>
                <a:gd name="connsiteY204" fmla="*/ 5197442 h 5361758"/>
                <a:gd name="connsiteX205" fmla="*/ 186073 w 5263846"/>
                <a:gd name="connsiteY205" fmla="*/ 5205457 h 5361758"/>
                <a:gd name="connsiteX206" fmla="*/ 186073 w 5263846"/>
                <a:gd name="connsiteY206" fmla="*/ 5207461 h 5361758"/>
                <a:gd name="connsiteX207" fmla="*/ 192085 w 5263846"/>
                <a:gd name="connsiteY207" fmla="*/ 5225496 h 5361758"/>
                <a:gd name="connsiteX208" fmla="*/ 174050 w 5263846"/>
                <a:gd name="connsiteY208" fmla="*/ 5357751 h 5361758"/>
                <a:gd name="connsiteX209" fmla="*/ 174050 w 5263846"/>
                <a:gd name="connsiteY209" fmla="*/ 5361758 h 5361758"/>
                <a:gd name="connsiteX210" fmla="*/ 238173 w 5263846"/>
                <a:gd name="connsiteY210" fmla="*/ 5361758 h 5361758"/>
                <a:gd name="connsiteX211" fmla="*/ 254204 w 5263846"/>
                <a:gd name="connsiteY211" fmla="*/ 5209465 h 5361758"/>
                <a:gd name="connsiteX212" fmla="*/ 254204 w 5263846"/>
                <a:gd name="connsiteY212" fmla="*/ 5207461 h 5361758"/>
                <a:gd name="connsiteX213" fmla="*/ 384456 w 5263846"/>
                <a:gd name="connsiteY213" fmla="*/ 4660406 h 5361758"/>
                <a:gd name="connsiteX214" fmla="*/ 905460 w 5263846"/>
                <a:gd name="connsiteY214" fmla="*/ 4319749 h 5361758"/>
                <a:gd name="connsiteX215" fmla="*/ 1440492 w 5263846"/>
                <a:gd name="connsiteY215" fmla="*/ 4219556 h 5361758"/>
                <a:gd name="connsiteX216" fmla="*/ 1442496 w 5263846"/>
                <a:gd name="connsiteY216" fmla="*/ 4219556 h 5361758"/>
                <a:gd name="connsiteX217" fmla="*/ 1444499 w 5263846"/>
                <a:gd name="connsiteY217" fmla="*/ 4219556 h 5361758"/>
                <a:gd name="connsiteX218" fmla="*/ 1444499 w 5263846"/>
                <a:gd name="connsiteY218" fmla="*/ 4219556 h 5361758"/>
                <a:gd name="connsiteX219" fmla="*/ 1450511 w 5263846"/>
                <a:gd name="connsiteY219" fmla="*/ 4217553 h 5361758"/>
                <a:gd name="connsiteX220" fmla="*/ 1450511 w 5263846"/>
                <a:gd name="connsiteY220" fmla="*/ 4217553 h 5361758"/>
                <a:gd name="connsiteX221" fmla="*/ 1478565 w 5263846"/>
                <a:gd name="connsiteY221" fmla="*/ 4249614 h 5361758"/>
                <a:gd name="connsiteX222" fmla="*/ 1478565 w 5263846"/>
                <a:gd name="connsiteY222" fmla="*/ 4249614 h 5361758"/>
                <a:gd name="connsiteX223" fmla="*/ 1476561 w 5263846"/>
                <a:gd name="connsiteY223" fmla="*/ 4251618 h 5361758"/>
                <a:gd name="connsiteX224" fmla="*/ 1474557 w 5263846"/>
                <a:gd name="connsiteY224" fmla="*/ 4255626 h 5361758"/>
                <a:gd name="connsiteX225" fmla="*/ 1474557 w 5263846"/>
                <a:gd name="connsiteY225" fmla="*/ 4255626 h 5361758"/>
                <a:gd name="connsiteX226" fmla="*/ 1484577 w 5263846"/>
                <a:gd name="connsiteY226" fmla="*/ 4423951 h 5361758"/>
                <a:gd name="connsiteX227" fmla="*/ 1725040 w 5263846"/>
                <a:gd name="connsiteY227" fmla="*/ 4658403 h 5361758"/>
                <a:gd name="connsiteX228" fmla="*/ 1733056 w 5263846"/>
                <a:gd name="connsiteY228" fmla="*/ 4656399 h 5361758"/>
                <a:gd name="connsiteX229" fmla="*/ 1771129 w 5263846"/>
                <a:gd name="connsiteY229" fmla="*/ 4626341 h 5361758"/>
                <a:gd name="connsiteX230" fmla="*/ 1775137 w 5263846"/>
                <a:gd name="connsiteY230" fmla="*/ 4622333 h 5361758"/>
                <a:gd name="connsiteX231" fmla="*/ 1773133 w 5263846"/>
                <a:gd name="connsiteY231" fmla="*/ 4606302 h 5361758"/>
                <a:gd name="connsiteX232" fmla="*/ 1550704 w 5263846"/>
                <a:gd name="connsiteY232" fmla="*/ 4395896 h 5361758"/>
                <a:gd name="connsiteX233" fmla="*/ 1729048 w 5263846"/>
                <a:gd name="connsiteY233" fmla="*/ 4155433 h 5361758"/>
                <a:gd name="connsiteX234" fmla="*/ 1879338 w 5263846"/>
                <a:gd name="connsiteY234" fmla="*/ 4125375 h 5361758"/>
                <a:gd name="connsiteX235" fmla="*/ 1895369 w 5263846"/>
                <a:gd name="connsiteY235" fmla="*/ 4135394 h 5361758"/>
                <a:gd name="connsiteX236" fmla="*/ 1897372 w 5263846"/>
                <a:gd name="connsiteY236" fmla="*/ 4137398 h 5361758"/>
                <a:gd name="connsiteX237" fmla="*/ 1969512 w 5263846"/>
                <a:gd name="connsiteY237" fmla="*/ 4251618 h 5361758"/>
                <a:gd name="connsiteX238" fmla="*/ 1941458 w 5263846"/>
                <a:gd name="connsiteY238" fmla="*/ 4433970 h 5361758"/>
                <a:gd name="connsiteX239" fmla="*/ 1973519 w 5263846"/>
                <a:gd name="connsiteY239" fmla="*/ 4474047 h 5361758"/>
                <a:gd name="connsiteX240" fmla="*/ 2009589 w 5263846"/>
                <a:gd name="connsiteY240" fmla="*/ 4445993 h 5361758"/>
                <a:gd name="connsiteX241" fmla="*/ 2037643 w 5263846"/>
                <a:gd name="connsiteY241" fmla="*/ 4267649 h 5361758"/>
                <a:gd name="connsiteX242" fmla="*/ 2105774 w 5263846"/>
                <a:gd name="connsiteY242" fmla="*/ 4245607 h 5361758"/>
                <a:gd name="connsiteX243" fmla="*/ 2105774 w 5263846"/>
                <a:gd name="connsiteY243" fmla="*/ 4245607 h 5361758"/>
                <a:gd name="connsiteX244" fmla="*/ 2232018 w 5263846"/>
                <a:gd name="connsiteY244" fmla="*/ 4293699 h 5361758"/>
                <a:gd name="connsiteX245" fmla="*/ 2288126 w 5263846"/>
                <a:gd name="connsiteY245" fmla="*/ 4239595 h 5361758"/>
                <a:gd name="connsiteX246" fmla="*/ 1961496 w 5263846"/>
                <a:gd name="connsiteY246" fmla="*/ 4095317 h 5361758"/>
                <a:gd name="connsiteX247" fmla="*/ 1961496 w 5263846"/>
                <a:gd name="connsiteY247" fmla="*/ 4095317 h 5361758"/>
                <a:gd name="connsiteX248" fmla="*/ 1690975 w 5263846"/>
                <a:gd name="connsiteY248" fmla="*/ 3906954 h 5361758"/>
                <a:gd name="connsiteX249" fmla="*/ 1688971 w 5263846"/>
                <a:gd name="connsiteY249" fmla="*/ 3904950 h 5361758"/>
                <a:gd name="connsiteX250" fmla="*/ 1686967 w 5263846"/>
                <a:gd name="connsiteY250" fmla="*/ 3902946 h 5361758"/>
                <a:gd name="connsiteX251" fmla="*/ 1672940 w 5263846"/>
                <a:gd name="connsiteY251" fmla="*/ 3892927 h 5361758"/>
                <a:gd name="connsiteX252" fmla="*/ 1626851 w 5263846"/>
                <a:gd name="connsiteY252" fmla="*/ 3844834 h 5361758"/>
                <a:gd name="connsiteX253" fmla="*/ 1394403 w 5263846"/>
                <a:gd name="connsiteY253" fmla="*/ 3508185 h 5361758"/>
                <a:gd name="connsiteX254" fmla="*/ 1304229 w 5263846"/>
                <a:gd name="connsiteY254" fmla="*/ 3227644 h 5361758"/>
                <a:gd name="connsiteX255" fmla="*/ 1264152 w 5263846"/>
                <a:gd name="connsiteY255" fmla="*/ 2967141 h 5361758"/>
                <a:gd name="connsiteX256" fmla="*/ 1262148 w 5263846"/>
                <a:gd name="connsiteY256" fmla="*/ 2911034 h 5361758"/>
                <a:gd name="connsiteX257" fmla="*/ 1260144 w 5263846"/>
                <a:gd name="connsiteY257" fmla="*/ 2890995 h 5361758"/>
                <a:gd name="connsiteX258" fmla="*/ 1258140 w 5263846"/>
                <a:gd name="connsiteY258" fmla="*/ 2718663 h 5361758"/>
                <a:gd name="connsiteX259" fmla="*/ 1258140 w 5263846"/>
                <a:gd name="connsiteY259" fmla="*/ 2718663 h 5361758"/>
                <a:gd name="connsiteX260" fmla="*/ 1258140 w 5263846"/>
                <a:gd name="connsiteY260" fmla="*/ 2718663 h 5361758"/>
                <a:gd name="connsiteX261" fmla="*/ 1258140 w 5263846"/>
                <a:gd name="connsiteY261" fmla="*/ 2718663 h 5361758"/>
                <a:gd name="connsiteX262" fmla="*/ 1304229 w 5263846"/>
                <a:gd name="connsiteY262" fmla="*/ 2233728 h 5361758"/>
                <a:gd name="connsiteX263" fmla="*/ 1308237 w 5263846"/>
                <a:gd name="connsiteY263" fmla="*/ 2207677 h 5361758"/>
                <a:gd name="connsiteX264" fmla="*/ 1312244 w 5263846"/>
                <a:gd name="connsiteY264" fmla="*/ 2189643 h 5361758"/>
                <a:gd name="connsiteX265" fmla="*/ 1318256 w 5263846"/>
                <a:gd name="connsiteY265" fmla="*/ 2165596 h 5361758"/>
                <a:gd name="connsiteX266" fmla="*/ 1318256 w 5263846"/>
                <a:gd name="connsiteY266" fmla="*/ 2161588 h 5361758"/>
                <a:gd name="connsiteX267" fmla="*/ 1318256 w 5263846"/>
                <a:gd name="connsiteY267" fmla="*/ 2161588 h 5361758"/>
                <a:gd name="connsiteX268" fmla="*/ 1320260 w 5263846"/>
                <a:gd name="connsiteY268" fmla="*/ 2153573 h 5361758"/>
                <a:gd name="connsiteX269" fmla="*/ 1320260 w 5263846"/>
                <a:gd name="connsiteY269" fmla="*/ 2153573 h 5361758"/>
                <a:gd name="connsiteX270" fmla="*/ 1336291 w 5263846"/>
                <a:gd name="connsiteY270" fmla="*/ 2087445 h 5361758"/>
                <a:gd name="connsiteX271" fmla="*/ 1416445 w 5263846"/>
                <a:gd name="connsiteY271" fmla="*/ 2011299 h 5361758"/>
                <a:gd name="connsiteX272" fmla="*/ 1570743 w 5263846"/>
                <a:gd name="connsiteY272" fmla="*/ 1965210 h 5361758"/>
                <a:gd name="connsiteX273" fmla="*/ 1570743 w 5263846"/>
                <a:gd name="connsiteY273" fmla="*/ 1965210 h 5361758"/>
                <a:gd name="connsiteX274" fmla="*/ 2901308 w 5263846"/>
                <a:gd name="connsiteY274" fmla="*/ 1580468 h 5361758"/>
                <a:gd name="connsiteX275" fmla="*/ 2674872 w 5263846"/>
                <a:gd name="connsiteY275" fmla="*/ 1754804 h 5361758"/>
                <a:gd name="connsiteX276" fmla="*/ 2871250 w 5263846"/>
                <a:gd name="connsiteY276" fmla="*/ 1694688 h 5361758"/>
                <a:gd name="connsiteX277" fmla="*/ 3350174 w 5263846"/>
                <a:gd name="connsiteY277" fmla="*/ 1490294 h 5361758"/>
                <a:gd name="connsiteX278" fmla="*/ 3380232 w 5263846"/>
                <a:gd name="connsiteY278" fmla="*/ 1474263 h 5361758"/>
                <a:gd name="connsiteX279" fmla="*/ 3410289 w 5263846"/>
                <a:gd name="connsiteY279" fmla="*/ 1492298 h 5361758"/>
                <a:gd name="connsiteX280" fmla="*/ 3412293 w 5263846"/>
                <a:gd name="connsiteY280" fmla="*/ 1494302 h 5361758"/>
                <a:gd name="connsiteX281" fmla="*/ 3801043 w 5263846"/>
                <a:gd name="connsiteY281" fmla="*/ 1871028 h 5361758"/>
                <a:gd name="connsiteX282" fmla="*/ 3799039 w 5263846"/>
                <a:gd name="connsiteY282" fmla="*/ 1871028 h 5361758"/>
                <a:gd name="connsiteX283" fmla="*/ 3831101 w 5263846"/>
                <a:gd name="connsiteY283" fmla="*/ 1899082 h 5361758"/>
                <a:gd name="connsiteX284" fmla="*/ 3833105 w 5263846"/>
                <a:gd name="connsiteY284" fmla="*/ 1903090 h 5361758"/>
                <a:gd name="connsiteX285" fmla="*/ 3837112 w 5263846"/>
                <a:gd name="connsiteY285" fmla="*/ 1911105 h 5361758"/>
                <a:gd name="connsiteX286" fmla="*/ 3889213 w 5263846"/>
                <a:gd name="connsiteY286" fmla="*/ 2047368 h 5361758"/>
                <a:gd name="connsiteX287" fmla="*/ 3889213 w 5263846"/>
                <a:gd name="connsiteY287" fmla="*/ 2047368 h 5361758"/>
                <a:gd name="connsiteX288" fmla="*/ 3935302 w 5263846"/>
                <a:gd name="connsiteY288" fmla="*/ 2349952 h 5361758"/>
                <a:gd name="connsiteX289" fmla="*/ 3935302 w 5263846"/>
                <a:gd name="connsiteY289" fmla="*/ 2351955 h 5361758"/>
                <a:gd name="connsiteX290" fmla="*/ 3945321 w 5263846"/>
                <a:gd name="connsiteY290" fmla="*/ 2510261 h 5361758"/>
                <a:gd name="connsiteX291" fmla="*/ 3949329 w 5263846"/>
                <a:gd name="connsiteY291" fmla="*/ 2678585 h 5361758"/>
                <a:gd name="connsiteX292" fmla="*/ 3949329 w 5263846"/>
                <a:gd name="connsiteY292" fmla="*/ 2712651 h 5361758"/>
                <a:gd name="connsiteX293" fmla="*/ 3949329 w 5263846"/>
                <a:gd name="connsiteY293" fmla="*/ 2758740 h 5361758"/>
                <a:gd name="connsiteX294" fmla="*/ 3939310 w 5263846"/>
                <a:gd name="connsiteY294" fmla="*/ 2886987 h 5361758"/>
                <a:gd name="connsiteX295" fmla="*/ 3710869 w 5263846"/>
                <a:gd name="connsiteY295" fmla="*/ 3702560 h 5361758"/>
                <a:gd name="connsiteX296" fmla="*/ 3310096 w 5263846"/>
                <a:gd name="connsiteY296" fmla="*/ 3153501 h 5361758"/>
                <a:gd name="connsiteX297" fmla="*/ 3205895 w 5263846"/>
                <a:gd name="connsiteY297" fmla="*/ 3087373 h 5361758"/>
                <a:gd name="connsiteX298" fmla="*/ 3085664 w 5263846"/>
                <a:gd name="connsiteY298" fmla="*/ 3113424 h 5361758"/>
                <a:gd name="connsiteX299" fmla="*/ 3019536 w 5263846"/>
                <a:gd name="connsiteY299" fmla="*/ 3217624 h 5361758"/>
                <a:gd name="connsiteX300" fmla="*/ 3045586 w 5263846"/>
                <a:gd name="connsiteY300" fmla="*/ 3335853 h 5361758"/>
                <a:gd name="connsiteX301" fmla="*/ 3099691 w 5263846"/>
                <a:gd name="connsiteY301" fmla="*/ 3418011 h 5361758"/>
                <a:gd name="connsiteX302" fmla="*/ 3041579 w 5263846"/>
                <a:gd name="connsiteY302" fmla="*/ 3375930 h 5361758"/>
                <a:gd name="connsiteX303" fmla="*/ 2432404 w 5263846"/>
                <a:gd name="connsiteY303" fmla="*/ 3359899 h 5361758"/>
                <a:gd name="connsiteX304" fmla="*/ 2360265 w 5263846"/>
                <a:gd name="connsiteY304" fmla="*/ 3387953 h 5361758"/>
                <a:gd name="connsiteX305" fmla="*/ 2009589 w 5263846"/>
                <a:gd name="connsiteY305" fmla="*/ 3662482 h 5361758"/>
                <a:gd name="connsiteX306" fmla="*/ 2111786 w 5263846"/>
                <a:gd name="connsiteY306" fmla="*/ 3959054 h 5361758"/>
                <a:gd name="connsiteX307" fmla="*/ 2217991 w 5263846"/>
                <a:gd name="connsiteY307" fmla="*/ 4007147 h 5361758"/>
                <a:gd name="connsiteX308" fmla="*/ 2252056 w 5263846"/>
                <a:gd name="connsiteY308" fmla="*/ 4003139 h 5361758"/>
                <a:gd name="connsiteX309" fmla="*/ 2404350 w 5263846"/>
                <a:gd name="connsiteY309" fmla="*/ 3979092 h 5361758"/>
                <a:gd name="connsiteX310" fmla="*/ 2436412 w 5263846"/>
                <a:gd name="connsiteY310" fmla="*/ 4027185 h 5361758"/>
                <a:gd name="connsiteX311" fmla="*/ 2470478 w 5263846"/>
                <a:gd name="connsiteY311" fmla="*/ 4059247 h 5361758"/>
                <a:gd name="connsiteX312" fmla="*/ 2676876 w 5263846"/>
                <a:gd name="connsiteY312" fmla="*/ 4265645 h 5361758"/>
                <a:gd name="connsiteX313" fmla="*/ 2676876 w 5263846"/>
                <a:gd name="connsiteY313" fmla="*/ 4265645 h 5361758"/>
                <a:gd name="connsiteX314" fmla="*/ 2678879 w 5263846"/>
                <a:gd name="connsiteY314" fmla="*/ 4267649 h 5361758"/>
                <a:gd name="connsiteX315" fmla="*/ 2704930 w 5263846"/>
                <a:gd name="connsiteY315" fmla="*/ 4293699 h 5361758"/>
                <a:gd name="connsiteX316" fmla="*/ 2682887 w 5263846"/>
                <a:gd name="connsiteY316" fmla="*/ 4295703 h 5361758"/>
                <a:gd name="connsiteX317" fmla="*/ 2682887 w 5263846"/>
                <a:gd name="connsiteY317" fmla="*/ 4295703 h 5361758"/>
                <a:gd name="connsiteX318" fmla="*/ 2624775 w 5263846"/>
                <a:gd name="connsiteY318" fmla="*/ 4297707 h 5361758"/>
                <a:gd name="connsiteX319" fmla="*/ 2322192 w 5263846"/>
                <a:gd name="connsiteY319" fmla="*/ 4255626 h 5361758"/>
                <a:gd name="connsiteX320" fmla="*/ 2280111 w 5263846"/>
                <a:gd name="connsiteY320" fmla="*/ 4313738 h 5361758"/>
                <a:gd name="connsiteX321" fmla="*/ 2624775 w 5263846"/>
                <a:gd name="connsiteY321" fmla="*/ 4365838 h 5361758"/>
                <a:gd name="connsiteX322" fmla="*/ 2678879 w 5263846"/>
                <a:gd name="connsiteY322" fmla="*/ 4363835 h 5361758"/>
                <a:gd name="connsiteX323" fmla="*/ 2855219 w 5263846"/>
                <a:gd name="connsiteY323" fmla="*/ 4443989 h 5361758"/>
                <a:gd name="connsiteX324" fmla="*/ 2865239 w 5263846"/>
                <a:gd name="connsiteY324" fmla="*/ 4452005 h 5361758"/>
                <a:gd name="connsiteX325" fmla="*/ 2867243 w 5263846"/>
                <a:gd name="connsiteY325" fmla="*/ 4454008 h 5361758"/>
                <a:gd name="connsiteX326" fmla="*/ 3109710 w 5263846"/>
                <a:gd name="connsiteY326" fmla="*/ 4696476 h 5361758"/>
                <a:gd name="connsiteX327" fmla="*/ 3123737 w 5263846"/>
                <a:gd name="connsiteY327" fmla="*/ 4738557 h 5361758"/>
                <a:gd name="connsiteX328" fmla="*/ 3099691 w 5263846"/>
                <a:gd name="connsiteY328" fmla="*/ 4774627 h 5361758"/>
                <a:gd name="connsiteX329" fmla="*/ 3055606 w 5263846"/>
                <a:gd name="connsiteY329" fmla="*/ 4776630 h 5361758"/>
                <a:gd name="connsiteX330" fmla="*/ 3009517 w 5263846"/>
                <a:gd name="connsiteY330" fmla="*/ 4758596 h 5361758"/>
                <a:gd name="connsiteX331" fmla="*/ 3059613 w 5263846"/>
                <a:gd name="connsiteY331" fmla="*/ 4834743 h 5361758"/>
                <a:gd name="connsiteX332" fmla="*/ 3127745 w 5263846"/>
                <a:gd name="connsiteY332" fmla="*/ 4822719 h 5361758"/>
                <a:gd name="connsiteX333" fmla="*/ 3163814 w 5263846"/>
                <a:gd name="connsiteY333" fmla="*/ 4786650 h 5361758"/>
                <a:gd name="connsiteX334" fmla="*/ 3175838 w 5263846"/>
                <a:gd name="connsiteY334" fmla="*/ 4806688 h 5361758"/>
                <a:gd name="connsiteX335" fmla="*/ 3175838 w 5263846"/>
                <a:gd name="connsiteY335" fmla="*/ 4808692 h 5361758"/>
                <a:gd name="connsiteX336" fmla="*/ 3199884 w 5263846"/>
                <a:gd name="connsiteY336" fmla="*/ 4848770 h 5361758"/>
                <a:gd name="connsiteX337" fmla="*/ 3219922 w 5263846"/>
                <a:gd name="connsiteY337" fmla="*/ 4806688 h 5361758"/>
                <a:gd name="connsiteX338" fmla="*/ 3217919 w 5263846"/>
                <a:gd name="connsiteY338" fmla="*/ 4804685 h 5361758"/>
                <a:gd name="connsiteX339" fmla="*/ 3217919 w 5263846"/>
                <a:gd name="connsiteY339" fmla="*/ 4804685 h 5361758"/>
                <a:gd name="connsiteX340" fmla="*/ 3191868 w 5263846"/>
                <a:gd name="connsiteY340" fmla="*/ 4744569 h 5361758"/>
                <a:gd name="connsiteX341" fmla="*/ 3167822 w 5263846"/>
                <a:gd name="connsiteY341" fmla="*/ 4688460 h 5361758"/>
                <a:gd name="connsiteX342" fmla="*/ 3165818 w 5263846"/>
                <a:gd name="connsiteY342" fmla="*/ 4686456 h 5361758"/>
                <a:gd name="connsiteX343" fmla="*/ 3145780 w 5263846"/>
                <a:gd name="connsiteY343" fmla="*/ 4658403 h 5361758"/>
                <a:gd name="connsiteX344" fmla="*/ 2574678 w 5263846"/>
                <a:gd name="connsiteY344" fmla="*/ 4089305 h 5361758"/>
                <a:gd name="connsiteX345" fmla="*/ 2508551 w 5263846"/>
                <a:gd name="connsiteY345" fmla="*/ 4023178 h 5361758"/>
                <a:gd name="connsiteX346" fmla="*/ 2514563 w 5263846"/>
                <a:gd name="connsiteY346" fmla="*/ 4029189 h 5361758"/>
                <a:gd name="connsiteX347" fmla="*/ 2456450 w 5263846"/>
                <a:gd name="connsiteY347" fmla="*/ 3969073 h 5361758"/>
                <a:gd name="connsiteX348" fmla="*/ 2440420 w 5263846"/>
                <a:gd name="connsiteY348" fmla="*/ 3874892 h 5361758"/>
                <a:gd name="connsiteX349" fmla="*/ 2468474 w 5263846"/>
                <a:gd name="connsiteY349" fmla="*/ 3834814 h 5361758"/>
                <a:gd name="connsiteX350" fmla="*/ 2492520 w 5263846"/>
                <a:gd name="connsiteY350" fmla="*/ 3822791 h 5361758"/>
                <a:gd name="connsiteX351" fmla="*/ 2596721 w 5263846"/>
                <a:gd name="connsiteY351" fmla="*/ 3846838 h 5361758"/>
                <a:gd name="connsiteX352" fmla="*/ 2712945 w 5263846"/>
                <a:gd name="connsiteY352" fmla="*/ 3967069 h 5361758"/>
                <a:gd name="connsiteX353" fmla="*/ 2718957 w 5263846"/>
                <a:gd name="connsiteY353" fmla="*/ 3973081 h 5361758"/>
                <a:gd name="connsiteX354" fmla="*/ 2724968 w 5263846"/>
                <a:gd name="connsiteY354" fmla="*/ 3979092 h 5361758"/>
                <a:gd name="connsiteX355" fmla="*/ 2730980 w 5263846"/>
                <a:gd name="connsiteY355" fmla="*/ 3985104 h 5361758"/>
                <a:gd name="connsiteX356" fmla="*/ 2732984 w 5263846"/>
                <a:gd name="connsiteY356" fmla="*/ 3987108 h 5361758"/>
                <a:gd name="connsiteX357" fmla="*/ 2789092 w 5263846"/>
                <a:gd name="connsiteY357" fmla="*/ 4041212 h 5361758"/>
                <a:gd name="connsiteX358" fmla="*/ 3223930 w 5263846"/>
                <a:gd name="connsiteY358" fmla="*/ 4458016 h 5361758"/>
                <a:gd name="connsiteX359" fmla="*/ 3266011 w 5263846"/>
                <a:gd name="connsiteY359" fmla="*/ 4472043 h 5361758"/>
                <a:gd name="connsiteX360" fmla="*/ 3290058 w 5263846"/>
                <a:gd name="connsiteY360" fmla="*/ 4464028 h 5361758"/>
                <a:gd name="connsiteX361" fmla="*/ 3336147 w 5263846"/>
                <a:gd name="connsiteY361" fmla="*/ 4524144 h 5361758"/>
                <a:gd name="connsiteX362" fmla="*/ 3380232 w 5263846"/>
                <a:gd name="connsiteY362" fmla="*/ 4522140 h 5361758"/>
                <a:gd name="connsiteX363" fmla="*/ 3372216 w 5263846"/>
                <a:gd name="connsiteY363" fmla="*/ 4504105 h 5361758"/>
                <a:gd name="connsiteX364" fmla="*/ 3312100 w 5263846"/>
                <a:gd name="connsiteY364" fmla="*/ 4399904 h 5361758"/>
                <a:gd name="connsiteX365" fmla="*/ 3302081 w 5263846"/>
                <a:gd name="connsiteY365" fmla="*/ 4383873 h 5361758"/>
                <a:gd name="connsiteX366" fmla="*/ 2965432 w 5263846"/>
                <a:gd name="connsiteY366" fmla="*/ 4023178 h 5361758"/>
                <a:gd name="connsiteX367" fmla="*/ 2965432 w 5263846"/>
                <a:gd name="connsiteY367" fmla="*/ 4023178 h 5361758"/>
                <a:gd name="connsiteX368" fmla="*/ 2684891 w 5263846"/>
                <a:gd name="connsiteY368" fmla="*/ 3724602 h 5361758"/>
                <a:gd name="connsiteX369" fmla="*/ 2680883 w 5263846"/>
                <a:gd name="connsiteY369" fmla="*/ 3720594 h 5361758"/>
                <a:gd name="connsiteX370" fmla="*/ 2598725 w 5263846"/>
                <a:gd name="connsiteY370" fmla="*/ 3636432 h 5361758"/>
                <a:gd name="connsiteX371" fmla="*/ 2574678 w 5263846"/>
                <a:gd name="connsiteY371" fmla="*/ 3608378 h 5361758"/>
                <a:gd name="connsiteX372" fmla="*/ 2572674 w 5263846"/>
                <a:gd name="connsiteY372" fmla="*/ 3608378 h 5361758"/>
                <a:gd name="connsiteX373" fmla="*/ 2560651 w 5263846"/>
                <a:gd name="connsiteY373" fmla="*/ 3592347 h 5361758"/>
                <a:gd name="connsiteX374" fmla="*/ 2574678 w 5263846"/>
                <a:gd name="connsiteY374" fmla="*/ 3608378 h 5361758"/>
                <a:gd name="connsiteX375" fmla="*/ 2578686 w 5263846"/>
                <a:gd name="connsiteY375" fmla="*/ 3458088 h 5361758"/>
                <a:gd name="connsiteX376" fmla="*/ 2706934 w 5263846"/>
                <a:gd name="connsiteY376" fmla="*/ 3454080 h 5361758"/>
                <a:gd name="connsiteX377" fmla="*/ 2863235 w 5263846"/>
                <a:gd name="connsiteY377" fmla="*/ 3624409 h 5361758"/>
                <a:gd name="connsiteX378" fmla="*/ 2871250 w 5263846"/>
                <a:gd name="connsiteY378" fmla="*/ 3632424 h 5361758"/>
                <a:gd name="connsiteX379" fmla="*/ 3245973 w 5263846"/>
                <a:gd name="connsiteY379" fmla="*/ 4013158 h 5361758"/>
                <a:gd name="connsiteX380" fmla="*/ 3245973 w 5263846"/>
                <a:gd name="connsiteY380" fmla="*/ 4013158 h 5361758"/>
                <a:gd name="connsiteX381" fmla="*/ 3382236 w 5263846"/>
                <a:gd name="connsiteY381" fmla="*/ 4151425 h 5361758"/>
                <a:gd name="connsiteX382" fmla="*/ 3390251 w 5263846"/>
                <a:gd name="connsiteY382" fmla="*/ 4157437 h 5361758"/>
                <a:gd name="connsiteX383" fmla="*/ 3390251 w 5263846"/>
                <a:gd name="connsiteY383" fmla="*/ 4157437 h 5361758"/>
                <a:gd name="connsiteX384" fmla="*/ 3474413 w 5263846"/>
                <a:gd name="connsiteY384" fmla="*/ 4245607 h 5361758"/>
                <a:gd name="connsiteX385" fmla="*/ 3492448 w 5263846"/>
                <a:gd name="connsiteY385" fmla="*/ 4253622 h 5361758"/>
                <a:gd name="connsiteX386" fmla="*/ 3512487 w 5263846"/>
                <a:gd name="connsiteY386" fmla="*/ 4245607 h 5361758"/>
                <a:gd name="connsiteX387" fmla="*/ 3512487 w 5263846"/>
                <a:gd name="connsiteY387" fmla="*/ 4207533 h 5361758"/>
                <a:gd name="connsiteX388" fmla="*/ 3486436 w 5263846"/>
                <a:gd name="connsiteY388" fmla="*/ 4181483 h 5361758"/>
                <a:gd name="connsiteX389" fmla="*/ 3516494 w 5263846"/>
                <a:gd name="connsiteY389" fmla="*/ 4171464 h 5361758"/>
                <a:gd name="connsiteX390" fmla="*/ 3560579 w 5263846"/>
                <a:gd name="connsiteY390" fmla="*/ 4129382 h 5361758"/>
                <a:gd name="connsiteX391" fmla="*/ 3570599 w 5263846"/>
                <a:gd name="connsiteY391" fmla="*/ 4149421 h 5361758"/>
                <a:gd name="connsiteX392" fmla="*/ 3592641 w 5263846"/>
                <a:gd name="connsiteY392" fmla="*/ 4163448 h 5361758"/>
                <a:gd name="connsiteX393" fmla="*/ 3606668 w 5263846"/>
                <a:gd name="connsiteY393" fmla="*/ 4161444 h 5361758"/>
                <a:gd name="connsiteX394" fmla="*/ 3618691 w 5263846"/>
                <a:gd name="connsiteY394" fmla="*/ 4123371 h 5361758"/>
                <a:gd name="connsiteX395" fmla="*/ 3568595 w 5263846"/>
                <a:gd name="connsiteY395" fmla="*/ 4029189 h 5361758"/>
                <a:gd name="connsiteX396" fmla="*/ 3556572 w 5263846"/>
                <a:gd name="connsiteY396" fmla="*/ 4009150 h 5361758"/>
                <a:gd name="connsiteX397" fmla="*/ 3556572 w 5263846"/>
                <a:gd name="connsiteY397" fmla="*/ 4009150 h 5361758"/>
                <a:gd name="connsiteX398" fmla="*/ 3157803 w 5263846"/>
                <a:gd name="connsiteY398" fmla="*/ 3407991 h 5361758"/>
                <a:gd name="connsiteX399" fmla="*/ 3091675 w 5263846"/>
                <a:gd name="connsiteY399" fmla="*/ 3297779 h 5361758"/>
                <a:gd name="connsiteX400" fmla="*/ 3103698 w 5263846"/>
                <a:gd name="connsiteY400" fmla="*/ 3145485 h 5361758"/>
                <a:gd name="connsiteX401" fmla="*/ 3233949 w 5263846"/>
                <a:gd name="connsiteY401" fmla="*/ 3145485 h 5361758"/>
                <a:gd name="connsiteX402" fmla="*/ 3348170 w 5263846"/>
                <a:gd name="connsiteY402" fmla="*/ 3301787 h 5361758"/>
                <a:gd name="connsiteX403" fmla="*/ 3869174 w 5263846"/>
                <a:gd name="connsiteY403" fmla="*/ 4013158 h 5361758"/>
                <a:gd name="connsiteX404" fmla="*/ 3875186 w 5263846"/>
                <a:gd name="connsiteY404" fmla="*/ 4021174 h 5361758"/>
                <a:gd name="connsiteX405" fmla="*/ 4041506 w 5263846"/>
                <a:gd name="connsiteY405" fmla="*/ 4147417 h 5361758"/>
                <a:gd name="connsiteX406" fmla="*/ 4223858 w 5263846"/>
                <a:gd name="connsiteY406" fmla="*/ 4217553 h 5361758"/>
                <a:gd name="connsiteX407" fmla="*/ 4243897 w 5263846"/>
                <a:gd name="connsiteY407" fmla="*/ 4223564 h 5361758"/>
                <a:gd name="connsiteX408" fmla="*/ 4356113 w 5263846"/>
                <a:gd name="connsiteY408" fmla="*/ 4259633 h 5361758"/>
                <a:gd name="connsiteX409" fmla="*/ 4362125 w 5263846"/>
                <a:gd name="connsiteY409" fmla="*/ 4261637 h 5361758"/>
                <a:gd name="connsiteX410" fmla="*/ 4390179 w 5263846"/>
                <a:gd name="connsiteY410" fmla="*/ 4243603 h 5361758"/>
                <a:gd name="connsiteX411" fmla="*/ 4372144 w 5263846"/>
                <a:gd name="connsiteY411" fmla="*/ 4209537 h 5361758"/>
                <a:gd name="connsiteX412" fmla="*/ 4344090 w 5263846"/>
                <a:gd name="connsiteY412" fmla="*/ 4201522 h 5361758"/>
                <a:gd name="connsiteX413" fmla="*/ 4392183 w 5263846"/>
                <a:gd name="connsiteY413" fmla="*/ 4099324 h 5361758"/>
                <a:gd name="connsiteX414" fmla="*/ 4392183 w 5263846"/>
                <a:gd name="connsiteY414" fmla="*/ 4091309 h 5361758"/>
                <a:gd name="connsiteX415" fmla="*/ 4382163 w 5263846"/>
                <a:gd name="connsiteY415" fmla="*/ 3700556 h 5361758"/>
                <a:gd name="connsiteX416" fmla="*/ 4382163 w 5263846"/>
                <a:gd name="connsiteY416" fmla="*/ 3698552 h 5361758"/>
                <a:gd name="connsiteX417" fmla="*/ 4424245 w 5263846"/>
                <a:gd name="connsiteY417" fmla="*/ 3574312 h 5361758"/>
                <a:gd name="connsiteX418" fmla="*/ 4450295 w 5263846"/>
                <a:gd name="connsiteY418" fmla="*/ 3550266 h 5361758"/>
                <a:gd name="connsiteX419" fmla="*/ 4462318 w 5263846"/>
                <a:gd name="connsiteY419" fmla="*/ 3540247 h 5361758"/>
                <a:gd name="connsiteX420" fmla="*/ 4478349 w 5263846"/>
                <a:gd name="connsiteY420" fmla="*/ 3530227 h 5361758"/>
                <a:gd name="connsiteX421" fmla="*/ 4480353 w 5263846"/>
                <a:gd name="connsiteY421" fmla="*/ 3530227 h 5361758"/>
                <a:gd name="connsiteX422" fmla="*/ 4502395 w 5263846"/>
                <a:gd name="connsiteY422" fmla="*/ 3522212 h 5361758"/>
                <a:gd name="connsiteX423" fmla="*/ 4502395 w 5263846"/>
                <a:gd name="connsiteY423" fmla="*/ 3522212 h 5361758"/>
                <a:gd name="connsiteX424" fmla="*/ 4506403 w 5263846"/>
                <a:gd name="connsiteY424" fmla="*/ 3520208 h 5361758"/>
                <a:gd name="connsiteX425" fmla="*/ 4508407 w 5263846"/>
                <a:gd name="connsiteY425" fmla="*/ 3520208 h 5361758"/>
                <a:gd name="connsiteX426" fmla="*/ 4512415 w 5263846"/>
                <a:gd name="connsiteY426" fmla="*/ 3520208 h 5361758"/>
                <a:gd name="connsiteX427" fmla="*/ 4588561 w 5263846"/>
                <a:gd name="connsiteY427" fmla="*/ 3524216 h 5361758"/>
                <a:gd name="connsiteX428" fmla="*/ 4590565 w 5263846"/>
                <a:gd name="connsiteY428" fmla="*/ 3526220 h 5361758"/>
                <a:gd name="connsiteX429" fmla="*/ 4602588 w 5263846"/>
                <a:gd name="connsiteY429" fmla="*/ 3544254 h 5361758"/>
                <a:gd name="connsiteX430" fmla="*/ 4606596 w 5263846"/>
                <a:gd name="connsiteY430" fmla="*/ 3562289 h 5361758"/>
                <a:gd name="connsiteX431" fmla="*/ 4606596 w 5263846"/>
                <a:gd name="connsiteY431" fmla="*/ 3568300 h 5361758"/>
                <a:gd name="connsiteX432" fmla="*/ 4606596 w 5263846"/>
                <a:gd name="connsiteY432" fmla="*/ 3572308 h 5361758"/>
                <a:gd name="connsiteX433" fmla="*/ 4608600 w 5263846"/>
                <a:gd name="connsiteY433" fmla="*/ 3588339 h 5361758"/>
                <a:gd name="connsiteX434" fmla="*/ 4610604 w 5263846"/>
                <a:gd name="connsiteY434" fmla="*/ 3608378 h 5361758"/>
                <a:gd name="connsiteX435" fmla="*/ 4612608 w 5263846"/>
                <a:gd name="connsiteY435" fmla="*/ 3642444 h 5361758"/>
                <a:gd name="connsiteX436" fmla="*/ 4614612 w 5263846"/>
                <a:gd name="connsiteY436" fmla="*/ 3662482 h 5361758"/>
                <a:gd name="connsiteX437" fmla="*/ 4616615 w 5263846"/>
                <a:gd name="connsiteY437" fmla="*/ 3682521 h 5361758"/>
                <a:gd name="connsiteX438" fmla="*/ 4618619 w 5263846"/>
                <a:gd name="connsiteY438" fmla="*/ 3708571 h 5361758"/>
                <a:gd name="connsiteX439" fmla="*/ 4618619 w 5263846"/>
                <a:gd name="connsiteY439" fmla="*/ 3712579 h 5361758"/>
                <a:gd name="connsiteX440" fmla="*/ 4624631 w 5263846"/>
                <a:gd name="connsiteY440" fmla="*/ 3788725 h 5361758"/>
                <a:gd name="connsiteX441" fmla="*/ 4624631 w 5263846"/>
                <a:gd name="connsiteY441" fmla="*/ 3802753 h 5361758"/>
                <a:gd name="connsiteX442" fmla="*/ 4626635 w 5263846"/>
                <a:gd name="connsiteY442" fmla="*/ 3828803 h 5361758"/>
                <a:gd name="connsiteX443" fmla="*/ 4630643 w 5263846"/>
                <a:gd name="connsiteY443" fmla="*/ 3886915 h 5361758"/>
                <a:gd name="connsiteX444" fmla="*/ 4632646 w 5263846"/>
                <a:gd name="connsiteY444" fmla="*/ 3900942 h 5361758"/>
                <a:gd name="connsiteX445" fmla="*/ 4632646 w 5263846"/>
                <a:gd name="connsiteY445" fmla="*/ 3914969 h 5361758"/>
                <a:gd name="connsiteX446" fmla="*/ 4632646 w 5263846"/>
                <a:gd name="connsiteY446" fmla="*/ 3920981 h 5361758"/>
                <a:gd name="connsiteX447" fmla="*/ 4632646 w 5263846"/>
                <a:gd name="connsiteY447" fmla="*/ 3920981 h 5361758"/>
                <a:gd name="connsiteX448" fmla="*/ 4648677 w 5263846"/>
                <a:gd name="connsiteY448" fmla="*/ 4157437 h 5361758"/>
                <a:gd name="connsiteX449" fmla="*/ 4652685 w 5263846"/>
                <a:gd name="connsiteY449" fmla="*/ 4229576 h 5361758"/>
                <a:gd name="connsiteX450" fmla="*/ 4652685 w 5263846"/>
                <a:gd name="connsiteY450" fmla="*/ 4333777 h 5361758"/>
                <a:gd name="connsiteX451" fmla="*/ 4628639 w 5263846"/>
                <a:gd name="connsiteY451" fmla="*/ 4784646 h 5361758"/>
                <a:gd name="connsiteX452" fmla="*/ 4754882 w 5263846"/>
                <a:gd name="connsiteY452" fmla="*/ 5239523 h 5361758"/>
                <a:gd name="connsiteX453" fmla="*/ 4825017 w 5263846"/>
                <a:gd name="connsiteY453" fmla="*/ 5357751 h 5361758"/>
                <a:gd name="connsiteX454" fmla="*/ 4883129 w 5263846"/>
                <a:gd name="connsiteY454" fmla="*/ 5357751 h 5361758"/>
                <a:gd name="connsiteX455" fmla="*/ 4879122 w 5263846"/>
                <a:gd name="connsiteY455" fmla="*/ 5339716 h 5361758"/>
                <a:gd name="connsiteX456" fmla="*/ 4800971 w 5263846"/>
                <a:gd name="connsiteY456" fmla="*/ 5209465 h 5361758"/>
                <a:gd name="connsiteX457" fmla="*/ 4684747 w 5263846"/>
                <a:gd name="connsiteY457" fmla="*/ 4788654 h 5361758"/>
                <a:gd name="connsiteX458" fmla="*/ 4708793 w 5263846"/>
                <a:gd name="connsiteY458" fmla="*/ 4337784 h 5361758"/>
                <a:gd name="connsiteX459" fmla="*/ 4708793 w 5263846"/>
                <a:gd name="connsiteY459" fmla="*/ 4225568 h 5361758"/>
                <a:gd name="connsiteX460" fmla="*/ 4706789 w 5263846"/>
                <a:gd name="connsiteY460" fmla="*/ 4209537 h 5361758"/>
                <a:gd name="connsiteX461" fmla="*/ 5037427 w 5263846"/>
                <a:gd name="connsiteY461" fmla="*/ 4482062 h 5361758"/>
                <a:gd name="connsiteX462" fmla="*/ 5165674 w 5263846"/>
                <a:gd name="connsiteY462" fmla="*/ 5029117 h 5361758"/>
                <a:gd name="connsiteX463" fmla="*/ 5165674 w 5263846"/>
                <a:gd name="connsiteY463" fmla="*/ 5033125 h 5361758"/>
                <a:gd name="connsiteX464" fmla="*/ 5167678 w 5263846"/>
                <a:gd name="connsiteY464" fmla="*/ 5045148 h 5361758"/>
                <a:gd name="connsiteX465" fmla="*/ 5167678 w 5263846"/>
                <a:gd name="connsiteY465" fmla="*/ 5045148 h 5361758"/>
                <a:gd name="connsiteX466" fmla="*/ 5189720 w 5263846"/>
                <a:gd name="connsiteY466" fmla="*/ 5357751 h 5361758"/>
                <a:gd name="connsiteX467" fmla="*/ 5259856 w 5263846"/>
                <a:gd name="connsiteY467" fmla="*/ 5357751 h 5361758"/>
                <a:gd name="connsiteX468" fmla="*/ 5243825 w 5263846"/>
                <a:gd name="connsiteY468" fmla="*/ 4999059 h 5361758"/>
                <a:gd name="connsiteX469" fmla="*/ 1236098 w 5263846"/>
                <a:gd name="connsiteY469" fmla="*/ 2516272 h 5361758"/>
                <a:gd name="connsiteX470" fmla="*/ 1230086 w 5263846"/>
                <a:gd name="connsiteY470" fmla="*/ 2454153 h 5361758"/>
                <a:gd name="connsiteX471" fmla="*/ 1236098 w 5263846"/>
                <a:gd name="connsiteY471" fmla="*/ 2516272 h 5361758"/>
                <a:gd name="connsiteX472" fmla="*/ 913475 w 5263846"/>
                <a:gd name="connsiteY472" fmla="*/ 2834887 h 5361758"/>
                <a:gd name="connsiteX473" fmla="*/ 927503 w 5263846"/>
                <a:gd name="connsiteY473" fmla="*/ 2734693 h 5361758"/>
                <a:gd name="connsiteX474" fmla="*/ 927503 w 5263846"/>
                <a:gd name="connsiteY474" fmla="*/ 2734693 h 5361758"/>
                <a:gd name="connsiteX475" fmla="*/ 959564 w 5263846"/>
                <a:gd name="connsiteY475" fmla="*/ 2660551 h 5361758"/>
                <a:gd name="connsiteX476" fmla="*/ 959564 w 5263846"/>
                <a:gd name="connsiteY476" fmla="*/ 2660551 h 5361758"/>
                <a:gd name="connsiteX477" fmla="*/ 1039719 w 5263846"/>
                <a:gd name="connsiteY477" fmla="*/ 2568373 h 5361758"/>
                <a:gd name="connsiteX478" fmla="*/ 1131897 w 5263846"/>
                <a:gd name="connsiteY478" fmla="*/ 2588411 h 5361758"/>
                <a:gd name="connsiteX479" fmla="*/ 1137908 w 5263846"/>
                <a:gd name="connsiteY479" fmla="*/ 2600435 h 5361758"/>
                <a:gd name="connsiteX480" fmla="*/ 1177986 w 5263846"/>
                <a:gd name="connsiteY480" fmla="*/ 2674578 h 5361758"/>
                <a:gd name="connsiteX481" fmla="*/ 1188005 w 5263846"/>
                <a:gd name="connsiteY481" fmla="*/ 2961130 h 5361758"/>
                <a:gd name="connsiteX482" fmla="*/ 1234094 w 5263846"/>
                <a:gd name="connsiteY482" fmla="*/ 3245679 h 5361758"/>
                <a:gd name="connsiteX483" fmla="*/ 1232090 w 5263846"/>
                <a:gd name="connsiteY483" fmla="*/ 3243675 h 5361758"/>
                <a:gd name="connsiteX484" fmla="*/ 1238101 w 5263846"/>
                <a:gd name="connsiteY484" fmla="*/ 3273733 h 5361758"/>
                <a:gd name="connsiteX485" fmla="*/ 913475 w 5263846"/>
                <a:gd name="connsiteY485" fmla="*/ 2834887 h 5361758"/>
                <a:gd name="connsiteX486" fmla="*/ 1244113 w 5263846"/>
                <a:gd name="connsiteY486" fmla="*/ 2586407 h 5361758"/>
                <a:gd name="connsiteX487" fmla="*/ 1244113 w 5263846"/>
                <a:gd name="connsiteY487" fmla="*/ 2586407 h 5361758"/>
                <a:gd name="connsiteX488" fmla="*/ 1238101 w 5263846"/>
                <a:gd name="connsiteY488" fmla="*/ 2544326 h 5361758"/>
                <a:gd name="connsiteX489" fmla="*/ 1246117 w 5263846"/>
                <a:gd name="connsiteY489" fmla="*/ 2588411 h 5361758"/>
                <a:gd name="connsiteX490" fmla="*/ 1244113 w 5263846"/>
                <a:gd name="connsiteY490" fmla="*/ 2586407 h 5361758"/>
                <a:gd name="connsiteX491" fmla="*/ 1252128 w 5263846"/>
                <a:gd name="connsiteY491" fmla="*/ 2644520 h 5361758"/>
                <a:gd name="connsiteX492" fmla="*/ 1252128 w 5263846"/>
                <a:gd name="connsiteY492" fmla="*/ 2638508 h 5361758"/>
                <a:gd name="connsiteX493" fmla="*/ 1252128 w 5263846"/>
                <a:gd name="connsiteY493" fmla="*/ 2644520 h 5361758"/>
                <a:gd name="connsiteX494" fmla="*/ 1252128 w 5263846"/>
                <a:gd name="connsiteY494" fmla="*/ 2644520 h 5361758"/>
                <a:gd name="connsiteX495" fmla="*/ 2897301 w 5263846"/>
                <a:gd name="connsiteY495" fmla="*/ 1568445 h 5361758"/>
                <a:gd name="connsiteX496" fmla="*/ 2897301 w 5263846"/>
                <a:gd name="connsiteY496" fmla="*/ 1568445 h 5361758"/>
                <a:gd name="connsiteX497" fmla="*/ 2903312 w 5263846"/>
                <a:gd name="connsiteY497" fmla="*/ 1558425 h 5361758"/>
                <a:gd name="connsiteX498" fmla="*/ 2923351 w 5263846"/>
                <a:gd name="connsiteY498" fmla="*/ 1548406 h 5361758"/>
                <a:gd name="connsiteX499" fmla="*/ 2925355 w 5263846"/>
                <a:gd name="connsiteY499" fmla="*/ 1548406 h 5361758"/>
                <a:gd name="connsiteX500" fmla="*/ 2897301 w 5263846"/>
                <a:gd name="connsiteY500" fmla="*/ 1568445 h 5361758"/>
                <a:gd name="connsiteX501" fmla="*/ 3999426 w 5263846"/>
                <a:gd name="connsiteY501" fmla="*/ 2979165 h 5361758"/>
                <a:gd name="connsiteX502" fmla="*/ 4003433 w 5263846"/>
                <a:gd name="connsiteY502" fmla="*/ 2824867 h 5361758"/>
                <a:gd name="connsiteX503" fmla="*/ 4033491 w 5263846"/>
                <a:gd name="connsiteY503" fmla="*/ 2700628 h 5361758"/>
                <a:gd name="connsiteX504" fmla="*/ 4043510 w 5263846"/>
                <a:gd name="connsiteY504" fmla="*/ 2678585 h 5361758"/>
                <a:gd name="connsiteX505" fmla="*/ 4135688 w 5263846"/>
                <a:gd name="connsiteY505" fmla="*/ 2554346 h 5361758"/>
                <a:gd name="connsiteX506" fmla="*/ 4159735 w 5263846"/>
                <a:gd name="connsiteY506" fmla="*/ 2562361 h 5361758"/>
                <a:gd name="connsiteX507" fmla="*/ 4181777 w 5263846"/>
                <a:gd name="connsiteY507" fmla="*/ 2580396 h 5361758"/>
                <a:gd name="connsiteX508" fmla="*/ 4183781 w 5263846"/>
                <a:gd name="connsiteY508" fmla="*/ 2582400 h 5361758"/>
                <a:gd name="connsiteX509" fmla="*/ 4289986 w 5263846"/>
                <a:gd name="connsiteY509" fmla="*/ 2832883 h 5361758"/>
                <a:gd name="connsiteX510" fmla="*/ 3949329 w 5263846"/>
                <a:gd name="connsiteY510" fmla="*/ 3281748 h 5361758"/>
                <a:gd name="connsiteX511" fmla="*/ 3999426 w 5263846"/>
                <a:gd name="connsiteY511" fmla="*/ 2979165 h 5361758"/>
                <a:gd name="connsiteX512" fmla="*/ 3107706 w 5263846"/>
                <a:gd name="connsiteY512" fmla="*/ 4251618 h 5361758"/>
                <a:gd name="connsiteX513" fmla="*/ 3221926 w 5263846"/>
                <a:gd name="connsiteY513" fmla="*/ 4371850 h 5361758"/>
                <a:gd name="connsiteX514" fmla="*/ 3099691 w 5263846"/>
                <a:gd name="connsiteY514" fmla="*/ 4255626 h 5361758"/>
                <a:gd name="connsiteX515" fmla="*/ 3107706 w 5263846"/>
                <a:gd name="connsiteY515" fmla="*/ 4251618 h 5361758"/>
                <a:gd name="connsiteX516" fmla="*/ 2805123 w 5263846"/>
                <a:gd name="connsiteY516" fmla="*/ 3931000 h 5361758"/>
                <a:gd name="connsiteX517" fmla="*/ 2895297 w 5263846"/>
                <a:gd name="connsiteY517" fmla="*/ 4025181 h 5361758"/>
                <a:gd name="connsiteX518" fmla="*/ 3059613 w 5263846"/>
                <a:gd name="connsiteY518" fmla="*/ 4199518 h 5361758"/>
                <a:gd name="connsiteX519" fmla="*/ 3047590 w 5263846"/>
                <a:gd name="connsiteY519" fmla="*/ 4203526 h 5361758"/>
                <a:gd name="connsiteX520" fmla="*/ 2863235 w 5263846"/>
                <a:gd name="connsiteY520" fmla="*/ 4027185 h 5361758"/>
                <a:gd name="connsiteX521" fmla="*/ 2765045 w 5263846"/>
                <a:gd name="connsiteY521" fmla="*/ 3933004 h 5361758"/>
                <a:gd name="connsiteX522" fmla="*/ 2805123 w 5263846"/>
                <a:gd name="connsiteY522" fmla="*/ 3931000 h 5361758"/>
                <a:gd name="connsiteX523" fmla="*/ 3514490 w 5263846"/>
                <a:gd name="connsiteY523" fmla="*/ 4035201 h 5361758"/>
                <a:gd name="connsiteX524" fmla="*/ 3522506 w 5263846"/>
                <a:gd name="connsiteY524" fmla="*/ 4083294 h 5361758"/>
                <a:gd name="connsiteX525" fmla="*/ 3492448 w 5263846"/>
                <a:gd name="connsiteY525" fmla="*/ 4121367 h 5361758"/>
                <a:gd name="connsiteX526" fmla="*/ 3420309 w 5263846"/>
                <a:gd name="connsiteY526" fmla="*/ 4111348 h 5361758"/>
                <a:gd name="connsiteX527" fmla="*/ 3404278 w 5263846"/>
                <a:gd name="connsiteY527" fmla="*/ 4095317 h 5361758"/>
                <a:gd name="connsiteX528" fmla="*/ 3506475 w 5263846"/>
                <a:gd name="connsiteY528" fmla="*/ 4025181 h 5361758"/>
                <a:gd name="connsiteX529" fmla="*/ 3514490 w 5263846"/>
                <a:gd name="connsiteY529" fmla="*/ 4035201 h 5361758"/>
                <a:gd name="connsiteX530" fmla="*/ 3187861 w 5263846"/>
                <a:gd name="connsiteY530" fmla="*/ 3816780 h 5361758"/>
                <a:gd name="connsiteX531" fmla="*/ 3219922 w 5263846"/>
                <a:gd name="connsiteY531" fmla="*/ 3672502 h 5361758"/>
                <a:gd name="connsiteX532" fmla="*/ 3195876 w 5263846"/>
                <a:gd name="connsiteY532" fmla="*/ 3556277 h 5361758"/>
                <a:gd name="connsiteX533" fmla="*/ 3470405 w 5263846"/>
                <a:gd name="connsiteY533" fmla="*/ 3969073 h 5361758"/>
                <a:gd name="connsiteX534" fmla="*/ 3468402 w 5263846"/>
                <a:gd name="connsiteY534" fmla="*/ 3969073 h 5361758"/>
                <a:gd name="connsiteX535" fmla="*/ 3466398 w 5263846"/>
                <a:gd name="connsiteY535" fmla="*/ 3971077 h 5361758"/>
                <a:gd name="connsiteX536" fmla="*/ 3414297 w 5263846"/>
                <a:gd name="connsiteY536" fmla="*/ 4007147 h 5361758"/>
                <a:gd name="connsiteX537" fmla="*/ 3414297 w 5263846"/>
                <a:gd name="connsiteY537" fmla="*/ 4007147 h 5361758"/>
                <a:gd name="connsiteX538" fmla="*/ 3356185 w 5263846"/>
                <a:gd name="connsiteY538" fmla="*/ 4047224 h 5361758"/>
                <a:gd name="connsiteX539" fmla="*/ 3320116 w 5263846"/>
                <a:gd name="connsiteY539" fmla="*/ 4009150 h 5361758"/>
                <a:gd name="connsiteX540" fmla="*/ 3157803 w 5263846"/>
                <a:gd name="connsiteY540" fmla="*/ 3844834 h 5361758"/>
                <a:gd name="connsiteX541" fmla="*/ 3187861 w 5263846"/>
                <a:gd name="connsiteY541" fmla="*/ 3816780 h 5361758"/>
                <a:gd name="connsiteX542" fmla="*/ 3141772 w 5263846"/>
                <a:gd name="connsiteY542" fmla="*/ 3770691 h 5361758"/>
                <a:gd name="connsiteX543" fmla="*/ 3113718 w 5263846"/>
                <a:gd name="connsiteY543" fmla="*/ 3798745 h 5361758"/>
                <a:gd name="connsiteX544" fmla="*/ 3113718 w 5263846"/>
                <a:gd name="connsiteY544" fmla="*/ 3798745 h 5361758"/>
                <a:gd name="connsiteX545" fmla="*/ 3113718 w 5263846"/>
                <a:gd name="connsiteY545" fmla="*/ 3798745 h 5361758"/>
                <a:gd name="connsiteX546" fmla="*/ 2753022 w 5263846"/>
                <a:gd name="connsiteY546" fmla="*/ 3432038 h 5361758"/>
                <a:gd name="connsiteX547" fmla="*/ 2646818 w 5263846"/>
                <a:gd name="connsiteY547" fmla="*/ 3385949 h 5361758"/>
                <a:gd name="connsiteX548" fmla="*/ 2538609 w 5263846"/>
                <a:gd name="connsiteY548" fmla="*/ 3428030 h 5361758"/>
                <a:gd name="connsiteX549" fmla="*/ 2534601 w 5263846"/>
                <a:gd name="connsiteY549" fmla="*/ 3642444 h 5361758"/>
                <a:gd name="connsiteX550" fmla="*/ 2745007 w 5263846"/>
                <a:gd name="connsiteY550" fmla="*/ 3864872 h 5361758"/>
                <a:gd name="connsiteX551" fmla="*/ 2700922 w 5263846"/>
                <a:gd name="connsiteY551" fmla="*/ 3868880 h 5361758"/>
                <a:gd name="connsiteX552" fmla="*/ 2636798 w 5263846"/>
                <a:gd name="connsiteY552" fmla="*/ 3806760 h 5361758"/>
                <a:gd name="connsiteX553" fmla="*/ 2432404 w 5263846"/>
                <a:gd name="connsiteY553" fmla="*/ 3810768 h 5361758"/>
                <a:gd name="connsiteX554" fmla="*/ 2394331 w 5263846"/>
                <a:gd name="connsiteY554" fmla="*/ 3898938 h 5361758"/>
                <a:gd name="connsiteX555" fmla="*/ 2246045 w 5263846"/>
                <a:gd name="connsiteY555" fmla="*/ 3922985 h 5361758"/>
                <a:gd name="connsiteX556" fmla="*/ 2163886 w 5263846"/>
                <a:gd name="connsiteY556" fmla="*/ 3892927 h 5361758"/>
                <a:gd name="connsiteX557" fmla="*/ 2079724 w 5263846"/>
                <a:gd name="connsiteY557" fmla="*/ 3652463 h 5361758"/>
                <a:gd name="connsiteX558" fmla="*/ 2378300 w 5263846"/>
                <a:gd name="connsiteY558" fmla="*/ 3442057 h 5361758"/>
                <a:gd name="connsiteX559" fmla="*/ 2452443 w 5263846"/>
                <a:gd name="connsiteY559" fmla="*/ 3411999 h 5361758"/>
                <a:gd name="connsiteX560" fmla="*/ 2747011 w 5263846"/>
                <a:gd name="connsiteY560" fmla="*/ 3363906 h 5361758"/>
                <a:gd name="connsiteX561" fmla="*/ 3001501 w 5263846"/>
                <a:gd name="connsiteY561" fmla="*/ 3426026 h 5361758"/>
                <a:gd name="connsiteX562" fmla="*/ 3153795 w 5263846"/>
                <a:gd name="connsiteY562" fmla="*/ 3674505 h 5361758"/>
                <a:gd name="connsiteX563" fmla="*/ 3141772 w 5263846"/>
                <a:gd name="connsiteY563" fmla="*/ 3770691 h 5361758"/>
                <a:gd name="connsiteX564" fmla="*/ 4340082 w 5263846"/>
                <a:gd name="connsiteY564" fmla="*/ 4117359 h 5361758"/>
                <a:gd name="connsiteX565" fmla="*/ 4340082 w 5263846"/>
                <a:gd name="connsiteY565" fmla="*/ 4117359 h 5361758"/>
                <a:gd name="connsiteX566" fmla="*/ 4314032 w 5263846"/>
                <a:gd name="connsiteY566" fmla="*/ 4155433 h 5361758"/>
                <a:gd name="connsiteX567" fmla="*/ 4247905 w 5263846"/>
                <a:gd name="connsiteY567" fmla="*/ 4163448 h 5361758"/>
                <a:gd name="connsiteX568" fmla="*/ 4065553 w 5263846"/>
                <a:gd name="connsiteY568" fmla="*/ 4095317 h 5361758"/>
                <a:gd name="connsiteX569" fmla="*/ 4001429 w 5263846"/>
                <a:gd name="connsiteY569" fmla="*/ 4061251 h 5361758"/>
                <a:gd name="connsiteX570" fmla="*/ 4342086 w 5263846"/>
                <a:gd name="connsiteY570" fmla="*/ 4117359 h 5361758"/>
                <a:gd name="connsiteX571" fmla="*/ 4342086 w 5263846"/>
                <a:gd name="connsiteY571" fmla="*/ 4117359 h 5361758"/>
                <a:gd name="connsiteX572" fmla="*/ 4340082 w 5263846"/>
                <a:gd name="connsiteY572" fmla="*/ 4117359 h 5361758"/>
                <a:gd name="connsiteX573" fmla="*/ 1991554 w 5263846"/>
                <a:gd name="connsiteY573" fmla="*/ 2582400 h 5361758"/>
                <a:gd name="connsiteX574" fmla="*/ 1711013 w 5263846"/>
                <a:gd name="connsiteY574" fmla="*/ 2682593 h 5361758"/>
                <a:gd name="connsiteX575" fmla="*/ 1688971 w 5263846"/>
                <a:gd name="connsiteY575" fmla="*/ 2728682 h 5361758"/>
                <a:gd name="connsiteX576" fmla="*/ 1723036 w 5263846"/>
                <a:gd name="connsiteY576" fmla="*/ 2752728 h 5361758"/>
                <a:gd name="connsiteX577" fmla="*/ 1735060 w 5263846"/>
                <a:gd name="connsiteY577" fmla="*/ 2750724 h 5361758"/>
                <a:gd name="connsiteX578" fmla="*/ 2131825 w 5263846"/>
                <a:gd name="connsiteY578" fmla="*/ 2608450 h 5361758"/>
                <a:gd name="connsiteX579" fmla="*/ 2155871 w 5263846"/>
                <a:gd name="connsiteY579" fmla="*/ 2574384 h 5361758"/>
                <a:gd name="connsiteX580" fmla="*/ 2155871 w 5263846"/>
                <a:gd name="connsiteY580" fmla="*/ 2554346 h 5361758"/>
                <a:gd name="connsiteX581" fmla="*/ 2125813 w 5263846"/>
                <a:gd name="connsiteY581" fmla="*/ 2518276 h 5361758"/>
                <a:gd name="connsiteX582" fmla="*/ 1694982 w 5263846"/>
                <a:gd name="connsiteY582" fmla="*/ 2440125 h 5361758"/>
                <a:gd name="connsiteX583" fmla="*/ 1652901 w 5263846"/>
                <a:gd name="connsiteY583" fmla="*/ 2468180 h 5361758"/>
                <a:gd name="connsiteX584" fmla="*/ 1680955 w 5263846"/>
                <a:gd name="connsiteY584" fmla="*/ 2510261 h 5361758"/>
                <a:gd name="connsiteX585" fmla="*/ 1989550 w 5263846"/>
                <a:gd name="connsiteY585" fmla="*/ 2566369 h 5361758"/>
                <a:gd name="connsiteX586" fmla="*/ 1991554 w 5263846"/>
                <a:gd name="connsiteY586" fmla="*/ 2582400 h 5361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</a:cxnLst>
              <a:rect l="l" t="t" r="r" b="b"/>
              <a:pathLst>
                <a:path w="5263846" h="5361758">
                  <a:moveTo>
                    <a:pt x="530738" y="3898938"/>
                  </a:moveTo>
                  <a:cubicBezTo>
                    <a:pt x="546768" y="3894930"/>
                    <a:pt x="558792" y="3876896"/>
                    <a:pt x="556788" y="3860865"/>
                  </a:cubicBezTo>
                  <a:cubicBezTo>
                    <a:pt x="556788" y="3858861"/>
                    <a:pt x="556788" y="3856857"/>
                    <a:pt x="554784" y="3854853"/>
                  </a:cubicBezTo>
                  <a:cubicBezTo>
                    <a:pt x="548772" y="3836818"/>
                    <a:pt x="528734" y="3824795"/>
                    <a:pt x="510699" y="3830807"/>
                  </a:cubicBezTo>
                  <a:cubicBezTo>
                    <a:pt x="310313" y="3890923"/>
                    <a:pt x="135976" y="4013158"/>
                    <a:pt x="7729" y="4179479"/>
                  </a:cubicBezTo>
                  <a:cubicBezTo>
                    <a:pt x="-4294" y="4195510"/>
                    <a:pt x="-2290" y="4217553"/>
                    <a:pt x="13741" y="4229576"/>
                  </a:cubicBezTo>
                  <a:cubicBezTo>
                    <a:pt x="29772" y="4241599"/>
                    <a:pt x="51814" y="4239595"/>
                    <a:pt x="63837" y="4223564"/>
                  </a:cubicBezTo>
                  <a:cubicBezTo>
                    <a:pt x="184069" y="4067263"/>
                    <a:pt x="344378" y="3955046"/>
                    <a:pt x="530738" y="3898938"/>
                  </a:cubicBezTo>
                  <a:close/>
                  <a:moveTo>
                    <a:pt x="2360265" y="4700483"/>
                  </a:moveTo>
                  <a:cubicBezTo>
                    <a:pt x="2360265" y="4700483"/>
                    <a:pt x="2360265" y="4700483"/>
                    <a:pt x="2360265" y="4700483"/>
                  </a:cubicBezTo>
                  <a:cubicBezTo>
                    <a:pt x="2342230" y="4678441"/>
                    <a:pt x="2338222" y="4648383"/>
                    <a:pt x="2350246" y="4618325"/>
                  </a:cubicBezTo>
                  <a:cubicBezTo>
                    <a:pt x="2360265" y="4594279"/>
                    <a:pt x="2382308" y="4582256"/>
                    <a:pt x="2410362" y="4580252"/>
                  </a:cubicBezTo>
                  <a:cubicBezTo>
                    <a:pt x="2412366" y="4580252"/>
                    <a:pt x="2414369" y="4580252"/>
                    <a:pt x="2416373" y="4580252"/>
                  </a:cubicBezTo>
                  <a:cubicBezTo>
                    <a:pt x="2434408" y="4578248"/>
                    <a:pt x="2456450" y="4582256"/>
                    <a:pt x="2482501" y="4594279"/>
                  </a:cubicBezTo>
                  <a:cubicBezTo>
                    <a:pt x="2484505" y="4594279"/>
                    <a:pt x="2488512" y="4596283"/>
                    <a:pt x="2492520" y="4598287"/>
                  </a:cubicBezTo>
                  <a:cubicBezTo>
                    <a:pt x="2526586" y="4612314"/>
                    <a:pt x="2560651" y="4626341"/>
                    <a:pt x="2588705" y="4638364"/>
                  </a:cubicBezTo>
                  <a:cubicBezTo>
                    <a:pt x="2594717" y="4640368"/>
                    <a:pt x="2600729" y="4644376"/>
                    <a:pt x="2606740" y="4646379"/>
                  </a:cubicBezTo>
                  <a:cubicBezTo>
                    <a:pt x="2608744" y="4648383"/>
                    <a:pt x="2612752" y="4648383"/>
                    <a:pt x="2614756" y="4650387"/>
                  </a:cubicBezTo>
                  <a:lnTo>
                    <a:pt x="2620767" y="4652391"/>
                  </a:lnTo>
                  <a:lnTo>
                    <a:pt x="2626779" y="4654395"/>
                  </a:lnTo>
                  <a:cubicBezTo>
                    <a:pt x="2630787" y="4656399"/>
                    <a:pt x="2634794" y="4656399"/>
                    <a:pt x="2634794" y="4656399"/>
                  </a:cubicBezTo>
                  <a:lnTo>
                    <a:pt x="2971443" y="4792661"/>
                  </a:lnTo>
                  <a:lnTo>
                    <a:pt x="2935374" y="4718518"/>
                  </a:lnTo>
                  <a:lnTo>
                    <a:pt x="2935374" y="4718518"/>
                  </a:lnTo>
                  <a:lnTo>
                    <a:pt x="2935374" y="4718518"/>
                  </a:lnTo>
                  <a:lnTo>
                    <a:pt x="2506547" y="4544182"/>
                  </a:lnTo>
                  <a:cubicBezTo>
                    <a:pt x="2400342" y="4502101"/>
                    <a:pt x="2328203" y="4544182"/>
                    <a:pt x="2302153" y="4604298"/>
                  </a:cubicBezTo>
                  <a:cubicBezTo>
                    <a:pt x="2286122" y="4642372"/>
                    <a:pt x="2290130" y="4682449"/>
                    <a:pt x="2308165" y="4714511"/>
                  </a:cubicBezTo>
                  <a:cubicBezTo>
                    <a:pt x="2324196" y="4714511"/>
                    <a:pt x="2334215" y="4714511"/>
                    <a:pt x="2334215" y="4714511"/>
                  </a:cubicBezTo>
                  <a:cubicBezTo>
                    <a:pt x="2334215" y="4714511"/>
                    <a:pt x="2338222" y="4716514"/>
                    <a:pt x="2346238" y="4722526"/>
                  </a:cubicBezTo>
                  <a:lnTo>
                    <a:pt x="2356257" y="4704491"/>
                  </a:lnTo>
                  <a:cubicBezTo>
                    <a:pt x="2354253" y="4700483"/>
                    <a:pt x="2356257" y="4700483"/>
                    <a:pt x="2360265" y="4700483"/>
                  </a:cubicBezTo>
                  <a:close/>
                  <a:moveTo>
                    <a:pt x="2773061" y="4880831"/>
                  </a:moveTo>
                  <a:lnTo>
                    <a:pt x="2574678" y="4800677"/>
                  </a:lnTo>
                  <a:cubicBezTo>
                    <a:pt x="2574678" y="4800677"/>
                    <a:pt x="2570671" y="4798673"/>
                    <a:pt x="2562655" y="4796669"/>
                  </a:cubicBezTo>
                  <a:cubicBezTo>
                    <a:pt x="2560651" y="4796669"/>
                    <a:pt x="2556644" y="4794665"/>
                    <a:pt x="2554640" y="4792661"/>
                  </a:cubicBezTo>
                  <a:cubicBezTo>
                    <a:pt x="2550632" y="4792661"/>
                    <a:pt x="2546624" y="4790657"/>
                    <a:pt x="2542617" y="4788654"/>
                  </a:cubicBezTo>
                  <a:cubicBezTo>
                    <a:pt x="2538609" y="4786650"/>
                    <a:pt x="2536605" y="4786650"/>
                    <a:pt x="2532597" y="4784646"/>
                  </a:cubicBezTo>
                  <a:cubicBezTo>
                    <a:pt x="2532597" y="4784646"/>
                    <a:pt x="2530594" y="4784646"/>
                    <a:pt x="2530594" y="4782642"/>
                  </a:cubicBezTo>
                  <a:cubicBezTo>
                    <a:pt x="2526586" y="4780638"/>
                    <a:pt x="2522578" y="4778634"/>
                    <a:pt x="2516566" y="4778634"/>
                  </a:cubicBezTo>
                  <a:cubicBezTo>
                    <a:pt x="2510555" y="4776630"/>
                    <a:pt x="2504543" y="4772623"/>
                    <a:pt x="2496528" y="4770619"/>
                  </a:cubicBezTo>
                  <a:cubicBezTo>
                    <a:pt x="2492520" y="4768615"/>
                    <a:pt x="2488512" y="4768615"/>
                    <a:pt x="2484505" y="4766611"/>
                  </a:cubicBezTo>
                  <a:cubicBezTo>
                    <a:pt x="2480497" y="4764607"/>
                    <a:pt x="2476489" y="4762603"/>
                    <a:pt x="2472481" y="4762603"/>
                  </a:cubicBezTo>
                  <a:cubicBezTo>
                    <a:pt x="2468474" y="4760599"/>
                    <a:pt x="2466470" y="4760599"/>
                    <a:pt x="2462462" y="4758596"/>
                  </a:cubicBezTo>
                  <a:cubicBezTo>
                    <a:pt x="2450439" y="4752584"/>
                    <a:pt x="2436412" y="4748576"/>
                    <a:pt x="2426393" y="4742565"/>
                  </a:cubicBezTo>
                  <a:cubicBezTo>
                    <a:pt x="2424389" y="4740561"/>
                    <a:pt x="2420381" y="4740561"/>
                    <a:pt x="2418377" y="4738557"/>
                  </a:cubicBezTo>
                  <a:cubicBezTo>
                    <a:pt x="2418377" y="4738557"/>
                    <a:pt x="2416373" y="4738557"/>
                    <a:pt x="2416373" y="4736553"/>
                  </a:cubicBezTo>
                  <a:cubicBezTo>
                    <a:pt x="2416373" y="4736553"/>
                    <a:pt x="2414369" y="4736553"/>
                    <a:pt x="2414369" y="4736553"/>
                  </a:cubicBezTo>
                  <a:cubicBezTo>
                    <a:pt x="2412366" y="4736553"/>
                    <a:pt x="2410362" y="4734549"/>
                    <a:pt x="2410362" y="4734549"/>
                  </a:cubicBezTo>
                  <a:cubicBezTo>
                    <a:pt x="2408358" y="4732545"/>
                    <a:pt x="2404350" y="4732545"/>
                    <a:pt x="2402346" y="4730541"/>
                  </a:cubicBezTo>
                  <a:cubicBezTo>
                    <a:pt x="2400342" y="4728538"/>
                    <a:pt x="2398338" y="4728538"/>
                    <a:pt x="2394331" y="4726534"/>
                  </a:cubicBezTo>
                  <a:cubicBezTo>
                    <a:pt x="2386315" y="4722526"/>
                    <a:pt x="2378300" y="4718518"/>
                    <a:pt x="2372288" y="4712507"/>
                  </a:cubicBezTo>
                  <a:lnTo>
                    <a:pt x="2368280" y="4708499"/>
                  </a:lnTo>
                  <a:cubicBezTo>
                    <a:pt x="2368280" y="4708499"/>
                    <a:pt x="2368280" y="4710503"/>
                    <a:pt x="2368280" y="4710503"/>
                  </a:cubicBezTo>
                  <a:lnTo>
                    <a:pt x="2362269" y="4734549"/>
                  </a:lnTo>
                  <a:lnTo>
                    <a:pt x="2352250" y="4766611"/>
                  </a:lnTo>
                  <a:cubicBezTo>
                    <a:pt x="2358261" y="4770619"/>
                    <a:pt x="2366277" y="4774627"/>
                    <a:pt x="2374292" y="4778634"/>
                  </a:cubicBezTo>
                  <a:lnTo>
                    <a:pt x="2781076" y="4942951"/>
                  </a:lnTo>
                  <a:lnTo>
                    <a:pt x="2777069" y="4904878"/>
                  </a:lnTo>
                  <a:lnTo>
                    <a:pt x="2773061" y="4880831"/>
                  </a:lnTo>
                  <a:close/>
                  <a:moveTo>
                    <a:pt x="3111714" y="5071198"/>
                  </a:moveTo>
                  <a:lnTo>
                    <a:pt x="3111714" y="5071198"/>
                  </a:lnTo>
                  <a:lnTo>
                    <a:pt x="3077648" y="5003067"/>
                  </a:lnTo>
                  <a:lnTo>
                    <a:pt x="3077648" y="5003067"/>
                  </a:lnTo>
                  <a:lnTo>
                    <a:pt x="2807127" y="4892854"/>
                  </a:lnTo>
                  <a:lnTo>
                    <a:pt x="2817146" y="4920908"/>
                  </a:lnTo>
                  <a:lnTo>
                    <a:pt x="2831173" y="4960986"/>
                  </a:lnTo>
                  <a:lnTo>
                    <a:pt x="3059613" y="5053164"/>
                  </a:lnTo>
                  <a:cubicBezTo>
                    <a:pt x="3067629" y="5057171"/>
                    <a:pt x="3089671" y="5067191"/>
                    <a:pt x="3117726" y="5083221"/>
                  </a:cubicBezTo>
                  <a:lnTo>
                    <a:pt x="3111714" y="5071198"/>
                  </a:lnTo>
                  <a:lnTo>
                    <a:pt x="3111714" y="5071198"/>
                  </a:lnTo>
                  <a:close/>
                  <a:moveTo>
                    <a:pt x="3526514" y="5249542"/>
                  </a:moveTo>
                  <a:cubicBezTo>
                    <a:pt x="3508479" y="5239523"/>
                    <a:pt x="3354181" y="5151353"/>
                    <a:pt x="3229942" y="5083221"/>
                  </a:cubicBezTo>
                  <a:lnTo>
                    <a:pt x="3278035" y="5157365"/>
                  </a:lnTo>
                  <a:lnTo>
                    <a:pt x="3294065" y="5183415"/>
                  </a:lnTo>
                  <a:lnTo>
                    <a:pt x="3294065" y="5183415"/>
                  </a:lnTo>
                  <a:cubicBezTo>
                    <a:pt x="3372216" y="5227500"/>
                    <a:pt x="3452371" y="5271585"/>
                    <a:pt x="3498460" y="5297635"/>
                  </a:cubicBezTo>
                  <a:lnTo>
                    <a:pt x="3500463" y="5299638"/>
                  </a:lnTo>
                  <a:cubicBezTo>
                    <a:pt x="3528518" y="5311662"/>
                    <a:pt x="3556572" y="5331700"/>
                    <a:pt x="3582622" y="5355747"/>
                  </a:cubicBezTo>
                  <a:lnTo>
                    <a:pt x="3658769" y="5355747"/>
                  </a:lnTo>
                  <a:cubicBezTo>
                    <a:pt x="3618691" y="5307654"/>
                    <a:pt x="3572603" y="5269581"/>
                    <a:pt x="3526514" y="5249542"/>
                  </a:cubicBezTo>
                  <a:close/>
                  <a:moveTo>
                    <a:pt x="200100" y="4359827"/>
                  </a:moveTo>
                  <a:cubicBezTo>
                    <a:pt x="288270" y="4235587"/>
                    <a:pt x="412510" y="4141406"/>
                    <a:pt x="556788" y="4091309"/>
                  </a:cubicBezTo>
                  <a:cubicBezTo>
                    <a:pt x="572819" y="4085297"/>
                    <a:pt x="582838" y="4069266"/>
                    <a:pt x="580834" y="4053236"/>
                  </a:cubicBezTo>
                  <a:cubicBezTo>
                    <a:pt x="580834" y="4051232"/>
                    <a:pt x="580834" y="4047224"/>
                    <a:pt x="578830" y="4045220"/>
                  </a:cubicBezTo>
                  <a:cubicBezTo>
                    <a:pt x="572819" y="4027185"/>
                    <a:pt x="550776" y="4017166"/>
                    <a:pt x="532741" y="4023178"/>
                  </a:cubicBezTo>
                  <a:cubicBezTo>
                    <a:pt x="374436" y="4079286"/>
                    <a:pt x="240177" y="4181483"/>
                    <a:pt x="141988" y="4317746"/>
                  </a:cubicBezTo>
                  <a:cubicBezTo>
                    <a:pt x="129965" y="4333777"/>
                    <a:pt x="133973" y="4355819"/>
                    <a:pt x="150004" y="4367842"/>
                  </a:cubicBezTo>
                  <a:cubicBezTo>
                    <a:pt x="166034" y="4379865"/>
                    <a:pt x="188077" y="4375858"/>
                    <a:pt x="200100" y="4359827"/>
                  </a:cubicBezTo>
                  <a:close/>
                  <a:moveTo>
                    <a:pt x="3077648" y="2566369"/>
                  </a:moveTo>
                  <a:lnTo>
                    <a:pt x="3386243" y="2510261"/>
                  </a:lnTo>
                  <a:cubicBezTo>
                    <a:pt x="3406282" y="2506253"/>
                    <a:pt x="3418305" y="2488218"/>
                    <a:pt x="3414297" y="2468180"/>
                  </a:cubicBezTo>
                  <a:cubicBezTo>
                    <a:pt x="3410289" y="2448141"/>
                    <a:pt x="3392255" y="2436118"/>
                    <a:pt x="3372216" y="2440125"/>
                  </a:cubicBezTo>
                  <a:lnTo>
                    <a:pt x="2941386" y="2518276"/>
                  </a:lnTo>
                  <a:cubicBezTo>
                    <a:pt x="2923351" y="2522284"/>
                    <a:pt x="2911328" y="2536311"/>
                    <a:pt x="2911328" y="2554346"/>
                  </a:cubicBezTo>
                  <a:lnTo>
                    <a:pt x="2911328" y="2574384"/>
                  </a:lnTo>
                  <a:cubicBezTo>
                    <a:pt x="2911328" y="2590415"/>
                    <a:pt x="2921347" y="2602438"/>
                    <a:pt x="2935374" y="2608450"/>
                  </a:cubicBezTo>
                  <a:lnTo>
                    <a:pt x="3332139" y="2750724"/>
                  </a:lnTo>
                  <a:cubicBezTo>
                    <a:pt x="3336147" y="2752728"/>
                    <a:pt x="3340154" y="2752728"/>
                    <a:pt x="3344162" y="2752728"/>
                  </a:cubicBezTo>
                  <a:cubicBezTo>
                    <a:pt x="3358189" y="2752728"/>
                    <a:pt x="3372216" y="2742709"/>
                    <a:pt x="3378228" y="2728682"/>
                  </a:cubicBezTo>
                  <a:cubicBezTo>
                    <a:pt x="3384239" y="2710647"/>
                    <a:pt x="3374220" y="2688605"/>
                    <a:pt x="3356185" y="2682593"/>
                  </a:cubicBezTo>
                  <a:lnTo>
                    <a:pt x="3075644" y="2582400"/>
                  </a:lnTo>
                  <a:cubicBezTo>
                    <a:pt x="3069633" y="2580396"/>
                    <a:pt x="3069633" y="2568373"/>
                    <a:pt x="3077648" y="2566369"/>
                  </a:cubicBezTo>
                  <a:close/>
                  <a:moveTo>
                    <a:pt x="2522578" y="3115428"/>
                  </a:moveTo>
                  <a:cubicBezTo>
                    <a:pt x="2552636" y="3133462"/>
                    <a:pt x="2588705" y="3133462"/>
                    <a:pt x="2618763" y="3115428"/>
                  </a:cubicBezTo>
                  <a:lnTo>
                    <a:pt x="2708937" y="3061323"/>
                  </a:lnTo>
                  <a:cubicBezTo>
                    <a:pt x="2732984" y="3047296"/>
                    <a:pt x="2724968" y="3031265"/>
                    <a:pt x="2700922" y="3041285"/>
                  </a:cubicBezTo>
                  <a:cubicBezTo>
                    <a:pt x="2676876" y="3051304"/>
                    <a:pt x="2638802" y="3061323"/>
                    <a:pt x="2570671" y="3061323"/>
                  </a:cubicBezTo>
                  <a:cubicBezTo>
                    <a:pt x="2502539" y="3061323"/>
                    <a:pt x="2464466" y="3051304"/>
                    <a:pt x="2440420" y="3041285"/>
                  </a:cubicBezTo>
                  <a:cubicBezTo>
                    <a:pt x="2416373" y="3031265"/>
                    <a:pt x="2408358" y="3047296"/>
                    <a:pt x="2432404" y="3061323"/>
                  </a:cubicBezTo>
                  <a:lnTo>
                    <a:pt x="2522578" y="3115428"/>
                  </a:lnTo>
                  <a:close/>
                  <a:moveTo>
                    <a:pt x="3510483" y="2233728"/>
                  </a:moveTo>
                  <a:cubicBezTo>
                    <a:pt x="3508479" y="2229720"/>
                    <a:pt x="3506475" y="2219700"/>
                    <a:pt x="3466398" y="2229720"/>
                  </a:cubicBezTo>
                  <a:cubicBezTo>
                    <a:pt x="3418305" y="2237735"/>
                    <a:pt x="3354181" y="2225712"/>
                    <a:pt x="3276031" y="2211685"/>
                  </a:cubicBezTo>
                  <a:cubicBezTo>
                    <a:pt x="3260000" y="2207677"/>
                    <a:pt x="3241965" y="2205674"/>
                    <a:pt x="3223930" y="2201666"/>
                  </a:cubicBezTo>
                  <a:cubicBezTo>
                    <a:pt x="3073640" y="2175616"/>
                    <a:pt x="2963428" y="2117503"/>
                    <a:pt x="2837185" y="2049372"/>
                  </a:cubicBezTo>
                  <a:lnTo>
                    <a:pt x="2829169" y="2045364"/>
                  </a:lnTo>
                  <a:cubicBezTo>
                    <a:pt x="2821154" y="2041357"/>
                    <a:pt x="2813138" y="2041357"/>
                    <a:pt x="2805123" y="2045364"/>
                  </a:cubicBezTo>
                  <a:cubicBezTo>
                    <a:pt x="2801115" y="2047368"/>
                    <a:pt x="2793099" y="2055384"/>
                    <a:pt x="2795103" y="2069411"/>
                  </a:cubicBezTo>
                  <a:cubicBezTo>
                    <a:pt x="2795103" y="2087445"/>
                    <a:pt x="2801115" y="2131530"/>
                    <a:pt x="2803119" y="2145558"/>
                  </a:cubicBezTo>
                  <a:cubicBezTo>
                    <a:pt x="2805123" y="2159585"/>
                    <a:pt x="2807127" y="2167600"/>
                    <a:pt x="2817146" y="2175616"/>
                  </a:cubicBezTo>
                  <a:cubicBezTo>
                    <a:pt x="2847204" y="2189643"/>
                    <a:pt x="2865239" y="2197658"/>
                    <a:pt x="2879266" y="2199662"/>
                  </a:cubicBezTo>
                  <a:lnTo>
                    <a:pt x="2881270" y="2201666"/>
                  </a:lnTo>
                  <a:cubicBezTo>
                    <a:pt x="2883273" y="2201666"/>
                    <a:pt x="2885277" y="2203670"/>
                    <a:pt x="2887281" y="2203670"/>
                  </a:cubicBezTo>
                  <a:cubicBezTo>
                    <a:pt x="2957417" y="2229720"/>
                    <a:pt x="3063621" y="2261782"/>
                    <a:pt x="3167822" y="2275809"/>
                  </a:cubicBezTo>
                  <a:cubicBezTo>
                    <a:pt x="3201888" y="2279816"/>
                    <a:pt x="3245973" y="2283824"/>
                    <a:pt x="3290058" y="2283824"/>
                  </a:cubicBezTo>
                  <a:cubicBezTo>
                    <a:pt x="3354181" y="2283824"/>
                    <a:pt x="3422313" y="2277813"/>
                    <a:pt x="3478421" y="2257774"/>
                  </a:cubicBezTo>
                  <a:cubicBezTo>
                    <a:pt x="3502467" y="2249758"/>
                    <a:pt x="3514490" y="2245751"/>
                    <a:pt x="3510483" y="2233728"/>
                  </a:cubicBezTo>
                  <a:close/>
                  <a:moveTo>
                    <a:pt x="1909396" y="2275809"/>
                  </a:moveTo>
                  <a:cubicBezTo>
                    <a:pt x="2013597" y="2261782"/>
                    <a:pt x="2117798" y="2227716"/>
                    <a:pt x="2189937" y="2203670"/>
                  </a:cubicBezTo>
                  <a:cubicBezTo>
                    <a:pt x="2191941" y="2203670"/>
                    <a:pt x="2193944" y="2201666"/>
                    <a:pt x="2195948" y="2201666"/>
                  </a:cubicBezTo>
                  <a:lnTo>
                    <a:pt x="2199956" y="2199662"/>
                  </a:lnTo>
                  <a:cubicBezTo>
                    <a:pt x="2215987" y="2195654"/>
                    <a:pt x="2242037" y="2183631"/>
                    <a:pt x="2262076" y="2173612"/>
                  </a:cubicBezTo>
                  <a:cubicBezTo>
                    <a:pt x="2272095" y="2167600"/>
                    <a:pt x="2272095" y="2159585"/>
                    <a:pt x="2274099" y="2145558"/>
                  </a:cubicBezTo>
                  <a:cubicBezTo>
                    <a:pt x="2276103" y="2131530"/>
                    <a:pt x="2282114" y="2087445"/>
                    <a:pt x="2282114" y="2069411"/>
                  </a:cubicBezTo>
                  <a:cubicBezTo>
                    <a:pt x="2282114" y="2055384"/>
                    <a:pt x="2276103" y="2049372"/>
                    <a:pt x="2270091" y="2045364"/>
                  </a:cubicBezTo>
                  <a:cubicBezTo>
                    <a:pt x="2264080" y="2041357"/>
                    <a:pt x="2254060" y="2041357"/>
                    <a:pt x="2246045" y="2045364"/>
                  </a:cubicBezTo>
                  <a:lnTo>
                    <a:pt x="2238029" y="2049372"/>
                  </a:lnTo>
                  <a:cubicBezTo>
                    <a:pt x="2111786" y="2117503"/>
                    <a:pt x="2003577" y="2173612"/>
                    <a:pt x="1851284" y="2201666"/>
                  </a:cubicBezTo>
                  <a:cubicBezTo>
                    <a:pt x="1833249" y="2205674"/>
                    <a:pt x="1815214" y="2207677"/>
                    <a:pt x="1799183" y="2211685"/>
                  </a:cubicBezTo>
                  <a:cubicBezTo>
                    <a:pt x="1719029" y="2225712"/>
                    <a:pt x="1656909" y="2237735"/>
                    <a:pt x="1608816" y="2229720"/>
                  </a:cubicBezTo>
                  <a:cubicBezTo>
                    <a:pt x="1568739" y="2219700"/>
                    <a:pt x="1566735" y="2229720"/>
                    <a:pt x="1564731" y="2233728"/>
                  </a:cubicBezTo>
                  <a:cubicBezTo>
                    <a:pt x="1562727" y="2243747"/>
                    <a:pt x="1574750" y="2249758"/>
                    <a:pt x="1596793" y="2257774"/>
                  </a:cubicBezTo>
                  <a:cubicBezTo>
                    <a:pt x="1652901" y="2275809"/>
                    <a:pt x="1721033" y="2283824"/>
                    <a:pt x="1785156" y="2283824"/>
                  </a:cubicBezTo>
                  <a:cubicBezTo>
                    <a:pt x="1831245" y="2283824"/>
                    <a:pt x="1875330" y="2279816"/>
                    <a:pt x="1909396" y="2275809"/>
                  </a:cubicBezTo>
                  <a:close/>
                  <a:moveTo>
                    <a:pt x="5243825" y="4999059"/>
                  </a:moveTo>
                  <a:cubicBezTo>
                    <a:pt x="5241821" y="4995052"/>
                    <a:pt x="5239817" y="4991044"/>
                    <a:pt x="5237813" y="4989040"/>
                  </a:cubicBezTo>
                  <a:lnTo>
                    <a:pt x="5237813" y="4989040"/>
                  </a:lnTo>
                  <a:lnTo>
                    <a:pt x="5237813" y="4989040"/>
                  </a:lnTo>
                  <a:cubicBezTo>
                    <a:pt x="5221782" y="4860793"/>
                    <a:pt x="5177697" y="4582256"/>
                    <a:pt x="5105558" y="4450001"/>
                  </a:cubicBezTo>
                  <a:cubicBezTo>
                    <a:pt x="5037427" y="4325761"/>
                    <a:pt x="4861087" y="4201522"/>
                    <a:pt x="4708793" y="4131386"/>
                  </a:cubicBezTo>
                  <a:lnTo>
                    <a:pt x="4668716" y="3556277"/>
                  </a:lnTo>
                  <a:cubicBezTo>
                    <a:pt x="4666712" y="3524216"/>
                    <a:pt x="4652685" y="3496162"/>
                    <a:pt x="4628639" y="3478127"/>
                  </a:cubicBezTo>
                  <a:cubicBezTo>
                    <a:pt x="4604592" y="3460092"/>
                    <a:pt x="4574534" y="3452077"/>
                    <a:pt x="4544476" y="3458088"/>
                  </a:cubicBezTo>
                  <a:cubicBezTo>
                    <a:pt x="4484361" y="3462096"/>
                    <a:pt x="4430256" y="3490150"/>
                    <a:pt x="4390179" y="3536239"/>
                  </a:cubicBezTo>
                  <a:cubicBezTo>
                    <a:pt x="4350102" y="3582328"/>
                    <a:pt x="4330063" y="3640440"/>
                    <a:pt x="4334071" y="3700556"/>
                  </a:cubicBezTo>
                  <a:lnTo>
                    <a:pt x="4342086" y="4051232"/>
                  </a:lnTo>
                  <a:cubicBezTo>
                    <a:pt x="4219851" y="4031193"/>
                    <a:pt x="4059541" y="4005143"/>
                    <a:pt x="3915263" y="3981096"/>
                  </a:cubicBezTo>
                  <a:lnTo>
                    <a:pt x="3758962" y="3766683"/>
                  </a:lnTo>
                  <a:cubicBezTo>
                    <a:pt x="3817074" y="3664486"/>
                    <a:pt x="3865166" y="3524216"/>
                    <a:pt x="3915263" y="3389957"/>
                  </a:cubicBezTo>
                  <a:cubicBezTo>
                    <a:pt x="3981391" y="3345872"/>
                    <a:pt x="4093607" y="3271729"/>
                    <a:pt x="4163742" y="3209609"/>
                  </a:cubicBezTo>
                  <a:cubicBezTo>
                    <a:pt x="4271951" y="3105408"/>
                    <a:pt x="4358117" y="2975157"/>
                    <a:pt x="4358117" y="2838894"/>
                  </a:cubicBezTo>
                  <a:cubicBezTo>
                    <a:pt x="4358117" y="2724674"/>
                    <a:pt x="4320044" y="2630493"/>
                    <a:pt x="4261932" y="2562361"/>
                  </a:cubicBezTo>
                  <a:cubicBezTo>
                    <a:pt x="4261932" y="2562361"/>
                    <a:pt x="4261932" y="2562361"/>
                    <a:pt x="4261932" y="2560357"/>
                  </a:cubicBezTo>
                  <a:cubicBezTo>
                    <a:pt x="4261932" y="2560357"/>
                    <a:pt x="4259928" y="2558353"/>
                    <a:pt x="4259928" y="2558353"/>
                  </a:cubicBezTo>
                  <a:cubicBezTo>
                    <a:pt x="4259928" y="2558353"/>
                    <a:pt x="4259928" y="2558353"/>
                    <a:pt x="4259928" y="2558353"/>
                  </a:cubicBezTo>
                  <a:cubicBezTo>
                    <a:pt x="4247905" y="2546330"/>
                    <a:pt x="4223858" y="2520280"/>
                    <a:pt x="4219851" y="2496234"/>
                  </a:cubicBezTo>
                  <a:cubicBezTo>
                    <a:pt x="4217847" y="2482207"/>
                    <a:pt x="4215843" y="2470183"/>
                    <a:pt x="4211835" y="2458160"/>
                  </a:cubicBezTo>
                  <a:cubicBezTo>
                    <a:pt x="4213839" y="2452149"/>
                    <a:pt x="4215843" y="2444133"/>
                    <a:pt x="4217847" y="2440125"/>
                  </a:cubicBezTo>
                  <a:cubicBezTo>
                    <a:pt x="4446287" y="2087445"/>
                    <a:pt x="4448291" y="1303935"/>
                    <a:pt x="4326055" y="1019386"/>
                  </a:cubicBezTo>
                  <a:cubicBezTo>
                    <a:pt x="4213839" y="752872"/>
                    <a:pt x="3943317" y="448285"/>
                    <a:pt x="3612680" y="400192"/>
                  </a:cubicBezTo>
                  <a:cubicBezTo>
                    <a:pt x="3582622" y="362119"/>
                    <a:pt x="3484432" y="245895"/>
                    <a:pt x="3282042" y="131675"/>
                  </a:cubicBezTo>
                  <a:cubicBezTo>
                    <a:pt x="3019536" y="-18615"/>
                    <a:pt x="2494524" y="-66708"/>
                    <a:pt x="2001573" y="129671"/>
                  </a:cubicBezTo>
                  <a:cubicBezTo>
                    <a:pt x="1496600" y="330057"/>
                    <a:pt x="1119874" y="700772"/>
                    <a:pt x="995634" y="1121583"/>
                  </a:cubicBezTo>
                  <a:cubicBezTo>
                    <a:pt x="965576" y="1219773"/>
                    <a:pt x="943533" y="1327981"/>
                    <a:pt x="925499" y="1442202"/>
                  </a:cubicBezTo>
                  <a:cubicBezTo>
                    <a:pt x="921491" y="1482279"/>
                    <a:pt x="911472" y="1524360"/>
                    <a:pt x="901452" y="1562433"/>
                  </a:cubicBezTo>
                  <a:cubicBezTo>
                    <a:pt x="897445" y="1584476"/>
                    <a:pt x="895441" y="1632569"/>
                    <a:pt x="893437" y="1688677"/>
                  </a:cubicBezTo>
                  <a:cubicBezTo>
                    <a:pt x="889429" y="1732762"/>
                    <a:pt x="887425" y="1774843"/>
                    <a:pt x="885421" y="1816924"/>
                  </a:cubicBezTo>
                  <a:cubicBezTo>
                    <a:pt x="887425" y="1814920"/>
                    <a:pt x="889429" y="1812916"/>
                    <a:pt x="889429" y="1810912"/>
                  </a:cubicBezTo>
                  <a:cubicBezTo>
                    <a:pt x="889429" y="1822936"/>
                    <a:pt x="889429" y="1834959"/>
                    <a:pt x="889429" y="1846982"/>
                  </a:cubicBezTo>
                  <a:cubicBezTo>
                    <a:pt x="889429" y="1875036"/>
                    <a:pt x="889429" y="1903090"/>
                    <a:pt x="889429" y="1931144"/>
                  </a:cubicBezTo>
                  <a:cubicBezTo>
                    <a:pt x="889429" y="2093457"/>
                    <a:pt x="901452" y="2255770"/>
                    <a:pt x="923495" y="2410068"/>
                  </a:cubicBezTo>
                  <a:cubicBezTo>
                    <a:pt x="927503" y="2436118"/>
                    <a:pt x="933514" y="2460164"/>
                    <a:pt x="941530" y="2482207"/>
                  </a:cubicBezTo>
                  <a:cubicBezTo>
                    <a:pt x="953553" y="2524288"/>
                    <a:pt x="945537" y="2568373"/>
                    <a:pt x="921491" y="2604442"/>
                  </a:cubicBezTo>
                  <a:cubicBezTo>
                    <a:pt x="877406" y="2668566"/>
                    <a:pt x="847348" y="2750724"/>
                    <a:pt x="847348" y="2842902"/>
                  </a:cubicBezTo>
                  <a:cubicBezTo>
                    <a:pt x="847348" y="2975157"/>
                    <a:pt x="929506" y="3107412"/>
                    <a:pt x="1039719" y="3213617"/>
                  </a:cubicBezTo>
                  <a:cubicBezTo>
                    <a:pt x="1043727" y="3217624"/>
                    <a:pt x="1047734" y="3219628"/>
                    <a:pt x="1051742" y="3223636"/>
                  </a:cubicBezTo>
                  <a:cubicBezTo>
                    <a:pt x="1065769" y="3237663"/>
                    <a:pt x="1081800" y="3249686"/>
                    <a:pt x="1097831" y="3263713"/>
                  </a:cubicBezTo>
                  <a:cubicBezTo>
                    <a:pt x="1097831" y="3263713"/>
                    <a:pt x="1097831" y="3263713"/>
                    <a:pt x="1097831" y="3263713"/>
                  </a:cubicBezTo>
                  <a:cubicBezTo>
                    <a:pt x="1133901" y="3291768"/>
                    <a:pt x="1169970" y="3317818"/>
                    <a:pt x="1198024" y="3335853"/>
                  </a:cubicBezTo>
                  <a:cubicBezTo>
                    <a:pt x="1198024" y="3333849"/>
                    <a:pt x="1196020" y="3333849"/>
                    <a:pt x="1196020" y="3331845"/>
                  </a:cubicBezTo>
                  <a:cubicBezTo>
                    <a:pt x="1208043" y="3339860"/>
                    <a:pt x="1222071" y="3345872"/>
                    <a:pt x="1234094" y="3353887"/>
                  </a:cubicBezTo>
                  <a:cubicBezTo>
                    <a:pt x="1246117" y="3369918"/>
                    <a:pt x="1262148" y="3385949"/>
                    <a:pt x="1280183" y="3403984"/>
                  </a:cubicBezTo>
                  <a:cubicBezTo>
                    <a:pt x="1344306" y="3582328"/>
                    <a:pt x="1460530" y="3794737"/>
                    <a:pt x="1594789" y="3916973"/>
                  </a:cubicBezTo>
                  <a:cubicBezTo>
                    <a:pt x="1604808" y="3926992"/>
                    <a:pt x="1614828" y="3937012"/>
                    <a:pt x="1626851" y="3947031"/>
                  </a:cubicBezTo>
                  <a:cubicBezTo>
                    <a:pt x="1646890" y="3963062"/>
                    <a:pt x="1668932" y="3981096"/>
                    <a:pt x="1692978" y="4001135"/>
                  </a:cubicBezTo>
                  <a:cubicBezTo>
                    <a:pt x="1731052" y="4029189"/>
                    <a:pt x="1753094" y="4085297"/>
                    <a:pt x="1668932" y="4101328"/>
                  </a:cubicBezTo>
                  <a:cubicBezTo>
                    <a:pt x="1538681" y="4129382"/>
                    <a:pt x="1368353" y="4163448"/>
                    <a:pt x="1218063" y="4193506"/>
                  </a:cubicBezTo>
                  <a:cubicBezTo>
                    <a:pt x="1067773" y="4223564"/>
                    <a:pt x="939526" y="4245607"/>
                    <a:pt x="895441" y="4251618"/>
                  </a:cubicBezTo>
                  <a:cubicBezTo>
                    <a:pt x="749159" y="4265645"/>
                    <a:pt x="418521" y="4447997"/>
                    <a:pt x="320332" y="4628345"/>
                  </a:cubicBezTo>
                  <a:cubicBezTo>
                    <a:pt x="248193" y="4762603"/>
                    <a:pt x="204108" y="5043144"/>
                    <a:pt x="188077" y="5171391"/>
                  </a:cubicBezTo>
                  <a:cubicBezTo>
                    <a:pt x="188077" y="5171391"/>
                    <a:pt x="188077" y="5173395"/>
                    <a:pt x="188077" y="5173395"/>
                  </a:cubicBezTo>
                  <a:cubicBezTo>
                    <a:pt x="188077" y="5175399"/>
                    <a:pt x="188077" y="5177403"/>
                    <a:pt x="188077" y="5177403"/>
                  </a:cubicBezTo>
                  <a:cubicBezTo>
                    <a:pt x="188077" y="5181411"/>
                    <a:pt x="186073" y="5187423"/>
                    <a:pt x="186073" y="5191430"/>
                  </a:cubicBezTo>
                  <a:cubicBezTo>
                    <a:pt x="186073" y="5193434"/>
                    <a:pt x="186073" y="5195438"/>
                    <a:pt x="186073" y="5197442"/>
                  </a:cubicBezTo>
                  <a:cubicBezTo>
                    <a:pt x="186073" y="5199445"/>
                    <a:pt x="186073" y="5201449"/>
                    <a:pt x="186073" y="5205457"/>
                  </a:cubicBezTo>
                  <a:lnTo>
                    <a:pt x="186073" y="5207461"/>
                  </a:lnTo>
                  <a:cubicBezTo>
                    <a:pt x="186073" y="5213473"/>
                    <a:pt x="188077" y="5221488"/>
                    <a:pt x="192085" y="5225496"/>
                  </a:cubicBezTo>
                  <a:cubicBezTo>
                    <a:pt x="186073" y="5267577"/>
                    <a:pt x="180061" y="5311662"/>
                    <a:pt x="174050" y="5357751"/>
                  </a:cubicBezTo>
                  <a:cubicBezTo>
                    <a:pt x="174050" y="5359754"/>
                    <a:pt x="174050" y="5361758"/>
                    <a:pt x="174050" y="5361758"/>
                  </a:cubicBezTo>
                  <a:lnTo>
                    <a:pt x="238173" y="5361758"/>
                  </a:lnTo>
                  <a:cubicBezTo>
                    <a:pt x="238173" y="5361758"/>
                    <a:pt x="242181" y="5293627"/>
                    <a:pt x="254204" y="5209465"/>
                  </a:cubicBezTo>
                  <a:lnTo>
                    <a:pt x="254204" y="5207461"/>
                  </a:lnTo>
                  <a:cubicBezTo>
                    <a:pt x="268231" y="5103260"/>
                    <a:pt x="310313" y="4792661"/>
                    <a:pt x="384456" y="4660406"/>
                  </a:cubicBezTo>
                  <a:cubicBezTo>
                    <a:pt x="468618" y="4504105"/>
                    <a:pt x="775209" y="4331773"/>
                    <a:pt x="905460" y="4319749"/>
                  </a:cubicBezTo>
                  <a:cubicBezTo>
                    <a:pt x="975595" y="4313738"/>
                    <a:pt x="1214055" y="4265645"/>
                    <a:pt x="1440492" y="4219556"/>
                  </a:cubicBezTo>
                  <a:cubicBezTo>
                    <a:pt x="1440492" y="4219556"/>
                    <a:pt x="1440492" y="4219556"/>
                    <a:pt x="1442496" y="4219556"/>
                  </a:cubicBezTo>
                  <a:cubicBezTo>
                    <a:pt x="1442496" y="4219556"/>
                    <a:pt x="1444499" y="4219556"/>
                    <a:pt x="1444499" y="4219556"/>
                  </a:cubicBezTo>
                  <a:cubicBezTo>
                    <a:pt x="1444499" y="4219556"/>
                    <a:pt x="1444499" y="4219556"/>
                    <a:pt x="1444499" y="4219556"/>
                  </a:cubicBezTo>
                  <a:cubicBezTo>
                    <a:pt x="1446503" y="4219556"/>
                    <a:pt x="1448507" y="4219556"/>
                    <a:pt x="1450511" y="4217553"/>
                  </a:cubicBezTo>
                  <a:lnTo>
                    <a:pt x="1450511" y="4217553"/>
                  </a:lnTo>
                  <a:cubicBezTo>
                    <a:pt x="1478565" y="4215549"/>
                    <a:pt x="1486580" y="4229576"/>
                    <a:pt x="1478565" y="4249614"/>
                  </a:cubicBezTo>
                  <a:cubicBezTo>
                    <a:pt x="1478565" y="4249614"/>
                    <a:pt x="1478565" y="4249614"/>
                    <a:pt x="1478565" y="4249614"/>
                  </a:cubicBezTo>
                  <a:cubicBezTo>
                    <a:pt x="1478565" y="4249614"/>
                    <a:pt x="1478565" y="4251618"/>
                    <a:pt x="1476561" y="4251618"/>
                  </a:cubicBezTo>
                  <a:cubicBezTo>
                    <a:pt x="1476561" y="4253622"/>
                    <a:pt x="1474557" y="4255626"/>
                    <a:pt x="1474557" y="4255626"/>
                  </a:cubicBezTo>
                  <a:lnTo>
                    <a:pt x="1474557" y="4255626"/>
                  </a:lnTo>
                  <a:cubicBezTo>
                    <a:pt x="1456522" y="4299711"/>
                    <a:pt x="1456522" y="4353815"/>
                    <a:pt x="1484577" y="4423951"/>
                  </a:cubicBezTo>
                  <a:cubicBezTo>
                    <a:pt x="1554712" y="4596283"/>
                    <a:pt x="1696986" y="4648383"/>
                    <a:pt x="1725040" y="4658403"/>
                  </a:cubicBezTo>
                  <a:cubicBezTo>
                    <a:pt x="1727044" y="4660406"/>
                    <a:pt x="1731052" y="4658403"/>
                    <a:pt x="1733056" y="4656399"/>
                  </a:cubicBezTo>
                  <a:lnTo>
                    <a:pt x="1771129" y="4626341"/>
                  </a:lnTo>
                  <a:lnTo>
                    <a:pt x="1775137" y="4622333"/>
                  </a:lnTo>
                  <a:cubicBezTo>
                    <a:pt x="1781148" y="4618325"/>
                    <a:pt x="1779145" y="4608306"/>
                    <a:pt x="1773133" y="4606302"/>
                  </a:cubicBezTo>
                  <a:cubicBezTo>
                    <a:pt x="1729048" y="4588267"/>
                    <a:pt x="1602805" y="4524144"/>
                    <a:pt x="1550704" y="4395896"/>
                  </a:cubicBezTo>
                  <a:cubicBezTo>
                    <a:pt x="1498604" y="4269653"/>
                    <a:pt x="1562727" y="4229576"/>
                    <a:pt x="1729048" y="4155433"/>
                  </a:cubicBezTo>
                  <a:cubicBezTo>
                    <a:pt x="1799183" y="4141406"/>
                    <a:pt x="1853288" y="4129382"/>
                    <a:pt x="1879338" y="4125375"/>
                  </a:cubicBezTo>
                  <a:cubicBezTo>
                    <a:pt x="1883345" y="4129382"/>
                    <a:pt x="1889357" y="4131386"/>
                    <a:pt x="1895369" y="4135394"/>
                  </a:cubicBezTo>
                  <a:cubicBezTo>
                    <a:pt x="1895369" y="4135394"/>
                    <a:pt x="1897372" y="4135394"/>
                    <a:pt x="1897372" y="4137398"/>
                  </a:cubicBezTo>
                  <a:cubicBezTo>
                    <a:pt x="1923423" y="4153429"/>
                    <a:pt x="1979531" y="4191502"/>
                    <a:pt x="1969512" y="4251618"/>
                  </a:cubicBezTo>
                  <a:lnTo>
                    <a:pt x="1941458" y="4433970"/>
                  </a:lnTo>
                  <a:cubicBezTo>
                    <a:pt x="1939454" y="4454008"/>
                    <a:pt x="1953481" y="4472043"/>
                    <a:pt x="1973519" y="4474047"/>
                  </a:cubicBezTo>
                  <a:cubicBezTo>
                    <a:pt x="1991554" y="4476051"/>
                    <a:pt x="2007585" y="4462024"/>
                    <a:pt x="2009589" y="4445993"/>
                  </a:cubicBezTo>
                  <a:lnTo>
                    <a:pt x="2037643" y="4267649"/>
                  </a:lnTo>
                  <a:cubicBezTo>
                    <a:pt x="2041651" y="4247611"/>
                    <a:pt x="2071709" y="4231580"/>
                    <a:pt x="2105774" y="4245607"/>
                  </a:cubicBezTo>
                  <a:cubicBezTo>
                    <a:pt x="2105774" y="4245607"/>
                    <a:pt x="2105774" y="4245607"/>
                    <a:pt x="2105774" y="4245607"/>
                  </a:cubicBezTo>
                  <a:cubicBezTo>
                    <a:pt x="2145852" y="4263641"/>
                    <a:pt x="2187933" y="4279672"/>
                    <a:pt x="2232018" y="4293699"/>
                  </a:cubicBezTo>
                  <a:lnTo>
                    <a:pt x="2288126" y="4239595"/>
                  </a:lnTo>
                  <a:cubicBezTo>
                    <a:pt x="2169898" y="4203526"/>
                    <a:pt x="2057682" y="4151425"/>
                    <a:pt x="1961496" y="4095317"/>
                  </a:cubicBezTo>
                  <a:cubicBezTo>
                    <a:pt x="1961496" y="4095317"/>
                    <a:pt x="1961496" y="4095317"/>
                    <a:pt x="1961496" y="4095317"/>
                  </a:cubicBezTo>
                  <a:cubicBezTo>
                    <a:pt x="1851284" y="4031193"/>
                    <a:pt x="1759106" y="3963062"/>
                    <a:pt x="1690975" y="3906954"/>
                  </a:cubicBezTo>
                  <a:cubicBezTo>
                    <a:pt x="1690975" y="3906954"/>
                    <a:pt x="1688971" y="3904950"/>
                    <a:pt x="1688971" y="3904950"/>
                  </a:cubicBezTo>
                  <a:lnTo>
                    <a:pt x="1686967" y="3902946"/>
                  </a:lnTo>
                  <a:cubicBezTo>
                    <a:pt x="1682959" y="3898938"/>
                    <a:pt x="1676947" y="3894930"/>
                    <a:pt x="1672940" y="3892927"/>
                  </a:cubicBezTo>
                  <a:cubicBezTo>
                    <a:pt x="1654905" y="3878899"/>
                    <a:pt x="1638874" y="3860865"/>
                    <a:pt x="1626851" y="3844834"/>
                  </a:cubicBezTo>
                  <a:cubicBezTo>
                    <a:pt x="1602805" y="3816780"/>
                    <a:pt x="1436484" y="3614389"/>
                    <a:pt x="1394403" y="3508185"/>
                  </a:cubicBezTo>
                  <a:cubicBezTo>
                    <a:pt x="1354325" y="3424022"/>
                    <a:pt x="1320260" y="3329841"/>
                    <a:pt x="1304229" y="3227644"/>
                  </a:cubicBezTo>
                  <a:cubicBezTo>
                    <a:pt x="1282186" y="3145485"/>
                    <a:pt x="1268159" y="3057315"/>
                    <a:pt x="1264152" y="2967141"/>
                  </a:cubicBezTo>
                  <a:lnTo>
                    <a:pt x="1262148" y="2911034"/>
                  </a:lnTo>
                  <a:cubicBezTo>
                    <a:pt x="1262148" y="2905022"/>
                    <a:pt x="1260144" y="2897006"/>
                    <a:pt x="1260144" y="2890995"/>
                  </a:cubicBezTo>
                  <a:cubicBezTo>
                    <a:pt x="1258140" y="2844906"/>
                    <a:pt x="1256136" y="2784790"/>
                    <a:pt x="1258140" y="2718663"/>
                  </a:cubicBezTo>
                  <a:cubicBezTo>
                    <a:pt x="1258140" y="2718663"/>
                    <a:pt x="1258140" y="2718663"/>
                    <a:pt x="1258140" y="2718663"/>
                  </a:cubicBezTo>
                  <a:cubicBezTo>
                    <a:pt x="1258140" y="2718663"/>
                    <a:pt x="1258140" y="2718663"/>
                    <a:pt x="1258140" y="2718663"/>
                  </a:cubicBezTo>
                  <a:lnTo>
                    <a:pt x="1258140" y="2718663"/>
                  </a:lnTo>
                  <a:cubicBezTo>
                    <a:pt x="1258140" y="2616465"/>
                    <a:pt x="1268159" y="2418083"/>
                    <a:pt x="1304229" y="2233728"/>
                  </a:cubicBezTo>
                  <a:cubicBezTo>
                    <a:pt x="1306233" y="2225712"/>
                    <a:pt x="1308237" y="2215693"/>
                    <a:pt x="1308237" y="2207677"/>
                  </a:cubicBezTo>
                  <a:cubicBezTo>
                    <a:pt x="1308237" y="2201666"/>
                    <a:pt x="1310241" y="2195654"/>
                    <a:pt x="1312244" y="2189643"/>
                  </a:cubicBezTo>
                  <a:cubicBezTo>
                    <a:pt x="1314248" y="2181627"/>
                    <a:pt x="1316252" y="2173612"/>
                    <a:pt x="1318256" y="2165596"/>
                  </a:cubicBezTo>
                  <a:cubicBezTo>
                    <a:pt x="1318256" y="2163592"/>
                    <a:pt x="1318256" y="2163592"/>
                    <a:pt x="1318256" y="2161588"/>
                  </a:cubicBezTo>
                  <a:cubicBezTo>
                    <a:pt x="1318256" y="2161588"/>
                    <a:pt x="1318256" y="2161588"/>
                    <a:pt x="1318256" y="2161588"/>
                  </a:cubicBezTo>
                  <a:cubicBezTo>
                    <a:pt x="1318256" y="2159585"/>
                    <a:pt x="1320260" y="2155577"/>
                    <a:pt x="1320260" y="2153573"/>
                  </a:cubicBezTo>
                  <a:lnTo>
                    <a:pt x="1320260" y="2153573"/>
                  </a:lnTo>
                  <a:cubicBezTo>
                    <a:pt x="1324268" y="2129527"/>
                    <a:pt x="1330279" y="2107484"/>
                    <a:pt x="1336291" y="2087445"/>
                  </a:cubicBezTo>
                  <a:cubicBezTo>
                    <a:pt x="1354325" y="2031337"/>
                    <a:pt x="1386387" y="2019314"/>
                    <a:pt x="1416445" y="2011299"/>
                  </a:cubicBezTo>
                  <a:cubicBezTo>
                    <a:pt x="1464538" y="1997272"/>
                    <a:pt x="1516638" y="1983245"/>
                    <a:pt x="1570743" y="1965210"/>
                  </a:cubicBezTo>
                  <a:lnTo>
                    <a:pt x="1570743" y="1965210"/>
                  </a:lnTo>
                  <a:cubicBezTo>
                    <a:pt x="1963500" y="1903090"/>
                    <a:pt x="2656837" y="1748793"/>
                    <a:pt x="2901308" y="1580468"/>
                  </a:cubicBezTo>
                  <a:cubicBezTo>
                    <a:pt x="2851212" y="1634572"/>
                    <a:pt x="2743003" y="1716731"/>
                    <a:pt x="2674872" y="1754804"/>
                  </a:cubicBezTo>
                  <a:lnTo>
                    <a:pt x="2871250" y="1694688"/>
                  </a:lnTo>
                  <a:cubicBezTo>
                    <a:pt x="3129749" y="1616538"/>
                    <a:pt x="3268015" y="1564437"/>
                    <a:pt x="3350174" y="1490294"/>
                  </a:cubicBezTo>
                  <a:cubicBezTo>
                    <a:pt x="3360193" y="1480275"/>
                    <a:pt x="3370212" y="1474263"/>
                    <a:pt x="3380232" y="1474263"/>
                  </a:cubicBezTo>
                  <a:cubicBezTo>
                    <a:pt x="3390251" y="1474263"/>
                    <a:pt x="3400270" y="1480275"/>
                    <a:pt x="3410289" y="1492298"/>
                  </a:cubicBezTo>
                  <a:cubicBezTo>
                    <a:pt x="3410289" y="1494302"/>
                    <a:pt x="3412293" y="1494302"/>
                    <a:pt x="3412293" y="1494302"/>
                  </a:cubicBezTo>
                  <a:cubicBezTo>
                    <a:pt x="3514490" y="1626557"/>
                    <a:pt x="3648749" y="1770835"/>
                    <a:pt x="3801043" y="1871028"/>
                  </a:cubicBezTo>
                  <a:lnTo>
                    <a:pt x="3799039" y="1871028"/>
                  </a:lnTo>
                  <a:cubicBezTo>
                    <a:pt x="3809058" y="1877040"/>
                    <a:pt x="3821081" y="1885055"/>
                    <a:pt x="3831101" y="1899082"/>
                  </a:cubicBezTo>
                  <a:cubicBezTo>
                    <a:pt x="3831101" y="1899082"/>
                    <a:pt x="3833105" y="1901086"/>
                    <a:pt x="3833105" y="1903090"/>
                  </a:cubicBezTo>
                  <a:cubicBezTo>
                    <a:pt x="3835108" y="1905094"/>
                    <a:pt x="3837112" y="1907098"/>
                    <a:pt x="3837112" y="1911105"/>
                  </a:cubicBezTo>
                  <a:cubicBezTo>
                    <a:pt x="3857151" y="1941163"/>
                    <a:pt x="3873182" y="1987252"/>
                    <a:pt x="3889213" y="2047368"/>
                  </a:cubicBezTo>
                  <a:cubicBezTo>
                    <a:pt x="3889213" y="2047368"/>
                    <a:pt x="3889213" y="2047368"/>
                    <a:pt x="3889213" y="2047368"/>
                  </a:cubicBezTo>
                  <a:cubicBezTo>
                    <a:pt x="3909252" y="2131530"/>
                    <a:pt x="3925282" y="2239739"/>
                    <a:pt x="3935302" y="2349952"/>
                  </a:cubicBezTo>
                  <a:lnTo>
                    <a:pt x="3935302" y="2351955"/>
                  </a:lnTo>
                  <a:cubicBezTo>
                    <a:pt x="3939310" y="2404056"/>
                    <a:pt x="3943317" y="2458160"/>
                    <a:pt x="3945321" y="2510261"/>
                  </a:cubicBezTo>
                  <a:cubicBezTo>
                    <a:pt x="3947325" y="2568373"/>
                    <a:pt x="3949329" y="2624481"/>
                    <a:pt x="3949329" y="2678585"/>
                  </a:cubicBezTo>
                  <a:cubicBezTo>
                    <a:pt x="3949329" y="2690609"/>
                    <a:pt x="3949329" y="2702632"/>
                    <a:pt x="3949329" y="2712651"/>
                  </a:cubicBezTo>
                  <a:cubicBezTo>
                    <a:pt x="3949329" y="2728682"/>
                    <a:pt x="3949329" y="2742709"/>
                    <a:pt x="3949329" y="2758740"/>
                  </a:cubicBezTo>
                  <a:cubicBezTo>
                    <a:pt x="3947325" y="2808836"/>
                    <a:pt x="3943317" y="2852921"/>
                    <a:pt x="3939310" y="2886987"/>
                  </a:cubicBezTo>
                  <a:cubicBezTo>
                    <a:pt x="3905244" y="3289764"/>
                    <a:pt x="3805051" y="3524216"/>
                    <a:pt x="3710869" y="3702560"/>
                  </a:cubicBezTo>
                  <a:lnTo>
                    <a:pt x="3310096" y="3153501"/>
                  </a:lnTo>
                  <a:cubicBezTo>
                    <a:pt x="3286050" y="3119435"/>
                    <a:pt x="3247977" y="3095389"/>
                    <a:pt x="3205895" y="3087373"/>
                  </a:cubicBezTo>
                  <a:cubicBezTo>
                    <a:pt x="3163814" y="3079358"/>
                    <a:pt x="3121733" y="3089377"/>
                    <a:pt x="3085664" y="3113424"/>
                  </a:cubicBezTo>
                  <a:cubicBezTo>
                    <a:pt x="3051598" y="3137470"/>
                    <a:pt x="3027552" y="3175543"/>
                    <a:pt x="3019536" y="3217624"/>
                  </a:cubicBezTo>
                  <a:cubicBezTo>
                    <a:pt x="3011521" y="3259706"/>
                    <a:pt x="3021540" y="3301787"/>
                    <a:pt x="3045586" y="3335853"/>
                  </a:cubicBezTo>
                  <a:lnTo>
                    <a:pt x="3099691" y="3418011"/>
                  </a:lnTo>
                  <a:cubicBezTo>
                    <a:pt x="3081656" y="3401980"/>
                    <a:pt x="3063621" y="3387953"/>
                    <a:pt x="3041579" y="3375930"/>
                  </a:cubicBezTo>
                  <a:cubicBezTo>
                    <a:pt x="2843196" y="3259706"/>
                    <a:pt x="2546624" y="3307798"/>
                    <a:pt x="2432404" y="3359899"/>
                  </a:cubicBezTo>
                  <a:cubicBezTo>
                    <a:pt x="2412366" y="3369918"/>
                    <a:pt x="2388319" y="3377933"/>
                    <a:pt x="2360265" y="3387953"/>
                  </a:cubicBezTo>
                  <a:cubicBezTo>
                    <a:pt x="2221999" y="3442057"/>
                    <a:pt x="2031631" y="3516200"/>
                    <a:pt x="2009589" y="3662482"/>
                  </a:cubicBezTo>
                  <a:cubicBezTo>
                    <a:pt x="1993558" y="3764679"/>
                    <a:pt x="2037643" y="3890923"/>
                    <a:pt x="2111786" y="3959054"/>
                  </a:cubicBezTo>
                  <a:cubicBezTo>
                    <a:pt x="2145852" y="3989112"/>
                    <a:pt x="2181921" y="4007147"/>
                    <a:pt x="2217991" y="4007147"/>
                  </a:cubicBezTo>
                  <a:cubicBezTo>
                    <a:pt x="2230014" y="4007147"/>
                    <a:pt x="2240033" y="4007147"/>
                    <a:pt x="2252056" y="4003139"/>
                  </a:cubicBezTo>
                  <a:cubicBezTo>
                    <a:pt x="2282114" y="3997127"/>
                    <a:pt x="2336219" y="3987108"/>
                    <a:pt x="2404350" y="3979092"/>
                  </a:cubicBezTo>
                  <a:cubicBezTo>
                    <a:pt x="2412366" y="3997127"/>
                    <a:pt x="2422385" y="4013158"/>
                    <a:pt x="2436412" y="4027185"/>
                  </a:cubicBezTo>
                  <a:lnTo>
                    <a:pt x="2470478" y="4059247"/>
                  </a:lnTo>
                  <a:lnTo>
                    <a:pt x="2676876" y="4265645"/>
                  </a:lnTo>
                  <a:lnTo>
                    <a:pt x="2676876" y="4265645"/>
                  </a:lnTo>
                  <a:lnTo>
                    <a:pt x="2678879" y="4267649"/>
                  </a:lnTo>
                  <a:lnTo>
                    <a:pt x="2704930" y="4293699"/>
                  </a:lnTo>
                  <a:cubicBezTo>
                    <a:pt x="2698918" y="4293699"/>
                    <a:pt x="2690903" y="4295703"/>
                    <a:pt x="2682887" y="4295703"/>
                  </a:cubicBezTo>
                  <a:cubicBezTo>
                    <a:pt x="2682887" y="4295703"/>
                    <a:pt x="2682887" y="4295703"/>
                    <a:pt x="2682887" y="4295703"/>
                  </a:cubicBezTo>
                  <a:cubicBezTo>
                    <a:pt x="2664852" y="4297707"/>
                    <a:pt x="2644814" y="4297707"/>
                    <a:pt x="2624775" y="4297707"/>
                  </a:cubicBezTo>
                  <a:cubicBezTo>
                    <a:pt x="2518570" y="4297707"/>
                    <a:pt x="2418377" y="4281676"/>
                    <a:pt x="2322192" y="4255626"/>
                  </a:cubicBezTo>
                  <a:lnTo>
                    <a:pt x="2280111" y="4313738"/>
                  </a:lnTo>
                  <a:cubicBezTo>
                    <a:pt x="2388319" y="4345800"/>
                    <a:pt x="2504543" y="4365838"/>
                    <a:pt x="2624775" y="4365838"/>
                  </a:cubicBezTo>
                  <a:cubicBezTo>
                    <a:pt x="2642810" y="4365838"/>
                    <a:pt x="2660845" y="4365838"/>
                    <a:pt x="2678879" y="4363835"/>
                  </a:cubicBezTo>
                  <a:cubicBezTo>
                    <a:pt x="2728976" y="4363835"/>
                    <a:pt x="2807127" y="4395896"/>
                    <a:pt x="2855219" y="4443989"/>
                  </a:cubicBezTo>
                  <a:lnTo>
                    <a:pt x="2865239" y="4452005"/>
                  </a:lnTo>
                  <a:lnTo>
                    <a:pt x="2867243" y="4454008"/>
                  </a:lnTo>
                  <a:lnTo>
                    <a:pt x="3109710" y="4696476"/>
                  </a:lnTo>
                  <a:cubicBezTo>
                    <a:pt x="3119729" y="4708499"/>
                    <a:pt x="3125741" y="4722526"/>
                    <a:pt x="3123737" y="4738557"/>
                  </a:cubicBezTo>
                  <a:cubicBezTo>
                    <a:pt x="3121733" y="4754588"/>
                    <a:pt x="3113718" y="4766611"/>
                    <a:pt x="3099691" y="4774627"/>
                  </a:cubicBezTo>
                  <a:cubicBezTo>
                    <a:pt x="3085664" y="4782642"/>
                    <a:pt x="3071637" y="4782642"/>
                    <a:pt x="3055606" y="4776630"/>
                  </a:cubicBezTo>
                  <a:lnTo>
                    <a:pt x="3009517" y="4758596"/>
                  </a:lnTo>
                  <a:lnTo>
                    <a:pt x="3059613" y="4834743"/>
                  </a:lnTo>
                  <a:cubicBezTo>
                    <a:pt x="3083660" y="4838750"/>
                    <a:pt x="3105702" y="4834743"/>
                    <a:pt x="3127745" y="4822719"/>
                  </a:cubicBezTo>
                  <a:cubicBezTo>
                    <a:pt x="3143776" y="4814704"/>
                    <a:pt x="3155799" y="4800677"/>
                    <a:pt x="3163814" y="4786650"/>
                  </a:cubicBezTo>
                  <a:lnTo>
                    <a:pt x="3175838" y="4806688"/>
                  </a:lnTo>
                  <a:cubicBezTo>
                    <a:pt x="3175838" y="4806688"/>
                    <a:pt x="3175838" y="4806688"/>
                    <a:pt x="3175838" y="4808692"/>
                  </a:cubicBezTo>
                  <a:lnTo>
                    <a:pt x="3199884" y="4848770"/>
                  </a:lnTo>
                  <a:cubicBezTo>
                    <a:pt x="3213911" y="4872816"/>
                    <a:pt x="3245973" y="4860793"/>
                    <a:pt x="3219922" y="4806688"/>
                  </a:cubicBezTo>
                  <a:cubicBezTo>
                    <a:pt x="3219922" y="4804685"/>
                    <a:pt x="3219922" y="4804685"/>
                    <a:pt x="3217919" y="4804685"/>
                  </a:cubicBezTo>
                  <a:cubicBezTo>
                    <a:pt x="3217919" y="4804685"/>
                    <a:pt x="3217919" y="4804685"/>
                    <a:pt x="3217919" y="4804685"/>
                  </a:cubicBezTo>
                  <a:cubicBezTo>
                    <a:pt x="3193872" y="4754588"/>
                    <a:pt x="3191868" y="4744569"/>
                    <a:pt x="3191868" y="4744569"/>
                  </a:cubicBezTo>
                  <a:lnTo>
                    <a:pt x="3167822" y="4688460"/>
                  </a:lnTo>
                  <a:cubicBezTo>
                    <a:pt x="3167822" y="4688460"/>
                    <a:pt x="3165818" y="4688460"/>
                    <a:pt x="3165818" y="4686456"/>
                  </a:cubicBezTo>
                  <a:cubicBezTo>
                    <a:pt x="3159807" y="4676437"/>
                    <a:pt x="3153795" y="4666418"/>
                    <a:pt x="3145780" y="4658403"/>
                  </a:cubicBezTo>
                  <a:lnTo>
                    <a:pt x="2574678" y="4089305"/>
                  </a:lnTo>
                  <a:lnTo>
                    <a:pt x="2508551" y="4023178"/>
                  </a:lnTo>
                  <a:cubicBezTo>
                    <a:pt x="2510555" y="4025181"/>
                    <a:pt x="2512559" y="4027185"/>
                    <a:pt x="2514563" y="4029189"/>
                  </a:cubicBezTo>
                  <a:lnTo>
                    <a:pt x="2456450" y="3969073"/>
                  </a:lnTo>
                  <a:cubicBezTo>
                    <a:pt x="2436412" y="3943023"/>
                    <a:pt x="2430400" y="3904950"/>
                    <a:pt x="2440420" y="3874892"/>
                  </a:cubicBezTo>
                  <a:cubicBezTo>
                    <a:pt x="2446431" y="3858861"/>
                    <a:pt x="2454447" y="3844834"/>
                    <a:pt x="2468474" y="3834814"/>
                  </a:cubicBezTo>
                  <a:cubicBezTo>
                    <a:pt x="2476489" y="3830807"/>
                    <a:pt x="2484505" y="3824795"/>
                    <a:pt x="2492520" y="3822791"/>
                  </a:cubicBezTo>
                  <a:cubicBezTo>
                    <a:pt x="2526586" y="3810768"/>
                    <a:pt x="2564659" y="3814776"/>
                    <a:pt x="2596721" y="3846838"/>
                  </a:cubicBezTo>
                  <a:cubicBezTo>
                    <a:pt x="2624775" y="3876896"/>
                    <a:pt x="2682887" y="3935008"/>
                    <a:pt x="2712945" y="3967069"/>
                  </a:cubicBezTo>
                  <a:cubicBezTo>
                    <a:pt x="2714949" y="3969073"/>
                    <a:pt x="2716953" y="3971077"/>
                    <a:pt x="2718957" y="3973081"/>
                  </a:cubicBezTo>
                  <a:cubicBezTo>
                    <a:pt x="2720961" y="3975085"/>
                    <a:pt x="2722964" y="3977089"/>
                    <a:pt x="2724968" y="3979092"/>
                  </a:cubicBezTo>
                  <a:cubicBezTo>
                    <a:pt x="2726972" y="3981096"/>
                    <a:pt x="2728976" y="3983100"/>
                    <a:pt x="2730980" y="3985104"/>
                  </a:cubicBezTo>
                  <a:lnTo>
                    <a:pt x="2732984" y="3987108"/>
                  </a:lnTo>
                  <a:lnTo>
                    <a:pt x="2789092" y="4041212"/>
                  </a:lnTo>
                  <a:lnTo>
                    <a:pt x="3223930" y="4458016"/>
                  </a:lnTo>
                  <a:cubicBezTo>
                    <a:pt x="3235953" y="4468035"/>
                    <a:pt x="3249980" y="4474047"/>
                    <a:pt x="3266011" y="4472043"/>
                  </a:cubicBezTo>
                  <a:cubicBezTo>
                    <a:pt x="3274027" y="4472043"/>
                    <a:pt x="3282042" y="4468035"/>
                    <a:pt x="3290058" y="4464028"/>
                  </a:cubicBezTo>
                  <a:lnTo>
                    <a:pt x="3336147" y="4524144"/>
                  </a:lnTo>
                  <a:cubicBezTo>
                    <a:pt x="3360193" y="4558209"/>
                    <a:pt x="3396262" y="4564221"/>
                    <a:pt x="3380232" y="4522140"/>
                  </a:cubicBezTo>
                  <a:cubicBezTo>
                    <a:pt x="3382236" y="4518132"/>
                    <a:pt x="3378228" y="4512120"/>
                    <a:pt x="3372216" y="4504105"/>
                  </a:cubicBezTo>
                  <a:lnTo>
                    <a:pt x="3312100" y="4399904"/>
                  </a:lnTo>
                  <a:cubicBezTo>
                    <a:pt x="3310096" y="4393893"/>
                    <a:pt x="3306089" y="4387881"/>
                    <a:pt x="3302081" y="4383873"/>
                  </a:cubicBezTo>
                  <a:lnTo>
                    <a:pt x="2965432" y="4023178"/>
                  </a:lnTo>
                  <a:lnTo>
                    <a:pt x="2965432" y="4023178"/>
                  </a:lnTo>
                  <a:lnTo>
                    <a:pt x="2684891" y="3724602"/>
                  </a:lnTo>
                  <a:lnTo>
                    <a:pt x="2680883" y="3720594"/>
                  </a:lnTo>
                  <a:lnTo>
                    <a:pt x="2598725" y="3636432"/>
                  </a:lnTo>
                  <a:cubicBezTo>
                    <a:pt x="2590709" y="3628416"/>
                    <a:pt x="2582694" y="3618397"/>
                    <a:pt x="2574678" y="3608378"/>
                  </a:cubicBezTo>
                  <a:lnTo>
                    <a:pt x="2572674" y="3608378"/>
                  </a:lnTo>
                  <a:cubicBezTo>
                    <a:pt x="2568667" y="3604370"/>
                    <a:pt x="2564659" y="3598358"/>
                    <a:pt x="2560651" y="3592347"/>
                  </a:cubicBezTo>
                  <a:cubicBezTo>
                    <a:pt x="2564659" y="3598358"/>
                    <a:pt x="2570671" y="3604370"/>
                    <a:pt x="2574678" y="3608378"/>
                  </a:cubicBezTo>
                  <a:cubicBezTo>
                    <a:pt x="2542617" y="3562289"/>
                    <a:pt x="2526586" y="3504177"/>
                    <a:pt x="2578686" y="3458088"/>
                  </a:cubicBezTo>
                  <a:cubicBezTo>
                    <a:pt x="2616760" y="3428030"/>
                    <a:pt x="2668860" y="3416007"/>
                    <a:pt x="2706934" y="3454080"/>
                  </a:cubicBezTo>
                  <a:cubicBezTo>
                    <a:pt x="2738995" y="3486142"/>
                    <a:pt x="2835181" y="3592347"/>
                    <a:pt x="2863235" y="3624409"/>
                  </a:cubicBezTo>
                  <a:cubicBezTo>
                    <a:pt x="2867243" y="3628416"/>
                    <a:pt x="2869246" y="3632424"/>
                    <a:pt x="2871250" y="3632424"/>
                  </a:cubicBezTo>
                  <a:lnTo>
                    <a:pt x="3245973" y="4013158"/>
                  </a:lnTo>
                  <a:lnTo>
                    <a:pt x="3245973" y="4013158"/>
                  </a:lnTo>
                  <a:lnTo>
                    <a:pt x="3382236" y="4151425"/>
                  </a:lnTo>
                  <a:cubicBezTo>
                    <a:pt x="3384239" y="4153429"/>
                    <a:pt x="3388247" y="4155433"/>
                    <a:pt x="3390251" y="4157437"/>
                  </a:cubicBezTo>
                  <a:lnTo>
                    <a:pt x="3390251" y="4157437"/>
                  </a:lnTo>
                  <a:lnTo>
                    <a:pt x="3474413" y="4245607"/>
                  </a:lnTo>
                  <a:cubicBezTo>
                    <a:pt x="3478421" y="4251618"/>
                    <a:pt x="3486436" y="4253622"/>
                    <a:pt x="3492448" y="4253622"/>
                  </a:cubicBezTo>
                  <a:cubicBezTo>
                    <a:pt x="3500463" y="4253622"/>
                    <a:pt x="3508479" y="4251618"/>
                    <a:pt x="3512487" y="4245607"/>
                  </a:cubicBezTo>
                  <a:cubicBezTo>
                    <a:pt x="3522506" y="4235587"/>
                    <a:pt x="3524510" y="4217553"/>
                    <a:pt x="3512487" y="4207533"/>
                  </a:cubicBezTo>
                  <a:lnTo>
                    <a:pt x="3486436" y="4181483"/>
                  </a:lnTo>
                  <a:cubicBezTo>
                    <a:pt x="3496456" y="4179479"/>
                    <a:pt x="3506475" y="4175471"/>
                    <a:pt x="3516494" y="4171464"/>
                  </a:cubicBezTo>
                  <a:cubicBezTo>
                    <a:pt x="3534529" y="4161444"/>
                    <a:pt x="3548556" y="4145413"/>
                    <a:pt x="3560579" y="4129382"/>
                  </a:cubicBezTo>
                  <a:lnTo>
                    <a:pt x="3570599" y="4149421"/>
                  </a:lnTo>
                  <a:cubicBezTo>
                    <a:pt x="3574606" y="4157437"/>
                    <a:pt x="3584626" y="4163448"/>
                    <a:pt x="3592641" y="4163448"/>
                  </a:cubicBezTo>
                  <a:cubicBezTo>
                    <a:pt x="3596649" y="4163448"/>
                    <a:pt x="3602660" y="4163448"/>
                    <a:pt x="3606668" y="4161444"/>
                  </a:cubicBezTo>
                  <a:cubicBezTo>
                    <a:pt x="3620695" y="4153429"/>
                    <a:pt x="3624703" y="4137398"/>
                    <a:pt x="3618691" y="4123371"/>
                  </a:cubicBezTo>
                  <a:lnTo>
                    <a:pt x="3568595" y="4029189"/>
                  </a:lnTo>
                  <a:cubicBezTo>
                    <a:pt x="3566591" y="4021174"/>
                    <a:pt x="3562583" y="4015162"/>
                    <a:pt x="3556572" y="4009150"/>
                  </a:cubicBezTo>
                  <a:lnTo>
                    <a:pt x="3556572" y="4009150"/>
                  </a:lnTo>
                  <a:lnTo>
                    <a:pt x="3157803" y="3407991"/>
                  </a:lnTo>
                  <a:lnTo>
                    <a:pt x="3091675" y="3297779"/>
                  </a:lnTo>
                  <a:cubicBezTo>
                    <a:pt x="3059613" y="3243675"/>
                    <a:pt x="3049594" y="3177547"/>
                    <a:pt x="3103698" y="3145485"/>
                  </a:cubicBezTo>
                  <a:cubicBezTo>
                    <a:pt x="3157803" y="3111420"/>
                    <a:pt x="3201888" y="3111420"/>
                    <a:pt x="3233949" y="3145485"/>
                  </a:cubicBezTo>
                  <a:cubicBezTo>
                    <a:pt x="3266011" y="3179551"/>
                    <a:pt x="3348170" y="3301787"/>
                    <a:pt x="3348170" y="3301787"/>
                  </a:cubicBezTo>
                  <a:lnTo>
                    <a:pt x="3869174" y="4013158"/>
                  </a:lnTo>
                  <a:lnTo>
                    <a:pt x="3875186" y="4021174"/>
                  </a:lnTo>
                  <a:cubicBezTo>
                    <a:pt x="3917267" y="4079286"/>
                    <a:pt x="3975379" y="4123371"/>
                    <a:pt x="4041506" y="4147417"/>
                  </a:cubicBezTo>
                  <a:lnTo>
                    <a:pt x="4223858" y="4217553"/>
                  </a:lnTo>
                  <a:cubicBezTo>
                    <a:pt x="4229870" y="4219556"/>
                    <a:pt x="4237885" y="4221560"/>
                    <a:pt x="4243897" y="4223564"/>
                  </a:cubicBezTo>
                  <a:lnTo>
                    <a:pt x="4356113" y="4259633"/>
                  </a:lnTo>
                  <a:cubicBezTo>
                    <a:pt x="4358117" y="4259633"/>
                    <a:pt x="4360121" y="4261637"/>
                    <a:pt x="4362125" y="4261637"/>
                  </a:cubicBezTo>
                  <a:cubicBezTo>
                    <a:pt x="4374148" y="4261637"/>
                    <a:pt x="4386171" y="4255626"/>
                    <a:pt x="4390179" y="4243603"/>
                  </a:cubicBezTo>
                  <a:cubicBezTo>
                    <a:pt x="4394187" y="4229576"/>
                    <a:pt x="4386171" y="4213545"/>
                    <a:pt x="4372144" y="4209537"/>
                  </a:cubicBezTo>
                  <a:lnTo>
                    <a:pt x="4344090" y="4201522"/>
                  </a:lnTo>
                  <a:cubicBezTo>
                    <a:pt x="4376152" y="4177475"/>
                    <a:pt x="4394187" y="4139402"/>
                    <a:pt x="4392183" y="4099324"/>
                  </a:cubicBezTo>
                  <a:lnTo>
                    <a:pt x="4392183" y="4091309"/>
                  </a:lnTo>
                  <a:lnTo>
                    <a:pt x="4382163" y="3700556"/>
                  </a:lnTo>
                  <a:lnTo>
                    <a:pt x="4382163" y="3698552"/>
                  </a:lnTo>
                  <a:cubicBezTo>
                    <a:pt x="4378156" y="3652463"/>
                    <a:pt x="4394187" y="3608378"/>
                    <a:pt x="4424245" y="3574312"/>
                  </a:cubicBezTo>
                  <a:cubicBezTo>
                    <a:pt x="4432260" y="3564293"/>
                    <a:pt x="4440276" y="3558281"/>
                    <a:pt x="4450295" y="3550266"/>
                  </a:cubicBezTo>
                  <a:cubicBezTo>
                    <a:pt x="4454303" y="3546258"/>
                    <a:pt x="4458310" y="3544254"/>
                    <a:pt x="4462318" y="3540247"/>
                  </a:cubicBezTo>
                  <a:cubicBezTo>
                    <a:pt x="4466326" y="3536239"/>
                    <a:pt x="4472337" y="3534235"/>
                    <a:pt x="4478349" y="3530227"/>
                  </a:cubicBezTo>
                  <a:cubicBezTo>
                    <a:pt x="4478349" y="3530227"/>
                    <a:pt x="4478349" y="3530227"/>
                    <a:pt x="4480353" y="3530227"/>
                  </a:cubicBezTo>
                  <a:cubicBezTo>
                    <a:pt x="4486364" y="3526220"/>
                    <a:pt x="4494380" y="3524216"/>
                    <a:pt x="4502395" y="3522212"/>
                  </a:cubicBezTo>
                  <a:lnTo>
                    <a:pt x="4502395" y="3522212"/>
                  </a:lnTo>
                  <a:cubicBezTo>
                    <a:pt x="4504399" y="3522212"/>
                    <a:pt x="4506403" y="3520208"/>
                    <a:pt x="4506403" y="3520208"/>
                  </a:cubicBezTo>
                  <a:cubicBezTo>
                    <a:pt x="4506403" y="3520208"/>
                    <a:pt x="4508407" y="3520208"/>
                    <a:pt x="4508407" y="3520208"/>
                  </a:cubicBezTo>
                  <a:cubicBezTo>
                    <a:pt x="4510411" y="3520208"/>
                    <a:pt x="4510411" y="3520208"/>
                    <a:pt x="4512415" y="3520208"/>
                  </a:cubicBezTo>
                  <a:cubicBezTo>
                    <a:pt x="4542472" y="3510189"/>
                    <a:pt x="4570527" y="3510189"/>
                    <a:pt x="4588561" y="3524216"/>
                  </a:cubicBezTo>
                  <a:cubicBezTo>
                    <a:pt x="4590565" y="3524216"/>
                    <a:pt x="4590565" y="3526220"/>
                    <a:pt x="4590565" y="3526220"/>
                  </a:cubicBezTo>
                  <a:cubicBezTo>
                    <a:pt x="4594573" y="3530227"/>
                    <a:pt x="4600585" y="3536239"/>
                    <a:pt x="4602588" y="3544254"/>
                  </a:cubicBezTo>
                  <a:cubicBezTo>
                    <a:pt x="4604592" y="3550266"/>
                    <a:pt x="4606596" y="3556277"/>
                    <a:pt x="4606596" y="3562289"/>
                  </a:cubicBezTo>
                  <a:lnTo>
                    <a:pt x="4606596" y="3568300"/>
                  </a:lnTo>
                  <a:cubicBezTo>
                    <a:pt x="4606596" y="3570304"/>
                    <a:pt x="4606596" y="3570304"/>
                    <a:pt x="4606596" y="3572308"/>
                  </a:cubicBezTo>
                  <a:cubicBezTo>
                    <a:pt x="4606596" y="3576316"/>
                    <a:pt x="4606596" y="3582328"/>
                    <a:pt x="4608600" y="3588339"/>
                  </a:cubicBezTo>
                  <a:cubicBezTo>
                    <a:pt x="4608600" y="3594351"/>
                    <a:pt x="4608600" y="3600362"/>
                    <a:pt x="4610604" y="3608378"/>
                  </a:cubicBezTo>
                  <a:cubicBezTo>
                    <a:pt x="4610604" y="3618397"/>
                    <a:pt x="4612608" y="3630420"/>
                    <a:pt x="4612608" y="3642444"/>
                  </a:cubicBezTo>
                  <a:cubicBezTo>
                    <a:pt x="4612608" y="3648455"/>
                    <a:pt x="4612608" y="3656471"/>
                    <a:pt x="4614612" y="3662482"/>
                  </a:cubicBezTo>
                  <a:lnTo>
                    <a:pt x="4616615" y="3682521"/>
                  </a:lnTo>
                  <a:cubicBezTo>
                    <a:pt x="4616615" y="3690536"/>
                    <a:pt x="4618619" y="3700556"/>
                    <a:pt x="4618619" y="3708571"/>
                  </a:cubicBezTo>
                  <a:cubicBezTo>
                    <a:pt x="4618619" y="3710575"/>
                    <a:pt x="4618619" y="3710575"/>
                    <a:pt x="4618619" y="3712579"/>
                  </a:cubicBezTo>
                  <a:cubicBezTo>
                    <a:pt x="4620623" y="3738629"/>
                    <a:pt x="4622627" y="3764679"/>
                    <a:pt x="4624631" y="3788725"/>
                  </a:cubicBezTo>
                  <a:cubicBezTo>
                    <a:pt x="4624631" y="3792733"/>
                    <a:pt x="4624631" y="3798745"/>
                    <a:pt x="4624631" y="3802753"/>
                  </a:cubicBezTo>
                  <a:cubicBezTo>
                    <a:pt x="4624631" y="3812772"/>
                    <a:pt x="4626635" y="3820787"/>
                    <a:pt x="4626635" y="3828803"/>
                  </a:cubicBezTo>
                  <a:cubicBezTo>
                    <a:pt x="4628639" y="3850845"/>
                    <a:pt x="4628639" y="3870884"/>
                    <a:pt x="4630643" y="3886915"/>
                  </a:cubicBezTo>
                  <a:cubicBezTo>
                    <a:pt x="4630643" y="3892927"/>
                    <a:pt x="4630643" y="3896934"/>
                    <a:pt x="4632646" y="3900942"/>
                  </a:cubicBezTo>
                  <a:cubicBezTo>
                    <a:pt x="4632646" y="3906954"/>
                    <a:pt x="4632646" y="3910961"/>
                    <a:pt x="4632646" y="3914969"/>
                  </a:cubicBezTo>
                  <a:cubicBezTo>
                    <a:pt x="4632646" y="3918977"/>
                    <a:pt x="4632646" y="3920981"/>
                    <a:pt x="4632646" y="3920981"/>
                  </a:cubicBezTo>
                  <a:cubicBezTo>
                    <a:pt x="4632646" y="3920981"/>
                    <a:pt x="4632646" y="3920981"/>
                    <a:pt x="4632646" y="3920981"/>
                  </a:cubicBezTo>
                  <a:lnTo>
                    <a:pt x="4648677" y="4157437"/>
                  </a:lnTo>
                  <a:lnTo>
                    <a:pt x="4652685" y="4229576"/>
                  </a:lnTo>
                  <a:cubicBezTo>
                    <a:pt x="4654689" y="4263641"/>
                    <a:pt x="4654689" y="4299711"/>
                    <a:pt x="4652685" y="4333777"/>
                  </a:cubicBezTo>
                  <a:lnTo>
                    <a:pt x="4628639" y="4784646"/>
                  </a:lnTo>
                  <a:cubicBezTo>
                    <a:pt x="4620623" y="4944955"/>
                    <a:pt x="4664708" y="5107268"/>
                    <a:pt x="4754882" y="5239523"/>
                  </a:cubicBezTo>
                  <a:lnTo>
                    <a:pt x="4825017" y="5357751"/>
                  </a:lnTo>
                  <a:lnTo>
                    <a:pt x="4883129" y="5357751"/>
                  </a:lnTo>
                  <a:cubicBezTo>
                    <a:pt x="4883129" y="5351739"/>
                    <a:pt x="4883129" y="5345728"/>
                    <a:pt x="4879122" y="5339716"/>
                  </a:cubicBezTo>
                  <a:lnTo>
                    <a:pt x="4800971" y="5209465"/>
                  </a:lnTo>
                  <a:cubicBezTo>
                    <a:pt x="4716809" y="5085225"/>
                    <a:pt x="4676731" y="4936939"/>
                    <a:pt x="4684747" y="4788654"/>
                  </a:cubicBezTo>
                  <a:lnTo>
                    <a:pt x="4708793" y="4337784"/>
                  </a:lnTo>
                  <a:cubicBezTo>
                    <a:pt x="4710797" y="4299711"/>
                    <a:pt x="4710797" y="4263641"/>
                    <a:pt x="4708793" y="4225568"/>
                  </a:cubicBezTo>
                  <a:lnTo>
                    <a:pt x="4706789" y="4209537"/>
                  </a:lnTo>
                  <a:cubicBezTo>
                    <a:pt x="4839044" y="4275664"/>
                    <a:pt x="4983322" y="4383873"/>
                    <a:pt x="5037427" y="4482062"/>
                  </a:cubicBezTo>
                  <a:cubicBezTo>
                    <a:pt x="5109566" y="4614318"/>
                    <a:pt x="5153651" y="4924916"/>
                    <a:pt x="5165674" y="5029117"/>
                  </a:cubicBezTo>
                  <a:cubicBezTo>
                    <a:pt x="5165674" y="5031121"/>
                    <a:pt x="5165674" y="5031121"/>
                    <a:pt x="5165674" y="5033125"/>
                  </a:cubicBezTo>
                  <a:cubicBezTo>
                    <a:pt x="5165674" y="5037133"/>
                    <a:pt x="5167678" y="5041140"/>
                    <a:pt x="5167678" y="5045148"/>
                  </a:cubicBezTo>
                  <a:lnTo>
                    <a:pt x="5167678" y="5045148"/>
                  </a:lnTo>
                  <a:cubicBezTo>
                    <a:pt x="5187716" y="5167384"/>
                    <a:pt x="5189720" y="5311662"/>
                    <a:pt x="5189720" y="5357751"/>
                  </a:cubicBezTo>
                  <a:lnTo>
                    <a:pt x="5259856" y="5357751"/>
                  </a:lnTo>
                  <a:cubicBezTo>
                    <a:pt x="5271879" y="5253550"/>
                    <a:pt x="5253844" y="5041140"/>
                    <a:pt x="5243825" y="4999059"/>
                  </a:cubicBezTo>
                  <a:close/>
                  <a:moveTo>
                    <a:pt x="1236098" y="2516272"/>
                  </a:moveTo>
                  <a:cubicBezTo>
                    <a:pt x="1234094" y="2498238"/>
                    <a:pt x="1232090" y="2476195"/>
                    <a:pt x="1230086" y="2454153"/>
                  </a:cubicBezTo>
                  <a:cubicBezTo>
                    <a:pt x="1232090" y="2476195"/>
                    <a:pt x="1234094" y="2496234"/>
                    <a:pt x="1236098" y="2516272"/>
                  </a:cubicBezTo>
                  <a:close/>
                  <a:moveTo>
                    <a:pt x="913475" y="2834887"/>
                  </a:moveTo>
                  <a:cubicBezTo>
                    <a:pt x="913475" y="2798817"/>
                    <a:pt x="919487" y="2764751"/>
                    <a:pt x="927503" y="2734693"/>
                  </a:cubicBezTo>
                  <a:cubicBezTo>
                    <a:pt x="927503" y="2734693"/>
                    <a:pt x="927503" y="2734693"/>
                    <a:pt x="927503" y="2734693"/>
                  </a:cubicBezTo>
                  <a:cubicBezTo>
                    <a:pt x="935518" y="2708643"/>
                    <a:pt x="945537" y="2684597"/>
                    <a:pt x="959564" y="2660551"/>
                  </a:cubicBezTo>
                  <a:cubicBezTo>
                    <a:pt x="959564" y="2660551"/>
                    <a:pt x="959564" y="2660551"/>
                    <a:pt x="959564" y="2660551"/>
                  </a:cubicBezTo>
                  <a:cubicBezTo>
                    <a:pt x="981607" y="2624481"/>
                    <a:pt x="1007657" y="2592419"/>
                    <a:pt x="1039719" y="2568373"/>
                  </a:cubicBezTo>
                  <a:cubicBezTo>
                    <a:pt x="1069777" y="2544326"/>
                    <a:pt x="1113862" y="2554346"/>
                    <a:pt x="1131897" y="2588411"/>
                  </a:cubicBezTo>
                  <a:cubicBezTo>
                    <a:pt x="1133901" y="2592419"/>
                    <a:pt x="1135904" y="2596427"/>
                    <a:pt x="1137908" y="2600435"/>
                  </a:cubicBezTo>
                  <a:cubicBezTo>
                    <a:pt x="1151935" y="2624481"/>
                    <a:pt x="1163958" y="2648527"/>
                    <a:pt x="1177986" y="2674578"/>
                  </a:cubicBezTo>
                  <a:lnTo>
                    <a:pt x="1188005" y="2961130"/>
                  </a:lnTo>
                  <a:cubicBezTo>
                    <a:pt x="1192013" y="3061323"/>
                    <a:pt x="1208043" y="3155505"/>
                    <a:pt x="1234094" y="3245679"/>
                  </a:cubicBezTo>
                  <a:lnTo>
                    <a:pt x="1232090" y="3243675"/>
                  </a:lnTo>
                  <a:cubicBezTo>
                    <a:pt x="1234094" y="3253694"/>
                    <a:pt x="1236098" y="3263713"/>
                    <a:pt x="1238101" y="3273733"/>
                  </a:cubicBezTo>
                  <a:cubicBezTo>
                    <a:pt x="1071781" y="3173539"/>
                    <a:pt x="913475" y="3003211"/>
                    <a:pt x="913475" y="2834887"/>
                  </a:cubicBezTo>
                  <a:close/>
                  <a:moveTo>
                    <a:pt x="1244113" y="2586407"/>
                  </a:moveTo>
                  <a:cubicBezTo>
                    <a:pt x="1244113" y="2586407"/>
                    <a:pt x="1244113" y="2586407"/>
                    <a:pt x="1244113" y="2586407"/>
                  </a:cubicBezTo>
                  <a:cubicBezTo>
                    <a:pt x="1242109" y="2574384"/>
                    <a:pt x="1240105" y="2560357"/>
                    <a:pt x="1238101" y="2544326"/>
                  </a:cubicBezTo>
                  <a:cubicBezTo>
                    <a:pt x="1240105" y="2564365"/>
                    <a:pt x="1244113" y="2578392"/>
                    <a:pt x="1246117" y="2588411"/>
                  </a:cubicBezTo>
                  <a:lnTo>
                    <a:pt x="1244113" y="2586407"/>
                  </a:lnTo>
                  <a:close/>
                  <a:moveTo>
                    <a:pt x="1252128" y="2644520"/>
                  </a:moveTo>
                  <a:cubicBezTo>
                    <a:pt x="1252128" y="2642516"/>
                    <a:pt x="1252128" y="2640512"/>
                    <a:pt x="1252128" y="2638508"/>
                  </a:cubicBezTo>
                  <a:cubicBezTo>
                    <a:pt x="1252128" y="2642516"/>
                    <a:pt x="1252128" y="2644520"/>
                    <a:pt x="1252128" y="2644520"/>
                  </a:cubicBezTo>
                  <a:cubicBezTo>
                    <a:pt x="1252128" y="2644520"/>
                    <a:pt x="1252128" y="2644520"/>
                    <a:pt x="1252128" y="2644520"/>
                  </a:cubicBezTo>
                  <a:close/>
                  <a:moveTo>
                    <a:pt x="2897301" y="1568445"/>
                  </a:moveTo>
                  <a:lnTo>
                    <a:pt x="2897301" y="1568445"/>
                  </a:lnTo>
                  <a:cubicBezTo>
                    <a:pt x="2901308" y="1564437"/>
                    <a:pt x="2903312" y="1560429"/>
                    <a:pt x="2903312" y="1558425"/>
                  </a:cubicBezTo>
                  <a:cubicBezTo>
                    <a:pt x="2911328" y="1554418"/>
                    <a:pt x="2917339" y="1552414"/>
                    <a:pt x="2923351" y="1548406"/>
                  </a:cubicBezTo>
                  <a:cubicBezTo>
                    <a:pt x="2923351" y="1548406"/>
                    <a:pt x="2925355" y="1548406"/>
                    <a:pt x="2925355" y="1548406"/>
                  </a:cubicBezTo>
                  <a:cubicBezTo>
                    <a:pt x="2917339" y="1554418"/>
                    <a:pt x="2909324" y="1560429"/>
                    <a:pt x="2897301" y="1568445"/>
                  </a:cubicBezTo>
                  <a:close/>
                  <a:moveTo>
                    <a:pt x="3999426" y="2979165"/>
                  </a:moveTo>
                  <a:lnTo>
                    <a:pt x="4003433" y="2824867"/>
                  </a:lnTo>
                  <a:cubicBezTo>
                    <a:pt x="4007441" y="2786794"/>
                    <a:pt x="4013453" y="2740705"/>
                    <a:pt x="4033491" y="2700628"/>
                  </a:cubicBezTo>
                  <a:cubicBezTo>
                    <a:pt x="4037499" y="2692612"/>
                    <a:pt x="4039503" y="2686601"/>
                    <a:pt x="4043510" y="2678585"/>
                  </a:cubicBezTo>
                  <a:cubicBezTo>
                    <a:pt x="4077576" y="2636504"/>
                    <a:pt x="4109638" y="2592419"/>
                    <a:pt x="4135688" y="2554346"/>
                  </a:cubicBezTo>
                  <a:cubicBezTo>
                    <a:pt x="4143704" y="2554346"/>
                    <a:pt x="4151719" y="2558353"/>
                    <a:pt x="4159735" y="2562361"/>
                  </a:cubicBezTo>
                  <a:cubicBezTo>
                    <a:pt x="4167750" y="2568373"/>
                    <a:pt x="4173762" y="2574384"/>
                    <a:pt x="4181777" y="2580396"/>
                  </a:cubicBezTo>
                  <a:cubicBezTo>
                    <a:pt x="4181777" y="2580396"/>
                    <a:pt x="4183781" y="2582400"/>
                    <a:pt x="4183781" y="2582400"/>
                  </a:cubicBezTo>
                  <a:cubicBezTo>
                    <a:pt x="4245901" y="2640512"/>
                    <a:pt x="4289986" y="2728682"/>
                    <a:pt x="4289986" y="2832883"/>
                  </a:cubicBezTo>
                  <a:cubicBezTo>
                    <a:pt x="4289986" y="2997199"/>
                    <a:pt x="4125669" y="3179551"/>
                    <a:pt x="3949329" y="3281748"/>
                  </a:cubicBezTo>
                  <a:cubicBezTo>
                    <a:pt x="3979387" y="3189570"/>
                    <a:pt x="3995418" y="3087373"/>
                    <a:pt x="3999426" y="2979165"/>
                  </a:cubicBezTo>
                  <a:close/>
                  <a:moveTo>
                    <a:pt x="3107706" y="4251618"/>
                  </a:moveTo>
                  <a:lnTo>
                    <a:pt x="3221926" y="4371850"/>
                  </a:lnTo>
                  <a:lnTo>
                    <a:pt x="3099691" y="4255626"/>
                  </a:lnTo>
                  <a:cubicBezTo>
                    <a:pt x="3103698" y="4253622"/>
                    <a:pt x="3105702" y="4253622"/>
                    <a:pt x="3107706" y="4251618"/>
                  </a:cubicBezTo>
                  <a:close/>
                  <a:moveTo>
                    <a:pt x="2805123" y="3931000"/>
                  </a:moveTo>
                  <a:lnTo>
                    <a:pt x="2895297" y="4025181"/>
                  </a:lnTo>
                  <a:lnTo>
                    <a:pt x="3059613" y="4199518"/>
                  </a:lnTo>
                  <a:cubicBezTo>
                    <a:pt x="3055606" y="4201522"/>
                    <a:pt x="3051598" y="4201522"/>
                    <a:pt x="3047590" y="4203526"/>
                  </a:cubicBezTo>
                  <a:lnTo>
                    <a:pt x="2863235" y="4027185"/>
                  </a:lnTo>
                  <a:lnTo>
                    <a:pt x="2765045" y="3933004"/>
                  </a:lnTo>
                  <a:cubicBezTo>
                    <a:pt x="2779072" y="3933004"/>
                    <a:pt x="2791096" y="3931000"/>
                    <a:pt x="2805123" y="3931000"/>
                  </a:cubicBezTo>
                  <a:close/>
                  <a:moveTo>
                    <a:pt x="3514490" y="4035201"/>
                  </a:moveTo>
                  <a:cubicBezTo>
                    <a:pt x="3524510" y="4049228"/>
                    <a:pt x="3526514" y="4067263"/>
                    <a:pt x="3522506" y="4083294"/>
                  </a:cubicBezTo>
                  <a:cubicBezTo>
                    <a:pt x="3518498" y="4099324"/>
                    <a:pt x="3508479" y="4113352"/>
                    <a:pt x="3492448" y="4121367"/>
                  </a:cubicBezTo>
                  <a:cubicBezTo>
                    <a:pt x="3468402" y="4135394"/>
                    <a:pt x="3438344" y="4129382"/>
                    <a:pt x="3420309" y="4111348"/>
                  </a:cubicBezTo>
                  <a:lnTo>
                    <a:pt x="3404278" y="4095317"/>
                  </a:lnTo>
                  <a:cubicBezTo>
                    <a:pt x="3440347" y="4071270"/>
                    <a:pt x="3474413" y="4047224"/>
                    <a:pt x="3506475" y="4025181"/>
                  </a:cubicBezTo>
                  <a:lnTo>
                    <a:pt x="3514490" y="4035201"/>
                  </a:lnTo>
                  <a:close/>
                  <a:moveTo>
                    <a:pt x="3187861" y="3816780"/>
                  </a:moveTo>
                  <a:cubicBezTo>
                    <a:pt x="3223930" y="3778706"/>
                    <a:pt x="3221926" y="3702560"/>
                    <a:pt x="3219922" y="3672502"/>
                  </a:cubicBezTo>
                  <a:cubicBezTo>
                    <a:pt x="3217919" y="3650459"/>
                    <a:pt x="3213911" y="3606374"/>
                    <a:pt x="3195876" y="3556277"/>
                  </a:cubicBezTo>
                  <a:lnTo>
                    <a:pt x="3470405" y="3969073"/>
                  </a:lnTo>
                  <a:cubicBezTo>
                    <a:pt x="3470405" y="3969073"/>
                    <a:pt x="3470405" y="3969073"/>
                    <a:pt x="3468402" y="3969073"/>
                  </a:cubicBezTo>
                  <a:cubicBezTo>
                    <a:pt x="3468402" y="3969073"/>
                    <a:pt x="3466398" y="3969073"/>
                    <a:pt x="3466398" y="3971077"/>
                  </a:cubicBezTo>
                  <a:cubicBezTo>
                    <a:pt x="3450367" y="3983100"/>
                    <a:pt x="3432332" y="3995123"/>
                    <a:pt x="3414297" y="4007147"/>
                  </a:cubicBezTo>
                  <a:lnTo>
                    <a:pt x="3414297" y="4007147"/>
                  </a:lnTo>
                  <a:cubicBezTo>
                    <a:pt x="3396262" y="4021174"/>
                    <a:pt x="3376224" y="4033197"/>
                    <a:pt x="3356185" y="4047224"/>
                  </a:cubicBezTo>
                  <a:lnTo>
                    <a:pt x="3320116" y="4009150"/>
                  </a:lnTo>
                  <a:lnTo>
                    <a:pt x="3157803" y="3844834"/>
                  </a:lnTo>
                  <a:cubicBezTo>
                    <a:pt x="3169826" y="3836818"/>
                    <a:pt x="3179845" y="3826799"/>
                    <a:pt x="3187861" y="3816780"/>
                  </a:cubicBezTo>
                  <a:close/>
                  <a:moveTo>
                    <a:pt x="3141772" y="3770691"/>
                  </a:moveTo>
                  <a:cubicBezTo>
                    <a:pt x="3131753" y="3780710"/>
                    <a:pt x="3123737" y="3788725"/>
                    <a:pt x="3113718" y="3798745"/>
                  </a:cubicBezTo>
                  <a:lnTo>
                    <a:pt x="3113718" y="3798745"/>
                  </a:lnTo>
                  <a:lnTo>
                    <a:pt x="3113718" y="3798745"/>
                  </a:lnTo>
                  <a:lnTo>
                    <a:pt x="2753022" y="3432038"/>
                  </a:lnTo>
                  <a:cubicBezTo>
                    <a:pt x="2724968" y="3401980"/>
                    <a:pt x="2686895" y="3385949"/>
                    <a:pt x="2646818" y="3385949"/>
                  </a:cubicBezTo>
                  <a:cubicBezTo>
                    <a:pt x="2606740" y="3385949"/>
                    <a:pt x="2568667" y="3399976"/>
                    <a:pt x="2538609" y="3428030"/>
                  </a:cubicBezTo>
                  <a:cubicBezTo>
                    <a:pt x="2478493" y="3486142"/>
                    <a:pt x="2476489" y="3582328"/>
                    <a:pt x="2534601" y="3642444"/>
                  </a:cubicBezTo>
                  <a:lnTo>
                    <a:pt x="2745007" y="3864872"/>
                  </a:lnTo>
                  <a:cubicBezTo>
                    <a:pt x="2730980" y="3864872"/>
                    <a:pt x="2714949" y="3866876"/>
                    <a:pt x="2700922" y="3868880"/>
                  </a:cubicBezTo>
                  <a:lnTo>
                    <a:pt x="2636798" y="3806760"/>
                  </a:lnTo>
                  <a:cubicBezTo>
                    <a:pt x="2578686" y="3752656"/>
                    <a:pt x="2488512" y="3754660"/>
                    <a:pt x="2432404" y="3810768"/>
                  </a:cubicBezTo>
                  <a:cubicBezTo>
                    <a:pt x="2408358" y="3836818"/>
                    <a:pt x="2396335" y="3866876"/>
                    <a:pt x="2394331" y="3898938"/>
                  </a:cubicBezTo>
                  <a:cubicBezTo>
                    <a:pt x="2328203" y="3906954"/>
                    <a:pt x="2274099" y="3914969"/>
                    <a:pt x="2246045" y="3922985"/>
                  </a:cubicBezTo>
                  <a:cubicBezTo>
                    <a:pt x="2221999" y="3928996"/>
                    <a:pt x="2191941" y="3916973"/>
                    <a:pt x="2163886" y="3892927"/>
                  </a:cubicBezTo>
                  <a:cubicBezTo>
                    <a:pt x="2103771" y="3836818"/>
                    <a:pt x="2067701" y="3734621"/>
                    <a:pt x="2079724" y="3652463"/>
                  </a:cubicBezTo>
                  <a:cubicBezTo>
                    <a:pt x="2095755" y="3552270"/>
                    <a:pt x="2266083" y="3486142"/>
                    <a:pt x="2378300" y="3442057"/>
                  </a:cubicBezTo>
                  <a:cubicBezTo>
                    <a:pt x="2406354" y="3430034"/>
                    <a:pt x="2432404" y="3422019"/>
                    <a:pt x="2452443" y="3411999"/>
                  </a:cubicBezTo>
                  <a:cubicBezTo>
                    <a:pt x="2510555" y="3385949"/>
                    <a:pt x="2624775" y="3359899"/>
                    <a:pt x="2747011" y="3363906"/>
                  </a:cubicBezTo>
                  <a:cubicBezTo>
                    <a:pt x="2835181" y="3365910"/>
                    <a:pt x="2925355" y="3383945"/>
                    <a:pt x="3001501" y="3426026"/>
                  </a:cubicBezTo>
                  <a:cubicBezTo>
                    <a:pt x="3127745" y="3498165"/>
                    <a:pt x="3149787" y="3634428"/>
                    <a:pt x="3153795" y="3674505"/>
                  </a:cubicBezTo>
                  <a:cubicBezTo>
                    <a:pt x="3157803" y="3730614"/>
                    <a:pt x="3145780" y="3764679"/>
                    <a:pt x="3141772" y="3770691"/>
                  </a:cubicBezTo>
                  <a:close/>
                  <a:moveTo>
                    <a:pt x="4340082" y="4117359"/>
                  </a:moveTo>
                  <a:lnTo>
                    <a:pt x="4340082" y="4117359"/>
                  </a:lnTo>
                  <a:cubicBezTo>
                    <a:pt x="4336074" y="4133390"/>
                    <a:pt x="4326055" y="4145413"/>
                    <a:pt x="4314032" y="4155433"/>
                  </a:cubicBezTo>
                  <a:cubicBezTo>
                    <a:pt x="4293994" y="4169460"/>
                    <a:pt x="4269947" y="4171464"/>
                    <a:pt x="4247905" y="4163448"/>
                  </a:cubicBezTo>
                  <a:lnTo>
                    <a:pt x="4065553" y="4095317"/>
                  </a:lnTo>
                  <a:cubicBezTo>
                    <a:pt x="4041506" y="4085297"/>
                    <a:pt x="4021468" y="4075278"/>
                    <a:pt x="4001429" y="4061251"/>
                  </a:cubicBezTo>
                  <a:cubicBezTo>
                    <a:pt x="4121661" y="4081290"/>
                    <a:pt x="4243897" y="4101328"/>
                    <a:pt x="4342086" y="4117359"/>
                  </a:cubicBezTo>
                  <a:cubicBezTo>
                    <a:pt x="4342086" y="4117359"/>
                    <a:pt x="4342086" y="4117359"/>
                    <a:pt x="4342086" y="4117359"/>
                  </a:cubicBezTo>
                  <a:cubicBezTo>
                    <a:pt x="4342086" y="4117359"/>
                    <a:pt x="4340082" y="4117359"/>
                    <a:pt x="4340082" y="4117359"/>
                  </a:cubicBezTo>
                  <a:close/>
                  <a:moveTo>
                    <a:pt x="1991554" y="2582400"/>
                  </a:moveTo>
                  <a:lnTo>
                    <a:pt x="1711013" y="2682593"/>
                  </a:lnTo>
                  <a:cubicBezTo>
                    <a:pt x="1692978" y="2688605"/>
                    <a:pt x="1682959" y="2710647"/>
                    <a:pt x="1688971" y="2728682"/>
                  </a:cubicBezTo>
                  <a:cubicBezTo>
                    <a:pt x="1694982" y="2742709"/>
                    <a:pt x="1709009" y="2752728"/>
                    <a:pt x="1723036" y="2752728"/>
                  </a:cubicBezTo>
                  <a:cubicBezTo>
                    <a:pt x="1727044" y="2752728"/>
                    <a:pt x="1731052" y="2752728"/>
                    <a:pt x="1735060" y="2750724"/>
                  </a:cubicBezTo>
                  <a:lnTo>
                    <a:pt x="2131825" y="2608450"/>
                  </a:lnTo>
                  <a:cubicBezTo>
                    <a:pt x="2145852" y="2604442"/>
                    <a:pt x="2155871" y="2590415"/>
                    <a:pt x="2155871" y="2574384"/>
                  </a:cubicBezTo>
                  <a:lnTo>
                    <a:pt x="2155871" y="2554346"/>
                  </a:lnTo>
                  <a:cubicBezTo>
                    <a:pt x="2155871" y="2536311"/>
                    <a:pt x="2143848" y="2522284"/>
                    <a:pt x="2125813" y="2518276"/>
                  </a:cubicBezTo>
                  <a:lnTo>
                    <a:pt x="1694982" y="2440125"/>
                  </a:lnTo>
                  <a:cubicBezTo>
                    <a:pt x="1674944" y="2436118"/>
                    <a:pt x="1656909" y="2450145"/>
                    <a:pt x="1652901" y="2468180"/>
                  </a:cubicBezTo>
                  <a:cubicBezTo>
                    <a:pt x="1648894" y="2488218"/>
                    <a:pt x="1662920" y="2506253"/>
                    <a:pt x="1680955" y="2510261"/>
                  </a:cubicBezTo>
                  <a:lnTo>
                    <a:pt x="1989550" y="2566369"/>
                  </a:lnTo>
                  <a:cubicBezTo>
                    <a:pt x="1997566" y="2568373"/>
                    <a:pt x="1997566" y="2580396"/>
                    <a:pt x="1991554" y="2582400"/>
                  </a:cubicBezTo>
                  <a:close/>
                </a:path>
              </a:pathLst>
            </a:custGeom>
            <a:solidFill>
              <a:srgbClr val="1A4A56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5" name="フリーフォーム: 図形 924">
              <a:extLst>
                <a:ext uri="{FF2B5EF4-FFF2-40B4-BE49-F238E27FC236}">
                  <a16:creationId xmlns:a16="http://schemas.microsoft.com/office/drawing/2014/main" id="{E6FD150F-417A-45AB-BB24-B9AAC2A24B16}"/>
                </a:ext>
              </a:extLst>
            </p:cNvPr>
            <p:cNvSpPr/>
            <p:nvPr/>
          </p:nvSpPr>
          <p:spPr>
            <a:xfrm>
              <a:off x="27117540" y="26271264"/>
              <a:ext cx="56108" cy="414298"/>
            </a:xfrm>
            <a:custGeom>
              <a:avLst/>
              <a:gdLst>
                <a:gd name="connsiteX0" fmla="*/ 56108 w 56108"/>
                <a:gd name="connsiteY0" fmla="*/ 414299 h 414298"/>
                <a:gd name="connsiteX1" fmla="*/ 0 w 56108"/>
                <a:gd name="connsiteY1" fmla="*/ 414299 h 414298"/>
                <a:gd name="connsiteX2" fmla="*/ 0 w 56108"/>
                <a:gd name="connsiteY2" fmla="*/ 412295 h 414298"/>
                <a:gd name="connsiteX3" fmla="*/ 22043 w 56108"/>
                <a:gd name="connsiteY3" fmla="*/ 7514 h 414298"/>
                <a:gd name="connsiteX4" fmla="*/ 40077 w 56108"/>
                <a:gd name="connsiteY4" fmla="*/ 7514 h 414298"/>
                <a:gd name="connsiteX5" fmla="*/ 56108 w 56108"/>
                <a:gd name="connsiteY5" fmla="*/ 412295 h 414298"/>
                <a:gd name="connsiteX6" fmla="*/ 56108 w 56108"/>
                <a:gd name="connsiteY6" fmla="*/ 414299 h 414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108" h="414298">
                  <a:moveTo>
                    <a:pt x="56108" y="414299"/>
                  </a:moveTo>
                  <a:lnTo>
                    <a:pt x="0" y="414299"/>
                  </a:lnTo>
                  <a:lnTo>
                    <a:pt x="0" y="412295"/>
                  </a:lnTo>
                  <a:lnTo>
                    <a:pt x="22043" y="7514"/>
                  </a:lnTo>
                  <a:cubicBezTo>
                    <a:pt x="24046" y="-2505"/>
                    <a:pt x="40077" y="-2505"/>
                    <a:pt x="40077" y="7514"/>
                  </a:cubicBezTo>
                  <a:lnTo>
                    <a:pt x="56108" y="412295"/>
                  </a:lnTo>
                  <a:lnTo>
                    <a:pt x="56108" y="414299"/>
                  </a:lnTo>
                  <a:close/>
                </a:path>
              </a:pathLst>
            </a:custGeom>
            <a:solidFill>
              <a:srgbClr val="A5DBF7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6" name="フリーフォーム: 図形 925">
              <a:extLst>
                <a:ext uri="{FF2B5EF4-FFF2-40B4-BE49-F238E27FC236}">
                  <a16:creationId xmlns:a16="http://schemas.microsoft.com/office/drawing/2014/main" id="{B1039DB8-726C-4388-A51E-4782AF24DE42}"/>
                </a:ext>
              </a:extLst>
            </p:cNvPr>
            <p:cNvSpPr/>
            <p:nvPr/>
          </p:nvSpPr>
          <p:spPr>
            <a:xfrm>
              <a:off x="27395679" y="25778846"/>
              <a:ext cx="513386" cy="845275"/>
            </a:xfrm>
            <a:custGeom>
              <a:avLst/>
              <a:gdLst>
                <a:gd name="connsiteX0" fmla="*/ 513387 w 513386"/>
                <a:gd name="connsiteY0" fmla="*/ 786484 h 845275"/>
                <a:gd name="connsiteX1" fmla="*/ 501364 w 513386"/>
                <a:gd name="connsiteY1" fmla="*/ 820550 h 845275"/>
                <a:gd name="connsiteX2" fmla="*/ 401171 w 513386"/>
                <a:gd name="connsiteY2" fmla="*/ 812535 h 845275"/>
                <a:gd name="connsiteX3" fmla="*/ 310997 w 513386"/>
                <a:gd name="connsiteY3" fmla="*/ 634191 h 845275"/>
                <a:gd name="connsiteX4" fmla="*/ 310997 w 513386"/>
                <a:gd name="connsiteY4" fmla="*/ 634191 h 845275"/>
                <a:gd name="connsiteX5" fmla="*/ 310997 w 513386"/>
                <a:gd name="connsiteY5" fmla="*/ 634191 h 845275"/>
                <a:gd name="connsiteX6" fmla="*/ 304985 w 513386"/>
                <a:gd name="connsiteY6" fmla="*/ 620164 h 845275"/>
                <a:gd name="connsiteX7" fmla="*/ 304985 w 513386"/>
                <a:gd name="connsiteY7" fmla="*/ 620164 h 845275"/>
                <a:gd name="connsiteX8" fmla="*/ 304985 w 513386"/>
                <a:gd name="connsiteY8" fmla="*/ 620164 h 845275"/>
                <a:gd name="connsiteX9" fmla="*/ 272923 w 513386"/>
                <a:gd name="connsiteY9" fmla="*/ 554036 h 845275"/>
                <a:gd name="connsiteX10" fmla="*/ 272923 w 513386"/>
                <a:gd name="connsiteY10" fmla="*/ 554036 h 845275"/>
                <a:gd name="connsiteX11" fmla="*/ 166719 w 513386"/>
                <a:gd name="connsiteY11" fmla="*/ 341627 h 845275"/>
                <a:gd name="connsiteX12" fmla="*/ 166719 w 513386"/>
                <a:gd name="connsiteY12" fmla="*/ 341627 h 845275"/>
                <a:gd name="connsiteX13" fmla="*/ 130649 w 513386"/>
                <a:gd name="connsiteY13" fmla="*/ 267484 h 845275"/>
                <a:gd name="connsiteX14" fmla="*/ 130649 w 513386"/>
                <a:gd name="connsiteY14" fmla="*/ 267484 h 845275"/>
                <a:gd name="connsiteX15" fmla="*/ 130649 w 513386"/>
                <a:gd name="connsiteY15" fmla="*/ 267484 h 845275"/>
                <a:gd name="connsiteX16" fmla="*/ 398 w 513386"/>
                <a:gd name="connsiteY16" fmla="*/ 6981 h 845275"/>
                <a:gd name="connsiteX17" fmla="*/ 8413 w 513386"/>
                <a:gd name="connsiteY17" fmla="*/ 2974 h 845275"/>
                <a:gd name="connsiteX18" fmla="*/ 204792 w 513386"/>
                <a:gd name="connsiteY18" fmla="*/ 297542 h 845275"/>
                <a:gd name="connsiteX19" fmla="*/ 254889 w 513386"/>
                <a:gd name="connsiteY19" fmla="*/ 373689 h 845275"/>
                <a:gd name="connsiteX20" fmla="*/ 429225 w 513386"/>
                <a:gd name="connsiteY20" fmla="*/ 634191 h 845275"/>
                <a:gd name="connsiteX21" fmla="*/ 477317 w 513386"/>
                <a:gd name="connsiteY21" fmla="*/ 708334 h 845275"/>
                <a:gd name="connsiteX22" fmla="*/ 493348 w 513386"/>
                <a:gd name="connsiteY22" fmla="*/ 734384 h 845275"/>
                <a:gd name="connsiteX23" fmla="*/ 493348 w 513386"/>
                <a:gd name="connsiteY23" fmla="*/ 734384 h 845275"/>
                <a:gd name="connsiteX24" fmla="*/ 507375 w 513386"/>
                <a:gd name="connsiteY24" fmla="*/ 754422 h 845275"/>
                <a:gd name="connsiteX25" fmla="*/ 513387 w 513386"/>
                <a:gd name="connsiteY25" fmla="*/ 786484 h 84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13386" h="845275">
                  <a:moveTo>
                    <a:pt x="513387" y="786484"/>
                  </a:moveTo>
                  <a:cubicBezTo>
                    <a:pt x="513387" y="798508"/>
                    <a:pt x="509379" y="810531"/>
                    <a:pt x="501364" y="820550"/>
                  </a:cubicBezTo>
                  <a:cubicBezTo>
                    <a:pt x="475314" y="856620"/>
                    <a:pt x="419205" y="852612"/>
                    <a:pt x="401171" y="812535"/>
                  </a:cubicBezTo>
                  <a:lnTo>
                    <a:pt x="310997" y="634191"/>
                  </a:lnTo>
                  <a:lnTo>
                    <a:pt x="310997" y="634191"/>
                  </a:lnTo>
                  <a:lnTo>
                    <a:pt x="310997" y="634191"/>
                  </a:lnTo>
                  <a:lnTo>
                    <a:pt x="304985" y="620164"/>
                  </a:lnTo>
                  <a:lnTo>
                    <a:pt x="304985" y="620164"/>
                  </a:lnTo>
                  <a:lnTo>
                    <a:pt x="304985" y="620164"/>
                  </a:lnTo>
                  <a:lnTo>
                    <a:pt x="272923" y="554036"/>
                  </a:lnTo>
                  <a:lnTo>
                    <a:pt x="272923" y="554036"/>
                  </a:lnTo>
                  <a:lnTo>
                    <a:pt x="166719" y="341627"/>
                  </a:lnTo>
                  <a:lnTo>
                    <a:pt x="166719" y="341627"/>
                  </a:lnTo>
                  <a:lnTo>
                    <a:pt x="130649" y="267484"/>
                  </a:lnTo>
                  <a:lnTo>
                    <a:pt x="130649" y="267484"/>
                  </a:lnTo>
                  <a:lnTo>
                    <a:pt x="130649" y="267484"/>
                  </a:lnTo>
                  <a:lnTo>
                    <a:pt x="398" y="6981"/>
                  </a:lnTo>
                  <a:cubicBezTo>
                    <a:pt x="-1606" y="970"/>
                    <a:pt x="4406" y="-3038"/>
                    <a:pt x="8413" y="2974"/>
                  </a:cubicBezTo>
                  <a:lnTo>
                    <a:pt x="204792" y="297542"/>
                  </a:lnTo>
                  <a:lnTo>
                    <a:pt x="254889" y="373689"/>
                  </a:lnTo>
                  <a:lnTo>
                    <a:pt x="429225" y="634191"/>
                  </a:lnTo>
                  <a:lnTo>
                    <a:pt x="477317" y="708334"/>
                  </a:lnTo>
                  <a:lnTo>
                    <a:pt x="493348" y="734384"/>
                  </a:lnTo>
                  <a:lnTo>
                    <a:pt x="493348" y="734384"/>
                  </a:lnTo>
                  <a:lnTo>
                    <a:pt x="507375" y="754422"/>
                  </a:lnTo>
                  <a:cubicBezTo>
                    <a:pt x="509379" y="764442"/>
                    <a:pt x="513387" y="774461"/>
                    <a:pt x="513387" y="786484"/>
                  </a:cubicBezTo>
                  <a:close/>
                </a:path>
              </a:pathLst>
            </a:custGeom>
            <a:solidFill>
              <a:srgbClr val="00B1ED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7" name="フリーフォーム: 図形 926">
              <a:extLst>
                <a:ext uri="{FF2B5EF4-FFF2-40B4-BE49-F238E27FC236}">
                  <a16:creationId xmlns:a16="http://schemas.microsoft.com/office/drawing/2014/main" id="{C6D7DAE4-54A9-4EED-B020-91228F27DFEE}"/>
                </a:ext>
              </a:extLst>
            </p:cNvPr>
            <p:cNvSpPr/>
            <p:nvPr/>
          </p:nvSpPr>
          <p:spPr>
            <a:xfrm>
              <a:off x="26750518" y="26028296"/>
              <a:ext cx="204709" cy="426822"/>
            </a:xfrm>
            <a:custGeom>
              <a:avLst/>
              <a:gdLst>
                <a:gd name="connsiteX0" fmla="*/ 204709 w 204709"/>
                <a:gd name="connsiteY0" fmla="*/ 8015 h 426822"/>
                <a:gd name="connsiteX1" fmla="*/ 204709 w 204709"/>
                <a:gd name="connsiteY1" fmla="*/ 10019 h 426822"/>
                <a:gd name="connsiteX2" fmla="*/ 198698 w 204709"/>
                <a:gd name="connsiteY2" fmla="*/ 34066 h 426822"/>
                <a:gd name="connsiteX3" fmla="*/ 188678 w 204709"/>
                <a:gd name="connsiteY3" fmla="*/ 66127 h 426822"/>
                <a:gd name="connsiteX4" fmla="*/ 90489 w 204709"/>
                <a:gd name="connsiteY4" fmla="*/ 394761 h 426822"/>
                <a:gd name="connsiteX5" fmla="*/ 46404 w 204709"/>
                <a:gd name="connsiteY5" fmla="*/ 426823 h 426822"/>
                <a:gd name="connsiteX6" fmla="*/ 34381 w 204709"/>
                <a:gd name="connsiteY6" fmla="*/ 424819 h 426822"/>
                <a:gd name="connsiteX7" fmla="*/ 4323 w 204709"/>
                <a:gd name="connsiteY7" fmla="*/ 358691 h 426822"/>
                <a:gd name="connsiteX8" fmla="*/ 166636 w 204709"/>
                <a:gd name="connsiteY8" fmla="*/ 48093 h 426822"/>
                <a:gd name="connsiteX9" fmla="*/ 180663 w 204709"/>
                <a:gd name="connsiteY9" fmla="*/ 22042 h 426822"/>
                <a:gd name="connsiteX10" fmla="*/ 190682 w 204709"/>
                <a:gd name="connsiteY10" fmla="*/ 4008 h 426822"/>
                <a:gd name="connsiteX11" fmla="*/ 198698 w 204709"/>
                <a:gd name="connsiteY11" fmla="*/ 0 h 426822"/>
                <a:gd name="connsiteX12" fmla="*/ 204709 w 204709"/>
                <a:gd name="connsiteY12" fmla="*/ 8015 h 426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4709" h="426822">
                  <a:moveTo>
                    <a:pt x="204709" y="8015"/>
                  </a:moveTo>
                  <a:cubicBezTo>
                    <a:pt x="204709" y="8015"/>
                    <a:pt x="204709" y="10019"/>
                    <a:pt x="204709" y="10019"/>
                  </a:cubicBezTo>
                  <a:lnTo>
                    <a:pt x="198698" y="34066"/>
                  </a:lnTo>
                  <a:lnTo>
                    <a:pt x="188678" y="66127"/>
                  </a:lnTo>
                  <a:lnTo>
                    <a:pt x="90489" y="394761"/>
                  </a:lnTo>
                  <a:cubicBezTo>
                    <a:pt x="84477" y="414800"/>
                    <a:pt x="66443" y="426823"/>
                    <a:pt x="46404" y="426823"/>
                  </a:cubicBezTo>
                  <a:cubicBezTo>
                    <a:pt x="42396" y="426823"/>
                    <a:pt x="38389" y="426823"/>
                    <a:pt x="34381" y="424819"/>
                  </a:cubicBezTo>
                  <a:cubicBezTo>
                    <a:pt x="6327" y="416803"/>
                    <a:pt x="-7700" y="384742"/>
                    <a:pt x="4323" y="358691"/>
                  </a:cubicBezTo>
                  <a:lnTo>
                    <a:pt x="166636" y="48093"/>
                  </a:lnTo>
                  <a:lnTo>
                    <a:pt x="180663" y="22042"/>
                  </a:lnTo>
                  <a:lnTo>
                    <a:pt x="190682" y="4008"/>
                  </a:lnTo>
                  <a:cubicBezTo>
                    <a:pt x="192686" y="0"/>
                    <a:pt x="194690" y="0"/>
                    <a:pt x="198698" y="0"/>
                  </a:cubicBezTo>
                  <a:cubicBezTo>
                    <a:pt x="200702" y="4008"/>
                    <a:pt x="202705" y="6011"/>
                    <a:pt x="204709" y="8015"/>
                  </a:cubicBezTo>
                  <a:close/>
                </a:path>
              </a:pathLst>
            </a:custGeom>
            <a:solidFill>
              <a:srgbClr val="00A1D2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8" name="フリーフォーム: 図形 927">
              <a:extLst>
                <a:ext uri="{FF2B5EF4-FFF2-40B4-BE49-F238E27FC236}">
                  <a16:creationId xmlns:a16="http://schemas.microsoft.com/office/drawing/2014/main" id="{F98CDD2A-5161-4F82-8455-8266DACEB999}"/>
                </a:ext>
              </a:extLst>
            </p:cNvPr>
            <p:cNvSpPr/>
            <p:nvPr/>
          </p:nvSpPr>
          <p:spPr>
            <a:xfrm>
              <a:off x="26334695" y="25775979"/>
              <a:ext cx="314379" cy="296401"/>
            </a:xfrm>
            <a:custGeom>
              <a:avLst/>
              <a:gdLst>
                <a:gd name="connsiteX0" fmla="*/ 311937 w 314379"/>
                <a:gd name="connsiteY0" fmla="*/ 13857 h 296401"/>
                <a:gd name="connsiteX1" fmla="*/ 127582 w 314379"/>
                <a:gd name="connsiteY1" fmla="*/ 216247 h 296401"/>
                <a:gd name="connsiteX2" fmla="*/ 65462 w 314379"/>
                <a:gd name="connsiteY2" fmla="*/ 284378 h 296401"/>
                <a:gd name="connsiteX3" fmla="*/ 39412 w 314379"/>
                <a:gd name="connsiteY3" fmla="*/ 296402 h 296401"/>
                <a:gd name="connsiteX4" fmla="*/ 11358 w 314379"/>
                <a:gd name="connsiteY4" fmla="*/ 282375 h 296401"/>
                <a:gd name="connsiteX5" fmla="*/ 19373 w 314379"/>
                <a:gd name="connsiteY5" fmla="*/ 210235 h 296401"/>
                <a:gd name="connsiteX6" fmla="*/ 49431 w 314379"/>
                <a:gd name="connsiteY6" fmla="*/ 188193 h 296401"/>
                <a:gd name="connsiteX7" fmla="*/ 303922 w 314379"/>
                <a:gd name="connsiteY7" fmla="*/ 1834 h 296401"/>
                <a:gd name="connsiteX8" fmla="*/ 311937 w 314379"/>
                <a:gd name="connsiteY8" fmla="*/ 13857 h 29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379" h="296401">
                  <a:moveTo>
                    <a:pt x="311937" y="13857"/>
                  </a:moveTo>
                  <a:lnTo>
                    <a:pt x="127582" y="216247"/>
                  </a:lnTo>
                  <a:lnTo>
                    <a:pt x="65462" y="284378"/>
                  </a:lnTo>
                  <a:cubicBezTo>
                    <a:pt x="57447" y="292394"/>
                    <a:pt x="49431" y="296402"/>
                    <a:pt x="39412" y="296402"/>
                  </a:cubicBezTo>
                  <a:cubicBezTo>
                    <a:pt x="29392" y="296402"/>
                    <a:pt x="19373" y="292394"/>
                    <a:pt x="11358" y="282375"/>
                  </a:cubicBezTo>
                  <a:cubicBezTo>
                    <a:pt x="-6677" y="260332"/>
                    <a:pt x="-2669" y="226266"/>
                    <a:pt x="19373" y="210235"/>
                  </a:cubicBezTo>
                  <a:lnTo>
                    <a:pt x="49431" y="188193"/>
                  </a:lnTo>
                  <a:lnTo>
                    <a:pt x="303922" y="1834"/>
                  </a:lnTo>
                  <a:cubicBezTo>
                    <a:pt x="311937" y="-4178"/>
                    <a:pt x="317949" y="5841"/>
                    <a:pt x="311937" y="13857"/>
                  </a:cubicBezTo>
                  <a:close/>
                </a:path>
              </a:pathLst>
            </a:custGeom>
            <a:solidFill>
              <a:srgbClr val="62B5D6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9" name="フリーフォーム: 図形 928">
              <a:extLst>
                <a:ext uri="{FF2B5EF4-FFF2-40B4-BE49-F238E27FC236}">
                  <a16:creationId xmlns:a16="http://schemas.microsoft.com/office/drawing/2014/main" id="{0442E59E-9047-49F0-9C52-29EBE6382DE5}"/>
                </a:ext>
              </a:extLst>
            </p:cNvPr>
            <p:cNvSpPr/>
            <p:nvPr/>
          </p:nvSpPr>
          <p:spPr>
            <a:xfrm>
              <a:off x="26790911" y="25471565"/>
              <a:ext cx="186752" cy="200293"/>
            </a:xfrm>
            <a:custGeom>
              <a:avLst/>
              <a:gdLst>
                <a:gd name="connsiteX0" fmla="*/ 186359 w 186752"/>
                <a:gd name="connsiteY0" fmla="*/ 5668 h 200293"/>
                <a:gd name="connsiteX1" fmla="*/ 118228 w 186752"/>
                <a:gd name="connsiteY1" fmla="*/ 101853 h 200293"/>
                <a:gd name="connsiteX2" fmla="*/ 76147 w 186752"/>
                <a:gd name="connsiteY2" fmla="*/ 159965 h 200293"/>
                <a:gd name="connsiteX3" fmla="*/ 56108 w 186752"/>
                <a:gd name="connsiteY3" fmla="*/ 188019 h 200293"/>
                <a:gd name="connsiteX4" fmla="*/ 10019 w 186752"/>
                <a:gd name="connsiteY4" fmla="*/ 194031 h 200293"/>
                <a:gd name="connsiteX5" fmla="*/ 0 w 186752"/>
                <a:gd name="connsiteY5" fmla="*/ 175996 h 200293"/>
                <a:gd name="connsiteX6" fmla="*/ 8015 w 186752"/>
                <a:gd name="connsiteY6" fmla="*/ 159965 h 200293"/>
                <a:gd name="connsiteX7" fmla="*/ 24046 w 186752"/>
                <a:gd name="connsiteY7" fmla="*/ 145938 h 200293"/>
                <a:gd name="connsiteX8" fmla="*/ 80155 w 186752"/>
                <a:gd name="connsiteY8" fmla="*/ 91834 h 200293"/>
                <a:gd name="connsiteX9" fmla="*/ 80155 w 186752"/>
                <a:gd name="connsiteY9" fmla="*/ 91834 h 200293"/>
                <a:gd name="connsiteX10" fmla="*/ 176340 w 186752"/>
                <a:gd name="connsiteY10" fmla="*/ 1660 h 200293"/>
                <a:gd name="connsiteX11" fmla="*/ 186359 w 186752"/>
                <a:gd name="connsiteY11" fmla="*/ 5668 h 200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6752" h="200293">
                  <a:moveTo>
                    <a:pt x="186359" y="5668"/>
                  </a:moveTo>
                  <a:lnTo>
                    <a:pt x="118228" y="101853"/>
                  </a:lnTo>
                  <a:lnTo>
                    <a:pt x="76147" y="159965"/>
                  </a:lnTo>
                  <a:lnTo>
                    <a:pt x="56108" y="188019"/>
                  </a:lnTo>
                  <a:cubicBezTo>
                    <a:pt x="46089" y="202046"/>
                    <a:pt x="24046" y="204050"/>
                    <a:pt x="10019" y="194031"/>
                  </a:cubicBezTo>
                  <a:cubicBezTo>
                    <a:pt x="4008" y="190023"/>
                    <a:pt x="0" y="182008"/>
                    <a:pt x="0" y="175996"/>
                  </a:cubicBezTo>
                  <a:cubicBezTo>
                    <a:pt x="0" y="169985"/>
                    <a:pt x="2004" y="163973"/>
                    <a:pt x="8015" y="159965"/>
                  </a:cubicBezTo>
                  <a:lnTo>
                    <a:pt x="24046" y="145938"/>
                  </a:lnTo>
                  <a:lnTo>
                    <a:pt x="80155" y="91834"/>
                  </a:lnTo>
                  <a:lnTo>
                    <a:pt x="80155" y="91834"/>
                  </a:lnTo>
                  <a:lnTo>
                    <a:pt x="176340" y="1660"/>
                  </a:lnTo>
                  <a:cubicBezTo>
                    <a:pt x="182352" y="-2348"/>
                    <a:pt x="188363" y="1660"/>
                    <a:pt x="186359" y="5668"/>
                  </a:cubicBezTo>
                  <a:close/>
                </a:path>
              </a:pathLst>
            </a:custGeom>
            <a:solidFill>
              <a:srgbClr val="00A5D3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30" name="フリーフォーム: 図形 929">
              <a:extLst>
                <a:ext uri="{FF2B5EF4-FFF2-40B4-BE49-F238E27FC236}">
                  <a16:creationId xmlns:a16="http://schemas.microsoft.com/office/drawing/2014/main" id="{F619B408-8C7D-43E4-9655-D67467324A58}"/>
                </a:ext>
              </a:extLst>
            </p:cNvPr>
            <p:cNvSpPr/>
            <p:nvPr/>
          </p:nvSpPr>
          <p:spPr>
            <a:xfrm>
              <a:off x="27356000" y="26145585"/>
              <a:ext cx="134258" cy="402249"/>
            </a:xfrm>
            <a:custGeom>
              <a:avLst/>
              <a:gdLst>
                <a:gd name="connsiteX0" fmla="*/ 134259 w 134258"/>
                <a:gd name="connsiteY0" fmla="*/ 353618 h 402249"/>
                <a:gd name="connsiteX1" fmla="*/ 106205 w 134258"/>
                <a:gd name="connsiteY1" fmla="*/ 397703 h 402249"/>
                <a:gd name="connsiteX2" fmla="*/ 38073 w 134258"/>
                <a:gd name="connsiteY2" fmla="*/ 359630 h 402249"/>
                <a:gd name="connsiteX3" fmla="*/ 12023 w 134258"/>
                <a:gd name="connsiteY3" fmla="*/ 125178 h 402249"/>
                <a:gd name="connsiteX4" fmla="*/ 8015 w 134258"/>
                <a:gd name="connsiteY4" fmla="*/ 87104 h 402249"/>
                <a:gd name="connsiteX5" fmla="*/ 6011 w 134258"/>
                <a:gd name="connsiteY5" fmla="*/ 63058 h 402249"/>
                <a:gd name="connsiteX6" fmla="*/ 0 w 134258"/>
                <a:gd name="connsiteY6" fmla="*/ 8954 h 402249"/>
                <a:gd name="connsiteX7" fmla="*/ 16031 w 134258"/>
                <a:gd name="connsiteY7" fmla="*/ 4946 h 402249"/>
                <a:gd name="connsiteX8" fmla="*/ 40077 w 134258"/>
                <a:gd name="connsiteY8" fmla="*/ 75081 h 402249"/>
                <a:gd name="connsiteX9" fmla="*/ 50097 w 134258"/>
                <a:gd name="connsiteY9" fmla="*/ 103135 h 402249"/>
                <a:gd name="connsiteX10" fmla="*/ 64124 w 134258"/>
                <a:gd name="connsiteY10" fmla="*/ 143213 h 402249"/>
                <a:gd name="connsiteX11" fmla="*/ 132255 w 134258"/>
                <a:gd name="connsiteY11" fmla="*/ 335584 h 402249"/>
                <a:gd name="connsiteX12" fmla="*/ 134259 w 134258"/>
                <a:gd name="connsiteY12" fmla="*/ 353618 h 402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4258" h="402249">
                  <a:moveTo>
                    <a:pt x="134259" y="353618"/>
                  </a:moveTo>
                  <a:cubicBezTo>
                    <a:pt x="134259" y="371653"/>
                    <a:pt x="124239" y="387684"/>
                    <a:pt x="106205" y="397703"/>
                  </a:cubicBezTo>
                  <a:cubicBezTo>
                    <a:pt x="76147" y="411730"/>
                    <a:pt x="40077" y="391692"/>
                    <a:pt x="38073" y="359630"/>
                  </a:cubicBezTo>
                  <a:lnTo>
                    <a:pt x="12023" y="125178"/>
                  </a:lnTo>
                  <a:lnTo>
                    <a:pt x="8015" y="87104"/>
                  </a:lnTo>
                  <a:lnTo>
                    <a:pt x="6011" y="63058"/>
                  </a:lnTo>
                  <a:lnTo>
                    <a:pt x="0" y="8954"/>
                  </a:lnTo>
                  <a:cubicBezTo>
                    <a:pt x="0" y="-1066"/>
                    <a:pt x="12023" y="-3069"/>
                    <a:pt x="16031" y="4946"/>
                  </a:cubicBezTo>
                  <a:lnTo>
                    <a:pt x="40077" y="75081"/>
                  </a:lnTo>
                  <a:lnTo>
                    <a:pt x="50097" y="103135"/>
                  </a:lnTo>
                  <a:lnTo>
                    <a:pt x="64124" y="143213"/>
                  </a:lnTo>
                  <a:lnTo>
                    <a:pt x="132255" y="335584"/>
                  </a:lnTo>
                  <a:cubicBezTo>
                    <a:pt x="134259" y="343599"/>
                    <a:pt x="134259" y="349610"/>
                    <a:pt x="134259" y="353618"/>
                  </a:cubicBezTo>
                  <a:close/>
                </a:path>
              </a:pathLst>
            </a:custGeom>
            <a:solidFill>
              <a:srgbClr val="88C0D9"/>
            </a:solidFill>
            <a:ln w="200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108</Words>
  <Application>Microsoft Office PowerPoint</Application>
  <PresentationFormat>ユーザー設定</PresentationFormat>
  <Paragraphs>21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 Medium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2020-09-30T08:44:34Z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