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B9AF"/>
    <a:srgbClr val="55BBB1"/>
    <a:srgbClr val="5EBFB6"/>
    <a:srgbClr val="6DC5BD"/>
    <a:srgbClr val="36A89A"/>
    <a:srgbClr val="73C7BF"/>
    <a:srgbClr val="508D93"/>
    <a:srgbClr val="425B70"/>
    <a:srgbClr val="FFFFFF"/>
    <a:srgbClr val="FCEC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3" autoAdjust="0"/>
    <p:restoredTop sz="94660"/>
  </p:normalViewPr>
  <p:slideViewPr>
    <p:cSldViewPr showGuides="1">
      <p:cViewPr>
        <p:scale>
          <a:sx n="50" d="100"/>
          <a:sy n="50" d="100"/>
        </p:scale>
        <p:origin x="318" y="22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476948BF-4F72-43E4-89DF-2F991E626C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684378" y="18004680"/>
            <a:ext cx="406400" cy="406400"/>
          </a:xfrm>
          <a:prstGeom prst="rect">
            <a:avLst/>
          </a:prstGeom>
        </p:spPr>
      </p:pic>
      <p:sp>
        <p:nvSpPr>
          <p:cNvPr id="105" name="正方形/長方形 104">
            <a:extLst>
              <a:ext uri="{FF2B5EF4-FFF2-40B4-BE49-F238E27FC236}">
                <a16:creationId xmlns:a16="http://schemas.microsoft.com/office/drawing/2014/main" id="{3031584D-A502-40F5-B6C9-AEA9663725B6}"/>
              </a:ext>
            </a:extLst>
          </p:cNvPr>
          <p:cNvSpPr/>
          <p:nvPr/>
        </p:nvSpPr>
        <p:spPr>
          <a:xfrm>
            <a:off x="12194944" y="-3551"/>
            <a:ext cx="12194944" cy="9291238"/>
          </a:xfrm>
          <a:prstGeom prst="rect">
            <a:avLst/>
          </a:prstGeom>
          <a:solidFill>
            <a:srgbClr val="5EBF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6" name="正方形/長方形 105">
            <a:extLst>
              <a:ext uri="{FF2B5EF4-FFF2-40B4-BE49-F238E27FC236}">
                <a16:creationId xmlns:a16="http://schemas.microsoft.com/office/drawing/2014/main" id="{4EC70AB2-4FAD-40CE-AB43-042F90B15D13}"/>
              </a:ext>
            </a:extLst>
          </p:cNvPr>
          <p:cNvSpPr/>
          <p:nvPr/>
        </p:nvSpPr>
        <p:spPr>
          <a:xfrm>
            <a:off x="24389889" y="14221"/>
            <a:ext cx="12194944" cy="9291238"/>
          </a:xfrm>
          <a:prstGeom prst="rect">
            <a:avLst/>
          </a:prstGeom>
          <a:solidFill>
            <a:srgbClr val="4FB9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7" name="正方形/長方形 106">
            <a:extLst>
              <a:ext uri="{FF2B5EF4-FFF2-40B4-BE49-F238E27FC236}">
                <a16:creationId xmlns:a16="http://schemas.microsoft.com/office/drawing/2014/main" id="{92D97232-BD11-491C-8A9D-9C54822FB064}"/>
              </a:ext>
            </a:extLst>
          </p:cNvPr>
          <p:cNvSpPr/>
          <p:nvPr/>
        </p:nvSpPr>
        <p:spPr>
          <a:xfrm>
            <a:off x="0" y="9287687"/>
            <a:ext cx="12194944" cy="9291238"/>
          </a:xfrm>
          <a:prstGeom prst="rect">
            <a:avLst/>
          </a:prstGeom>
          <a:solidFill>
            <a:srgbClr val="5EBF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8" name="正方形/長方形 107">
            <a:extLst>
              <a:ext uri="{FF2B5EF4-FFF2-40B4-BE49-F238E27FC236}">
                <a16:creationId xmlns:a16="http://schemas.microsoft.com/office/drawing/2014/main" id="{8DA6960B-A91F-41BB-9A9D-7717DD4886DE}"/>
              </a:ext>
            </a:extLst>
          </p:cNvPr>
          <p:cNvSpPr/>
          <p:nvPr/>
        </p:nvSpPr>
        <p:spPr>
          <a:xfrm>
            <a:off x="12194944" y="9287687"/>
            <a:ext cx="12194944" cy="9291238"/>
          </a:xfrm>
          <a:prstGeom prst="rect">
            <a:avLst/>
          </a:prstGeom>
          <a:solidFill>
            <a:srgbClr val="4FB9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9" name="正方形/長方形 108">
            <a:extLst>
              <a:ext uri="{FF2B5EF4-FFF2-40B4-BE49-F238E27FC236}">
                <a16:creationId xmlns:a16="http://schemas.microsoft.com/office/drawing/2014/main" id="{9163859E-70B7-4F3B-9622-913FCDE8D54C}"/>
              </a:ext>
            </a:extLst>
          </p:cNvPr>
          <p:cNvSpPr/>
          <p:nvPr/>
        </p:nvSpPr>
        <p:spPr>
          <a:xfrm>
            <a:off x="24389889" y="9287687"/>
            <a:ext cx="12194944" cy="9291238"/>
          </a:xfrm>
          <a:prstGeom prst="rect">
            <a:avLst/>
          </a:prstGeom>
          <a:solidFill>
            <a:srgbClr val="5EBF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>
            <a:off x="14069551" y="19218468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○○○○○○○○</a:t>
            </a:r>
          </a:p>
        </p:txBody>
      </p:sp>
      <p:grpSp>
        <p:nvGrpSpPr>
          <p:cNvPr id="79" name="グループ化 78">
            <a:extLst>
              <a:ext uri="{FF2B5EF4-FFF2-40B4-BE49-F238E27FC236}">
                <a16:creationId xmlns:a16="http://schemas.microsoft.com/office/drawing/2014/main" id="{837ABC32-14CE-40A8-A422-B266C695CECF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16214070" y="223470"/>
            <a:ext cx="4152978" cy="5125910"/>
            <a:chOff x="28575000" y="12915819"/>
            <a:chExt cx="4259701" cy="5257635"/>
          </a:xfrm>
        </p:grpSpPr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398897D5-1869-4403-A03F-8DB2E1AC5107}"/>
                </a:ext>
              </a:extLst>
            </p:cNvPr>
            <p:cNvSpPr/>
            <p:nvPr/>
          </p:nvSpPr>
          <p:spPr>
            <a:xfrm rot="5400000">
              <a:off x="30038733" y="12948651"/>
              <a:ext cx="1746116" cy="2330332"/>
            </a:xfrm>
            <a:custGeom>
              <a:avLst/>
              <a:gdLst>
                <a:gd name="connsiteX0" fmla="*/ 1425103 w 1746116"/>
                <a:gd name="connsiteY0" fmla="*/ 1118681 h 2330332"/>
                <a:gd name="connsiteX1" fmla="*/ 68095 w 1746116"/>
                <a:gd name="connsiteY1" fmla="*/ 1901758 h 2330332"/>
                <a:gd name="connsiteX2" fmla="*/ 0 w 1746116"/>
                <a:gd name="connsiteY2" fmla="*/ 1926077 h 2330332"/>
                <a:gd name="connsiteX3" fmla="*/ 19457 w 1746116"/>
                <a:gd name="connsiteY3" fmla="*/ 2057400 h 2330332"/>
                <a:gd name="connsiteX4" fmla="*/ 131324 w 1746116"/>
                <a:gd name="connsiteY4" fmla="*/ 2018490 h 2330332"/>
                <a:gd name="connsiteX5" fmla="*/ 141052 w 1746116"/>
                <a:gd name="connsiteY5" fmla="*/ 2013625 h 2330332"/>
                <a:gd name="connsiteX6" fmla="*/ 184826 w 1746116"/>
                <a:gd name="connsiteY6" fmla="*/ 2188724 h 2330332"/>
                <a:gd name="connsiteX7" fmla="*/ 598252 w 1746116"/>
                <a:gd name="connsiteY7" fmla="*/ 2290864 h 2330332"/>
                <a:gd name="connsiteX8" fmla="*/ 924128 w 1746116"/>
                <a:gd name="connsiteY8" fmla="*/ 2101175 h 2330332"/>
                <a:gd name="connsiteX9" fmla="*/ 924128 w 1746116"/>
                <a:gd name="connsiteY9" fmla="*/ 2101175 h 2330332"/>
                <a:gd name="connsiteX10" fmla="*/ 846308 w 1746116"/>
                <a:gd name="connsiteY10" fmla="*/ 1994170 h 2330332"/>
                <a:gd name="connsiteX11" fmla="*/ 525295 w 1746116"/>
                <a:gd name="connsiteY11" fmla="*/ 2178996 h 2330332"/>
                <a:gd name="connsiteX12" fmla="*/ 296694 w 1746116"/>
                <a:gd name="connsiteY12" fmla="*/ 2125494 h 2330332"/>
                <a:gd name="connsiteX13" fmla="*/ 355060 w 1746116"/>
                <a:gd name="connsiteY13" fmla="*/ 1887166 h 2330332"/>
                <a:gd name="connsiteX14" fmla="*/ 1488332 w 1746116"/>
                <a:gd name="connsiteY14" fmla="*/ 1235413 h 2330332"/>
                <a:gd name="connsiteX15" fmla="*/ 1517516 w 1746116"/>
                <a:gd name="connsiteY15" fmla="*/ 1147864 h 2330332"/>
                <a:gd name="connsiteX16" fmla="*/ 1425103 w 1746116"/>
                <a:gd name="connsiteY16" fmla="*/ 1118681 h 2330332"/>
                <a:gd name="connsiteX17" fmla="*/ 1566154 w 1746116"/>
                <a:gd name="connsiteY17" fmla="*/ 34047 h 2330332"/>
                <a:gd name="connsiteX18" fmla="*/ 1566154 w 1746116"/>
                <a:gd name="connsiteY18" fmla="*/ 34047 h 2330332"/>
                <a:gd name="connsiteX19" fmla="*/ 1507787 w 1746116"/>
                <a:gd name="connsiteY19" fmla="*/ 0 h 2330332"/>
                <a:gd name="connsiteX20" fmla="*/ 1050588 w 1746116"/>
                <a:gd name="connsiteY20" fmla="*/ 0 h 2330332"/>
                <a:gd name="connsiteX21" fmla="*/ 948447 w 1746116"/>
                <a:gd name="connsiteY21" fmla="*/ 131323 h 2330332"/>
                <a:gd name="connsiteX22" fmla="*/ 1123545 w 1746116"/>
                <a:gd name="connsiteY22" fmla="*/ 131323 h 2330332"/>
                <a:gd name="connsiteX23" fmla="*/ 1143000 w 1746116"/>
                <a:gd name="connsiteY23" fmla="*/ 199417 h 2330332"/>
                <a:gd name="connsiteX24" fmla="*/ 238329 w 1746116"/>
                <a:gd name="connsiteY24" fmla="*/ 719847 h 2330332"/>
                <a:gd name="connsiteX25" fmla="*/ 277239 w 1746116"/>
                <a:gd name="connsiteY25" fmla="*/ 783077 h 2330332"/>
                <a:gd name="connsiteX26" fmla="*/ 286967 w 1746116"/>
                <a:gd name="connsiteY26" fmla="*/ 846307 h 2330332"/>
                <a:gd name="connsiteX27" fmla="*/ 1298643 w 1746116"/>
                <a:gd name="connsiteY27" fmla="*/ 267511 h 2330332"/>
                <a:gd name="connsiteX28" fmla="*/ 1600201 w 1746116"/>
                <a:gd name="connsiteY28" fmla="*/ 306421 h 2330332"/>
                <a:gd name="connsiteX29" fmla="*/ 1746116 w 1746116"/>
                <a:gd name="connsiteY29" fmla="*/ 267511 h 2330332"/>
                <a:gd name="connsiteX30" fmla="*/ 1566154 w 1746116"/>
                <a:gd name="connsiteY30" fmla="*/ 34047 h 2330332"/>
                <a:gd name="connsiteX31" fmla="*/ 1284052 w 1746116"/>
                <a:gd name="connsiteY31" fmla="*/ 744166 h 2330332"/>
                <a:gd name="connsiteX32" fmla="*/ 1191638 w 1746116"/>
                <a:gd name="connsiteY32" fmla="*/ 714983 h 2330332"/>
                <a:gd name="connsiteX33" fmla="*/ 248056 w 1746116"/>
                <a:gd name="connsiteY33" fmla="*/ 1259732 h 2330332"/>
                <a:gd name="connsiteX34" fmla="*/ 92414 w 1746116"/>
                <a:gd name="connsiteY34" fmla="*/ 1502924 h 2330332"/>
                <a:gd name="connsiteX35" fmla="*/ 1259733 w 1746116"/>
                <a:gd name="connsiteY35" fmla="*/ 831715 h 2330332"/>
                <a:gd name="connsiteX36" fmla="*/ 1284052 w 1746116"/>
                <a:gd name="connsiteY36" fmla="*/ 744166 h 2330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746116" h="2330332">
                  <a:moveTo>
                    <a:pt x="1425103" y="1118681"/>
                  </a:moveTo>
                  <a:lnTo>
                    <a:pt x="68095" y="1901758"/>
                  </a:lnTo>
                  <a:cubicBezTo>
                    <a:pt x="43776" y="1916349"/>
                    <a:pt x="24319" y="1921213"/>
                    <a:pt x="0" y="1926077"/>
                  </a:cubicBezTo>
                  <a:lnTo>
                    <a:pt x="19457" y="2057400"/>
                  </a:lnTo>
                  <a:cubicBezTo>
                    <a:pt x="58367" y="2052536"/>
                    <a:pt x="97277" y="2037945"/>
                    <a:pt x="131324" y="2018490"/>
                  </a:cubicBezTo>
                  <a:lnTo>
                    <a:pt x="141052" y="2013625"/>
                  </a:lnTo>
                  <a:cubicBezTo>
                    <a:pt x="136188" y="2071992"/>
                    <a:pt x="150779" y="2135221"/>
                    <a:pt x="184826" y="2188724"/>
                  </a:cubicBezTo>
                  <a:cubicBezTo>
                    <a:pt x="267511" y="2329774"/>
                    <a:pt x="452337" y="2368685"/>
                    <a:pt x="598252" y="2290864"/>
                  </a:cubicBezTo>
                  <a:lnTo>
                    <a:pt x="924128" y="2101175"/>
                  </a:lnTo>
                  <a:cubicBezTo>
                    <a:pt x="924128" y="2101175"/>
                    <a:pt x="924128" y="2101175"/>
                    <a:pt x="924128" y="2101175"/>
                  </a:cubicBezTo>
                  <a:cubicBezTo>
                    <a:pt x="909537" y="2091447"/>
                    <a:pt x="875489" y="2042809"/>
                    <a:pt x="846308" y="1994170"/>
                  </a:cubicBezTo>
                  <a:lnTo>
                    <a:pt x="525295" y="2178996"/>
                  </a:lnTo>
                  <a:cubicBezTo>
                    <a:pt x="447473" y="2222770"/>
                    <a:pt x="345332" y="2203315"/>
                    <a:pt x="296694" y="2125494"/>
                  </a:cubicBezTo>
                  <a:cubicBezTo>
                    <a:pt x="243192" y="2042809"/>
                    <a:pt x="272375" y="1935805"/>
                    <a:pt x="355060" y="1887166"/>
                  </a:cubicBezTo>
                  <a:lnTo>
                    <a:pt x="1488332" y="1235413"/>
                  </a:lnTo>
                  <a:cubicBezTo>
                    <a:pt x="1517516" y="1215958"/>
                    <a:pt x="1532107" y="1181911"/>
                    <a:pt x="1517516" y="1147864"/>
                  </a:cubicBezTo>
                  <a:cubicBezTo>
                    <a:pt x="1502925" y="1113817"/>
                    <a:pt x="1459149" y="1099226"/>
                    <a:pt x="1425103" y="1118681"/>
                  </a:cubicBezTo>
                  <a:close/>
                  <a:moveTo>
                    <a:pt x="1566154" y="34047"/>
                  </a:moveTo>
                  <a:lnTo>
                    <a:pt x="1566154" y="34047"/>
                  </a:lnTo>
                  <a:cubicBezTo>
                    <a:pt x="1556426" y="14592"/>
                    <a:pt x="1532107" y="0"/>
                    <a:pt x="1507787" y="0"/>
                  </a:cubicBezTo>
                  <a:lnTo>
                    <a:pt x="1050588" y="0"/>
                  </a:lnTo>
                  <a:cubicBezTo>
                    <a:pt x="1011678" y="43775"/>
                    <a:pt x="977630" y="92413"/>
                    <a:pt x="948447" y="131323"/>
                  </a:cubicBezTo>
                  <a:lnTo>
                    <a:pt x="1123545" y="131323"/>
                  </a:lnTo>
                  <a:cubicBezTo>
                    <a:pt x="1162457" y="131323"/>
                    <a:pt x="1177048" y="179962"/>
                    <a:pt x="1143000" y="199417"/>
                  </a:cubicBezTo>
                  <a:lnTo>
                    <a:pt x="238329" y="719847"/>
                  </a:lnTo>
                  <a:lnTo>
                    <a:pt x="277239" y="783077"/>
                  </a:lnTo>
                  <a:lnTo>
                    <a:pt x="286967" y="846307"/>
                  </a:lnTo>
                  <a:lnTo>
                    <a:pt x="1298643" y="267511"/>
                  </a:lnTo>
                  <a:cubicBezTo>
                    <a:pt x="1395920" y="209145"/>
                    <a:pt x="1517516" y="228600"/>
                    <a:pt x="1600201" y="306421"/>
                  </a:cubicBezTo>
                  <a:cubicBezTo>
                    <a:pt x="1643976" y="286966"/>
                    <a:pt x="1692614" y="277238"/>
                    <a:pt x="1746116" y="267511"/>
                  </a:cubicBezTo>
                  <a:cubicBezTo>
                    <a:pt x="1678021" y="194553"/>
                    <a:pt x="1619656" y="116732"/>
                    <a:pt x="1566154" y="34047"/>
                  </a:cubicBezTo>
                  <a:close/>
                  <a:moveTo>
                    <a:pt x="1284052" y="744166"/>
                  </a:moveTo>
                  <a:cubicBezTo>
                    <a:pt x="1269460" y="710119"/>
                    <a:pt x="1225686" y="695528"/>
                    <a:pt x="1191638" y="714983"/>
                  </a:cubicBezTo>
                  <a:lnTo>
                    <a:pt x="248056" y="1259732"/>
                  </a:lnTo>
                  <a:lnTo>
                    <a:pt x="92414" y="1502924"/>
                  </a:lnTo>
                  <a:lnTo>
                    <a:pt x="1259733" y="831715"/>
                  </a:lnTo>
                  <a:cubicBezTo>
                    <a:pt x="1284052" y="812259"/>
                    <a:pt x="1298643" y="773349"/>
                    <a:pt x="1284052" y="744166"/>
                  </a:cubicBezTo>
                  <a:close/>
                </a:path>
              </a:pathLst>
            </a:custGeom>
            <a:solidFill>
              <a:srgbClr val="ACDAD4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" name="フリーフォーム: 図形 9">
              <a:extLst>
                <a:ext uri="{FF2B5EF4-FFF2-40B4-BE49-F238E27FC236}">
                  <a16:creationId xmlns:a16="http://schemas.microsoft.com/office/drawing/2014/main" id="{78A30202-026C-482C-88CB-C7680972B680}"/>
                </a:ext>
              </a:extLst>
            </p:cNvPr>
            <p:cNvSpPr/>
            <p:nvPr/>
          </p:nvSpPr>
          <p:spPr>
            <a:xfrm rot="5400000">
              <a:off x="28076033" y="13414786"/>
              <a:ext cx="5257635" cy="4259701"/>
            </a:xfrm>
            <a:custGeom>
              <a:avLst/>
              <a:gdLst>
                <a:gd name="connsiteX0" fmla="*/ 203345 w 5257635"/>
                <a:gd name="connsiteY0" fmla="*/ 1044710 h 4259701"/>
                <a:gd name="connsiteX1" fmla="*/ 261711 w 5257635"/>
                <a:gd name="connsiteY1" fmla="*/ 986344 h 4259701"/>
                <a:gd name="connsiteX2" fmla="*/ 203345 w 5257635"/>
                <a:gd name="connsiteY2" fmla="*/ 927978 h 4259701"/>
                <a:gd name="connsiteX3" fmla="*/ 144980 w 5257635"/>
                <a:gd name="connsiteY3" fmla="*/ 986344 h 4259701"/>
                <a:gd name="connsiteX4" fmla="*/ 203345 w 5257635"/>
                <a:gd name="connsiteY4" fmla="*/ 1044710 h 4259701"/>
                <a:gd name="connsiteX5" fmla="*/ 5252001 w 5257635"/>
                <a:gd name="connsiteY5" fmla="*/ 2066114 h 4259701"/>
                <a:gd name="connsiteX6" fmla="*/ 5159589 w 5257635"/>
                <a:gd name="connsiteY6" fmla="*/ 2036931 h 4259701"/>
                <a:gd name="connsiteX7" fmla="*/ 4512699 w 5257635"/>
                <a:gd name="connsiteY7" fmla="*/ 2411446 h 4259701"/>
                <a:gd name="connsiteX8" fmla="*/ 4352193 w 5257635"/>
                <a:gd name="connsiteY8" fmla="*/ 2533042 h 4259701"/>
                <a:gd name="connsiteX9" fmla="*/ 3919312 w 5257635"/>
                <a:gd name="connsiteY9" fmla="*/ 2941603 h 4259701"/>
                <a:gd name="connsiteX10" fmla="*/ 3812307 w 5257635"/>
                <a:gd name="connsiteY10" fmla="*/ 3024289 h 4259701"/>
                <a:gd name="connsiteX11" fmla="*/ 2528257 w 5257635"/>
                <a:gd name="connsiteY11" fmla="*/ 3763591 h 4259701"/>
                <a:gd name="connsiteX12" fmla="*/ 2348294 w 5257635"/>
                <a:gd name="connsiteY12" fmla="*/ 3724680 h 4259701"/>
                <a:gd name="connsiteX13" fmla="*/ 2338567 w 5257635"/>
                <a:gd name="connsiteY13" fmla="*/ 3612812 h 4259701"/>
                <a:gd name="connsiteX14" fmla="*/ 2396933 w 5257635"/>
                <a:gd name="connsiteY14" fmla="*/ 3544719 h 4259701"/>
                <a:gd name="connsiteX15" fmla="*/ 3116780 w 5257635"/>
                <a:gd name="connsiteY15" fmla="*/ 3126429 h 4259701"/>
                <a:gd name="connsiteX16" fmla="*/ 3145962 w 5257635"/>
                <a:gd name="connsiteY16" fmla="*/ 3038880 h 4259701"/>
                <a:gd name="connsiteX17" fmla="*/ 3053550 w 5257635"/>
                <a:gd name="connsiteY17" fmla="*/ 3009698 h 4259701"/>
                <a:gd name="connsiteX18" fmla="*/ 1925142 w 5257635"/>
                <a:gd name="connsiteY18" fmla="*/ 3661450 h 4259701"/>
                <a:gd name="connsiteX19" fmla="*/ 1701405 w 5257635"/>
                <a:gd name="connsiteY19" fmla="*/ 3617676 h 4259701"/>
                <a:gd name="connsiteX20" fmla="*/ 1754908 w 5257635"/>
                <a:gd name="connsiteY20" fmla="*/ 3374485 h 4259701"/>
                <a:gd name="connsiteX21" fmla="*/ 2888180 w 5257635"/>
                <a:gd name="connsiteY21" fmla="*/ 2722731 h 4259701"/>
                <a:gd name="connsiteX22" fmla="*/ 2917363 w 5257635"/>
                <a:gd name="connsiteY22" fmla="*/ 2635183 h 4259701"/>
                <a:gd name="connsiteX23" fmla="*/ 2824950 w 5257635"/>
                <a:gd name="connsiteY23" fmla="*/ 2605999 h 4259701"/>
                <a:gd name="connsiteX24" fmla="*/ 1467941 w 5257635"/>
                <a:gd name="connsiteY24" fmla="*/ 3389076 h 4259701"/>
                <a:gd name="connsiteX25" fmla="*/ 1244206 w 5257635"/>
                <a:gd name="connsiteY25" fmla="*/ 3345301 h 4259701"/>
                <a:gd name="connsiteX26" fmla="*/ 1297707 w 5257635"/>
                <a:gd name="connsiteY26" fmla="*/ 3102110 h 4259701"/>
                <a:gd name="connsiteX27" fmla="*/ 2654716 w 5257635"/>
                <a:gd name="connsiteY27" fmla="*/ 2319033 h 4259701"/>
                <a:gd name="connsiteX28" fmla="*/ 2683898 w 5257635"/>
                <a:gd name="connsiteY28" fmla="*/ 2231485 h 4259701"/>
                <a:gd name="connsiteX29" fmla="*/ 2591486 w 5257635"/>
                <a:gd name="connsiteY29" fmla="*/ 2202301 h 4259701"/>
                <a:gd name="connsiteX30" fmla="*/ 1463078 w 5257635"/>
                <a:gd name="connsiteY30" fmla="*/ 2854055 h 4259701"/>
                <a:gd name="connsiteX31" fmla="*/ 1239342 w 5257635"/>
                <a:gd name="connsiteY31" fmla="*/ 2810280 h 4259701"/>
                <a:gd name="connsiteX32" fmla="*/ 1292844 w 5257635"/>
                <a:gd name="connsiteY32" fmla="*/ 2567089 h 4259701"/>
                <a:gd name="connsiteX33" fmla="*/ 3126507 w 5257635"/>
                <a:gd name="connsiteY33" fmla="*/ 1506774 h 4259701"/>
                <a:gd name="connsiteX34" fmla="*/ 3155690 w 5257635"/>
                <a:gd name="connsiteY34" fmla="*/ 1419225 h 4259701"/>
                <a:gd name="connsiteX35" fmla="*/ 3063278 w 5257635"/>
                <a:gd name="connsiteY35" fmla="*/ 1390042 h 4259701"/>
                <a:gd name="connsiteX36" fmla="*/ 3053550 w 5257635"/>
                <a:gd name="connsiteY36" fmla="*/ 1394906 h 4259701"/>
                <a:gd name="connsiteX37" fmla="*/ 2717946 w 5257635"/>
                <a:gd name="connsiteY37" fmla="*/ 1487319 h 4259701"/>
                <a:gd name="connsiteX38" fmla="*/ 2007826 w 5257635"/>
                <a:gd name="connsiteY38" fmla="*/ 1487319 h 4259701"/>
                <a:gd name="connsiteX39" fmla="*/ 1832728 w 5257635"/>
                <a:gd name="connsiteY39" fmla="*/ 1380314 h 4259701"/>
                <a:gd name="connsiteX40" fmla="*/ 1823001 w 5257635"/>
                <a:gd name="connsiteY40" fmla="*/ 1355995 h 4259701"/>
                <a:gd name="connsiteX41" fmla="*/ 2007826 w 5257635"/>
                <a:gd name="connsiteY41" fmla="*/ 1098212 h 4259701"/>
                <a:gd name="connsiteX42" fmla="*/ 3919312 w 5257635"/>
                <a:gd name="connsiteY42" fmla="*/ 1093348 h 4259701"/>
                <a:gd name="connsiteX43" fmla="*/ 4201414 w 5257635"/>
                <a:gd name="connsiteY43" fmla="*/ 1020391 h 4259701"/>
                <a:gd name="connsiteX44" fmla="*/ 4483515 w 5257635"/>
                <a:gd name="connsiteY44" fmla="*/ 855021 h 4259701"/>
                <a:gd name="connsiteX45" fmla="*/ 4512699 w 5257635"/>
                <a:gd name="connsiteY45" fmla="*/ 767472 h 4259701"/>
                <a:gd name="connsiteX46" fmla="*/ 4420286 w 5257635"/>
                <a:gd name="connsiteY46" fmla="*/ 738289 h 4259701"/>
                <a:gd name="connsiteX47" fmla="*/ 4133320 w 5257635"/>
                <a:gd name="connsiteY47" fmla="*/ 903659 h 4259701"/>
                <a:gd name="connsiteX48" fmla="*/ 3919312 w 5257635"/>
                <a:gd name="connsiteY48" fmla="*/ 962025 h 4259701"/>
                <a:gd name="connsiteX49" fmla="*/ 3282150 w 5257635"/>
                <a:gd name="connsiteY49" fmla="*/ 962025 h 4259701"/>
                <a:gd name="connsiteX50" fmla="*/ 2854132 w 5257635"/>
                <a:gd name="connsiteY50" fmla="*/ 577782 h 4259701"/>
                <a:gd name="connsiteX51" fmla="*/ 2742265 w 5257635"/>
                <a:gd name="connsiteY51" fmla="*/ 592374 h 4259701"/>
                <a:gd name="connsiteX52" fmla="*/ 2591486 w 5257635"/>
                <a:gd name="connsiteY52" fmla="*/ 563191 h 4259701"/>
                <a:gd name="connsiteX53" fmla="*/ 2508802 w 5257635"/>
                <a:gd name="connsiteY53" fmla="*/ 509689 h 4259701"/>
                <a:gd name="connsiteX54" fmla="*/ 2479618 w 5257635"/>
                <a:gd name="connsiteY54" fmla="*/ 475642 h 4259701"/>
                <a:gd name="connsiteX55" fmla="*/ 2416388 w 5257635"/>
                <a:gd name="connsiteY55" fmla="*/ 431868 h 4259701"/>
                <a:gd name="connsiteX56" fmla="*/ 2387206 w 5257635"/>
                <a:gd name="connsiteY56" fmla="*/ 436731 h 4259701"/>
                <a:gd name="connsiteX57" fmla="*/ 2358022 w 5257635"/>
                <a:gd name="connsiteY57" fmla="*/ 436731 h 4259701"/>
                <a:gd name="connsiteX58" fmla="*/ 2037009 w 5257635"/>
                <a:gd name="connsiteY58" fmla="*/ 378365 h 4259701"/>
                <a:gd name="connsiteX59" fmla="*/ 1292844 w 5257635"/>
                <a:gd name="connsiteY59" fmla="*/ 757744 h 4259701"/>
                <a:gd name="connsiteX60" fmla="*/ 932919 w 5257635"/>
                <a:gd name="connsiteY60" fmla="*/ 757744 h 4259701"/>
                <a:gd name="connsiteX61" fmla="*/ 757823 w 5257635"/>
                <a:gd name="connsiteY61" fmla="*/ 650740 h 4259701"/>
                <a:gd name="connsiteX62" fmla="*/ 748094 w 5257635"/>
                <a:gd name="connsiteY62" fmla="*/ 626421 h 4259701"/>
                <a:gd name="connsiteX63" fmla="*/ 932919 w 5257635"/>
                <a:gd name="connsiteY63" fmla="*/ 368638 h 4259701"/>
                <a:gd name="connsiteX64" fmla="*/ 2844405 w 5257635"/>
                <a:gd name="connsiteY64" fmla="*/ 363774 h 4259701"/>
                <a:gd name="connsiteX65" fmla="*/ 3126507 w 5257635"/>
                <a:gd name="connsiteY65" fmla="*/ 290816 h 4259701"/>
                <a:gd name="connsiteX66" fmla="*/ 3408610 w 5257635"/>
                <a:gd name="connsiteY66" fmla="*/ 125446 h 4259701"/>
                <a:gd name="connsiteX67" fmla="*/ 3437792 w 5257635"/>
                <a:gd name="connsiteY67" fmla="*/ 37897 h 4259701"/>
                <a:gd name="connsiteX68" fmla="*/ 3345379 w 5257635"/>
                <a:gd name="connsiteY68" fmla="*/ 8714 h 4259701"/>
                <a:gd name="connsiteX69" fmla="*/ 3058414 w 5257635"/>
                <a:gd name="connsiteY69" fmla="*/ 174084 h 4259701"/>
                <a:gd name="connsiteX70" fmla="*/ 2844405 w 5257635"/>
                <a:gd name="connsiteY70" fmla="*/ 232450 h 4259701"/>
                <a:gd name="connsiteX71" fmla="*/ 932919 w 5257635"/>
                <a:gd name="connsiteY71" fmla="*/ 237314 h 4259701"/>
                <a:gd name="connsiteX72" fmla="*/ 607044 w 5257635"/>
                <a:gd name="connsiteY72" fmla="*/ 563191 h 4259701"/>
                <a:gd name="connsiteX73" fmla="*/ 650818 w 5257635"/>
                <a:gd name="connsiteY73" fmla="*/ 723697 h 4259701"/>
                <a:gd name="connsiteX74" fmla="*/ 704320 w 5257635"/>
                <a:gd name="connsiteY74" fmla="*/ 791791 h 4259701"/>
                <a:gd name="connsiteX75" fmla="*/ 932919 w 5257635"/>
                <a:gd name="connsiteY75" fmla="*/ 889067 h 4259701"/>
                <a:gd name="connsiteX76" fmla="*/ 1210158 w 5257635"/>
                <a:gd name="connsiteY76" fmla="*/ 889067 h 4259701"/>
                <a:gd name="connsiteX77" fmla="*/ 1069107 w 5257635"/>
                <a:gd name="connsiteY77" fmla="*/ 991208 h 4259701"/>
                <a:gd name="connsiteX78" fmla="*/ 1059379 w 5257635"/>
                <a:gd name="connsiteY78" fmla="*/ 991208 h 4259701"/>
                <a:gd name="connsiteX79" fmla="*/ 869690 w 5257635"/>
                <a:gd name="connsiteY79" fmla="*/ 981480 h 4259701"/>
                <a:gd name="connsiteX80" fmla="*/ 655682 w 5257635"/>
                <a:gd name="connsiteY80" fmla="*/ 962025 h 4259701"/>
                <a:gd name="connsiteX81" fmla="*/ 485448 w 5257635"/>
                <a:gd name="connsiteY81" fmla="*/ 1064165 h 4259701"/>
                <a:gd name="connsiteX82" fmla="*/ 407626 w 5257635"/>
                <a:gd name="connsiteY82" fmla="*/ 1088485 h 4259701"/>
                <a:gd name="connsiteX83" fmla="*/ 368716 w 5257635"/>
                <a:gd name="connsiteY83" fmla="*/ 1088485 h 4259701"/>
                <a:gd name="connsiteX84" fmla="*/ 281166 w 5257635"/>
                <a:gd name="connsiteY84" fmla="*/ 1180897 h 4259701"/>
                <a:gd name="connsiteX85" fmla="*/ 358988 w 5257635"/>
                <a:gd name="connsiteY85" fmla="*/ 1297629 h 4259701"/>
                <a:gd name="connsiteX86" fmla="*/ 358988 w 5257635"/>
                <a:gd name="connsiteY86" fmla="*/ 1297629 h 4259701"/>
                <a:gd name="connsiteX87" fmla="*/ 402762 w 5257635"/>
                <a:gd name="connsiteY87" fmla="*/ 1346267 h 4259701"/>
                <a:gd name="connsiteX88" fmla="*/ 402762 w 5257635"/>
                <a:gd name="connsiteY88" fmla="*/ 1346267 h 4259701"/>
                <a:gd name="connsiteX89" fmla="*/ 490312 w 5257635"/>
                <a:gd name="connsiteY89" fmla="*/ 1521365 h 4259701"/>
                <a:gd name="connsiteX90" fmla="*/ 154706 w 5257635"/>
                <a:gd name="connsiteY90" fmla="*/ 1715918 h 4259701"/>
                <a:gd name="connsiteX91" fmla="*/ 37975 w 5257635"/>
                <a:gd name="connsiteY91" fmla="*/ 2119616 h 4259701"/>
                <a:gd name="connsiteX92" fmla="*/ 169299 w 5257635"/>
                <a:gd name="connsiteY92" fmla="*/ 2246076 h 4259701"/>
                <a:gd name="connsiteX93" fmla="*/ 164435 w 5257635"/>
                <a:gd name="connsiteY93" fmla="*/ 2246076 h 4259701"/>
                <a:gd name="connsiteX94" fmla="*/ 42839 w 5257635"/>
                <a:gd name="connsiteY94" fmla="*/ 2649774 h 4259701"/>
                <a:gd name="connsiteX95" fmla="*/ 261711 w 5257635"/>
                <a:gd name="connsiteY95" fmla="*/ 2805417 h 4259701"/>
                <a:gd name="connsiteX96" fmla="*/ 1287980 w 5257635"/>
                <a:gd name="connsiteY96" fmla="*/ 3792774 h 4259701"/>
                <a:gd name="connsiteX97" fmla="*/ 1657631 w 5257635"/>
                <a:gd name="connsiteY97" fmla="*/ 3753864 h 4259701"/>
                <a:gd name="connsiteX98" fmla="*/ 1871639 w 5257635"/>
                <a:gd name="connsiteY98" fmla="*/ 3807365 h 4259701"/>
                <a:gd name="connsiteX99" fmla="*/ 2465026 w 5257635"/>
                <a:gd name="connsiteY99" fmla="*/ 4259702 h 4259701"/>
                <a:gd name="connsiteX100" fmla="*/ 2761720 w 5257635"/>
                <a:gd name="connsiteY100" fmla="*/ 4181880 h 4259701"/>
                <a:gd name="connsiteX101" fmla="*/ 2815222 w 5257635"/>
                <a:gd name="connsiteY101" fmla="*/ 4177017 h 4259701"/>
                <a:gd name="connsiteX102" fmla="*/ 2990320 w 5257635"/>
                <a:gd name="connsiteY102" fmla="*/ 4128378 h 4259701"/>
                <a:gd name="connsiteX103" fmla="*/ 2995185 w 5257635"/>
                <a:gd name="connsiteY103" fmla="*/ 4118651 h 4259701"/>
                <a:gd name="connsiteX104" fmla="*/ 3014640 w 5257635"/>
                <a:gd name="connsiteY104" fmla="*/ 4118651 h 4259701"/>
                <a:gd name="connsiteX105" fmla="*/ 3043823 w 5257635"/>
                <a:gd name="connsiteY105" fmla="*/ 4142970 h 4259701"/>
                <a:gd name="connsiteX106" fmla="*/ 3116780 w 5257635"/>
                <a:gd name="connsiteY106" fmla="*/ 4128378 h 4259701"/>
                <a:gd name="connsiteX107" fmla="*/ 3116780 w 5257635"/>
                <a:gd name="connsiteY107" fmla="*/ 4021374 h 4259701"/>
                <a:gd name="connsiteX108" fmla="*/ 3038959 w 5257635"/>
                <a:gd name="connsiteY108" fmla="*/ 4016510 h 4259701"/>
                <a:gd name="connsiteX109" fmla="*/ 3024366 w 5257635"/>
                <a:gd name="connsiteY109" fmla="*/ 4006783 h 4259701"/>
                <a:gd name="connsiteX110" fmla="*/ 3014640 w 5257635"/>
                <a:gd name="connsiteY110" fmla="*/ 3967872 h 4259701"/>
                <a:gd name="connsiteX111" fmla="*/ 3014640 w 5257635"/>
                <a:gd name="connsiteY111" fmla="*/ 3919234 h 4259701"/>
                <a:gd name="connsiteX112" fmla="*/ 3082733 w 5257635"/>
                <a:gd name="connsiteY112" fmla="*/ 3637131 h 4259701"/>
                <a:gd name="connsiteX113" fmla="*/ 3077869 w 5257635"/>
                <a:gd name="connsiteY113" fmla="*/ 3583630 h 4259701"/>
                <a:gd name="connsiteX114" fmla="*/ 3875537 w 5257635"/>
                <a:gd name="connsiteY114" fmla="*/ 3121566 h 4259701"/>
                <a:gd name="connsiteX115" fmla="*/ 4006861 w 5257635"/>
                <a:gd name="connsiteY115" fmla="*/ 3024289 h 4259701"/>
                <a:gd name="connsiteX116" fmla="*/ 4439741 w 5257635"/>
                <a:gd name="connsiteY116" fmla="*/ 2615727 h 4259701"/>
                <a:gd name="connsiteX117" fmla="*/ 4575929 w 5257635"/>
                <a:gd name="connsiteY117" fmla="*/ 2513587 h 4259701"/>
                <a:gd name="connsiteX118" fmla="*/ 5217954 w 5257635"/>
                <a:gd name="connsiteY118" fmla="*/ 2143936 h 4259701"/>
                <a:gd name="connsiteX119" fmla="*/ 5252001 w 5257635"/>
                <a:gd name="connsiteY119" fmla="*/ 2066114 h 4259701"/>
                <a:gd name="connsiteX120" fmla="*/ 159571 w 5257635"/>
                <a:gd name="connsiteY120" fmla="*/ 2070978 h 4259701"/>
                <a:gd name="connsiteX121" fmla="*/ 217937 w 5257635"/>
                <a:gd name="connsiteY121" fmla="*/ 1832650 h 4259701"/>
                <a:gd name="connsiteX122" fmla="*/ 568132 w 5257635"/>
                <a:gd name="connsiteY122" fmla="*/ 1633233 h 4259701"/>
                <a:gd name="connsiteX123" fmla="*/ 568132 w 5257635"/>
                <a:gd name="connsiteY123" fmla="*/ 1652689 h 4259701"/>
                <a:gd name="connsiteX124" fmla="*/ 568132 w 5257635"/>
                <a:gd name="connsiteY124" fmla="*/ 1652689 h 4259701"/>
                <a:gd name="connsiteX125" fmla="*/ 582724 w 5257635"/>
                <a:gd name="connsiteY125" fmla="*/ 1784012 h 4259701"/>
                <a:gd name="connsiteX126" fmla="*/ 529222 w 5257635"/>
                <a:gd name="connsiteY126" fmla="*/ 1978565 h 4259701"/>
                <a:gd name="connsiteX127" fmla="*/ 446536 w 5257635"/>
                <a:gd name="connsiteY127" fmla="*/ 2085570 h 4259701"/>
                <a:gd name="connsiteX128" fmla="*/ 393035 w 5257635"/>
                <a:gd name="connsiteY128" fmla="*/ 2119616 h 4259701"/>
                <a:gd name="connsiteX129" fmla="*/ 159571 w 5257635"/>
                <a:gd name="connsiteY129" fmla="*/ 2070978 h 4259701"/>
                <a:gd name="connsiteX130" fmla="*/ 256847 w 5257635"/>
                <a:gd name="connsiteY130" fmla="*/ 2674093 h 4259701"/>
                <a:gd name="connsiteX131" fmla="*/ 164435 w 5257635"/>
                <a:gd name="connsiteY131" fmla="*/ 2605999 h 4259701"/>
                <a:gd name="connsiteX132" fmla="*/ 222801 w 5257635"/>
                <a:gd name="connsiteY132" fmla="*/ 2367672 h 4259701"/>
                <a:gd name="connsiteX133" fmla="*/ 329805 w 5257635"/>
                <a:gd name="connsiteY133" fmla="*/ 2304442 h 4259701"/>
                <a:gd name="connsiteX134" fmla="*/ 256847 w 5257635"/>
                <a:gd name="connsiteY134" fmla="*/ 2674093 h 4259701"/>
                <a:gd name="connsiteX135" fmla="*/ 1322026 w 5257635"/>
                <a:gd name="connsiteY135" fmla="*/ 3695497 h 4259701"/>
                <a:gd name="connsiteX136" fmla="*/ 363852 w 5257635"/>
                <a:gd name="connsiteY136" fmla="*/ 2747050 h 4259701"/>
                <a:gd name="connsiteX137" fmla="*/ 1351209 w 5257635"/>
                <a:gd name="connsiteY137" fmla="*/ 1711055 h 4259701"/>
                <a:gd name="connsiteX138" fmla="*/ 1404711 w 5257635"/>
                <a:gd name="connsiteY138" fmla="*/ 1662416 h 4259701"/>
                <a:gd name="connsiteX139" fmla="*/ 1351209 w 5257635"/>
                <a:gd name="connsiteY139" fmla="*/ 1604051 h 4259701"/>
                <a:gd name="connsiteX140" fmla="*/ 738366 w 5257635"/>
                <a:gd name="connsiteY140" fmla="*/ 1788876 h 4259701"/>
                <a:gd name="connsiteX141" fmla="*/ 675137 w 5257635"/>
                <a:gd name="connsiteY141" fmla="*/ 1764557 h 4259701"/>
                <a:gd name="connsiteX142" fmla="*/ 665409 w 5257635"/>
                <a:gd name="connsiteY142" fmla="*/ 1657553 h 4259701"/>
                <a:gd name="connsiteX143" fmla="*/ 718911 w 5257635"/>
                <a:gd name="connsiteY143" fmla="*/ 1414361 h 4259701"/>
                <a:gd name="connsiteX144" fmla="*/ 694592 w 5257635"/>
                <a:gd name="connsiteY144" fmla="*/ 1346267 h 4259701"/>
                <a:gd name="connsiteX145" fmla="*/ 621634 w 5257635"/>
                <a:gd name="connsiteY145" fmla="*/ 1370587 h 4259701"/>
                <a:gd name="connsiteX146" fmla="*/ 607044 w 5257635"/>
                <a:gd name="connsiteY146" fmla="*/ 1409497 h 4259701"/>
                <a:gd name="connsiteX147" fmla="*/ 529222 w 5257635"/>
                <a:gd name="connsiteY147" fmla="*/ 1414361 h 4259701"/>
                <a:gd name="connsiteX148" fmla="*/ 500039 w 5257635"/>
                <a:gd name="connsiteY148" fmla="*/ 1253855 h 4259701"/>
                <a:gd name="connsiteX149" fmla="*/ 675137 w 5257635"/>
                <a:gd name="connsiteY149" fmla="*/ 1069029 h 4259701"/>
                <a:gd name="connsiteX150" fmla="*/ 942648 w 5257635"/>
                <a:gd name="connsiteY150" fmla="*/ 1200352 h 4259701"/>
                <a:gd name="connsiteX151" fmla="*/ 1001014 w 5257635"/>
                <a:gd name="connsiteY151" fmla="*/ 1234400 h 4259701"/>
                <a:gd name="connsiteX152" fmla="*/ 1039924 w 5257635"/>
                <a:gd name="connsiteY152" fmla="*/ 1161442 h 4259701"/>
                <a:gd name="connsiteX153" fmla="*/ 1020469 w 5257635"/>
                <a:gd name="connsiteY153" fmla="*/ 1122531 h 4259701"/>
                <a:gd name="connsiteX154" fmla="*/ 1258797 w 5257635"/>
                <a:gd name="connsiteY154" fmla="*/ 1073893 h 4259701"/>
                <a:gd name="connsiteX155" fmla="*/ 1433895 w 5257635"/>
                <a:gd name="connsiteY155" fmla="*/ 1098212 h 4259701"/>
                <a:gd name="connsiteX156" fmla="*/ 1497124 w 5257635"/>
                <a:gd name="connsiteY156" fmla="*/ 1073893 h 4259701"/>
                <a:gd name="connsiteX157" fmla="*/ 1467941 w 5257635"/>
                <a:gd name="connsiteY157" fmla="*/ 996072 h 4259701"/>
                <a:gd name="connsiteX158" fmla="*/ 1351209 w 5257635"/>
                <a:gd name="connsiteY158" fmla="*/ 971753 h 4259701"/>
                <a:gd name="connsiteX159" fmla="*/ 1317163 w 5257635"/>
                <a:gd name="connsiteY159" fmla="*/ 908523 h 4259701"/>
                <a:gd name="connsiteX160" fmla="*/ 2027281 w 5257635"/>
                <a:gd name="connsiteY160" fmla="*/ 485370 h 4259701"/>
                <a:gd name="connsiteX161" fmla="*/ 2722810 w 5257635"/>
                <a:gd name="connsiteY161" fmla="*/ 879340 h 4259701"/>
                <a:gd name="connsiteX162" fmla="*/ 2786039 w 5257635"/>
                <a:gd name="connsiteY162" fmla="*/ 903659 h 4259701"/>
                <a:gd name="connsiteX163" fmla="*/ 2815222 w 5257635"/>
                <a:gd name="connsiteY163" fmla="*/ 825838 h 4259701"/>
                <a:gd name="connsiteX164" fmla="*/ 2766584 w 5257635"/>
                <a:gd name="connsiteY164" fmla="*/ 752880 h 4259701"/>
                <a:gd name="connsiteX165" fmla="*/ 2795767 w 5257635"/>
                <a:gd name="connsiteY165" fmla="*/ 684787 h 4259701"/>
                <a:gd name="connsiteX166" fmla="*/ 2839541 w 5257635"/>
                <a:gd name="connsiteY166" fmla="*/ 679923 h 4259701"/>
                <a:gd name="connsiteX167" fmla="*/ 3160554 w 5257635"/>
                <a:gd name="connsiteY167" fmla="*/ 957161 h 4259701"/>
                <a:gd name="connsiteX168" fmla="*/ 1998099 w 5257635"/>
                <a:gd name="connsiteY168" fmla="*/ 962025 h 4259701"/>
                <a:gd name="connsiteX169" fmla="*/ 1672222 w 5257635"/>
                <a:gd name="connsiteY169" fmla="*/ 1287902 h 4259701"/>
                <a:gd name="connsiteX170" fmla="*/ 1715996 w 5257635"/>
                <a:gd name="connsiteY170" fmla="*/ 1448408 h 4259701"/>
                <a:gd name="connsiteX171" fmla="*/ 1769499 w 5257635"/>
                <a:gd name="connsiteY171" fmla="*/ 1516501 h 4259701"/>
                <a:gd name="connsiteX172" fmla="*/ 1998099 w 5257635"/>
                <a:gd name="connsiteY172" fmla="*/ 1613778 h 4259701"/>
                <a:gd name="connsiteX173" fmla="*/ 2523392 w 5257635"/>
                <a:gd name="connsiteY173" fmla="*/ 1613778 h 4259701"/>
                <a:gd name="connsiteX174" fmla="*/ 2542847 w 5257635"/>
                <a:gd name="connsiteY174" fmla="*/ 1681872 h 4259701"/>
                <a:gd name="connsiteX175" fmla="*/ 1229613 w 5257635"/>
                <a:gd name="connsiteY175" fmla="*/ 2440629 h 4259701"/>
                <a:gd name="connsiteX176" fmla="*/ 1112882 w 5257635"/>
                <a:gd name="connsiteY176" fmla="*/ 2844327 h 4259701"/>
                <a:gd name="connsiteX177" fmla="*/ 1244206 w 5257635"/>
                <a:gd name="connsiteY177" fmla="*/ 2970787 h 4259701"/>
                <a:gd name="connsiteX178" fmla="*/ 1239342 w 5257635"/>
                <a:gd name="connsiteY178" fmla="*/ 2970787 h 4259701"/>
                <a:gd name="connsiteX179" fmla="*/ 1117746 w 5257635"/>
                <a:gd name="connsiteY179" fmla="*/ 3374485 h 4259701"/>
                <a:gd name="connsiteX180" fmla="*/ 1531171 w 5257635"/>
                <a:gd name="connsiteY180" fmla="*/ 3496081 h 4259701"/>
                <a:gd name="connsiteX181" fmla="*/ 1540898 w 5257635"/>
                <a:gd name="connsiteY181" fmla="*/ 3491216 h 4259701"/>
                <a:gd name="connsiteX182" fmla="*/ 1579810 w 5257635"/>
                <a:gd name="connsiteY182" fmla="*/ 3666315 h 4259701"/>
                <a:gd name="connsiteX183" fmla="*/ 1322026 w 5257635"/>
                <a:gd name="connsiteY183" fmla="*/ 3695497 h 4259701"/>
                <a:gd name="connsiteX184" fmla="*/ 2465026 w 5257635"/>
                <a:gd name="connsiteY184" fmla="*/ 4162425 h 4259701"/>
                <a:gd name="connsiteX185" fmla="*/ 1968916 w 5257635"/>
                <a:gd name="connsiteY185" fmla="*/ 3783046 h 4259701"/>
                <a:gd name="connsiteX186" fmla="*/ 1988371 w 5257635"/>
                <a:gd name="connsiteY186" fmla="*/ 3773319 h 4259701"/>
                <a:gd name="connsiteX187" fmla="*/ 2192653 w 5257635"/>
                <a:gd name="connsiteY187" fmla="*/ 3651723 h 4259701"/>
                <a:gd name="connsiteX188" fmla="*/ 2226698 w 5257635"/>
                <a:gd name="connsiteY188" fmla="*/ 3778183 h 4259701"/>
                <a:gd name="connsiteX189" fmla="*/ 2231563 w 5257635"/>
                <a:gd name="connsiteY189" fmla="*/ 3783046 h 4259701"/>
                <a:gd name="connsiteX190" fmla="*/ 2591486 w 5257635"/>
                <a:gd name="connsiteY190" fmla="*/ 3865731 h 4259701"/>
                <a:gd name="connsiteX191" fmla="*/ 2975728 w 5257635"/>
                <a:gd name="connsiteY191" fmla="*/ 3646859 h 4259701"/>
                <a:gd name="connsiteX192" fmla="*/ 2465026 w 5257635"/>
                <a:gd name="connsiteY192" fmla="*/ 4162425 h 4259701"/>
                <a:gd name="connsiteX193" fmla="*/ 3272422 w 5257635"/>
                <a:gd name="connsiteY193" fmla="*/ 4021374 h 4259701"/>
                <a:gd name="connsiteX194" fmla="*/ 3218920 w 5257635"/>
                <a:gd name="connsiteY194" fmla="*/ 4026238 h 4259701"/>
                <a:gd name="connsiteX195" fmla="*/ 3223784 w 5257635"/>
                <a:gd name="connsiteY195" fmla="*/ 4079740 h 4259701"/>
                <a:gd name="connsiteX196" fmla="*/ 3277286 w 5257635"/>
                <a:gd name="connsiteY196" fmla="*/ 4074876 h 4259701"/>
                <a:gd name="connsiteX197" fmla="*/ 3272422 w 5257635"/>
                <a:gd name="connsiteY197" fmla="*/ 4021374 h 4259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5257635" h="4259701">
                  <a:moveTo>
                    <a:pt x="203345" y="1044710"/>
                  </a:moveTo>
                  <a:cubicBezTo>
                    <a:pt x="232528" y="1044710"/>
                    <a:pt x="261711" y="1020391"/>
                    <a:pt x="261711" y="986344"/>
                  </a:cubicBezTo>
                  <a:cubicBezTo>
                    <a:pt x="261711" y="957161"/>
                    <a:pt x="237392" y="927978"/>
                    <a:pt x="203345" y="927978"/>
                  </a:cubicBezTo>
                  <a:cubicBezTo>
                    <a:pt x="169299" y="927978"/>
                    <a:pt x="144980" y="952297"/>
                    <a:pt x="144980" y="986344"/>
                  </a:cubicBezTo>
                  <a:cubicBezTo>
                    <a:pt x="144980" y="1015527"/>
                    <a:pt x="169299" y="1044710"/>
                    <a:pt x="203345" y="1044710"/>
                  </a:cubicBezTo>
                  <a:close/>
                  <a:moveTo>
                    <a:pt x="5252001" y="2066114"/>
                  </a:moveTo>
                  <a:cubicBezTo>
                    <a:pt x="5237409" y="2032067"/>
                    <a:pt x="5193635" y="2017476"/>
                    <a:pt x="5159589" y="2036931"/>
                  </a:cubicBezTo>
                  <a:lnTo>
                    <a:pt x="4512699" y="2411446"/>
                  </a:lnTo>
                  <a:cubicBezTo>
                    <a:pt x="4454334" y="2445493"/>
                    <a:pt x="4400831" y="2484404"/>
                    <a:pt x="4352193" y="2533042"/>
                  </a:cubicBezTo>
                  <a:lnTo>
                    <a:pt x="3919312" y="2941603"/>
                  </a:lnTo>
                  <a:cubicBezTo>
                    <a:pt x="3885265" y="2970787"/>
                    <a:pt x="3851217" y="2999970"/>
                    <a:pt x="3812307" y="3024289"/>
                  </a:cubicBezTo>
                  <a:lnTo>
                    <a:pt x="2528257" y="3763591"/>
                  </a:lnTo>
                  <a:cubicBezTo>
                    <a:pt x="2465026" y="3802502"/>
                    <a:pt x="2382342" y="3783046"/>
                    <a:pt x="2348294" y="3724680"/>
                  </a:cubicBezTo>
                  <a:cubicBezTo>
                    <a:pt x="2328839" y="3690634"/>
                    <a:pt x="2323975" y="3646859"/>
                    <a:pt x="2338567" y="3612812"/>
                  </a:cubicBezTo>
                  <a:cubicBezTo>
                    <a:pt x="2348294" y="3583630"/>
                    <a:pt x="2372613" y="3559310"/>
                    <a:pt x="2396933" y="3544719"/>
                  </a:cubicBezTo>
                  <a:cubicBezTo>
                    <a:pt x="2508802" y="3481489"/>
                    <a:pt x="2990320" y="3199387"/>
                    <a:pt x="3116780" y="3126429"/>
                  </a:cubicBezTo>
                  <a:cubicBezTo>
                    <a:pt x="3145962" y="3106974"/>
                    <a:pt x="3160554" y="3072927"/>
                    <a:pt x="3145962" y="3038880"/>
                  </a:cubicBezTo>
                  <a:cubicBezTo>
                    <a:pt x="3131371" y="3004833"/>
                    <a:pt x="3087597" y="2990242"/>
                    <a:pt x="3053550" y="3009698"/>
                  </a:cubicBezTo>
                  <a:lnTo>
                    <a:pt x="1925142" y="3661450"/>
                  </a:lnTo>
                  <a:cubicBezTo>
                    <a:pt x="1847320" y="3705225"/>
                    <a:pt x="1750044" y="3685770"/>
                    <a:pt x="1701405" y="3617676"/>
                  </a:cubicBezTo>
                  <a:cubicBezTo>
                    <a:pt x="1643039" y="3534991"/>
                    <a:pt x="1667358" y="3423123"/>
                    <a:pt x="1754908" y="3374485"/>
                  </a:cubicBezTo>
                  <a:lnTo>
                    <a:pt x="2888180" y="2722731"/>
                  </a:lnTo>
                  <a:cubicBezTo>
                    <a:pt x="2917363" y="2703276"/>
                    <a:pt x="2931954" y="2669229"/>
                    <a:pt x="2917363" y="2635183"/>
                  </a:cubicBezTo>
                  <a:cubicBezTo>
                    <a:pt x="2902771" y="2601135"/>
                    <a:pt x="2858996" y="2586544"/>
                    <a:pt x="2824950" y="2605999"/>
                  </a:cubicBezTo>
                  <a:lnTo>
                    <a:pt x="1467941" y="3389076"/>
                  </a:lnTo>
                  <a:cubicBezTo>
                    <a:pt x="1390121" y="3432851"/>
                    <a:pt x="1292844" y="3413396"/>
                    <a:pt x="1244206" y="3345301"/>
                  </a:cubicBezTo>
                  <a:cubicBezTo>
                    <a:pt x="1185839" y="3262617"/>
                    <a:pt x="1210158" y="3150748"/>
                    <a:pt x="1297707" y="3102110"/>
                  </a:cubicBezTo>
                  <a:lnTo>
                    <a:pt x="2654716" y="2319033"/>
                  </a:lnTo>
                  <a:cubicBezTo>
                    <a:pt x="2683898" y="2299578"/>
                    <a:pt x="2698491" y="2265531"/>
                    <a:pt x="2683898" y="2231485"/>
                  </a:cubicBezTo>
                  <a:cubicBezTo>
                    <a:pt x="2669307" y="2197438"/>
                    <a:pt x="2625533" y="2182846"/>
                    <a:pt x="2591486" y="2202301"/>
                  </a:cubicBezTo>
                  <a:lnTo>
                    <a:pt x="1463078" y="2854055"/>
                  </a:lnTo>
                  <a:cubicBezTo>
                    <a:pt x="1385256" y="2897829"/>
                    <a:pt x="1287980" y="2878374"/>
                    <a:pt x="1239342" y="2810280"/>
                  </a:cubicBezTo>
                  <a:cubicBezTo>
                    <a:pt x="1180975" y="2727595"/>
                    <a:pt x="1205294" y="2615727"/>
                    <a:pt x="1292844" y="2567089"/>
                  </a:cubicBezTo>
                  <a:lnTo>
                    <a:pt x="3126507" y="1506774"/>
                  </a:lnTo>
                  <a:cubicBezTo>
                    <a:pt x="3155690" y="1487319"/>
                    <a:pt x="3170281" y="1453272"/>
                    <a:pt x="3155690" y="1419225"/>
                  </a:cubicBezTo>
                  <a:cubicBezTo>
                    <a:pt x="3141099" y="1385178"/>
                    <a:pt x="3097324" y="1370587"/>
                    <a:pt x="3063278" y="1390042"/>
                  </a:cubicBezTo>
                  <a:lnTo>
                    <a:pt x="3053550" y="1394906"/>
                  </a:lnTo>
                  <a:cubicBezTo>
                    <a:pt x="2951409" y="1453272"/>
                    <a:pt x="2834677" y="1487319"/>
                    <a:pt x="2717946" y="1487319"/>
                  </a:cubicBezTo>
                  <a:lnTo>
                    <a:pt x="2007826" y="1487319"/>
                  </a:lnTo>
                  <a:cubicBezTo>
                    <a:pt x="1934869" y="1487319"/>
                    <a:pt x="1871639" y="1448408"/>
                    <a:pt x="1832728" y="1380314"/>
                  </a:cubicBezTo>
                  <a:cubicBezTo>
                    <a:pt x="1827865" y="1370587"/>
                    <a:pt x="1823001" y="1365723"/>
                    <a:pt x="1823001" y="1355995"/>
                  </a:cubicBezTo>
                  <a:cubicBezTo>
                    <a:pt x="1779227" y="1224672"/>
                    <a:pt x="1881366" y="1098212"/>
                    <a:pt x="2007826" y="1098212"/>
                  </a:cubicBezTo>
                  <a:lnTo>
                    <a:pt x="3919312" y="1093348"/>
                  </a:lnTo>
                  <a:cubicBezTo>
                    <a:pt x="4016589" y="1093348"/>
                    <a:pt x="4113865" y="1069029"/>
                    <a:pt x="4201414" y="1020391"/>
                  </a:cubicBezTo>
                  <a:lnTo>
                    <a:pt x="4483515" y="855021"/>
                  </a:lnTo>
                  <a:cubicBezTo>
                    <a:pt x="4512699" y="835565"/>
                    <a:pt x="4527291" y="801519"/>
                    <a:pt x="4512699" y="767472"/>
                  </a:cubicBezTo>
                  <a:cubicBezTo>
                    <a:pt x="4498108" y="733425"/>
                    <a:pt x="4454334" y="718833"/>
                    <a:pt x="4420286" y="738289"/>
                  </a:cubicBezTo>
                  <a:lnTo>
                    <a:pt x="4133320" y="903659"/>
                  </a:lnTo>
                  <a:cubicBezTo>
                    <a:pt x="4070090" y="942570"/>
                    <a:pt x="3992270" y="962025"/>
                    <a:pt x="3919312" y="962025"/>
                  </a:cubicBezTo>
                  <a:lnTo>
                    <a:pt x="3282150" y="962025"/>
                  </a:lnTo>
                  <a:cubicBezTo>
                    <a:pt x="3257831" y="748016"/>
                    <a:pt x="3077869" y="577782"/>
                    <a:pt x="2854132" y="577782"/>
                  </a:cubicBezTo>
                  <a:cubicBezTo>
                    <a:pt x="2815222" y="577782"/>
                    <a:pt x="2776312" y="582646"/>
                    <a:pt x="2742265" y="592374"/>
                  </a:cubicBezTo>
                  <a:cubicBezTo>
                    <a:pt x="2688762" y="606965"/>
                    <a:pt x="2635260" y="597237"/>
                    <a:pt x="2591486" y="563191"/>
                  </a:cubicBezTo>
                  <a:cubicBezTo>
                    <a:pt x="2567167" y="543735"/>
                    <a:pt x="2537983" y="524280"/>
                    <a:pt x="2508802" y="509689"/>
                  </a:cubicBezTo>
                  <a:cubicBezTo>
                    <a:pt x="2494209" y="499961"/>
                    <a:pt x="2484482" y="490233"/>
                    <a:pt x="2479618" y="475642"/>
                  </a:cubicBezTo>
                  <a:cubicBezTo>
                    <a:pt x="2469890" y="451323"/>
                    <a:pt x="2445571" y="431868"/>
                    <a:pt x="2416388" y="431868"/>
                  </a:cubicBezTo>
                  <a:cubicBezTo>
                    <a:pt x="2406661" y="431868"/>
                    <a:pt x="2396933" y="436731"/>
                    <a:pt x="2387206" y="436731"/>
                  </a:cubicBezTo>
                  <a:cubicBezTo>
                    <a:pt x="2377478" y="441595"/>
                    <a:pt x="2367749" y="441595"/>
                    <a:pt x="2358022" y="436731"/>
                  </a:cubicBezTo>
                  <a:cubicBezTo>
                    <a:pt x="2255882" y="397820"/>
                    <a:pt x="2148877" y="378365"/>
                    <a:pt x="2037009" y="378365"/>
                  </a:cubicBezTo>
                  <a:cubicBezTo>
                    <a:pt x="1735451" y="378365"/>
                    <a:pt x="1463078" y="524280"/>
                    <a:pt x="1292844" y="757744"/>
                  </a:cubicBezTo>
                  <a:lnTo>
                    <a:pt x="932919" y="757744"/>
                  </a:lnTo>
                  <a:cubicBezTo>
                    <a:pt x="859962" y="757744"/>
                    <a:pt x="796733" y="718833"/>
                    <a:pt x="757823" y="650740"/>
                  </a:cubicBezTo>
                  <a:cubicBezTo>
                    <a:pt x="752958" y="641012"/>
                    <a:pt x="748094" y="636148"/>
                    <a:pt x="748094" y="626421"/>
                  </a:cubicBezTo>
                  <a:cubicBezTo>
                    <a:pt x="704320" y="495097"/>
                    <a:pt x="806461" y="368638"/>
                    <a:pt x="932919" y="368638"/>
                  </a:cubicBezTo>
                  <a:lnTo>
                    <a:pt x="2844405" y="363774"/>
                  </a:lnTo>
                  <a:cubicBezTo>
                    <a:pt x="2941682" y="363774"/>
                    <a:pt x="3038959" y="339455"/>
                    <a:pt x="3126507" y="290816"/>
                  </a:cubicBezTo>
                  <a:lnTo>
                    <a:pt x="3408610" y="125446"/>
                  </a:lnTo>
                  <a:cubicBezTo>
                    <a:pt x="3437792" y="105991"/>
                    <a:pt x="3452384" y="71944"/>
                    <a:pt x="3437792" y="37897"/>
                  </a:cubicBezTo>
                  <a:cubicBezTo>
                    <a:pt x="3423201" y="3850"/>
                    <a:pt x="3379427" y="-10741"/>
                    <a:pt x="3345379" y="8714"/>
                  </a:cubicBezTo>
                  <a:lnTo>
                    <a:pt x="3058414" y="174084"/>
                  </a:lnTo>
                  <a:cubicBezTo>
                    <a:pt x="2995185" y="212995"/>
                    <a:pt x="2917363" y="232450"/>
                    <a:pt x="2844405" y="232450"/>
                  </a:cubicBezTo>
                  <a:lnTo>
                    <a:pt x="932919" y="237314"/>
                  </a:lnTo>
                  <a:cubicBezTo>
                    <a:pt x="752958" y="237314"/>
                    <a:pt x="607044" y="383229"/>
                    <a:pt x="607044" y="563191"/>
                  </a:cubicBezTo>
                  <a:cubicBezTo>
                    <a:pt x="607044" y="621557"/>
                    <a:pt x="621634" y="675059"/>
                    <a:pt x="650818" y="723697"/>
                  </a:cubicBezTo>
                  <a:cubicBezTo>
                    <a:pt x="665409" y="748016"/>
                    <a:pt x="680001" y="772336"/>
                    <a:pt x="704320" y="791791"/>
                  </a:cubicBezTo>
                  <a:cubicBezTo>
                    <a:pt x="767549" y="855021"/>
                    <a:pt x="845371" y="889067"/>
                    <a:pt x="932919" y="889067"/>
                  </a:cubicBezTo>
                  <a:lnTo>
                    <a:pt x="1210158" y="889067"/>
                  </a:lnTo>
                  <a:cubicBezTo>
                    <a:pt x="1176111" y="937706"/>
                    <a:pt x="1127473" y="971753"/>
                    <a:pt x="1069107" y="991208"/>
                  </a:cubicBezTo>
                  <a:cubicBezTo>
                    <a:pt x="1064243" y="991208"/>
                    <a:pt x="1064243" y="991208"/>
                    <a:pt x="1059379" y="991208"/>
                  </a:cubicBezTo>
                  <a:cubicBezTo>
                    <a:pt x="996150" y="1010663"/>
                    <a:pt x="928057" y="1005799"/>
                    <a:pt x="869690" y="981480"/>
                  </a:cubicBezTo>
                  <a:cubicBezTo>
                    <a:pt x="806461" y="952297"/>
                    <a:pt x="728639" y="947433"/>
                    <a:pt x="655682" y="962025"/>
                  </a:cubicBezTo>
                  <a:cubicBezTo>
                    <a:pt x="587589" y="976616"/>
                    <a:pt x="529222" y="1015527"/>
                    <a:pt x="485448" y="1064165"/>
                  </a:cubicBezTo>
                  <a:cubicBezTo>
                    <a:pt x="465993" y="1083620"/>
                    <a:pt x="436810" y="1093348"/>
                    <a:pt x="407626" y="1088485"/>
                  </a:cubicBezTo>
                  <a:cubicBezTo>
                    <a:pt x="393035" y="1083620"/>
                    <a:pt x="383307" y="1083620"/>
                    <a:pt x="368716" y="1088485"/>
                  </a:cubicBezTo>
                  <a:cubicBezTo>
                    <a:pt x="320078" y="1098212"/>
                    <a:pt x="286030" y="1137123"/>
                    <a:pt x="281166" y="1180897"/>
                  </a:cubicBezTo>
                  <a:cubicBezTo>
                    <a:pt x="276302" y="1234400"/>
                    <a:pt x="310350" y="1283038"/>
                    <a:pt x="358988" y="1297629"/>
                  </a:cubicBezTo>
                  <a:lnTo>
                    <a:pt x="358988" y="1297629"/>
                  </a:lnTo>
                  <a:cubicBezTo>
                    <a:pt x="378443" y="1302493"/>
                    <a:pt x="397898" y="1307357"/>
                    <a:pt x="402762" y="1346267"/>
                  </a:cubicBezTo>
                  <a:cubicBezTo>
                    <a:pt x="402762" y="1346267"/>
                    <a:pt x="402762" y="1346267"/>
                    <a:pt x="402762" y="1346267"/>
                  </a:cubicBezTo>
                  <a:cubicBezTo>
                    <a:pt x="412490" y="1414361"/>
                    <a:pt x="446536" y="1472727"/>
                    <a:pt x="490312" y="1521365"/>
                  </a:cubicBezTo>
                  <a:lnTo>
                    <a:pt x="154706" y="1715918"/>
                  </a:lnTo>
                  <a:cubicBezTo>
                    <a:pt x="13656" y="1798604"/>
                    <a:pt x="-44709" y="1978565"/>
                    <a:pt x="37975" y="2119616"/>
                  </a:cubicBezTo>
                  <a:cubicBezTo>
                    <a:pt x="67158" y="2177982"/>
                    <a:pt x="115796" y="2216893"/>
                    <a:pt x="169299" y="2246076"/>
                  </a:cubicBezTo>
                  <a:lnTo>
                    <a:pt x="164435" y="2246076"/>
                  </a:lnTo>
                  <a:cubicBezTo>
                    <a:pt x="23384" y="2328761"/>
                    <a:pt x="-34983" y="2503859"/>
                    <a:pt x="42839" y="2649774"/>
                  </a:cubicBezTo>
                  <a:cubicBezTo>
                    <a:pt x="86613" y="2737323"/>
                    <a:pt x="169299" y="2790825"/>
                    <a:pt x="261711" y="2805417"/>
                  </a:cubicBezTo>
                  <a:cubicBezTo>
                    <a:pt x="315214" y="3340438"/>
                    <a:pt x="743230" y="3758727"/>
                    <a:pt x="1287980" y="3792774"/>
                  </a:cubicBezTo>
                  <a:cubicBezTo>
                    <a:pt x="1414440" y="3802502"/>
                    <a:pt x="1540898" y="3787910"/>
                    <a:pt x="1657631" y="3753864"/>
                  </a:cubicBezTo>
                  <a:cubicBezTo>
                    <a:pt x="1715996" y="3797638"/>
                    <a:pt x="1793818" y="3817093"/>
                    <a:pt x="1871639" y="3807365"/>
                  </a:cubicBezTo>
                  <a:cubicBezTo>
                    <a:pt x="1944597" y="4074876"/>
                    <a:pt x="2187788" y="4259702"/>
                    <a:pt x="2465026" y="4259702"/>
                  </a:cubicBezTo>
                  <a:cubicBezTo>
                    <a:pt x="2572031" y="4259702"/>
                    <a:pt x="2674171" y="4230519"/>
                    <a:pt x="2761720" y="4181880"/>
                  </a:cubicBezTo>
                  <a:cubicBezTo>
                    <a:pt x="2776312" y="4172153"/>
                    <a:pt x="2795767" y="4172153"/>
                    <a:pt x="2815222" y="4177017"/>
                  </a:cubicBezTo>
                  <a:cubicBezTo>
                    <a:pt x="2878451" y="4201336"/>
                    <a:pt x="2946546" y="4186744"/>
                    <a:pt x="2990320" y="4128378"/>
                  </a:cubicBezTo>
                  <a:cubicBezTo>
                    <a:pt x="2990320" y="4123514"/>
                    <a:pt x="2995185" y="4123514"/>
                    <a:pt x="2995185" y="4118651"/>
                  </a:cubicBezTo>
                  <a:cubicBezTo>
                    <a:pt x="3000047" y="4113787"/>
                    <a:pt x="3009775" y="4113787"/>
                    <a:pt x="3014640" y="4118651"/>
                  </a:cubicBezTo>
                  <a:cubicBezTo>
                    <a:pt x="3019504" y="4128378"/>
                    <a:pt x="3029230" y="4138106"/>
                    <a:pt x="3043823" y="4142970"/>
                  </a:cubicBezTo>
                  <a:cubicBezTo>
                    <a:pt x="3068142" y="4152698"/>
                    <a:pt x="3097324" y="4147833"/>
                    <a:pt x="3116780" y="4128378"/>
                  </a:cubicBezTo>
                  <a:cubicBezTo>
                    <a:pt x="3150826" y="4099195"/>
                    <a:pt x="3145962" y="4045693"/>
                    <a:pt x="3116780" y="4021374"/>
                  </a:cubicBezTo>
                  <a:cubicBezTo>
                    <a:pt x="3092461" y="4001919"/>
                    <a:pt x="3063278" y="4001919"/>
                    <a:pt x="3038959" y="4016510"/>
                  </a:cubicBezTo>
                  <a:cubicBezTo>
                    <a:pt x="3034095" y="4021374"/>
                    <a:pt x="3024366" y="4016510"/>
                    <a:pt x="3024366" y="4006783"/>
                  </a:cubicBezTo>
                  <a:cubicBezTo>
                    <a:pt x="3024366" y="3992191"/>
                    <a:pt x="3019504" y="3982464"/>
                    <a:pt x="3014640" y="3967872"/>
                  </a:cubicBezTo>
                  <a:cubicBezTo>
                    <a:pt x="3009775" y="3953280"/>
                    <a:pt x="3009775" y="3933825"/>
                    <a:pt x="3014640" y="3919234"/>
                  </a:cubicBezTo>
                  <a:cubicBezTo>
                    <a:pt x="3058414" y="3836549"/>
                    <a:pt x="3082733" y="3739272"/>
                    <a:pt x="3082733" y="3637131"/>
                  </a:cubicBezTo>
                  <a:cubicBezTo>
                    <a:pt x="3082733" y="3617676"/>
                    <a:pt x="3082733" y="3598221"/>
                    <a:pt x="3077869" y="3583630"/>
                  </a:cubicBezTo>
                  <a:lnTo>
                    <a:pt x="3875537" y="3121566"/>
                  </a:lnTo>
                  <a:cubicBezTo>
                    <a:pt x="3924175" y="3092382"/>
                    <a:pt x="3967951" y="3063199"/>
                    <a:pt x="4006861" y="3024289"/>
                  </a:cubicBezTo>
                  <a:lnTo>
                    <a:pt x="4439741" y="2615727"/>
                  </a:lnTo>
                  <a:cubicBezTo>
                    <a:pt x="4483515" y="2576816"/>
                    <a:pt x="4527291" y="2542770"/>
                    <a:pt x="4575929" y="2513587"/>
                  </a:cubicBezTo>
                  <a:lnTo>
                    <a:pt x="5217954" y="2143936"/>
                  </a:lnTo>
                  <a:cubicBezTo>
                    <a:pt x="5252001" y="2139072"/>
                    <a:pt x="5266592" y="2100161"/>
                    <a:pt x="5252001" y="2066114"/>
                  </a:cubicBezTo>
                  <a:close/>
                  <a:moveTo>
                    <a:pt x="159571" y="2070978"/>
                  </a:moveTo>
                  <a:cubicBezTo>
                    <a:pt x="106068" y="1988293"/>
                    <a:pt x="135251" y="1881289"/>
                    <a:pt x="217937" y="1832650"/>
                  </a:cubicBezTo>
                  <a:lnTo>
                    <a:pt x="568132" y="1633233"/>
                  </a:lnTo>
                  <a:cubicBezTo>
                    <a:pt x="568132" y="1638097"/>
                    <a:pt x="568132" y="1647825"/>
                    <a:pt x="568132" y="1652689"/>
                  </a:cubicBezTo>
                  <a:lnTo>
                    <a:pt x="568132" y="1652689"/>
                  </a:lnTo>
                  <a:cubicBezTo>
                    <a:pt x="568132" y="1696463"/>
                    <a:pt x="572996" y="1740238"/>
                    <a:pt x="582724" y="1784012"/>
                  </a:cubicBezTo>
                  <a:cubicBezTo>
                    <a:pt x="597315" y="1852106"/>
                    <a:pt x="577860" y="1925063"/>
                    <a:pt x="529222" y="1978565"/>
                  </a:cubicBezTo>
                  <a:cubicBezTo>
                    <a:pt x="500039" y="2012612"/>
                    <a:pt x="470855" y="2051523"/>
                    <a:pt x="446536" y="2085570"/>
                  </a:cubicBezTo>
                  <a:lnTo>
                    <a:pt x="393035" y="2119616"/>
                  </a:lnTo>
                  <a:cubicBezTo>
                    <a:pt x="310350" y="2168255"/>
                    <a:pt x="208209" y="2148799"/>
                    <a:pt x="159571" y="2070978"/>
                  </a:cubicBezTo>
                  <a:close/>
                  <a:moveTo>
                    <a:pt x="256847" y="2674093"/>
                  </a:moveTo>
                  <a:cubicBezTo>
                    <a:pt x="222801" y="2664365"/>
                    <a:pt x="188754" y="2640046"/>
                    <a:pt x="164435" y="2605999"/>
                  </a:cubicBezTo>
                  <a:cubicBezTo>
                    <a:pt x="110932" y="2523315"/>
                    <a:pt x="140116" y="2416310"/>
                    <a:pt x="222801" y="2367672"/>
                  </a:cubicBezTo>
                  <a:lnTo>
                    <a:pt x="329805" y="2304442"/>
                  </a:lnTo>
                  <a:cubicBezTo>
                    <a:pt x="286030" y="2421174"/>
                    <a:pt x="261711" y="2547634"/>
                    <a:pt x="256847" y="2674093"/>
                  </a:cubicBezTo>
                  <a:close/>
                  <a:moveTo>
                    <a:pt x="1322026" y="3695497"/>
                  </a:moveTo>
                  <a:cubicBezTo>
                    <a:pt x="806461" y="3680906"/>
                    <a:pt x="383307" y="3262617"/>
                    <a:pt x="363852" y="2747050"/>
                  </a:cubicBezTo>
                  <a:cubicBezTo>
                    <a:pt x="339533" y="2182846"/>
                    <a:pt x="791869" y="1715918"/>
                    <a:pt x="1351209" y="1711055"/>
                  </a:cubicBezTo>
                  <a:cubicBezTo>
                    <a:pt x="1380392" y="1711055"/>
                    <a:pt x="1404711" y="1691599"/>
                    <a:pt x="1404711" y="1662416"/>
                  </a:cubicBezTo>
                  <a:cubicBezTo>
                    <a:pt x="1409576" y="1633233"/>
                    <a:pt x="1385256" y="1604051"/>
                    <a:pt x="1351209" y="1604051"/>
                  </a:cubicBezTo>
                  <a:cubicBezTo>
                    <a:pt x="1122610" y="1604051"/>
                    <a:pt x="913464" y="1672144"/>
                    <a:pt x="738366" y="1788876"/>
                  </a:cubicBezTo>
                  <a:cubicBezTo>
                    <a:pt x="714047" y="1803467"/>
                    <a:pt x="680001" y="1788876"/>
                    <a:pt x="675137" y="1764557"/>
                  </a:cubicBezTo>
                  <a:cubicBezTo>
                    <a:pt x="670273" y="1730510"/>
                    <a:pt x="665409" y="1691599"/>
                    <a:pt x="665409" y="1657553"/>
                  </a:cubicBezTo>
                  <a:cubicBezTo>
                    <a:pt x="665409" y="1574868"/>
                    <a:pt x="684865" y="1492182"/>
                    <a:pt x="718911" y="1414361"/>
                  </a:cubicBezTo>
                  <a:cubicBezTo>
                    <a:pt x="728639" y="1390042"/>
                    <a:pt x="723775" y="1355995"/>
                    <a:pt x="694592" y="1346267"/>
                  </a:cubicBezTo>
                  <a:cubicBezTo>
                    <a:pt x="665409" y="1331676"/>
                    <a:pt x="636227" y="1341404"/>
                    <a:pt x="621634" y="1370587"/>
                  </a:cubicBezTo>
                  <a:cubicBezTo>
                    <a:pt x="616770" y="1380314"/>
                    <a:pt x="611908" y="1394906"/>
                    <a:pt x="607044" y="1409497"/>
                  </a:cubicBezTo>
                  <a:cubicBezTo>
                    <a:pt x="592451" y="1443544"/>
                    <a:pt x="548677" y="1448408"/>
                    <a:pt x="529222" y="1414361"/>
                  </a:cubicBezTo>
                  <a:cubicBezTo>
                    <a:pt x="500039" y="1370587"/>
                    <a:pt x="490312" y="1312221"/>
                    <a:pt x="500039" y="1253855"/>
                  </a:cubicBezTo>
                  <a:cubicBezTo>
                    <a:pt x="514631" y="1161442"/>
                    <a:pt x="582724" y="1088485"/>
                    <a:pt x="675137" y="1069029"/>
                  </a:cubicBezTo>
                  <a:cubicBezTo>
                    <a:pt x="787004" y="1044710"/>
                    <a:pt x="898873" y="1098212"/>
                    <a:pt x="942648" y="1200352"/>
                  </a:cubicBezTo>
                  <a:cubicBezTo>
                    <a:pt x="952376" y="1224672"/>
                    <a:pt x="976695" y="1239263"/>
                    <a:pt x="1001014" y="1234400"/>
                  </a:cubicBezTo>
                  <a:cubicBezTo>
                    <a:pt x="1035060" y="1229535"/>
                    <a:pt x="1054515" y="1190625"/>
                    <a:pt x="1039924" y="1161442"/>
                  </a:cubicBezTo>
                  <a:cubicBezTo>
                    <a:pt x="1035060" y="1146850"/>
                    <a:pt x="1025333" y="1137123"/>
                    <a:pt x="1020469" y="1122531"/>
                  </a:cubicBezTo>
                  <a:cubicBezTo>
                    <a:pt x="1093427" y="1088485"/>
                    <a:pt x="1176111" y="1073893"/>
                    <a:pt x="1258797" y="1073893"/>
                  </a:cubicBezTo>
                  <a:cubicBezTo>
                    <a:pt x="1317163" y="1073893"/>
                    <a:pt x="1375528" y="1083620"/>
                    <a:pt x="1433895" y="1098212"/>
                  </a:cubicBezTo>
                  <a:cubicBezTo>
                    <a:pt x="1458214" y="1107940"/>
                    <a:pt x="1482533" y="1098212"/>
                    <a:pt x="1497124" y="1073893"/>
                  </a:cubicBezTo>
                  <a:cubicBezTo>
                    <a:pt x="1511716" y="1044710"/>
                    <a:pt x="1497124" y="1005799"/>
                    <a:pt x="1467941" y="996072"/>
                  </a:cubicBezTo>
                  <a:cubicBezTo>
                    <a:pt x="1429031" y="986344"/>
                    <a:pt x="1390121" y="976616"/>
                    <a:pt x="1351209" y="971753"/>
                  </a:cubicBezTo>
                  <a:cubicBezTo>
                    <a:pt x="1322026" y="966889"/>
                    <a:pt x="1302571" y="932842"/>
                    <a:pt x="1317163" y="908523"/>
                  </a:cubicBezTo>
                  <a:cubicBezTo>
                    <a:pt x="1458214" y="650740"/>
                    <a:pt x="1725725" y="485370"/>
                    <a:pt x="2027281" y="485370"/>
                  </a:cubicBezTo>
                  <a:cubicBezTo>
                    <a:pt x="2309384" y="485370"/>
                    <a:pt x="2576895" y="636148"/>
                    <a:pt x="2722810" y="879340"/>
                  </a:cubicBezTo>
                  <a:cubicBezTo>
                    <a:pt x="2737401" y="898795"/>
                    <a:pt x="2761720" y="913386"/>
                    <a:pt x="2786039" y="903659"/>
                  </a:cubicBezTo>
                  <a:cubicBezTo>
                    <a:pt x="2820086" y="893931"/>
                    <a:pt x="2829813" y="855021"/>
                    <a:pt x="2815222" y="825838"/>
                  </a:cubicBezTo>
                  <a:cubicBezTo>
                    <a:pt x="2800631" y="801519"/>
                    <a:pt x="2786039" y="777199"/>
                    <a:pt x="2766584" y="752880"/>
                  </a:cubicBezTo>
                  <a:cubicBezTo>
                    <a:pt x="2747129" y="728561"/>
                    <a:pt x="2761720" y="689650"/>
                    <a:pt x="2795767" y="684787"/>
                  </a:cubicBezTo>
                  <a:cubicBezTo>
                    <a:pt x="2810358" y="684787"/>
                    <a:pt x="2824950" y="679923"/>
                    <a:pt x="2839541" y="679923"/>
                  </a:cubicBezTo>
                  <a:cubicBezTo>
                    <a:pt x="3004911" y="679923"/>
                    <a:pt x="3136235" y="801519"/>
                    <a:pt x="3160554" y="957161"/>
                  </a:cubicBezTo>
                  <a:lnTo>
                    <a:pt x="1998099" y="962025"/>
                  </a:lnTo>
                  <a:cubicBezTo>
                    <a:pt x="1818137" y="962025"/>
                    <a:pt x="1672222" y="1107940"/>
                    <a:pt x="1672222" y="1287902"/>
                  </a:cubicBezTo>
                  <a:cubicBezTo>
                    <a:pt x="1672222" y="1346267"/>
                    <a:pt x="1686813" y="1399769"/>
                    <a:pt x="1715996" y="1448408"/>
                  </a:cubicBezTo>
                  <a:cubicBezTo>
                    <a:pt x="1730589" y="1472727"/>
                    <a:pt x="1745180" y="1497046"/>
                    <a:pt x="1769499" y="1516501"/>
                  </a:cubicBezTo>
                  <a:cubicBezTo>
                    <a:pt x="1832728" y="1579731"/>
                    <a:pt x="1910549" y="1613778"/>
                    <a:pt x="1998099" y="1613778"/>
                  </a:cubicBezTo>
                  <a:lnTo>
                    <a:pt x="2523392" y="1613778"/>
                  </a:lnTo>
                  <a:cubicBezTo>
                    <a:pt x="2562302" y="1613778"/>
                    <a:pt x="2576895" y="1662416"/>
                    <a:pt x="2542847" y="1681872"/>
                  </a:cubicBezTo>
                  <a:lnTo>
                    <a:pt x="1229613" y="2440629"/>
                  </a:lnTo>
                  <a:cubicBezTo>
                    <a:pt x="1088562" y="2523315"/>
                    <a:pt x="1030196" y="2703276"/>
                    <a:pt x="1112882" y="2844327"/>
                  </a:cubicBezTo>
                  <a:cubicBezTo>
                    <a:pt x="1142065" y="2902693"/>
                    <a:pt x="1190703" y="2941603"/>
                    <a:pt x="1244206" y="2970787"/>
                  </a:cubicBezTo>
                  <a:lnTo>
                    <a:pt x="1239342" y="2970787"/>
                  </a:lnTo>
                  <a:cubicBezTo>
                    <a:pt x="1098291" y="3053472"/>
                    <a:pt x="1039924" y="3228570"/>
                    <a:pt x="1117746" y="3374485"/>
                  </a:cubicBezTo>
                  <a:cubicBezTo>
                    <a:pt x="1195567" y="3525263"/>
                    <a:pt x="1385256" y="3578765"/>
                    <a:pt x="1531171" y="3496081"/>
                  </a:cubicBezTo>
                  <a:lnTo>
                    <a:pt x="1540898" y="3491216"/>
                  </a:lnTo>
                  <a:cubicBezTo>
                    <a:pt x="1536035" y="3549582"/>
                    <a:pt x="1550626" y="3612812"/>
                    <a:pt x="1579810" y="3666315"/>
                  </a:cubicBezTo>
                  <a:cubicBezTo>
                    <a:pt x="1497124" y="3690634"/>
                    <a:pt x="1409576" y="3695497"/>
                    <a:pt x="1322026" y="3695497"/>
                  </a:cubicBezTo>
                  <a:close/>
                  <a:moveTo>
                    <a:pt x="2465026" y="4162425"/>
                  </a:moveTo>
                  <a:cubicBezTo>
                    <a:pt x="2231563" y="4162425"/>
                    <a:pt x="2032145" y="4006783"/>
                    <a:pt x="1968916" y="3783046"/>
                  </a:cubicBezTo>
                  <a:cubicBezTo>
                    <a:pt x="1973780" y="3778183"/>
                    <a:pt x="1983507" y="3778183"/>
                    <a:pt x="1988371" y="3773319"/>
                  </a:cubicBezTo>
                  <a:lnTo>
                    <a:pt x="2192653" y="3651723"/>
                  </a:lnTo>
                  <a:cubicBezTo>
                    <a:pt x="2192653" y="3695497"/>
                    <a:pt x="2202379" y="3739272"/>
                    <a:pt x="2226698" y="3778183"/>
                  </a:cubicBezTo>
                  <a:cubicBezTo>
                    <a:pt x="2226698" y="3778183"/>
                    <a:pt x="2231563" y="3783046"/>
                    <a:pt x="2231563" y="3783046"/>
                  </a:cubicBezTo>
                  <a:cubicBezTo>
                    <a:pt x="2304520" y="3899779"/>
                    <a:pt x="2465026" y="3938689"/>
                    <a:pt x="2591486" y="3865731"/>
                  </a:cubicBezTo>
                  <a:lnTo>
                    <a:pt x="2975728" y="3646859"/>
                  </a:lnTo>
                  <a:cubicBezTo>
                    <a:pt x="2975728" y="3933825"/>
                    <a:pt x="2747129" y="4162425"/>
                    <a:pt x="2465026" y="4162425"/>
                  </a:cubicBezTo>
                  <a:close/>
                  <a:moveTo>
                    <a:pt x="3272422" y="4021374"/>
                  </a:moveTo>
                  <a:cubicBezTo>
                    <a:pt x="3257831" y="4006783"/>
                    <a:pt x="3228648" y="4011646"/>
                    <a:pt x="3218920" y="4026238"/>
                  </a:cubicBezTo>
                  <a:cubicBezTo>
                    <a:pt x="3204329" y="4040829"/>
                    <a:pt x="3209193" y="4070013"/>
                    <a:pt x="3223784" y="4079740"/>
                  </a:cubicBezTo>
                  <a:cubicBezTo>
                    <a:pt x="3238376" y="4089468"/>
                    <a:pt x="3267558" y="4089468"/>
                    <a:pt x="3277286" y="4074876"/>
                  </a:cubicBezTo>
                  <a:cubicBezTo>
                    <a:pt x="3291877" y="4055421"/>
                    <a:pt x="3287014" y="4031102"/>
                    <a:pt x="3272422" y="4021374"/>
                  </a:cubicBez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78" name="グループ化 77">
            <a:extLst>
              <a:ext uri="{FF2B5EF4-FFF2-40B4-BE49-F238E27FC236}">
                <a16:creationId xmlns:a16="http://schemas.microsoft.com/office/drawing/2014/main" id="{D420C816-24FB-4FA1-B592-36AF939F7AFD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5026623" y="9318571"/>
            <a:ext cx="2349991" cy="5529390"/>
            <a:chOff x="17981580" y="12063713"/>
            <a:chExt cx="2893979" cy="6809362"/>
          </a:xfrm>
        </p:grpSpPr>
        <p:sp>
          <p:nvSpPr>
            <p:cNvPr id="14" name="フリーフォーム: 図形 13">
              <a:extLst>
                <a:ext uri="{FF2B5EF4-FFF2-40B4-BE49-F238E27FC236}">
                  <a16:creationId xmlns:a16="http://schemas.microsoft.com/office/drawing/2014/main" id="{055F5927-3391-47F4-A451-602AD3C433D5}"/>
                </a:ext>
              </a:extLst>
            </p:cNvPr>
            <p:cNvSpPr/>
            <p:nvPr/>
          </p:nvSpPr>
          <p:spPr>
            <a:xfrm rot="5400000">
              <a:off x="18747632" y="11385209"/>
              <a:ext cx="1357008" cy="2714016"/>
            </a:xfrm>
            <a:custGeom>
              <a:avLst/>
              <a:gdLst>
                <a:gd name="connsiteX0" fmla="*/ 1357008 w 1357008"/>
                <a:gd name="connsiteY0" fmla="*/ 131323 h 2714016"/>
                <a:gd name="connsiteX1" fmla="*/ 1357008 w 1357008"/>
                <a:gd name="connsiteY1" fmla="*/ 0 h 2714016"/>
                <a:gd name="connsiteX2" fmla="*/ 0 w 1357008"/>
                <a:gd name="connsiteY2" fmla="*/ 1357008 h 2714016"/>
                <a:gd name="connsiteX3" fmla="*/ 1357008 w 1357008"/>
                <a:gd name="connsiteY3" fmla="*/ 2714017 h 2714016"/>
                <a:gd name="connsiteX4" fmla="*/ 1357008 w 1357008"/>
                <a:gd name="connsiteY4" fmla="*/ 2582693 h 2714016"/>
                <a:gd name="connsiteX5" fmla="*/ 131323 w 1357008"/>
                <a:gd name="connsiteY5" fmla="*/ 1357008 h 2714016"/>
                <a:gd name="connsiteX6" fmla="*/ 1357008 w 1357008"/>
                <a:gd name="connsiteY6" fmla="*/ 131323 h 2714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7008" h="2714016">
                  <a:moveTo>
                    <a:pt x="1357008" y="131323"/>
                  </a:moveTo>
                  <a:lnTo>
                    <a:pt x="1357008" y="0"/>
                  </a:lnTo>
                  <a:cubicBezTo>
                    <a:pt x="607979" y="0"/>
                    <a:pt x="0" y="607979"/>
                    <a:pt x="0" y="1357008"/>
                  </a:cubicBezTo>
                  <a:cubicBezTo>
                    <a:pt x="0" y="2106038"/>
                    <a:pt x="607979" y="2714017"/>
                    <a:pt x="1357008" y="2714017"/>
                  </a:cubicBezTo>
                  <a:lnTo>
                    <a:pt x="1357008" y="2582693"/>
                  </a:lnTo>
                  <a:cubicBezTo>
                    <a:pt x="680936" y="2582693"/>
                    <a:pt x="131323" y="2033080"/>
                    <a:pt x="131323" y="1357008"/>
                  </a:cubicBezTo>
                  <a:cubicBezTo>
                    <a:pt x="131323" y="680936"/>
                    <a:pt x="680936" y="131323"/>
                    <a:pt x="1357008" y="131323"/>
                  </a:cubicBez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5" name="フリーフォーム: 図形 14">
              <a:extLst>
                <a:ext uri="{FF2B5EF4-FFF2-40B4-BE49-F238E27FC236}">
                  <a16:creationId xmlns:a16="http://schemas.microsoft.com/office/drawing/2014/main" id="{149CEB47-318F-44CC-9666-7BFE08E6EB0C}"/>
                </a:ext>
              </a:extLst>
            </p:cNvPr>
            <p:cNvSpPr/>
            <p:nvPr/>
          </p:nvSpPr>
          <p:spPr>
            <a:xfrm rot="5400000">
              <a:off x="20676141" y="13396402"/>
              <a:ext cx="82685" cy="131323"/>
            </a:xfrm>
            <a:custGeom>
              <a:avLst/>
              <a:gdLst>
                <a:gd name="connsiteX0" fmla="*/ 0 w 82685"/>
                <a:gd name="connsiteY0" fmla="*/ 1 h 131323"/>
                <a:gd name="connsiteX1" fmla="*/ 82686 w 82685"/>
                <a:gd name="connsiteY1" fmla="*/ 1 h 131323"/>
                <a:gd name="connsiteX2" fmla="*/ 82686 w 82685"/>
                <a:gd name="connsiteY2" fmla="*/ 131325 h 131323"/>
                <a:gd name="connsiteX3" fmla="*/ 0 w 82685"/>
                <a:gd name="connsiteY3" fmla="*/ 131325 h 13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685" h="131323">
                  <a:moveTo>
                    <a:pt x="0" y="1"/>
                  </a:moveTo>
                  <a:lnTo>
                    <a:pt x="82686" y="1"/>
                  </a:lnTo>
                  <a:lnTo>
                    <a:pt x="82686" y="131325"/>
                  </a:lnTo>
                  <a:lnTo>
                    <a:pt x="0" y="131325"/>
                  </a:lnTo>
                  <a:close/>
                </a:path>
              </a:pathLst>
            </a:custGeom>
            <a:solidFill>
              <a:srgbClr val="5EBFB6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6" name="フリーフォーム: 図形 15">
              <a:extLst>
                <a:ext uri="{FF2B5EF4-FFF2-40B4-BE49-F238E27FC236}">
                  <a16:creationId xmlns:a16="http://schemas.microsoft.com/office/drawing/2014/main" id="{424F966C-9722-4798-AF9E-F341D7722835}"/>
                </a:ext>
              </a:extLst>
            </p:cNvPr>
            <p:cNvSpPr/>
            <p:nvPr/>
          </p:nvSpPr>
          <p:spPr>
            <a:xfrm rot="5400000">
              <a:off x="18098311" y="13396402"/>
              <a:ext cx="82685" cy="131323"/>
            </a:xfrm>
            <a:custGeom>
              <a:avLst/>
              <a:gdLst>
                <a:gd name="connsiteX0" fmla="*/ 0 w 82685"/>
                <a:gd name="connsiteY0" fmla="*/ 1 h 131323"/>
                <a:gd name="connsiteX1" fmla="*/ 82686 w 82685"/>
                <a:gd name="connsiteY1" fmla="*/ 1 h 131323"/>
                <a:gd name="connsiteX2" fmla="*/ 82686 w 82685"/>
                <a:gd name="connsiteY2" fmla="*/ 131325 h 131323"/>
                <a:gd name="connsiteX3" fmla="*/ 0 w 82685"/>
                <a:gd name="connsiteY3" fmla="*/ 131325 h 13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685" h="131323">
                  <a:moveTo>
                    <a:pt x="0" y="1"/>
                  </a:moveTo>
                  <a:lnTo>
                    <a:pt x="82686" y="1"/>
                  </a:lnTo>
                  <a:lnTo>
                    <a:pt x="82686" y="131325"/>
                  </a:lnTo>
                  <a:lnTo>
                    <a:pt x="0" y="131325"/>
                  </a:lnTo>
                  <a:close/>
                </a:path>
              </a:pathLst>
            </a:custGeom>
            <a:solidFill>
              <a:srgbClr val="5EBFB6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7" name="フリーフォーム: 図形 16">
              <a:extLst>
                <a:ext uri="{FF2B5EF4-FFF2-40B4-BE49-F238E27FC236}">
                  <a16:creationId xmlns:a16="http://schemas.microsoft.com/office/drawing/2014/main" id="{BC9F4633-E47D-4A3F-8F1A-318B63F54183}"/>
                </a:ext>
              </a:extLst>
            </p:cNvPr>
            <p:cNvSpPr/>
            <p:nvPr/>
          </p:nvSpPr>
          <p:spPr>
            <a:xfrm rot="5400000">
              <a:off x="18747632" y="16837563"/>
              <a:ext cx="1357008" cy="2714016"/>
            </a:xfrm>
            <a:custGeom>
              <a:avLst/>
              <a:gdLst>
                <a:gd name="connsiteX0" fmla="*/ 0 w 1357008"/>
                <a:gd name="connsiteY0" fmla="*/ 131323 h 2714016"/>
                <a:gd name="connsiteX1" fmla="*/ 0 w 1357008"/>
                <a:gd name="connsiteY1" fmla="*/ 0 h 2714016"/>
                <a:gd name="connsiteX2" fmla="*/ 1357008 w 1357008"/>
                <a:gd name="connsiteY2" fmla="*/ 1357008 h 2714016"/>
                <a:gd name="connsiteX3" fmla="*/ 0 w 1357008"/>
                <a:gd name="connsiteY3" fmla="*/ 2714017 h 2714016"/>
                <a:gd name="connsiteX4" fmla="*/ 0 w 1357008"/>
                <a:gd name="connsiteY4" fmla="*/ 2582693 h 2714016"/>
                <a:gd name="connsiteX5" fmla="*/ 1225684 w 1357008"/>
                <a:gd name="connsiteY5" fmla="*/ 1357008 h 2714016"/>
                <a:gd name="connsiteX6" fmla="*/ 0 w 1357008"/>
                <a:gd name="connsiteY6" fmla="*/ 131323 h 2714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57008" h="2714016">
                  <a:moveTo>
                    <a:pt x="0" y="131323"/>
                  </a:moveTo>
                  <a:lnTo>
                    <a:pt x="0" y="0"/>
                  </a:lnTo>
                  <a:cubicBezTo>
                    <a:pt x="749030" y="0"/>
                    <a:pt x="1357008" y="607979"/>
                    <a:pt x="1357008" y="1357008"/>
                  </a:cubicBezTo>
                  <a:cubicBezTo>
                    <a:pt x="1357008" y="2106038"/>
                    <a:pt x="749030" y="2714017"/>
                    <a:pt x="0" y="2714017"/>
                  </a:cubicBezTo>
                  <a:lnTo>
                    <a:pt x="0" y="2582693"/>
                  </a:lnTo>
                  <a:cubicBezTo>
                    <a:pt x="676072" y="2582693"/>
                    <a:pt x="1225684" y="2033080"/>
                    <a:pt x="1225684" y="1357008"/>
                  </a:cubicBezTo>
                  <a:cubicBezTo>
                    <a:pt x="1220820" y="680936"/>
                    <a:pt x="676072" y="131323"/>
                    <a:pt x="0" y="131323"/>
                  </a:cubicBez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0" name="フリーフォーム: 図形 19">
              <a:extLst>
                <a:ext uri="{FF2B5EF4-FFF2-40B4-BE49-F238E27FC236}">
                  <a16:creationId xmlns:a16="http://schemas.microsoft.com/office/drawing/2014/main" id="{96ADB625-A0AF-4760-B9D5-38E33EB9018B}"/>
                </a:ext>
              </a:extLst>
            </p:cNvPr>
            <p:cNvSpPr/>
            <p:nvPr/>
          </p:nvSpPr>
          <p:spPr>
            <a:xfrm rot="16200000">
              <a:off x="20675606" y="17408527"/>
              <a:ext cx="82685" cy="131323"/>
            </a:xfrm>
            <a:custGeom>
              <a:avLst/>
              <a:gdLst>
                <a:gd name="connsiteX0" fmla="*/ 0 w 82685"/>
                <a:gd name="connsiteY0" fmla="*/ 1 h 131323"/>
                <a:gd name="connsiteX1" fmla="*/ 82686 w 82685"/>
                <a:gd name="connsiteY1" fmla="*/ 1 h 131323"/>
                <a:gd name="connsiteX2" fmla="*/ 82686 w 82685"/>
                <a:gd name="connsiteY2" fmla="*/ 131325 h 131323"/>
                <a:gd name="connsiteX3" fmla="*/ 0 w 82685"/>
                <a:gd name="connsiteY3" fmla="*/ 131325 h 13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685" h="131323">
                  <a:moveTo>
                    <a:pt x="0" y="1"/>
                  </a:moveTo>
                  <a:lnTo>
                    <a:pt x="82686" y="1"/>
                  </a:lnTo>
                  <a:lnTo>
                    <a:pt x="82686" y="131325"/>
                  </a:lnTo>
                  <a:lnTo>
                    <a:pt x="0" y="131325"/>
                  </a:lnTo>
                  <a:close/>
                </a:path>
              </a:pathLst>
            </a:custGeom>
            <a:solidFill>
              <a:srgbClr val="5EBFB6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" name="フリーフォーム: 図形 23">
              <a:extLst>
                <a:ext uri="{FF2B5EF4-FFF2-40B4-BE49-F238E27FC236}">
                  <a16:creationId xmlns:a16="http://schemas.microsoft.com/office/drawing/2014/main" id="{4A00FFE8-AC80-46F6-82A6-0446F7279C84}"/>
                </a:ext>
              </a:extLst>
            </p:cNvPr>
            <p:cNvSpPr/>
            <p:nvPr/>
          </p:nvSpPr>
          <p:spPr>
            <a:xfrm rot="16200000">
              <a:off x="18095490" y="17408527"/>
              <a:ext cx="82685" cy="131323"/>
            </a:xfrm>
            <a:custGeom>
              <a:avLst/>
              <a:gdLst>
                <a:gd name="connsiteX0" fmla="*/ 0 w 82685"/>
                <a:gd name="connsiteY0" fmla="*/ 1 h 131323"/>
                <a:gd name="connsiteX1" fmla="*/ 82686 w 82685"/>
                <a:gd name="connsiteY1" fmla="*/ 1 h 131323"/>
                <a:gd name="connsiteX2" fmla="*/ 82686 w 82685"/>
                <a:gd name="connsiteY2" fmla="*/ 131325 h 131323"/>
                <a:gd name="connsiteX3" fmla="*/ 0 w 82685"/>
                <a:gd name="connsiteY3" fmla="*/ 131325 h 13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685" h="131323">
                  <a:moveTo>
                    <a:pt x="0" y="1"/>
                  </a:moveTo>
                  <a:lnTo>
                    <a:pt x="82686" y="1"/>
                  </a:lnTo>
                  <a:lnTo>
                    <a:pt x="82686" y="131325"/>
                  </a:lnTo>
                  <a:lnTo>
                    <a:pt x="0" y="131325"/>
                  </a:lnTo>
                  <a:close/>
                </a:path>
              </a:pathLst>
            </a:custGeom>
            <a:solidFill>
              <a:srgbClr val="5EBFB6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5" name="フリーフォーム: 図形 24">
              <a:extLst>
                <a:ext uri="{FF2B5EF4-FFF2-40B4-BE49-F238E27FC236}">
                  <a16:creationId xmlns:a16="http://schemas.microsoft.com/office/drawing/2014/main" id="{152C44FA-ED78-4192-AD1D-461B56B70DDE}"/>
                </a:ext>
              </a:extLst>
            </p:cNvPr>
            <p:cNvSpPr/>
            <p:nvPr/>
          </p:nvSpPr>
          <p:spPr>
            <a:xfrm rot="5400000">
              <a:off x="17444127" y="14021405"/>
              <a:ext cx="3968885" cy="2893978"/>
            </a:xfrm>
            <a:custGeom>
              <a:avLst/>
              <a:gdLst>
                <a:gd name="connsiteX0" fmla="*/ 3876473 w 3968885"/>
                <a:gd name="connsiteY0" fmla="*/ 0 h 2893978"/>
                <a:gd name="connsiteX1" fmla="*/ 92414 w 3968885"/>
                <a:gd name="connsiteY1" fmla="*/ 0 h 2893978"/>
                <a:gd name="connsiteX2" fmla="*/ 0 w 3968885"/>
                <a:gd name="connsiteY2" fmla="*/ 92414 h 2893978"/>
                <a:gd name="connsiteX3" fmla="*/ 0 w 3968885"/>
                <a:gd name="connsiteY3" fmla="*/ 2801566 h 2893978"/>
                <a:gd name="connsiteX4" fmla="*/ 92414 w 3968885"/>
                <a:gd name="connsiteY4" fmla="*/ 2893979 h 2893978"/>
                <a:gd name="connsiteX5" fmla="*/ 3876473 w 3968885"/>
                <a:gd name="connsiteY5" fmla="*/ 2893979 h 2893978"/>
                <a:gd name="connsiteX6" fmla="*/ 3968886 w 3968885"/>
                <a:gd name="connsiteY6" fmla="*/ 2801566 h 2893978"/>
                <a:gd name="connsiteX7" fmla="*/ 3968886 w 3968885"/>
                <a:gd name="connsiteY7" fmla="*/ 92414 h 2893978"/>
                <a:gd name="connsiteX8" fmla="*/ 3876473 w 3968885"/>
                <a:gd name="connsiteY8" fmla="*/ 0 h 289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68885" h="2893978">
                  <a:moveTo>
                    <a:pt x="3876473" y="0"/>
                  </a:moveTo>
                  <a:lnTo>
                    <a:pt x="92414" y="0"/>
                  </a:lnTo>
                  <a:cubicBezTo>
                    <a:pt x="43776" y="0"/>
                    <a:pt x="0" y="38912"/>
                    <a:pt x="0" y="92414"/>
                  </a:cubicBezTo>
                  <a:lnTo>
                    <a:pt x="0" y="2801566"/>
                  </a:lnTo>
                  <a:cubicBezTo>
                    <a:pt x="0" y="2850205"/>
                    <a:pt x="38912" y="2893979"/>
                    <a:pt x="92414" y="2893979"/>
                  </a:cubicBezTo>
                  <a:lnTo>
                    <a:pt x="3876473" y="2893979"/>
                  </a:lnTo>
                  <a:cubicBezTo>
                    <a:pt x="3925112" y="2893979"/>
                    <a:pt x="3968886" y="2855069"/>
                    <a:pt x="3968886" y="2801566"/>
                  </a:cubicBezTo>
                  <a:lnTo>
                    <a:pt x="3968886" y="92414"/>
                  </a:lnTo>
                  <a:cubicBezTo>
                    <a:pt x="3968886" y="43776"/>
                    <a:pt x="3929976" y="0"/>
                    <a:pt x="3876473" y="0"/>
                  </a:cubicBez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6" name="フリーフォーム: 図形 25">
              <a:extLst>
                <a:ext uri="{FF2B5EF4-FFF2-40B4-BE49-F238E27FC236}">
                  <a16:creationId xmlns:a16="http://schemas.microsoft.com/office/drawing/2014/main" id="{C927473E-A553-4AB6-B03D-892A1907DACC}"/>
                </a:ext>
              </a:extLst>
            </p:cNvPr>
            <p:cNvSpPr/>
            <p:nvPr/>
          </p:nvSpPr>
          <p:spPr>
            <a:xfrm rot="5400000">
              <a:off x="18044809" y="14695046"/>
              <a:ext cx="2767518" cy="1551561"/>
            </a:xfrm>
            <a:custGeom>
              <a:avLst/>
              <a:gdLst>
                <a:gd name="connsiteX0" fmla="*/ 2665378 w 2767518"/>
                <a:gd name="connsiteY0" fmla="*/ 676072 h 1551561"/>
                <a:gd name="connsiteX1" fmla="*/ 97277 w 2767518"/>
                <a:gd name="connsiteY1" fmla="*/ 676072 h 1551561"/>
                <a:gd name="connsiteX2" fmla="*/ 0 w 2767518"/>
                <a:gd name="connsiteY2" fmla="*/ 773349 h 1551561"/>
                <a:gd name="connsiteX3" fmla="*/ 97277 w 2767518"/>
                <a:gd name="connsiteY3" fmla="*/ 870625 h 1551561"/>
                <a:gd name="connsiteX4" fmla="*/ 2665378 w 2767518"/>
                <a:gd name="connsiteY4" fmla="*/ 870625 h 1551561"/>
                <a:gd name="connsiteX5" fmla="*/ 2762655 w 2767518"/>
                <a:gd name="connsiteY5" fmla="*/ 773349 h 1551561"/>
                <a:gd name="connsiteX6" fmla="*/ 2665378 w 2767518"/>
                <a:gd name="connsiteY6" fmla="*/ 676072 h 1551561"/>
                <a:gd name="connsiteX7" fmla="*/ 2709153 w 2767518"/>
                <a:gd name="connsiteY7" fmla="*/ 1357008 h 1551561"/>
                <a:gd name="connsiteX8" fmla="*/ 58365 w 2767518"/>
                <a:gd name="connsiteY8" fmla="*/ 1357008 h 1551561"/>
                <a:gd name="connsiteX9" fmla="*/ 4863 w 2767518"/>
                <a:gd name="connsiteY9" fmla="*/ 1410511 h 1551561"/>
                <a:gd name="connsiteX10" fmla="*/ 4863 w 2767518"/>
                <a:gd name="connsiteY10" fmla="*/ 1454285 h 1551561"/>
                <a:gd name="connsiteX11" fmla="*/ 102139 w 2767518"/>
                <a:gd name="connsiteY11" fmla="*/ 1551562 h 1551561"/>
                <a:gd name="connsiteX12" fmla="*/ 2670243 w 2767518"/>
                <a:gd name="connsiteY12" fmla="*/ 1551562 h 1551561"/>
                <a:gd name="connsiteX13" fmla="*/ 2767519 w 2767518"/>
                <a:gd name="connsiteY13" fmla="*/ 1454285 h 1551561"/>
                <a:gd name="connsiteX14" fmla="*/ 2767519 w 2767518"/>
                <a:gd name="connsiteY14" fmla="*/ 1410511 h 1551561"/>
                <a:gd name="connsiteX15" fmla="*/ 2709153 w 2767518"/>
                <a:gd name="connsiteY15" fmla="*/ 1357008 h 1551561"/>
                <a:gd name="connsiteX16" fmla="*/ 2665378 w 2767518"/>
                <a:gd name="connsiteY16" fmla="*/ 0 h 1551561"/>
                <a:gd name="connsiteX17" fmla="*/ 97277 w 2767518"/>
                <a:gd name="connsiteY17" fmla="*/ 0 h 1551561"/>
                <a:gd name="connsiteX18" fmla="*/ 0 w 2767518"/>
                <a:gd name="connsiteY18" fmla="*/ 97277 h 1551561"/>
                <a:gd name="connsiteX19" fmla="*/ 0 w 2767518"/>
                <a:gd name="connsiteY19" fmla="*/ 141051 h 1551561"/>
                <a:gd name="connsiteX20" fmla="*/ 53501 w 2767518"/>
                <a:gd name="connsiteY20" fmla="*/ 194553 h 1551561"/>
                <a:gd name="connsiteX21" fmla="*/ 2704288 w 2767518"/>
                <a:gd name="connsiteY21" fmla="*/ 194553 h 1551561"/>
                <a:gd name="connsiteX22" fmla="*/ 2757791 w 2767518"/>
                <a:gd name="connsiteY22" fmla="*/ 141051 h 1551561"/>
                <a:gd name="connsiteX23" fmla="*/ 2757791 w 2767518"/>
                <a:gd name="connsiteY23" fmla="*/ 97277 h 1551561"/>
                <a:gd name="connsiteX24" fmla="*/ 2665378 w 2767518"/>
                <a:gd name="connsiteY24" fmla="*/ 0 h 155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67518" h="1551561">
                  <a:moveTo>
                    <a:pt x="2665378" y="676072"/>
                  </a:moveTo>
                  <a:lnTo>
                    <a:pt x="97277" y="676072"/>
                  </a:lnTo>
                  <a:cubicBezTo>
                    <a:pt x="43774" y="676072"/>
                    <a:pt x="0" y="719846"/>
                    <a:pt x="0" y="773349"/>
                  </a:cubicBezTo>
                  <a:cubicBezTo>
                    <a:pt x="0" y="826851"/>
                    <a:pt x="43774" y="870625"/>
                    <a:pt x="97277" y="870625"/>
                  </a:cubicBezTo>
                  <a:lnTo>
                    <a:pt x="2665378" y="870625"/>
                  </a:lnTo>
                  <a:cubicBezTo>
                    <a:pt x="2718881" y="870625"/>
                    <a:pt x="2762655" y="826851"/>
                    <a:pt x="2762655" y="773349"/>
                  </a:cubicBezTo>
                  <a:cubicBezTo>
                    <a:pt x="2762655" y="719846"/>
                    <a:pt x="2718881" y="676072"/>
                    <a:pt x="2665378" y="676072"/>
                  </a:cubicBezTo>
                  <a:close/>
                  <a:moveTo>
                    <a:pt x="2709153" y="1357008"/>
                  </a:moveTo>
                  <a:lnTo>
                    <a:pt x="58365" y="1357008"/>
                  </a:lnTo>
                  <a:cubicBezTo>
                    <a:pt x="29182" y="1357008"/>
                    <a:pt x="4863" y="1381327"/>
                    <a:pt x="4863" y="1410511"/>
                  </a:cubicBezTo>
                  <a:lnTo>
                    <a:pt x="4863" y="1454285"/>
                  </a:lnTo>
                  <a:cubicBezTo>
                    <a:pt x="4863" y="1507787"/>
                    <a:pt x="48638" y="1551562"/>
                    <a:pt x="102139" y="1551562"/>
                  </a:cubicBezTo>
                  <a:lnTo>
                    <a:pt x="2670243" y="1551562"/>
                  </a:lnTo>
                  <a:cubicBezTo>
                    <a:pt x="2723745" y="1551562"/>
                    <a:pt x="2767519" y="1507787"/>
                    <a:pt x="2767519" y="1454285"/>
                  </a:cubicBezTo>
                  <a:lnTo>
                    <a:pt x="2767519" y="1410511"/>
                  </a:lnTo>
                  <a:cubicBezTo>
                    <a:pt x="2762655" y="1381327"/>
                    <a:pt x="2738336" y="1357008"/>
                    <a:pt x="2709153" y="1357008"/>
                  </a:cubicBezTo>
                  <a:close/>
                  <a:moveTo>
                    <a:pt x="2665378" y="0"/>
                  </a:moveTo>
                  <a:lnTo>
                    <a:pt x="97277" y="0"/>
                  </a:lnTo>
                  <a:cubicBezTo>
                    <a:pt x="43774" y="0"/>
                    <a:pt x="0" y="43774"/>
                    <a:pt x="0" y="97277"/>
                  </a:cubicBezTo>
                  <a:lnTo>
                    <a:pt x="0" y="141051"/>
                  </a:lnTo>
                  <a:cubicBezTo>
                    <a:pt x="0" y="170234"/>
                    <a:pt x="24319" y="194553"/>
                    <a:pt x="53501" y="194553"/>
                  </a:cubicBezTo>
                  <a:lnTo>
                    <a:pt x="2704288" y="194553"/>
                  </a:lnTo>
                  <a:cubicBezTo>
                    <a:pt x="2733472" y="194553"/>
                    <a:pt x="2757791" y="170234"/>
                    <a:pt x="2757791" y="141051"/>
                  </a:cubicBezTo>
                  <a:lnTo>
                    <a:pt x="2757791" y="97277"/>
                  </a:lnTo>
                  <a:cubicBezTo>
                    <a:pt x="2762655" y="43774"/>
                    <a:pt x="2718881" y="0"/>
                    <a:pt x="2665378" y="0"/>
                  </a:cubicBezTo>
                  <a:close/>
                </a:path>
              </a:pathLst>
            </a:custGeom>
            <a:solidFill>
              <a:srgbClr val="ACDAD4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7" name="フリーフォーム: 図形 26">
              <a:extLst>
                <a:ext uri="{FF2B5EF4-FFF2-40B4-BE49-F238E27FC236}">
                  <a16:creationId xmlns:a16="http://schemas.microsoft.com/office/drawing/2014/main" id="{CD6DA107-2AF4-4CC3-9C54-5D7E6FED6457}"/>
                </a:ext>
              </a:extLst>
            </p:cNvPr>
            <p:cNvSpPr/>
            <p:nvPr/>
          </p:nvSpPr>
          <p:spPr>
            <a:xfrm rot="5400000">
              <a:off x="19406682" y="12214492"/>
              <a:ext cx="43774" cy="2893978"/>
            </a:xfrm>
            <a:custGeom>
              <a:avLst/>
              <a:gdLst>
                <a:gd name="connsiteX0" fmla="*/ 4864 w 43774"/>
                <a:gd name="connsiteY0" fmla="*/ 1546699 h 2893978"/>
                <a:gd name="connsiteX1" fmla="*/ 19455 w 43774"/>
                <a:gd name="connsiteY1" fmla="*/ 1561290 h 2893978"/>
                <a:gd name="connsiteX2" fmla="*/ 29183 w 43774"/>
                <a:gd name="connsiteY2" fmla="*/ 1561290 h 2893978"/>
                <a:gd name="connsiteX3" fmla="*/ 43774 w 43774"/>
                <a:gd name="connsiteY3" fmla="*/ 1546699 h 2893978"/>
                <a:gd name="connsiteX4" fmla="*/ 43774 w 43774"/>
                <a:gd name="connsiteY4" fmla="*/ 1498061 h 2893978"/>
                <a:gd name="connsiteX5" fmla="*/ 29183 w 43774"/>
                <a:gd name="connsiteY5" fmla="*/ 1483468 h 2893978"/>
                <a:gd name="connsiteX6" fmla="*/ 19455 w 43774"/>
                <a:gd name="connsiteY6" fmla="*/ 1483468 h 2893978"/>
                <a:gd name="connsiteX7" fmla="*/ 4864 w 43774"/>
                <a:gd name="connsiteY7" fmla="*/ 1498061 h 2893978"/>
                <a:gd name="connsiteX8" fmla="*/ 4864 w 43774"/>
                <a:gd name="connsiteY8" fmla="*/ 1546699 h 2893978"/>
                <a:gd name="connsiteX9" fmla="*/ 4864 w 43774"/>
                <a:gd name="connsiteY9" fmla="*/ 2003899 h 2893978"/>
                <a:gd name="connsiteX10" fmla="*/ 19455 w 43774"/>
                <a:gd name="connsiteY10" fmla="*/ 2018490 h 2893978"/>
                <a:gd name="connsiteX11" fmla="*/ 29183 w 43774"/>
                <a:gd name="connsiteY11" fmla="*/ 2018490 h 2893978"/>
                <a:gd name="connsiteX12" fmla="*/ 43774 w 43774"/>
                <a:gd name="connsiteY12" fmla="*/ 2003899 h 2893978"/>
                <a:gd name="connsiteX13" fmla="*/ 43774 w 43774"/>
                <a:gd name="connsiteY13" fmla="*/ 1955260 h 2893978"/>
                <a:gd name="connsiteX14" fmla="*/ 29183 w 43774"/>
                <a:gd name="connsiteY14" fmla="*/ 1940669 h 2893978"/>
                <a:gd name="connsiteX15" fmla="*/ 19455 w 43774"/>
                <a:gd name="connsiteY15" fmla="*/ 1940669 h 2893978"/>
                <a:gd name="connsiteX16" fmla="*/ 4864 w 43774"/>
                <a:gd name="connsiteY16" fmla="*/ 1955260 h 2893978"/>
                <a:gd name="connsiteX17" fmla="*/ 4864 w 43774"/>
                <a:gd name="connsiteY17" fmla="*/ 2003899 h 2893978"/>
                <a:gd name="connsiteX18" fmla="*/ 4864 w 43774"/>
                <a:gd name="connsiteY18" fmla="*/ 1702341 h 2893978"/>
                <a:gd name="connsiteX19" fmla="*/ 19455 w 43774"/>
                <a:gd name="connsiteY19" fmla="*/ 1716933 h 2893978"/>
                <a:gd name="connsiteX20" fmla="*/ 29183 w 43774"/>
                <a:gd name="connsiteY20" fmla="*/ 1716933 h 2893978"/>
                <a:gd name="connsiteX21" fmla="*/ 43774 w 43774"/>
                <a:gd name="connsiteY21" fmla="*/ 1702341 h 2893978"/>
                <a:gd name="connsiteX22" fmla="*/ 43774 w 43774"/>
                <a:gd name="connsiteY22" fmla="*/ 1653702 h 2893978"/>
                <a:gd name="connsiteX23" fmla="*/ 29183 w 43774"/>
                <a:gd name="connsiteY23" fmla="*/ 1639111 h 2893978"/>
                <a:gd name="connsiteX24" fmla="*/ 19455 w 43774"/>
                <a:gd name="connsiteY24" fmla="*/ 1639111 h 2893978"/>
                <a:gd name="connsiteX25" fmla="*/ 4864 w 43774"/>
                <a:gd name="connsiteY25" fmla="*/ 1653702 h 2893978"/>
                <a:gd name="connsiteX26" fmla="*/ 4864 w 43774"/>
                <a:gd name="connsiteY26" fmla="*/ 1702341 h 2893978"/>
                <a:gd name="connsiteX27" fmla="*/ 4864 w 43774"/>
                <a:gd name="connsiteY27" fmla="*/ 1853120 h 2893978"/>
                <a:gd name="connsiteX28" fmla="*/ 19455 w 43774"/>
                <a:gd name="connsiteY28" fmla="*/ 1867712 h 2893978"/>
                <a:gd name="connsiteX29" fmla="*/ 29183 w 43774"/>
                <a:gd name="connsiteY29" fmla="*/ 1867712 h 2893978"/>
                <a:gd name="connsiteX30" fmla="*/ 43774 w 43774"/>
                <a:gd name="connsiteY30" fmla="*/ 1853120 h 2893978"/>
                <a:gd name="connsiteX31" fmla="*/ 43774 w 43774"/>
                <a:gd name="connsiteY31" fmla="*/ 1804481 h 2893978"/>
                <a:gd name="connsiteX32" fmla="*/ 29183 w 43774"/>
                <a:gd name="connsiteY32" fmla="*/ 1789890 h 2893978"/>
                <a:gd name="connsiteX33" fmla="*/ 19455 w 43774"/>
                <a:gd name="connsiteY33" fmla="*/ 1789890 h 2893978"/>
                <a:gd name="connsiteX34" fmla="*/ 4864 w 43774"/>
                <a:gd name="connsiteY34" fmla="*/ 1804481 h 2893978"/>
                <a:gd name="connsiteX35" fmla="*/ 4864 w 43774"/>
                <a:gd name="connsiteY35" fmla="*/ 1853120 h 2893978"/>
                <a:gd name="connsiteX36" fmla="*/ 4864 w 43774"/>
                <a:gd name="connsiteY36" fmla="*/ 2159542 h 2893978"/>
                <a:gd name="connsiteX37" fmla="*/ 19455 w 43774"/>
                <a:gd name="connsiteY37" fmla="*/ 2174133 h 2893978"/>
                <a:gd name="connsiteX38" fmla="*/ 29183 w 43774"/>
                <a:gd name="connsiteY38" fmla="*/ 2174133 h 2893978"/>
                <a:gd name="connsiteX39" fmla="*/ 43774 w 43774"/>
                <a:gd name="connsiteY39" fmla="*/ 2159542 h 2893978"/>
                <a:gd name="connsiteX40" fmla="*/ 43774 w 43774"/>
                <a:gd name="connsiteY40" fmla="*/ 2110904 h 2893978"/>
                <a:gd name="connsiteX41" fmla="*/ 29183 w 43774"/>
                <a:gd name="connsiteY41" fmla="*/ 2096311 h 2893978"/>
                <a:gd name="connsiteX42" fmla="*/ 19455 w 43774"/>
                <a:gd name="connsiteY42" fmla="*/ 2096311 h 2893978"/>
                <a:gd name="connsiteX43" fmla="*/ 4864 w 43774"/>
                <a:gd name="connsiteY43" fmla="*/ 2110904 h 2893978"/>
                <a:gd name="connsiteX44" fmla="*/ 4864 w 43774"/>
                <a:gd name="connsiteY44" fmla="*/ 2159542 h 2893978"/>
                <a:gd name="connsiteX45" fmla="*/ 4864 w 43774"/>
                <a:gd name="connsiteY45" fmla="*/ 2767521 h 2893978"/>
                <a:gd name="connsiteX46" fmla="*/ 19455 w 43774"/>
                <a:gd name="connsiteY46" fmla="*/ 2782111 h 2893978"/>
                <a:gd name="connsiteX47" fmla="*/ 29183 w 43774"/>
                <a:gd name="connsiteY47" fmla="*/ 2782111 h 2893978"/>
                <a:gd name="connsiteX48" fmla="*/ 43774 w 43774"/>
                <a:gd name="connsiteY48" fmla="*/ 2767521 h 2893978"/>
                <a:gd name="connsiteX49" fmla="*/ 43774 w 43774"/>
                <a:gd name="connsiteY49" fmla="*/ 2718882 h 2893978"/>
                <a:gd name="connsiteX50" fmla="*/ 29183 w 43774"/>
                <a:gd name="connsiteY50" fmla="*/ 2704290 h 2893978"/>
                <a:gd name="connsiteX51" fmla="*/ 19455 w 43774"/>
                <a:gd name="connsiteY51" fmla="*/ 2704290 h 2893978"/>
                <a:gd name="connsiteX52" fmla="*/ 4864 w 43774"/>
                <a:gd name="connsiteY52" fmla="*/ 2718882 h 2893978"/>
                <a:gd name="connsiteX53" fmla="*/ 4864 w 43774"/>
                <a:gd name="connsiteY53" fmla="*/ 2767521 h 2893978"/>
                <a:gd name="connsiteX54" fmla="*/ 4864 w 43774"/>
                <a:gd name="connsiteY54" fmla="*/ 2879388 h 2893978"/>
                <a:gd name="connsiteX55" fmla="*/ 19455 w 43774"/>
                <a:gd name="connsiteY55" fmla="*/ 2893979 h 2893978"/>
                <a:gd name="connsiteX56" fmla="*/ 29183 w 43774"/>
                <a:gd name="connsiteY56" fmla="*/ 2893979 h 2893978"/>
                <a:gd name="connsiteX57" fmla="*/ 43774 w 43774"/>
                <a:gd name="connsiteY57" fmla="*/ 2879388 h 2893978"/>
                <a:gd name="connsiteX58" fmla="*/ 43774 w 43774"/>
                <a:gd name="connsiteY58" fmla="*/ 2869660 h 2893978"/>
                <a:gd name="connsiteX59" fmla="*/ 29183 w 43774"/>
                <a:gd name="connsiteY59" fmla="*/ 2855069 h 2893978"/>
                <a:gd name="connsiteX60" fmla="*/ 19455 w 43774"/>
                <a:gd name="connsiteY60" fmla="*/ 2855069 h 2893978"/>
                <a:gd name="connsiteX61" fmla="*/ 4864 w 43774"/>
                <a:gd name="connsiteY61" fmla="*/ 2869660 h 2893978"/>
                <a:gd name="connsiteX62" fmla="*/ 4864 w 43774"/>
                <a:gd name="connsiteY62" fmla="*/ 2879388 h 2893978"/>
                <a:gd name="connsiteX63" fmla="*/ 4864 w 43774"/>
                <a:gd name="connsiteY63" fmla="*/ 2310319 h 2893978"/>
                <a:gd name="connsiteX64" fmla="*/ 19455 w 43774"/>
                <a:gd name="connsiteY64" fmla="*/ 2324912 h 2893978"/>
                <a:gd name="connsiteX65" fmla="*/ 29183 w 43774"/>
                <a:gd name="connsiteY65" fmla="*/ 2324912 h 2893978"/>
                <a:gd name="connsiteX66" fmla="*/ 43774 w 43774"/>
                <a:gd name="connsiteY66" fmla="*/ 2310319 h 2893978"/>
                <a:gd name="connsiteX67" fmla="*/ 43774 w 43774"/>
                <a:gd name="connsiteY67" fmla="*/ 2261681 h 2893978"/>
                <a:gd name="connsiteX68" fmla="*/ 29183 w 43774"/>
                <a:gd name="connsiteY68" fmla="*/ 2247090 h 2893978"/>
                <a:gd name="connsiteX69" fmla="*/ 19455 w 43774"/>
                <a:gd name="connsiteY69" fmla="*/ 2247090 h 2893978"/>
                <a:gd name="connsiteX70" fmla="*/ 4864 w 43774"/>
                <a:gd name="connsiteY70" fmla="*/ 2261681 h 2893978"/>
                <a:gd name="connsiteX71" fmla="*/ 4864 w 43774"/>
                <a:gd name="connsiteY71" fmla="*/ 2310319 h 2893978"/>
                <a:gd name="connsiteX72" fmla="*/ 4864 w 43774"/>
                <a:gd name="connsiteY72" fmla="*/ 2461098 h 2893978"/>
                <a:gd name="connsiteX73" fmla="*/ 19455 w 43774"/>
                <a:gd name="connsiteY73" fmla="*/ 2475691 h 2893978"/>
                <a:gd name="connsiteX74" fmla="*/ 29183 w 43774"/>
                <a:gd name="connsiteY74" fmla="*/ 2475691 h 2893978"/>
                <a:gd name="connsiteX75" fmla="*/ 43774 w 43774"/>
                <a:gd name="connsiteY75" fmla="*/ 2461098 h 2893978"/>
                <a:gd name="connsiteX76" fmla="*/ 43774 w 43774"/>
                <a:gd name="connsiteY76" fmla="*/ 2412460 h 2893978"/>
                <a:gd name="connsiteX77" fmla="*/ 29183 w 43774"/>
                <a:gd name="connsiteY77" fmla="*/ 2397869 h 2893978"/>
                <a:gd name="connsiteX78" fmla="*/ 19455 w 43774"/>
                <a:gd name="connsiteY78" fmla="*/ 2397869 h 2893978"/>
                <a:gd name="connsiteX79" fmla="*/ 4864 w 43774"/>
                <a:gd name="connsiteY79" fmla="*/ 2412460 h 2893978"/>
                <a:gd name="connsiteX80" fmla="*/ 4864 w 43774"/>
                <a:gd name="connsiteY80" fmla="*/ 2461098 h 2893978"/>
                <a:gd name="connsiteX81" fmla="*/ 4864 w 43774"/>
                <a:gd name="connsiteY81" fmla="*/ 2611877 h 2893978"/>
                <a:gd name="connsiteX82" fmla="*/ 19455 w 43774"/>
                <a:gd name="connsiteY82" fmla="*/ 2626468 h 2893978"/>
                <a:gd name="connsiteX83" fmla="*/ 29183 w 43774"/>
                <a:gd name="connsiteY83" fmla="*/ 2626468 h 2893978"/>
                <a:gd name="connsiteX84" fmla="*/ 43774 w 43774"/>
                <a:gd name="connsiteY84" fmla="*/ 2611877 h 2893978"/>
                <a:gd name="connsiteX85" fmla="*/ 43774 w 43774"/>
                <a:gd name="connsiteY85" fmla="*/ 2563239 h 2893978"/>
                <a:gd name="connsiteX86" fmla="*/ 29183 w 43774"/>
                <a:gd name="connsiteY86" fmla="*/ 2548648 h 2893978"/>
                <a:gd name="connsiteX87" fmla="*/ 19455 w 43774"/>
                <a:gd name="connsiteY87" fmla="*/ 2548648 h 2893978"/>
                <a:gd name="connsiteX88" fmla="*/ 4864 w 43774"/>
                <a:gd name="connsiteY88" fmla="*/ 2563239 h 2893978"/>
                <a:gd name="connsiteX89" fmla="*/ 4864 w 43774"/>
                <a:gd name="connsiteY89" fmla="*/ 2611877 h 2893978"/>
                <a:gd name="connsiteX90" fmla="*/ 4864 w 43774"/>
                <a:gd name="connsiteY90" fmla="*/ 481520 h 2893978"/>
                <a:gd name="connsiteX91" fmla="*/ 19455 w 43774"/>
                <a:gd name="connsiteY91" fmla="*/ 496111 h 2893978"/>
                <a:gd name="connsiteX92" fmla="*/ 29183 w 43774"/>
                <a:gd name="connsiteY92" fmla="*/ 496111 h 2893978"/>
                <a:gd name="connsiteX93" fmla="*/ 43774 w 43774"/>
                <a:gd name="connsiteY93" fmla="*/ 481520 h 2893978"/>
                <a:gd name="connsiteX94" fmla="*/ 43774 w 43774"/>
                <a:gd name="connsiteY94" fmla="*/ 432882 h 2893978"/>
                <a:gd name="connsiteX95" fmla="*/ 29183 w 43774"/>
                <a:gd name="connsiteY95" fmla="*/ 418290 h 2893978"/>
                <a:gd name="connsiteX96" fmla="*/ 19455 w 43774"/>
                <a:gd name="connsiteY96" fmla="*/ 418290 h 2893978"/>
                <a:gd name="connsiteX97" fmla="*/ 4864 w 43774"/>
                <a:gd name="connsiteY97" fmla="*/ 432882 h 2893978"/>
                <a:gd name="connsiteX98" fmla="*/ 4864 w 43774"/>
                <a:gd name="connsiteY98" fmla="*/ 481520 h 2893978"/>
                <a:gd name="connsiteX99" fmla="*/ 4864 w 43774"/>
                <a:gd name="connsiteY99" fmla="*/ 637162 h 2893978"/>
                <a:gd name="connsiteX100" fmla="*/ 19455 w 43774"/>
                <a:gd name="connsiteY100" fmla="*/ 651754 h 2893978"/>
                <a:gd name="connsiteX101" fmla="*/ 29183 w 43774"/>
                <a:gd name="connsiteY101" fmla="*/ 651754 h 2893978"/>
                <a:gd name="connsiteX102" fmla="*/ 43774 w 43774"/>
                <a:gd name="connsiteY102" fmla="*/ 637162 h 2893978"/>
                <a:gd name="connsiteX103" fmla="*/ 43774 w 43774"/>
                <a:gd name="connsiteY103" fmla="*/ 588524 h 2893978"/>
                <a:gd name="connsiteX104" fmla="*/ 29183 w 43774"/>
                <a:gd name="connsiteY104" fmla="*/ 573933 h 2893978"/>
                <a:gd name="connsiteX105" fmla="*/ 19455 w 43774"/>
                <a:gd name="connsiteY105" fmla="*/ 573933 h 2893978"/>
                <a:gd name="connsiteX106" fmla="*/ 4864 w 43774"/>
                <a:gd name="connsiteY106" fmla="*/ 588524 h 2893978"/>
                <a:gd name="connsiteX107" fmla="*/ 4864 w 43774"/>
                <a:gd name="connsiteY107" fmla="*/ 637162 h 2893978"/>
                <a:gd name="connsiteX108" fmla="*/ 4864 w 43774"/>
                <a:gd name="connsiteY108" fmla="*/ 330741 h 2893978"/>
                <a:gd name="connsiteX109" fmla="*/ 19455 w 43774"/>
                <a:gd name="connsiteY109" fmla="*/ 345332 h 2893978"/>
                <a:gd name="connsiteX110" fmla="*/ 29183 w 43774"/>
                <a:gd name="connsiteY110" fmla="*/ 345332 h 2893978"/>
                <a:gd name="connsiteX111" fmla="*/ 43774 w 43774"/>
                <a:gd name="connsiteY111" fmla="*/ 330741 h 2893978"/>
                <a:gd name="connsiteX112" fmla="*/ 43774 w 43774"/>
                <a:gd name="connsiteY112" fmla="*/ 282103 h 2893978"/>
                <a:gd name="connsiteX113" fmla="*/ 29183 w 43774"/>
                <a:gd name="connsiteY113" fmla="*/ 267511 h 2893978"/>
                <a:gd name="connsiteX114" fmla="*/ 19455 w 43774"/>
                <a:gd name="connsiteY114" fmla="*/ 267511 h 2893978"/>
                <a:gd name="connsiteX115" fmla="*/ 4864 w 43774"/>
                <a:gd name="connsiteY115" fmla="*/ 282103 h 2893978"/>
                <a:gd name="connsiteX116" fmla="*/ 4864 w 43774"/>
                <a:gd name="connsiteY116" fmla="*/ 330741 h 2893978"/>
                <a:gd name="connsiteX117" fmla="*/ 4864 w 43774"/>
                <a:gd name="connsiteY117" fmla="*/ 179962 h 2893978"/>
                <a:gd name="connsiteX118" fmla="*/ 19455 w 43774"/>
                <a:gd name="connsiteY118" fmla="*/ 194553 h 2893978"/>
                <a:gd name="connsiteX119" fmla="*/ 29183 w 43774"/>
                <a:gd name="connsiteY119" fmla="*/ 194553 h 2893978"/>
                <a:gd name="connsiteX120" fmla="*/ 43774 w 43774"/>
                <a:gd name="connsiteY120" fmla="*/ 179962 h 2893978"/>
                <a:gd name="connsiteX121" fmla="*/ 43774 w 43774"/>
                <a:gd name="connsiteY121" fmla="*/ 131324 h 2893978"/>
                <a:gd name="connsiteX122" fmla="*/ 29183 w 43774"/>
                <a:gd name="connsiteY122" fmla="*/ 116733 h 2893978"/>
                <a:gd name="connsiteX123" fmla="*/ 19455 w 43774"/>
                <a:gd name="connsiteY123" fmla="*/ 116733 h 2893978"/>
                <a:gd name="connsiteX124" fmla="*/ 4864 w 43774"/>
                <a:gd name="connsiteY124" fmla="*/ 131324 h 2893978"/>
                <a:gd name="connsiteX125" fmla="*/ 4864 w 43774"/>
                <a:gd name="connsiteY125" fmla="*/ 179962 h 2893978"/>
                <a:gd name="connsiteX126" fmla="*/ 14591 w 43774"/>
                <a:gd name="connsiteY126" fmla="*/ 0 h 2893978"/>
                <a:gd name="connsiteX127" fmla="*/ 0 w 43774"/>
                <a:gd name="connsiteY127" fmla="*/ 14592 h 2893978"/>
                <a:gd name="connsiteX128" fmla="*/ 0 w 43774"/>
                <a:gd name="connsiteY128" fmla="*/ 24319 h 2893978"/>
                <a:gd name="connsiteX129" fmla="*/ 14591 w 43774"/>
                <a:gd name="connsiteY129" fmla="*/ 38912 h 2893978"/>
                <a:gd name="connsiteX130" fmla="*/ 24319 w 43774"/>
                <a:gd name="connsiteY130" fmla="*/ 38912 h 2893978"/>
                <a:gd name="connsiteX131" fmla="*/ 38910 w 43774"/>
                <a:gd name="connsiteY131" fmla="*/ 24319 h 2893978"/>
                <a:gd name="connsiteX132" fmla="*/ 38910 w 43774"/>
                <a:gd name="connsiteY132" fmla="*/ 14592 h 2893978"/>
                <a:gd name="connsiteX133" fmla="*/ 24319 w 43774"/>
                <a:gd name="connsiteY133" fmla="*/ 0 h 2893978"/>
                <a:gd name="connsiteX134" fmla="*/ 14591 w 43774"/>
                <a:gd name="connsiteY134" fmla="*/ 0 h 2893978"/>
                <a:gd name="connsiteX135" fmla="*/ 4864 w 43774"/>
                <a:gd name="connsiteY135" fmla="*/ 1395920 h 2893978"/>
                <a:gd name="connsiteX136" fmla="*/ 19455 w 43774"/>
                <a:gd name="connsiteY136" fmla="*/ 1410511 h 2893978"/>
                <a:gd name="connsiteX137" fmla="*/ 29183 w 43774"/>
                <a:gd name="connsiteY137" fmla="*/ 1410511 h 2893978"/>
                <a:gd name="connsiteX138" fmla="*/ 43774 w 43774"/>
                <a:gd name="connsiteY138" fmla="*/ 1395920 h 2893978"/>
                <a:gd name="connsiteX139" fmla="*/ 43774 w 43774"/>
                <a:gd name="connsiteY139" fmla="*/ 1347282 h 2893978"/>
                <a:gd name="connsiteX140" fmla="*/ 29183 w 43774"/>
                <a:gd name="connsiteY140" fmla="*/ 1332691 h 2893978"/>
                <a:gd name="connsiteX141" fmla="*/ 19455 w 43774"/>
                <a:gd name="connsiteY141" fmla="*/ 1332691 h 2893978"/>
                <a:gd name="connsiteX142" fmla="*/ 4864 w 43774"/>
                <a:gd name="connsiteY142" fmla="*/ 1347282 h 2893978"/>
                <a:gd name="connsiteX143" fmla="*/ 4864 w 43774"/>
                <a:gd name="connsiteY143" fmla="*/ 1395920 h 2893978"/>
                <a:gd name="connsiteX144" fmla="*/ 4864 w 43774"/>
                <a:gd name="connsiteY144" fmla="*/ 1245141 h 2893978"/>
                <a:gd name="connsiteX145" fmla="*/ 19455 w 43774"/>
                <a:gd name="connsiteY145" fmla="*/ 1259733 h 2893978"/>
                <a:gd name="connsiteX146" fmla="*/ 29183 w 43774"/>
                <a:gd name="connsiteY146" fmla="*/ 1259733 h 2893978"/>
                <a:gd name="connsiteX147" fmla="*/ 43774 w 43774"/>
                <a:gd name="connsiteY147" fmla="*/ 1245141 h 2893978"/>
                <a:gd name="connsiteX148" fmla="*/ 43774 w 43774"/>
                <a:gd name="connsiteY148" fmla="*/ 1196503 h 2893978"/>
                <a:gd name="connsiteX149" fmla="*/ 29183 w 43774"/>
                <a:gd name="connsiteY149" fmla="*/ 1181912 h 2893978"/>
                <a:gd name="connsiteX150" fmla="*/ 19455 w 43774"/>
                <a:gd name="connsiteY150" fmla="*/ 1181912 h 2893978"/>
                <a:gd name="connsiteX151" fmla="*/ 4864 w 43774"/>
                <a:gd name="connsiteY151" fmla="*/ 1196503 h 2893978"/>
                <a:gd name="connsiteX152" fmla="*/ 4864 w 43774"/>
                <a:gd name="connsiteY152" fmla="*/ 1245141 h 2893978"/>
                <a:gd name="connsiteX153" fmla="*/ 4864 w 43774"/>
                <a:gd name="connsiteY153" fmla="*/ 1089499 h 2893978"/>
                <a:gd name="connsiteX154" fmla="*/ 19455 w 43774"/>
                <a:gd name="connsiteY154" fmla="*/ 1104090 h 2893978"/>
                <a:gd name="connsiteX155" fmla="*/ 29183 w 43774"/>
                <a:gd name="connsiteY155" fmla="*/ 1104090 h 2893978"/>
                <a:gd name="connsiteX156" fmla="*/ 43774 w 43774"/>
                <a:gd name="connsiteY156" fmla="*/ 1089499 h 2893978"/>
                <a:gd name="connsiteX157" fmla="*/ 43774 w 43774"/>
                <a:gd name="connsiteY157" fmla="*/ 1040861 h 2893978"/>
                <a:gd name="connsiteX158" fmla="*/ 29183 w 43774"/>
                <a:gd name="connsiteY158" fmla="*/ 1026268 h 2893978"/>
                <a:gd name="connsiteX159" fmla="*/ 19455 w 43774"/>
                <a:gd name="connsiteY159" fmla="*/ 1026268 h 2893978"/>
                <a:gd name="connsiteX160" fmla="*/ 4864 w 43774"/>
                <a:gd name="connsiteY160" fmla="*/ 1040861 h 2893978"/>
                <a:gd name="connsiteX161" fmla="*/ 4864 w 43774"/>
                <a:gd name="connsiteY161" fmla="*/ 1089499 h 2893978"/>
                <a:gd name="connsiteX162" fmla="*/ 4864 w 43774"/>
                <a:gd name="connsiteY162" fmla="*/ 938720 h 2893978"/>
                <a:gd name="connsiteX163" fmla="*/ 19455 w 43774"/>
                <a:gd name="connsiteY163" fmla="*/ 953311 h 2893978"/>
                <a:gd name="connsiteX164" fmla="*/ 29183 w 43774"/>
                <a:gd name="connsiteY164" fmla="*/ 953311 h 2893978"/>
                <a:gd name="connsiteX165" fmla="*/ 43774 w 43774"/>
                <a:gd name="connsiteY165" fmla="*/ 938720 h 2893978"/>
                <a:gd name="connsiteX166" fmla="*/ 43774 w 43774"/>
                <a:gd name="connsiteY166" fmla="*/ 890082 h 2893978"/>
                <a:gd name="connsiteX167" fmla="*/ 29183 w 43774"/>
                <a:gd name="connsiteY167" fmla="*/ 875489 h 2893978"/>
                <a:gd name="connsiteX168" fmla="*/ 19455 w 43774"/>
                <a:gd name="connsiteY168" fmla="*/ 875489 h 2893978"/>
                <a:gd name="connsiteX169" fmla="*/ 4864 w 43774"/>
                <a:gd name="connsiteY169" fmla="*/ 890082 h 2893978"/>
                <a:gd name="connsiteX170" fmla="*/ 4864 w 43774"/>
                <a:gd name="connsiteY170" fmla="*/ 938720 h 2893978"/>
                <a:gd name="connsiteX171" fmla="*/ 4864 w 43774"/>
                <a:gd name="connsiteY171" fmla="*/ 787941 h 2893978"/>
                <a:gd name="connsiteX172" fmla="*/ 19455 w 43774"/>
                <a:gd name="connsiteY172" fmla="*/ 802532 h 2893978"/>
                <a:gd name="connsiteX173" fmla="*/ 29183 w 43774"/>
                <a:gd name="connsiteY173" fmla="*/ 802532 h 2893978"/>
                <a:gd name="connsiteX174" fmla="*/ 43774 w 43774"/>
                <a:gd name="connsiteY174" fmla="*/ 787941 h 2893978"/>
                <a:gd name="connsiteX175" fmla="*/ 43774 w 43774"/>
                <a:gd name="connsiteY175" fmla="*/ 739303 h 2893978"/>
                <a:gd name="connsiteX176" fmla="*/ 29183 w 43774"/>
                <a:gd name="connsiteY176" fmla="*/ 724712 h 2893978"/>
                <a:gd name="connsiteX177" fmla="*/ 19455 w 43774"/>
                <a:gd name="connsiteY177" fmla="*/ 724712 h 2893978"/>
                <a:gd name="connsiteX178" fmla="*/ 4864 w 43774"/>
                <a:gd name="connsiteY178" fmla="*/ 739303 h 2893978"/>
                <a:gd name="connsiteX179" fmla="*/ 4864 w 43774"/>
                <a:gd name="connsiteY179" fmla="*/ 787941 h 289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43774" h="2893978">
                  <a:moveTo>
                    <a:pt x="4864" y="1546699"/>
                  </a:moveTo>
                  <a:cubicBezTo>
                    <a:pt x="4864" y="1556426"/>
                    <a:pt x="9728" y="1561290"/>
                    <a:pt x="19455" y="1561290"/>
                  </a:cubicBezTo>
                  <a:lnTo>
                    <a:pt x="29183" y="1561290"/>
                  </a:lnTo>
                  <a:cubicBezTo>
                    <a:pt x="38910" y="1561290"/>
                    <a:pt x="43774" y="1556426"/>
                    <a:pt x="43774" y="1546699"/>
                  </a:cubicBezTo>
                  <a:lnTo>
                    <a:pt x="43774" y="1498061"/>
                  </a:lnTo>
                  <a:cubicBezTo>
                    <a:pt x="43774" y="1488332"/>
                    <a:pt x="38910" y="1483468"/>
                    <a:pt x="29183" y="1483468"/>
                  </a:cubicBezTo>
                  <a:lnTo>
                    <a:pt x="19455" y="1483468"/>
                  </a:lnTo>
                  <a:cubicBezTo>
                    <a:pt x="9728" y="1483468"/>
                    <a:pt x="4864" y="1488332"/>
                    <a:pt x="4864" y="1498061"/>
                  </a:cubicBezTo>
                  <a:lnTo>
                    <a:pt x="4864" y="1546699"/>
                  </a:lnTo>
                  <a:close/>
                  <a:moveTo>
                    <a:pt x="4864" y="2003899"/>
                  </a:moveTo>
                  <a:cubicBezTo>
                    <a:pt x="4864" y="2013627"/>
                    <a:pt x="9728" y="2018490"/>
                    <a:pt x="19455" y="2018490"/>
                  </a:cubicBezTo>
                  <a:lnTo>
                    <a:pt x="29183" y="2018490"/>
                  </a:lnTo>
                  <a:cubicBezTo>
                    <a:pt x="38910" y="2018490"/>
                    <a:pt x="43774" y="2013627"/>
                    <a:pt x="43774" y="2003899"/>
                  </a:cubicBezTo>
                  <a:lnTo>
                    <a:pt x="43774" y="1955260"/>
                  </a:lnTo>
                  <a:cubicBezTo>
                    <a:pt x="43774" y="1945532"/>
                    <a:pt x="38910" y="1940669"/>
                    <a:pt x="29183" y="1940669"/>
                  </a:cubicBezTo>
                  <a:lnTo>
                    <a:pt x="19455" y="1940669"/>
                  </a:lnTo>
                  <a:cubicBezTo>
                    <a:pt x="9728" y="1940669"/>
                    <a:pt x="4864" y="1945532"/>
                    <a:pt x="4864" y="1955260"/>
                  </a:cubicBezTo>
                  <a:lnTo>
                    <a:pt x="4864" y="2003899"/>
                  </a:lnTo>
                  <a:close/>
                  <a:moveTo>
                    <a:pt x="4864" y="1702341"/>
                  </a:moveTo>
                  <a:cubicBezTo>
                    <a:pt x="4864" y="1712069"/>
                    <a:pt x="9728" y="1716933"/>
                    <a:pt x="19455" y="1716933"/>
                  </a:cubicBezTo>
                  <a:lnTo>
                    <a:pt x="29183" y="1716933"/>
                  </a:lnTo>
                  <a:cubicBezTo>
                    <a:pt x="38910" y="1716933"/>
                    <a:pt x="43774" y="1712069"/>
                    <a:pt x="43774" y="1702341"/>
                  </a:cubicBezTo>
                  <a:lnTo>
                    <a:pt x="43774" y="1653702"/>
                  </a:lnTo>
                  <a:cubicBezTo>
                    <a:pt x="43774" y="1643975"/>
                    <a:pt x="38910" y="1639111"/>
                    <a:pt x="29183" y="1639111"/>
                  </a:cubicBezTo>
                  <a:lnTo>
                    <a:pt x="19455" y="1639111"/>
                  </a:lnTo>
                  <a:cubicBezTo>
                    <a:pt x="9728" y="1639111"/>
                    <a:pt x="4864" y="1643975"/>
                    <a:pt x="4864" y="1653702"/>
                  </a:cubicBezTo>
                  <a:lnTo>
                    <a:pt x="4864" y="1702341"/>
                  </a:lnTo>
                  <a:close/>
                  <a:moveTo>
                    <a:pt x="4864" y="1853120"/>
                  </a:moveTo>
                  <a:cubicBezTo>
                    <a:pt x="4864" y="1862848"/>
                    <a:pt x="9728" y="1867712"/>
                    <a:pt x="19455" y="1867712"/>
                  </a:cubicBezTo>
                  <a:lnTo>
                    <a:pt x="29183" y="1867712"/>
                  </a:lnTo>
                  <a:cubicBezTo>
                    <a:pt x="38910" y="1867712"/>
                    <a:pt x="43774" y="1862848"/>
                    <a:pt x="43774" y="1853120"/>
                  </a:cubicBezTo>
                  <a:lnTo>
                    <a:pt x="43774" y="1804481"/>
                  </a:lnTo>
                  <a:cubicBezTo>
                    <a:pt x="43774" y="1794755"/>
                    <a:pt x="38910" y="1789890"/>
                    <a:pt x="29183" y="1789890"/>
                  </a:cubicBezTo>
                  <a:lnTo>
                    <a:pt x="19455" y="1789890"/>
                  </a:lnTo>
                  <a:cubicBezTo>
                    <a:pt x="9728" y="1789890"/>
                    <a:pt x="4864" y="1794755"/>
                    <a:pt x="4864" y="1804481"/>
                  </a:cubicBezTo>
                  <a:lnTo>
                    <a:pt x="4864" y="1853120"/>
                  </a:lnTo>
                  <a:close/>
                  <a:moveTo>
                    <a:pt x="4864" y="2159542"/>
                  </a:moveTo>
                  <a:cubicBezTo>
                    <a:pt x="4864" y="2169269"/>
                    <a:pt x="9728" y="2174133"/>
                    <a:pt x="19455" y="2174133"/>
                  </a:cubicBezTo>
                  <a:lnTo>
                    <a:pt x="29183" y="2174133"/>
                  </a:lnTo>
                  <a:cubicBezTo>
                    <a:pt x="38910" y="2174133"/>
                    <a:pt x="43774" y="2169269"/>
                    <a:pt x="43774" y="2159542"/>
                  </a:cubicBezTo>
                  <a:lnTo>
                    <a:pt x="43774" y="2110904"/>
                  </a:lnTo>
                  <a:cubicBezTo>
                    <a:pt x="43774" y="2101175"/>
                    <a:pt x="38910" y="2096311"/>
                    <a:pt x="29183" y="2096311"/>
                  </a:cubicBezTo>
                  <a:lnTo>
                    <a:pt x="19455" y="2096311"/>
                  </a:lnTo>
                  <a:cubicBezTo>
                    <a:pt x="9728" y="2096311"/>
                    <a:pt x="4864" y="2101175"/>
                    <a:pt x="4864" y="2110904"/>
                  </a:cubicBezTo>
                  <a:lnTo>
                    <a:pt x="4864" y="2159542"/>
                  </a:lnTo>
                  <a:close/>
                  <a:moveTo>
                    <a:pt x="4864" y="2767521"/>
                  </a:moveTo>
                  <a:cubicBezTo>
                    <a:pt x="4864" y="2777247"/>
                    <a:pt x="9728" y="2782111"/>
                    <a:pt x="19455" y="2782111"/>
                  </a:cubicBezTo>
                  <a:lnTo>
                    <a:pt x="29183" y="2782111"/>
                  </a:lnTo>
                  <a:cubicBezTo>
                    <a:pt x="38910" y="2782111"/>
                    <a:pt x="43774" y="2777247"/>
                    <a:pt x="43774" y="2767521"/>
                  </a:cubicBezTo>
                  <a:lnTo>
                    <a:pt x="43774" y="2718882"/>
                  </a:lnTo>
                  <a:cubicBezTo>
                    <a:pt x="43774" y="2709154"/>
                    <a:pt x="38910" y="2704290"/>
                    <a:pt x="29183" y="2704290"/>
                  </a:cubicBezTo>
                  <a:lnTo>
                    <a:pt x="19455" y="2704290"/>
                  </a:lnTo>
                  <a:cubicBezTo>
                    <a:pt x="9728" y="2704290"/>
                    <a:pt x="4864" y="2709154"/>
                    <a:pt x="4864" y="2718882"/>
                  </a:cubicBezTo>
                  <a:lnTo>
                    <a:pt x="4864" y="2767521"/>
                  </a:lnTo>
                  <a:close/>
                  <a:moveTo>
                    <a:pt x="4864" y="2879388"/>
                  </a:moveTo>
                  <a:cubicBezTo>
                    <a:pt x="4864" y="2889116"/>
                    <a:pt x="9728" y="2893979"/>
                    <a:pt x="19455" y="2893979"/>
                  </a:cubicBezTo>
                  <a:lnTo>
                    <a:pt x="29183" y="2893979"/>
                  </a:lnTo>
                  <a:cubicBezTo>
                    <a:pt x="38910" y="2893979"/>
                    <a:pt x="43774" y="2889116"/>
                    <a:pt x="43774" y="2879388"/>
                  </a:cubicBezTo>
                  <a:lnTo>
                    <a:pt x="43774" y="2869660"/>
                  </a:lnTo>
                  <a:cubicBezTo>
                    <a:pt x="43774" y="2859933"/>
                    <a:pt x="38910" y="2855069"/>
                    <a:pt x="29183" y="2855069"/>
                  </a:cubicBezTo>
                  <a:lnTo>
                    <a:pt x="19455" y="2855069"/>
                  </a:lnTo>
                  <a:cubicBezTo>
                    <a:pt x="9728" y="2855069"/>
                    <a:pt x="4864" y="2859933"/>
                    <a:pt x="4864" y="2869660"/>
                  </a:cubicBezTo>
                  <a:lnTo>
                    <a:pt x="4864" y="2879388"/>
                  </a:lnTo>
                  <a:close/>
                  <a:moveTo>
                    <a:pt x="4864" y="2310319"/>
                  </a:moveTo>
                  <a:cubicBezTo>
                    <a:pt x="4864" y="2320048"/>
                    <a:pt x="9728" y="2324912"/>
                    <a:pt x="19455" y="2324912"/>
                  </a:cubicBezTo>
                  <a:lnTo>
                    <a:pt x="29183" y="2324912"/>
                  </a:lnTo>
                  <a:cubicBezTo>
                    <a:pt x="38910" y="2324912"/>
                    <a:pt x="43774" y="2320048"/>
                    <a:pt x="43774" y="2310319"/>
                  </a:cubicBezTo>
                  <a:lnTo>
                    <a:pt x="43774" y="2261681"/>
                  </a:lnTo>
                  <a:cubicBezTo>
                    <a:pt x="43774" y="2251954"/>
                    <a:pt x="38910" y="2247090"/>
                    <a:pt x="29183" y="2247090"/>
                  </a:cubicBezTo>
                  <a:lnTo>
                    <a:pt x="19455" y="2247090"/>
                  </a:lnTo>
                  <a:cubicBezTo>
                    <a:pt x="9728" y="2247090"/>
                    <a:pt x="4864" y="2251954"/>
                    <a:pt x="4864" y="2261681"/>
                  </a:cubicBezTo>
                  <a:lnTo>
                    <a:pt x="4864" y="2310319"/>
                  </a:lnTo>
                  <a:close/>
                  <a:moveTo>
                    <a:pt x="4864" y="2461098"/>
                  </a:moveTo>
                  <a:cubicBezTo>
                    <a:pt x="4864" y="2470827"/>
                    <a:pt x="9728" y="2475691"/>
                    <a:pt x="19455" y="2475691"/>
                  </a:cubicBezTo>
                  <a:lnTo>
                    <a:pt x="29183" y="2475691"/>
                  </a:lnTo>
                  <a:cubicBezTo>
                    <a:pt x="38910" y="2475691"/>
                    <a:pt x="43774" y="2470827"/>
                    <a:pt x="43774" y="2461098"/>
                  </a:cubicBezTo>
                  <a:lnTo>
                    <a:pt x="43774" y="2412460"/>
                  </a:lnTo>
                  <a:cubicBezTo>
                    <a:pt x="43774" y="2402733"/>
                    <a:pt x="38910" y="2397869"/>
                    <a:pt x="29183" y="2397869"/>
                  </a:cubicBezTo>
                  <a:lnTo>
                    <a:pt x="19455" y="2397869"/>
                  </a:lnTo>
                  <a:cubicBezTo>
                    <a:pt x="9728" y="2397869"/>
                    <a:pt x="4864" y="2402733"/>
                    <a:pt x="4864" y="2412460"/>
                  </a:cubicBezTo>
                  <a:lnTo>
                    <a:pt x="4864" y="2461098"/>
                  </a:lnTo>
                  <a:close/>
                  <a:moveTo>
                    <a:pt x="4864" y="2611877"/>
                  </a:moveTo>
                  <a:cubicBezTo>
                    <a:pt x="4864" y="2621606"/>
                    <a:pt x="9728" y="2626468"/>
                    <a:pt x="19455" y="2626468"/>
                  </a:cubicBezTo>
                  <a:lnTo>
                    <a:pt x="29183" y="2626468"/>
                  </a:lnTo>
                  <a:cubicBezTo>
                    <a:pt x="38910" y="2626468"/>
                    <a:pt x="43774" y="2621606"/>
                    <a:pt x="43774" y="2611877"/>
                  </a:cubicBezTo>
                  <a:lnTo>
                    <a:pt x="43774" y="2563239"/>
                  </a:lnTo>
                  <a:cubicBezTo>
                    <a:pt x="43774" y="2553511"/>
                    <a:pt x="38910" y="2548648"/>
                    <a:pt x="29183" y="2548648"/>
                  </a:cubicBezTo>
                  <a:lnTo>
                    <a:pt x="19455" y="2548648"/>
                  </a:lnTo>
                  <a:cubicBezTo>
                    <a:pt x="9728" y="2548648"/>
                    <a:pt x="4864" y="2553511"/>
                    <a:pt x="4864" y="2563239"/>
                  </a:cubicBezTo>
                  <a:lnTo>
                    <a:pt x="4864" y="2611877"/>
                  </a:lnTo>
                  <a:close/>
                  <a:moveTo>
                    <a:pt x="4864" y="481520"/>
                  </a:moveTo>
                  <a:cubicBezTo>
                    <a:pt x="4864" y="491247"/>
                    <a:pt x="9728" y="496111"/>
                    <a:pt x="19455" y="496111"/>
                  </a:cubicBezTo>
                  <a:lnTo>
                    <a:pt x="29183" y="496111"/>
                  </a:lnTo>
                  <a:cubicBezTo>
                    <a:pt x="38910" y="496111"/>
                    <a:pt x="43774" y="491247"/>
                    <a:pt x="43774" y="481520"/>
                  </a:cubicBezTo>
                  <a:lnTo>
                    <a:pt x="43774" y="432882"/>
                  </a:lnTo>
                  <a:cubicBezTo>
                    <a:pt x="43774" y="423154"/>
                    <a:pt x="38910" y="418290"/>
                    <a:pt x="29183" y="418290"/>
                  </a:cubicBezTo>
                  <a:lnTo>
                    <a:pt x="19455" y="418290"/>
                  </a:lnTo>
                  <a:cubicBezTo>
                    <a:pt x="9728" y="418290"/>
                    <a:pt x="4864" y="423154"/>
                    <a:pt x="4864" y="432882"/>
                  </a:cubicBezTo>
                  <a:lnTo>
                    <a:pt x="4864" y="481520"/>
                  </a:lnTo>
                  <a:close/>
                  <a:moveTo>
                    <a:pt x="4864" y="637162"/>
                  </a:moveTo>
                  <a:cubicBezTo>
                    <a:pt x="4864" y="646890"/>
                    <a:pt x="9728" y="651754"/>
                    <a:pt x="19455" y="651754"/>
                  </a:cubicBezTo>
                  <a:lnTo>
                    <a:pt x="29183" y="651754"/>
                  </a:lnTo>
                  <a:cubicBezTo>
                    <a:pt x="38910" y="651754"/>
                    <a:pt x="43774" y="646890"/>
                    <a:pt x="43774" y="637162"/>
                  </a:cubicBezTo>
                  <a:lnTo>
                    <a:pt x="43774" y="588524"/>
                  </a:lnTo>
                  <a:cubicBezTo>
                    <a:pt x="43774" y="578797"/>
                    <a:pt x="38910" y="573933"/>
                    <a:pt x="29183" y="573933"/>
                  </a:cubicBezTo>
                  <a:lnTo>
                    <a:pt x="19455" y="573933"/>
                  </a:lnTo>
                  <a:cubicBezTo>
                    <a:pt x="9728" y="573933"/>
                    <a:pt x="4864" y="578797"/>
                    <a:pt x="4864" y="588524"/>
                  </a:cubicBezTo>
                  <a:lnTo>
                    <a:pt x="4864" y="637162"/>
                  </a:lnTo>
                  <a:close/>
                  <a:moveTo>
                    <a:pt x="4864" y="330741"/>
                  </a:moveTo>
                  <a:cubicBezTo>
                    <a:pt x="4864" y="340468"/>
                    <a:pt x="9728" y="345332"/>
                    <a:pt x="19455" y="345332"/>
                  </a:cubicBezTo>
                  <a:lnTo>
                    <a:pt x="29183" y="345332"/>
                  </a:lnTo>
                  <a:cubicBezTo>
                    <a:pt x="38910" y="345332"/>
                    <a:pt x="43774" y="340468"/>
                    <a:pt x="43774" y="330741"/>
                  </a:cubicBezTo>
                  <a:lnTo>
                    <a:pt x="43774" y="282103"/>
                  </a:lnTo>
                  <a:cubicBezTo>
                    <a:pt x="43774" y="272375"/>
                    <a:pt x="38910" y="267511"/>
                    <a:pt x="29183" y="267511"/>
                  </a:cubicBezTo>
                  <a:lnTo>
                    <a:pt x="19455" y="267511"/>
                  </a:lnTo>
                  <a:cubicBezTo>
                    <a:pt x="9728" y="267511"/>
                    <a:pt x="4864" y="272375"/>
                    <a:pt x="4864" y="282103"/>
                  </a:cubicBezTo>
                  <a:lnTo>
                    <a:pt x="4864" y="330741"/>
                  </a:lnTo>
                  <a:close/>
                  <a:moveTo>
                    <a:pt x="4864" y="179962"/>
                  </a:moveTo>
                  <a:cubicBezTo>
                    <a:pt x="4864" y="189691"/>
                    <a:pt x="9728" y="194553"/>
                    <a:pt x="19455" y="194553"/>
                  </a:cubicBezTo>
                  <a:lnTo>
                    <a:pt x="29183" y="194553"/>
                  </a:lnTo>
                  <a:cubicBezTo>
                    <a:pt x="38910" y="194553"/>
                    <a:pt x="43774" y="189691"/>
                    <a:pt x="43774" y="179962"/>
                  </a:cubicBezTo>
                  <a:lnTo>
                    <a:pt x="43774" y="131324"/>
                  </a:lnTo>
                  <a:cubicBezTo>
                    <a:pt x="43774" y="121596"/>
                    <a:pt x="38910" y="116733"/>
                    <a:pt x="29183" y="116733"/>
                  </a:cubicBezTo>
                  <a:lnTo>
                    <a:pt x="19455" y="116733"/>
                  </a:lnTo>
                  <a:cubicBezTo>
                    <a:pt x="9728" y="116733"/>
                    <a:pt x="4864" y="121596"/>
                    <a:pt x="4864" y="131324"/>
                  </a:cubicBezTo>
                  <a:lnTo>
                    <a:pt x="4864" y="179962"/>
                  </a:lnTo>
                  <a:close/>
                  <a:moveTo>
                    <a:pt x="14591" y="0"/>
                  </a:moveTo>
                  <a:cubicBezTo>
                    <a:pt x="4864" y="0"/>
                    <a:pt x="0" y="4864"/>
                    <a:pt x="0" y="14592"/>
                  </a:cubicBezTo>
                  <a:lnTo>
                    <a:pt x="0" y="24319"/>
                  </a:lnTo>
                  <a:cubicBezTo>
                    <a:pt x="0" y="34047"/>
                    <a:pt x="4864" y="38912"/>
                    <a:pt x="14591" y="38912"/>
                  </a:cubicBezTo>
                  <a:lnTo>
                    <a:pt x="24319" y="38912"/>
                  </a:lnTo>
                  <a:cubicBezTo>
                    <a:pt x="34047" y="38912"/>
                    <a:pt x="38910" y="34047"/>
                    <a:pt x="38910" y="24319"/>
                  </a:cubicBezTo>
                  <a:lnTo>
                    <a:pt x="38910" y="14592"/>
                  </a:lnTo>
                  <a:cubicBezTo>
                    <a:pt x="38910" y="4864"/>
                    <a:pt x="34047" y="0"/>
                    <a:pt x="24319" y="0"/>
                  </a:cubicBezTo>
                  <a:lnTo>
                    <a:pt x="14591" y="0"/>
                  </a:lnTo>
                  <a:close/>
                  <a:moveTo>
                    <a:pt x="4864" y="1395920"/>
                  </a:moveTo>
                  <a:cubicBezTo>
                    <a:pt x="4864" y="1405648"/>
                    <a:pt x="9728" y="1410511"/>
                    <a:pt x="19455" y="1410511"/>
                  </a:cubicBezTo>
                  <a:lnTo>
                    <a:pt x="29183" y="1410511"/>
                  </a:lnTo>
                  <a:cubicBezTo>
                    <a:pt x="38910" y="1410511"/>
                    <a:pt x="43774" y="1405648"/>
                    <a:pt x="43774" y="1395920"/>
                  </a:cubicBezTo>
                  <a:lnTo>
                    <a:pt x="43774" y="1347282"/>
                  </a:lnTo>
                  <a:cubicBezTo>
                    <a:pt x="43774" y="1337553"/>
                    <a:pt x="38910" y="1332691"/>
                    <a:pt x="29183" y="1332691"/>
                  </a:cubicBezTo>
                  <a:lnTo>
                    <a:pt x="19455" y="1332691"/>
                  </a:lnTo>
                  <a:cubicBezTo>
                    <a:pt x="9728" y="1332691"/>
                    <a:pt x="4864" y="1337553"/>
                    <a:pt x="4864" y="1347282"/>
                  </a:cubicBezTo>
                  <a:lnTo>
                    <a:pt x="4864" y="1395920"/>
                  </a:lnTo>
                  <a:close/>
                  <a:moveTo>
                    <a:pt x="4864" y="1245141"/>
                  </a:moveTo>
                  <a:cubicBezTo>
                    <a:pt x="4864" y="1254869"/>
                    <a:pt x="9728" y="1259733"/>
                    <a:pt x="19455" y="1259733"/>
                  </a:cubicBezTo>
                  <a:lnTo>
                    <a:pt x="29183" y="1259733"/>
                  </a:lnTo>
                  <a:cubicBezTo>
                    <a:pt x="38910" y="1259733"/>
                    <a:pt x="43774" y="1254869"/>
                    <a:pt x="43774" y="1245141"/>
                  </a:cubicBezTo>
                  <a:lnTo>
                    <a:pt x="43774" y="1196503"/>
                  </a:lnTo>
                  <a:cubicBezTo>
                    <a:pt x="43774" y="1186776"/>
                    <a:pt x="38910" y="1181912"/>
                    <a:pt x="29183" y="1181912"/>
                  </a:cubicBezTo>
                  <a:lnTo>
                    <a:pt x="19455" y="1181912"/>
                  </a:lnTo>
                  <a:cubicBezTo>
                    <a:pt x="9728" y="1181912"/>
                    <a:pt x="4864" y="1186776"/>
                    <a:pt x="4864" y="1196503"/>
                  </a:cubicBezTo>
                  <a:lnTo>
                    <a:pt x="4864" y="1245141"/>
                  </a:lnTo>
                  <a:close/>
                  <a:moveTo>
                    <a:pt x="4864" y="1089499"/>
                  </a:moveTo>
                  <a:cubicBezTo>
                    <a:pt x="4864" y="1099226"/>
                    <a:pt x="9728" y="1104090"/>
                    <a:pt x="19455" y="1104090"/>
                  </a:cubicBezTo>
                  <a:lnTo>
                    <a:pt x="29183" y="1104090"/>
                  </a:lnTo>
                  <a:cubicBezTo>
                    <a:pt x="38910" y="1104090"/>
                    <a:pt x="43774" y="1099226"/>
                    <a:pt x="43774" y="1089499"/>
                  </a:cubicBezTo>
                  <a:lnTo>
                    <a:pt x="43774" y="1040861"/>
                  </a:lnTo>
                  <a:cubicBezTo>
                    <a:pt x="43774" y="1031133"/>
                    <a:pt x="38910" y="1026268"/>
                    <a:pt x="29183" y="1026268"/>
                  </a:cubicBezTo>
                  <a:lnTo>
                    <a:pt x="19455" y="1026268"/>
                  </a:lnTo>
                  <a:cubicBezTo>
                    <a:pt x="9728" y="1026268"/>
                    <a:pt x="4864" y="1031133"/>
                    <a:pt x="4864" y="1040861"/>
                  </a:cubicBezTo>
                  <a:lnTo>
                    <a:pt x="4864" y="1089499"/>
                  </a:lnTo>
                  <a:close/>
                  <a:moveTo>
                    <a:pt x="4864" y="938720"/>
                  </a:moveTo>
                  <a:cubicBezTo>
                    <a:pt x="4864" y="948447"/>
                    <a:pt x="9728" y="953311"/>
                    <a:pt x="19455" y="953311"/>
                  </a:cubicBezTo>
                  <a:lnTo>
                    <a:pt x="29183" y="953311"/>
                  </a:lnTo>
                  <a:cubicBezTo>
                    <a:pt x="38910" y="953311"/>
                    <a:pt x="43774" y="948447"/>
                    <a:pt x="43774" y="938720"/>
                  </a:cubicBezTo>
                  <a:lnTo>
                    <a:pt x="43774" y="890082"/>
                  </a:lnTo>
                  <a:cubicBezTo>
                    <a:pt x="43774" y="880354"/>
                    <a:pt x="38910" y="875489"/>
                    <a:pt x="29183" y="875489"/>
                  </a:cubicBezTo>
                  <a:lnTo>
                    <a:pt x="19455" y="875489"/>
                  </a:lnTo>
                  <a:cubicBezTo>
                    <a:pt x="9728" y="875489"/>
                    <a:pt x="4864" y="880354"/>
                    <a:pt x="4864" y="890082"/>
                  </a:cubicBezTo>
                  <a:lnTo>
                    <a:pt x="4864" y="938720"/>
                  </a:lnTo>
                  <a:close/>
                  <a:moveTo>
                    <a:pt x="4864" y="787941"/>
                  </a:moveTo>
                  <a:cubicBezTo>
                    <a:pt x="4864" y="797669"/>
                    <a:pt x="9728" y="802532"/>
                    <a:pt x="19455" y="802532"/>
                  </a:cubicBezTo>
                  <a:lnTo>
                    <a:pt x="29183" y="802532"/>
                  </a:lnTo>
                  <a:cubicBezTo>
                    <a:pt x="38910" y="802532"/>
                    <a:pt x="43774" y="797669"/>
                    <a:pt x="43774" y="787941"/>
                  </a:cubicBezTo>
                  <a:lnTo>
                    <a:pt x="43774" y="739303"/>
                  </a:lnTo>
                  <a:cubicBezTo>
                    <a:pt x="43774" y="729575"/>
                    <a:pt x="38910" y="724712"/>
                    <a:pt x="29183" y="724712"/>
                  </a:cubicBezTo>
                  <a:lnTo>
                    <a:pt x="19455" y="724712"/>
                  </a:lnTo>
                  <a:cubicBezTo>
                    <a:pt x="9728" y="724712"/>
                    <a:pt x="4864" y="729575"/>
                    <a:pt x="4864" y="739303"/>
                  </a:cubicBezTo>
                  <a:lnTo>
                    <a:pt x="4864" y="787941"/>
                  </a:lnTo>
                  <a:close/>
                </a:path>
              </a:pathLst>
            </a:custGeom>
            <a:solidFill>
              <a:srgbClr val="5EBFB6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8" name="フリーフォーム: 図形 27">
              <a:extLst>
                <a:ext uri="{FF2B5EF4-FFF2-40B4-BE49-F238E27FC236}">
                  <a16:creationId xmlns:a16="http://schemas.microsoft.com/office/drawing/2014/main" id="{22238BFB-2339-44D0-AAA0-80F4992A10C6}"/>
                </a:ext>
              </a:extLst>
            </p:cNvPr>
            <p:cNvSpPr/>
            <p:nvPr/>
          </p:nvSpPr>
          <p:spPr>
            <a:xfrm rot="5400000">
              <a:off x="19409114" y="15830750"/>
              <a:ext cx="38911" cy="2893978"/>
            </a:xfrm>
            <a:custGeom>
              <a:avLst/>
              <a:gdLst>
                <a:gd name="connsiteX0" fmla="*/ 0 w 38911"/>
                <a:gd name="connsiteY0" fmla="*/ 1546699 h 2893978"/>
                <a:gd name="connsiteX1" fmla="*/ 14592 w 38911"/>
                <a:gd name="connsiteY1" fmla="*/ 1561290 h 2893978"/>
                <a:gd name="connsiteX2" fmla="*/ 24319 w 38911"/>
                <a:gd name="connsiteY2" fmla="*/ 1561290 h 2893978"/>
                <a:gd name="connsiteX3" fmla="*/ 38912 w 38911"/>
                <a:gd name="connsiteY3" fmla="*/ 1546699 h 2893978"/>
                <a:gd name="connsiteX4" fmla="*/ 38912 w 38911"/>
                <a:gd name="connsiteY4" fmla="*/ 1498061 h 2893978"/>
                <a:gd name="connsiteX5" fmla="*/ 24319 w 38911"/>
                <a:gd name="connsiteY5" fmla="*/ 1483468 h 2893978"/>
                <a:gd name="connsiteX6" fmla="*/ 14592 w 38911"/>
                <a:gd name="connsiteY6" fmla="*/ 1483468 h 2893978"/>
                <a:gd name="connsiteX7" fmla="*/ 0 w 38911"/>
                <a:gd name="connsiteY7" fmla="*/ 1498061 h 2893978"/>
                <a:gd name="connsiteX8" fmla="*/ 0 w 38911"/>
                <a:gd name="connsiteY8" fmla="*/ 1546699 h 2893978"/>
                <a:gd name="connsiteX9" fmla="*/ 0 w 38911"/>
                <a:gd name="connsiteY9" fmla="*/ 2003899 h 2893978"/>
                <a:gd name="connsiteX10" fmla="*/ 14592 w 38911"/>
                <a:gd name="connsiteY10" fmla="*/ 2018490 h 2893978"/>
                <a:gd name="connsiteX11" fmla="*/ 24319 w 38911"/>
                <a:gd name="connsiteY11" fmla="*/ 2018490 h 2893978"/>
                <a:gd name="connsiteX12" fmla="*/ 38912 w 38911"/>
                <a:gd name="connsiteY12" fmla="*/ 2003899 h 2893978"/>
                <a:gd name="connsiteX13" fmla="*/ 38912 w 38911"/>
                <a:gd name="connsiteY13" fmla="*/ 1955260 h 2893978"/>
                <a:gd name="connsiteX14" fmla="*/ 24319 w 38911"/>
                <a:gd name="connsiteY14" fmla="*/ 1940669 h 2893978"/>
                <a:gd name="connsiteX15" fmla="*/ 14592 w 38911"/>
                <a:gd name="connsiteY15" fmla="*/ 1940669 h 2893978"/>
                <a:gd name="connsiteX16" fmla="*/ 0 w 38911"/>
                <a:gd name="connsiteY16" fmla="*/ 1955260 h 2893978"/>
                <a:gd name="connsiteX17" fmla="*/ 0 w 38911"/>
                <a:gd name="connsiteY17" fmla="*/ 2003899 h 2893978"/>
                <a:gd name="connsiteX18" fmla="*/ 0 w 38911"/>
                <a:gd name="connsiteY18" fmla="*/ 1702341 h 2893978"/>
                <a:gd name="connsiteX19" fmla="*/ 14592 w 38911"/>
                <a:gd name="connsiteY19" fmla="*/ 1716933 h 2893978"/>
                <a:gd name="connsiteX20" fmla="*/ 24319 w 38911"/>
                <a:gd name="connsiteY20" fmla="*/ 1716933 h 2893978"/>
                <a:gd name="connsiteX21" fmla="*/ 38912 w 38911"/>
                <a:gd name="connsiteY21" fmla="*/ 1702341 h 2893978"/>
                <a:gd name="connsiteX22" fmla="*/ 38912 w 38911"/>
                <a:gd name="connsiteY22" fmla="*/ 1653702 h 2893978"/>
                <a:gd name="connsiteX23" fmla="*/ 24319 w 38911"/>
                <a:gd name="connsiteY23" fmla="*/ 1639111 h 2893978"/>
                <a:gd name="connsiteX24" fmla="*/ 14592 w 38911"/>
                <a:gd name="connsiteY24" fmla="*/ 1639111 h 2893978"/>
                <a:gd name="connsiteX25" fmla="*/ 0 w 38911"/>
                <a:gd name="connsiteY25" fmla="*/ 1653702 h 2893978"/>
                <a:gd name="connsiteX26" fmla="*/ 0 w 38911"/>
                <a:gd name="connsiteY26" fmla="*/ 1702341 h 2893978"/>
                <a:gd name="connsiteX27" fmla="*/ 0 w 38911"/>
                <a:gd name="connsiteY27" fmla="*/ 1853120 h 2893978"/>
                <a:gd name="connsiteX28" fmla="*/ 14592 w 38911"/>
                <a:gd name="connsiteY28" fmla="*/ 1867712 h 2893978"/>
                <a:gd name="connsiteX29" fmla="*/ 24319 w 38911"/>
                <a:gd name="connsiteY29" fmla="*/ 1867712 h 2893978"/>
                <a:gd name="connsiteX30" fmla="*/ 38912 w 38911"/>
                <a:gd name="connsiteY30" fmla="*/ 1853120 h 2893978"/>
                <a:gd name="connsiteX31" fmla="*/ 38912 w 38911"/>
                <a:gd name="connsiteY31" fmla="*/ 1804481 h 2893978"/>
                <a:gd name="connsiteX32" fmla="*/ 24319 w 38911"/>
                <a:gd name="connsiteY32" fmla="*/ 1789890 h 2893978"/>
                <a:gd name="connsiteX33" fmla="*/ 14592 w 38911"/>
                <a:gd name="connsiteY33" fmla="*/ 1789890 h 2893978"/>
                <a:gd name="connsiteX34" fmla="*/ 0 w 38911"/>
                <a:gd name="connsiteY34" fmla="*/ 1804481 h 2893978"/>
                <a:gd name="connsiteX35" fmla="*/ 0 w 38911"/>
                <a:gd name="connsiteY35" fmla="*/ 1853120 h 2893978"/>
                <a:gd name="connsiteX36" fmla="*/ 0 w 38911"/>
                <a:gd name="connsiteY36" fmla="*/ 2159542 h 2893978"/>
                <a:gd name="connsiteX37" fmla="*/ 14592 w 38911"/>
                <a:gd name="connsiteY37" fmla="*/ 2174133 h 2893978"/>
                <a:gd name="connsiteX38" fmla="*/ 24319 w 38911"/>
                <a:gd name="connsiteY38" fmla="*/ 2174133 h 2893978"/>
                <a:gd name="connsiteX39" fmla="*/ 38912 w 38911"/>
                <a:gd name="connsiteY39" fmla="*/ 2159542 h 2893978"/>
                <a:gd name="connsiteX40" fmla="*/ 38912 w 38911"/>
                <a:gd name="connsiteY40" fmla="*/ 2110904 h 2893978"/>
                <a:gd name="connsiteX41" fmla="*/ 24319 w 38911"/>
                <a:gd name="connsiteY41" fmla="*/ 2096311 h 2893978"/>
                <a:gd name="connsiteX42" fmla="*/ 14592 w 38911"/>
                <a:gd name="connsiteY42" fmla="*/ 2096311 h 2893978"/>
                <a:gd name="connsiteX43" fmla="*/ 0 w 38911"/>
                <a:gd name="connsiteY43" fmla="*/ 2110904 h 2893978"/>
                <a:gd name="connsiteX44" fmla="*/ 0 w 38911"/>
                <a:gd name="connsiteY44" fmla="*/ 2159542 h 2893978"/>
                <a:gd name="connsiteX45" fmla="*/ 0 w 38911"/>
                <a:gd name="connsiteY45" fmla="*/ 2767521 h 2893978"/>
                <a:gd name="connsiteX46" fmla="*/ 14592 w 38911"/>
                <a:gd name="connsiteY46" fmla="*/ 2782111 h 2893978"/>
                <a:gd name="connsiteX47" fmla="*/ 24319 w 38911"/>
                <a:gd name="connsiteY47" fmla="*/ 2782111 h 2893978"/>
                <a:gd name="connsiteX48" fmla="*/ 38912 w 38911"/>
                <a:gd name="connsiteY48" fmla="*/ 2767521 h 2893978"/>
                <a:gd name="connsiteX49" fmla="*/ 38912 w 38911"/>
                <a:gd name="connsiteY49" fmla="*/ 2718882 h 2893978"/>
                <a:gd name="connsiteX50" fmla="*/ 24319 w 38911"/>
                <a:gd name="connsiteY50" fmla="*/ 2704290 h 2893978"/>
                <a:gd name="connsiteX51" fmla="*/ 14592 w 38911"/>
                <a:gd name="connsiteY51" fmla="*/ 2704290 h 2893978"/>
                <a:gd name="connsiteX52" fmla="*/ 0 w 38911"/>
                <a:gd name="connsiteY52" fmla="*/ 2718882 h 2893978"/>
                <a:gd name="connsiteX53" fmla="*/ 0 w 38911"/>
                <a:gd name="connsiteY53" fmla="*/ 2767521 h 2893978"/>
                <a:gd name="connsiteX54" fmla="*/ 0 w 38911"/>
                <a:gd name="connsiteY54" fmla="*/ 2879388 h 2893978"/>
                <a:gd name="connsiteX55" fmla="*/ 14592 w 38911"/>
                <a:gd name="connsiteY55" fmla="*/ 2893979 h 2893978"/>
                <a:gd name="connsiteX56" fmla="*/ 24319 w 38911"/>
                <a:gd name="connsiteY56" fmla="*/ 2893979 h 2893978"/>
                <a:gd name="connsiteX57" fmla="*/ 38912 w 38911"/>
                <a:gd name="connsiteY57" fmla="*/ 2879388 h 2893978"/>
                <a:gd name="connsiteX58" fmla="*/ 38912 w 38911"/>
                <a:gd name="connsiteY58" fmla="*/ 2869660 h 2893978"/>
                <a:gd name="connsiteX59" fmla="*/ 24319 w 38911"/>
                <a:gd name="connsiteY59" fmla="*/ 2855069 h 2893978"/>
                <a:gd name="connsiteX60" fmla="*/ 14592 w 38911"/>
                <a:gd name="connsiteY60" fmla="*/ 2855069 h 2893978"/>
                <a:gd name="connsiteX61" fmla="*/ 0 w 38911"/>
                <a:gd name="connsiteY61" fmla="*/ 2869660 h 2893978"/>
                <a:gd name="connsiteX62" fmla="*/ 0 w 38911"/>
                <a:gd name="connsiteY62" fmla="*/ 2879388 h 2893978"/>
                <a:gd name="connsiteX63" fmla="*/ 0 w 38911"/>
                <a:gd name="connsiteY63" fmla="*/ 2310319 h 2893978"/>
                <a:gd name="connsiteX64" fmla="*/ 14592 w 38911"/>
                <a:gd name="connsiteY64" fmla="*/ 2324912 h 2893978"/>
                <a:gd name="connsiteX65" fmla="*/ 24319 w 38911"/>
                <a:gd name="connsiteY65" fmla="*/ 2324912 h 2893978"/>
                <a:gd name="connsiteX66" fmla="*/ 38912 w 38911"/>
                <a:gd name="connsiteY66" fmla="*/ 2310319 h 2893978"/>
                <a:gd name="connsiteX67" fmla="*/ 38912 w 38911"/>
                <a:gd name="connsiteY67" fmla="*/ 2261681 h 2893978"/>
                <a:gd name="connsiteX68" fmla="*/ 24319 w 38911"/>
                <a:gd name="connsiteY68" fmla="*/ 2247090 h 2893978"/>
                <a:gd name="connsiteX69" fmla="*/ 14592 w 38911"/>
                <a:gd name="connsiteY69" fmla="*/ 2247090 h 2893978"/>
                <a:gd name="connsiteX70" fmla="*/ 0 w 38911"/>
                <a:gd name="connsiteY70" fmla="*/ 2261681 h 2893978"/>
                <a:gd name="connsiteX71" fmla="*/ 0 w 38911"/>
                <a:gd name="connsiteY71" fmla="*/ 2310319 h 2893978"/>
                <a:gd name="connsiteX72" fmla="*/ 0 w 38911"/>
                <a:gd name="connsiteY72" fmla="*/ 2461098 h 2893978"/>
                <a:gd name="connsiteX73" fmla="*/ 14592 w 38911"/>
                <a:gd name="connsiteY73" fmla="*/ 2475691 h 2893978"/>
                <a:gd name="connsiteX74" fmla="*/ 24319 w 38911"/>
                <a:gd name="connsiteY74" fmla="*/ 2475691 h 2893978"/>
                <a:gd name="connsiteX75" fmla="*/ 38912 w 38911"/>
                <a:gd name="connsiteY75" fmla="*/ 2461098 h 2893978"/>
                <a:gd name="connsiteX76" fmla="*/ 38912 w 38911"/>
                <a:gd name="connsiteY76" fmla="*/ 2412460 h 2893978"/>
                <a:gd name="connsiteX77" fmla="*/ 24319 w 38911"/>
                <a:gd name="connsiteY77" fmla="*/ 2397869 h 2893978"/>
                <a:gd name="connsiteX78" fmla="*/ 14592 w 38911"/>
                <a:gd name="connsiteY78" fmla="*/ 2397869 h 2893978"/>
                <a:gd name="connsiteX79" fmla="*/ 0 w 38911"/>
                <a:gd name="connsiteY79" fmla="*/ 2412460 h 2893978"/>
                <a:gd name="connsiteX80" fmla="*/ 0 w 38911"/>
                <a:gd name="connsiteY80" fmla="*/ 2461098 h 2893978"/>
                <a:gd name="connsiteX81" fmla="*/ 0 w 38911"/>
                <a:gd name="connsiteY81" fmla="*/ 2611877 h 2893978"/>
                <a:gd name="connsiteX82" fmla="*/ 14592 w 38911"/>
                <a:gd name="connsiteY82" fmla="*/ 2626468 h 2893978"/>
                <a:gd name="connsiteX83" fmla="*/ 24319 w 38911"/>
                <a:gd name="connsiteY83" fmla="*/ 2626468 h 2893978"/>
                <a:gd name="connsiteX84" fmla="*/ 38912 w 38911"/>
                <a:gd name="connsiteY84" fmla="*/ 2611877 h 2893978"/>
                <a:gd name="connsiteX85" fmla="*/ 38912 w 38911"/>
                <a:gd name="connsiteY85" fmla="*/ 2563239 h 2893978"/>
                <a:gd name="connsiteX86" fmla="*/ 24319 w 38911"/>
                <a:gd name="connsiteY86" fmla="*/ 2548648 h 2893978"/>
                <a:gd name="connsiteX87" fmla="*/ 14592 w 38911"/>
                <a:gd name="connsiteY87" fmla="*/ 2548648 h 2893978"/>
                <a:gd name="connsiteX88" fmla="*/ 0 w 38911"/>
                <a:gd name="connsiteY88" fmla="*/ 2563239 h 2893978"/>
                <a:gd name="connsiteX89" fmla="*/ 0 w 38911"/>
                <a:gd name="connsiteY89" fmla="*/ 2611877 h 2893978"/>
                <a:gd name="connsiteX90" fmla="*/ 0 w 38911"/>
                <a:gd name="connsiteY90" fmla="*/ 481520 h 2893978"/>
                <a:gd name="connsiteX91" fmla="*/ 14592 w 38911"/>
                <a:gd name="connsiteY91" fmla="*/ 496111 h 2893978"/>
                <a:gd name="connsiteX92" fmla="*/ 24319 w 38911"/>
                <a:gd name="connsiteY92" fmla="*/ 496111 h 2893978"/>
                <a:gd name="connsiteX93" fmla="*/ 38912 w 38911"/>
                <a:gd name="connsiteY93" fmla="*/ 481520 h 2893978"/>
                <a:gd name="connsiteX94" fmla="*/ 38912 w 38911"/>
                <a:gd name="connsiteY94" fmla="*/ 432882 h 2893978"/>
                <a:gd name="connsiteX95" fmla="*/ 24319 w 38911"/>
                <a:gd name="connsiteY95" fmla="*/ 418290 h 2893978"/>
                <a:gd name="connsiteX96" fmla="*/ 14592 w 38911"/>
                <a:gd name="connsiteY96" fmla="*/ 418290 h 2893978"/>
                <a:gd name="connsiteX97" fmla="*/ 0 w 38911"/>
                <a:gd name="connsiteY97" fmla="*/ 432882 h 2893978"/>
                <a:gd name="connsiteX98" fmla="*/ 0 w 38911"/>
                <a:gd name="connsiteY98" fmla="*/ 481520 h 2893978"/>
                <a:gd name="connsiteX99" fmla="*/ 0 w 38911"/>
                <a:gd name="connsiteY99" fmla="*/ 637162 h 2893978"/>
                <a:gd name="connsiteX100" fmla="*/ 14592 w 38911"/>
                <a:gd name="connsiteY100" fmla="*/ 651754 h 2893978"/>
                <a:gd name="connsiteX101" fmla="*/ 24319 w 38911"/>
                <a:gd name="connsiteY101" fmla="*/ 651754 h 2893978"/>
                <a:gd name="connsiteX102" fmla="*/ 38912 w 38911"/>
                <a:gd name="connsiteY102" fmla="*/ 637162 h 2893978"/>
                <a:gd name="connsiteX103" fmla="*/ 38912 w 38911"/>
                <a:gd name="connsiteY103" fmla="*/ 588524 h 2893978"/>
                <a:gd name="connsiteX104" fmla="*/ 24319 w 38911"/>
                <a:gd name="connsiteY104" fmla="*/ 573933 h 2893978"/>
                <a:gd name="connsiteX105" fmla="*/ 14592 w 38911"/>
                <a:gd name="connsiteY105" fmla="*/ 573933 h 2893978"/>
                <a:gd name="connsiteX106" fmla="*/ 0 w 38911"/>
                <a:gd name="connsiteY106" fmla="*/ 588524 h 2893978"/>
                <a:gd name="connsiteX107" fmla="*/ 0 w 38911"/>
                <a:gd name="connsiteY107" fmla="*/ 637162 h 2893978"/>
                <a:gd name="connsiteX108" fmla="*/ 0 w 38911"/>
                <a:gd name="connsiteY108" fmla="*/ 330741 h 2893978"/>
                <a:gd name="connsiteX109" fmla="*/ 14592 w 38911"/>
                <a:gd name="connsiteY109" fmla="*/ 345332 h 2893978"/>
                <a:gd name="connsiteX110" fmla="*/ 24319 w 38911"/>
                <a:gd name="connsiteY110" fmla="*/ 345332 h 2893978"/>
                <a:gd name="connsiteX111" fmla="*/ 38912 w 38911"/>
                <a:gd name="connsiteY111" fmla="*/ 330741 h 2893978"/>
                <a:gd name="connsiteX112" fmla="*/ 38912 w 38911"/>
                <a:gd name="connsiteY112" fmla="*/ 282103 h 2893978"/>
                <a:gd name="connsiteX113" fmla="*/ 24319 w 38911"/>
                <a:gd name="connsiteY113" fmla="*/ 267511 h 2893978"/>
                <a:gd name="connsiteX114" fmla="*/ 14592 w 38911"/>
                <a:gd name="connsiteY114" fmla="*/ 267511 h 2893978"/>
                <a:gd name="connsiteX115" fmla="*/ 0 w 38911"/>
                <a:gd name="connsiteY115" fmla="*/ 282103 h 2893978"/>
                <a:gd name="connsiteX116" fmla="*/ 0 w 38911"/>
                <a:gd name="connsiteY116" fmla="*/ 330741 h 2893978"/>
                <a:gd name="connsiteX117" fmla="*/ 0 w 38911"/>
                <a:gd name="connsiteY117" fmla="*/ 179962 h 2893978"/>
                <a:gd name="connsiteX118" fmla="*/ 14592 w 38911"/>
                <a:gd name="connsiteY118" fmla="*/ 194553 h 2893978"/>
                <a:gd name="connsiteX119" fmla="*/ 24319 w 38911"/>
                <a:gd name="connsiteY119" fmla="*/ 194553 h 2893978"/>
                <a:gd name="connsiteX120" fmla="*/ 38912 w 38911"/>
                <a:gd name="connsiteY120" fmla="*/ 179962 h 2893978"/>
                <a:gd name="connsiteX121" fmla="*/ 38912 w 38911"/>
                <a:gd name="connsiteY121" fmla="*/ 131324 h 2893978"/>
                <a:gd name="connsiteX122" fmla="*/ 24319 w 38911"/>
                <a:gd name="connsiteY122" fmla="*/ 116733 h 2893978"/>
                <a:gd name="connsiteX123" fmla="*/ 14592 w 38911"/>
                <a:gd name="connsiteY123" fmla="*/ 116733 h 2893978"/>
                <a:gd name="connsiteX124" fmla="*/ 0 w 38911"/>
                <a:gd name="connsiteY124" fmla="*/ 131324 h 2893978"/>
                <a:gd name="connsiteX125" fmla="*/ 0 w 38911"/>
                <a:gd name="connsiteY125" fmla="*/ 179962 h 2893978"/>
                <a:gd name="connsiteX126" fmla="*/ 14592 w 38911"/>
                <a:gd name="connsiteY126" fmla="*/ 0 h 2893978"/>
                <a:gd name="connsiteX127" fmla="*/ 0 w 38911"/>
                <a:gd name="connsiteY127" fmla="*/ 14592 h 2893978"/>
                <a:gd name="connsiteX128" fmla="*/ 0 w 38911"/>
                <a:gd name="connsiteY128" fmla="*/ 24319 h 2893978"/>
                <a:gd name="connsiteX129" fmla="*/ 14592 w 38911"/>
                <a:gd name="connsiteY129" fmla="*/ 38912 h 2893978"/>
                <a:gd name="connsiteX130" fmla="*/ 24319 w 38911"/>
                <a:gd name="connsiteY130" fmla="*/ 38912 h 2893978"/>
                <a:gd name="connsiteX131" fmla="*/ 38912 w 38911"/>
                <a:gd name="connsiteY131" fmla="*/ 24319 h 2893978"/>
                <a:gd name="connsiteX132" fmla="*/ 38912 w 38911"/>
                <a:gd name="connsiteY132" fmla="*/ 14592 h 2893978"/>
                <a:gd name="connsiteX133" fmla="*/ 24319 w 38911"/>
                <a:gd name="connsiteY133" fmla="*/ 0 h 2893978"/>
                <a:gd name="connsiteX134" fmla="*/ 14592 w 38911"/>
                <a:gd name="connsiteY134" fmla="*/ 0 h 2893978"/>
                <a:gd name="connsiteX135" fmla="*/ 0 w 38911"/>
                <a:gd name="connsiteY135" fmla="*/ 1395920 h 2893978"/>
                <a:gd name="connsiteX136" fmla="*/ 14592 w 38911"/>
                <a:gd name="connsiteY136" fmla="*/ 1410511 h 2893978"/>
                <a:gd name="connsiteX137" fmla="*/ 24319 w 38911"/>
                <a:gd name="connsiteY137" fmla="*/ 1410511 h 2893978"/>
                <a:gd name="connsiteX138" fmla="*/ 38912 w 38911"/>
                <a:gd name="connsiteY138" fmla="*/ 1395920 h 2893978"/>
                <a:gd name="connsiteX139" fmla="*/ 38912 w 38911"/>
                <a:gd name="connsiteY139" fmla="*/ 1347282 h 2893978"/>
                <a:gd name="connsiteX140" fmla="*/ 24319 w 38911"/>
                <a:gd name="connsiteY140" fmla="*/ 1332691 h 2893978"/>
                <a:gd name="connsiteX141" fmla="*/ 14592 w 38911"/>
                <a:gd name="connsiteY141" fmla="*/ 1332691 h 2893978"/>
                <a:gd name="connsiteX142" fmla="*/ 0 w 38911"/>
                <a:gd name="connsiteY142" fmla="*/ 1347282 h 2893978"/>
                <a:gd name="connsiteX143" fmla="*/ 0 w 38911"/>
                <a:gd name="connsiteY143" fmla="*/ 1395920 h 2893978"/>
                <a:gd name="connsiteX144" fmla="*/ 0 w 38911"/>
                <a:gd name="connsiteY144" fmla="*/ 1245141 h 2893978"/>
                <a:gd name="connsiteX145" fmla="*/ 14592 w 38911"/>
                <a:gd name="connsiteY145" fmla="*/ 1259733 h 2893978"/>
                <a:gd name="connsiteX146" fmla="*/ 24319 w 38911"/>
                <a:gd name="connsiteY146" fmla="*/ 1259733 h 2893978"/>
                <a:gd name="connsiteX147" fmla="*/ 38912 w 38911"/>
                <a:gd name="connsiteY147" fmla="*/ 1245141 h 2893978"/>
                <a:gd name="connsiteX148" fmla="*/ 38912 w 38911"/>
                <a:gd name="connsiteY148" fmla="*/ 1196503 h 2893978"/>
                <a:gd name="connsiteX149" fmla="*/ 24319 w 38911"/>
                <a:gd name="connsiteY149" fmla="*/ 1181912 h 2893978"/>
                <a:gd name="connsiteX150" fmla="*/ 14592 w 38911"/>
                <a:gd name="connsiteY150" fmla="*/ 1181912 h 2893978"/>
                <a:gd name="connsiteX151" fmla="*/ 0 w 38911"/>
                <a:gd name="connsiteY151" fmla="*/ 1196503 h 2893978"/>
                <a:gd name="connsiteX152" fmla="*/ 0 w 38911"/>
                <a:gd name="connsiteY152" fmla="*/ 1245141 h 2893978"/>
                <a:gd name="connsiteX153" fmla="*/ 0 w 38911"/>
                <a:gd name="connsiteY153" fmla="*/ 1089499 h 2893978"/>
                <a:gd name="connsiteX154" fmla="*/ 14592 w 38911"/>
                <a:gd name="connsiteY154" fmla="*/ 1104090 h 2893978"/>
                <a:gd name="connsiteX155" fmla="*/ 24319 w 38911"/>
                <a:gd name="connsiteY155" fmla="*/ 1104090 h 2893978"/>
                <a:gd name="connsiteX156" fmla="*/ 38912 w 38911"/>
                <a:gd name="connsiteY156" fmla="*/ 1089499 h 2893978"/>
                <a:gd name="connsiteX157" fmla="*/ 38912 w 38911"/>
                <a:gd name="connsiteY157" fmla="*/ 1040861 h 2893978"/>
                <a:gd name="connsiteX158" fmla="*/ 24319 w 38911"/>
                <a:gd name="connsiteY158" fmla="*/ 1026268 h 2893978"/>
                <a:gd name="connsiteX159" fmla="*/ 14592 w 38911"/>
                <a:gd name="connsiteY159" fmla="*/ 1026268 h 2893978"/>
                <a:gd name="connsiteX160" fmla="*/ 0 w 38911"/>
                <a:gd name="connsiteY160" fmla="*/ 1040861 h 2893978"/>
                <a:gd name="connsiteX161" fmla="*/ 0 w 38911"/>
                <a:gd name="connsiteY161" fmla="*/ 1089499 h 2893978"/>
                <a:gd name="connsiteX162" fmla="*/ 0 w 38911"/>
                <a:gd name="connsiteY162" fmla="*/ 938720 h 2893978"/>
                <a:gd name="connsiteX163" fmla="*/ 14592 w 38911"/>
                <a:gd name="connsiteY163" fmla="*/ 953311 h 2893978"/>
                <a:gd name="connsiteX164" fmla="*/ 24319 w 38911"/>
                <a:gd name="connsiteY164" fmla="*/ 953311 h 2893978"/>
                <a:gd name="connsiteX165" fmla="*/ 38912 w 38911"/>
                <a:gd name="connsiteY165" fmla="*/ 938720 h 2893978"/>
                <a:gd name="connsiteX166" fmla="*/ 38912 w 38911"/>
                <a:gd name="connsiteY166" fmla="*/ 890082 h 2893978"/>
                <a:gd name="connsiteX167" fmla="*/ 24319 w 38911"/>
                <a:gd name="connsiteY167" fmla="*/ 875489 h 2893978"/>
                <a:gd name="connsiteX168" fmla="*/ 14592 w 38911"/>
                <a:gd name="connsiteY168" fmla="*/ 875489 h 2893978"/>
                <a:gd name="connsiteX169" fmla="*/ 0 w 38911"/>
                <a:gd name="connsiteY169" fmla="*/ 890082 h 2893978"/>
                <a:gd name="connsiteX170" fmla="*/ 0 w 38911"/>
                <a:gd name="connsiteY170" fmla="*/ 938720 h 2893978"/>
                <a:gd name="connsiteX171" fmla="*/ 0 w 38911"/>
                <a:gd name="connsiteY171" fmla="*/ 787941 h 2893978"/>
                <a:gd name="connsiteX172" fmla="*/ 14592 w 38911"/>
                <a:gd name="connsiteY172" fmla="*/ 802532 h 2893978"/>
                <a:gd name="connsiteX173" fmla="*/ 24319 w 38911"/>
                <a:gd name="connsiteY173" fmla="*/ 802532 h 2893978"/>
                <a:gd name="connsiteX174" fmla="*/ 38912 w 38911"/>
                <a:gd name="connsiteY174" fmla="*/ 787941 h 2893978"/>
                <a:gd name="connsiteX175" fmla="*/ 38912 w 38911"/>
                <a:gd name="connsiteY175" fmla="*/ 739303 h 2893978"/>
                <a:gd name="connsiteX176" fmla="*/ 24319 w 38911"/>
                <a:gd name="connsiteY176" fmla="*/ 724712 h 2893978"/>
                <a:gd name="connsiteX177" fmla="*/ 14592 w 38911"/>
                <a:gd name="connsiteY177" fmla="*/ 724712 h 2893978"/>
                <a:gd name="connsiteX178" fmla="*/ 0 w 38911"/>
                <a:gd name="connsiteY178" fmla="*/ 739303 h 2893978"/>
                <a:gd name="connsiteX179" fmla="*/ 0 w 38911"/>
                <a:gd name="connsiteY179" fmla="*/ 787941 h 289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38911" h="2893978">
                  <a:moveTo>
                    <a:pt x="0" y="1546699"/>
                  </a:moveTo>
                  <a:cubicBezTo>
                    <a:pt x="0" y="1556426"/>
                    <a:pt x="4864" y="1561290"/>
                    <a:pt x="14592" y="1561290"/>
                  </a:cubicBezTo>
                  <a:lnTo>
                    <a:pt x="24319" y="1561290"/>
                  </a:lnTo>
                  <a:cubicBezTo>
                    <a:pt x="34047" y="1561290"/>
                    <a:pt x="38912" y="1556426"/>
                    <a:pt x="38912" y="1546699"/>
                  </a:cubicBezTo>
                  <a:lnTo>
                    <a:pt x="38912" y="1498061"/>
                  </a:lnTo>
                  <a:cubicBezTo>
                    <a:pt x="38912" y="1488332"/>
                    <a:pt x="34047" y="1483468"/>
                    <a:pt x="24319" y="1483468"/>
                  </a:cubicBezTo>
                  <a:lnTo>
                    <a:pt x="14592" y="1483468"/>
                  </a:lnTo>
                  <a:cubicBezTo>
                    <a:pt x="4864" y="1483468"/>
                    <a:pt x="0" y="1488332"/>
                    <a:pt x="0" y="1498061"/>
                  </a:cubicBezTo>
                  <a:lnTo>
                    <a:pt x="0" y="1546699"/>
                  </a:lnTo>
                  <a:close/>
                  <a:moveTo>
                    <a:pt x="0" y="2003899"/>
                  </a:moveTo>
                  <a:cubicBezTo>
                    <a:pt x="0" y="2013627"/>
                    <a:pt x="4864" y="2018490"/>
                    <a:pt x="14592" y="2018490"/>
                  </a:cubicBezTo>
                  <a:lnTo>
                    <a:pt x="24319" y="2018490"/>
                  </a:lnTo>
                  <a:cubicBezTo>
                    <a:pt x="34047" y="2018490"/>
                    <a:pt x="38912" y="2013627"/>
                    <a:pt x="38912" y="2003899"/>
                  </a:cubicBezTo>
                  <a:lnTo>
                    <a:pt x="38912" y="1955260"/>
                  </a:lnTo>
                  <a:cubicBezTo>
                    <a:pt x="38912" y="1945532"/>
                    <a:pt x="34047" y="1940669"/>
                    <a:pt x="24319" y="1940669"/>
                  </a:cubicBezTo>
                  <a:lnTo>
                    <a:pt x="14592" y="1940669"/>
                  </a:lnTo>
                  <a:cubicBezTo>
                    <a:pt x="4864" y="1940669"/>
                    <a:pt x="0" y="1945532"/>
                    <a:pt x="0" y="1955260"/>
                  </a:cubicBezTo>
                  <a:lnTo>
                    <a:pt x="0" y="2003899"/>
                  </a:lnTo>
                  <a:close/>
                  <a:moveTo>
                    <a:pt x="0" y="1702341"/>
                  </a:moveTo>
                  <a:cubicBezTo>
                    <a:pt x="0" y="1712069"/>
                    <a:pt x="4864" y="1716933"/>
                    <a:pt x="14592" y="1716933"/>
                  </a:cubicBezTo>
                  <a:lnTo>
                    <a:pt x="24319" y="1716933"/>
                  </a:lnTo>
                  <a:cubicBezTo>
                    <a:pt x="34047" y="1716933"/>
                    <a:pt x="38912" y="1712069"/>
                    <a:pt x="38912" y="1702341"/>
                  </a:cubicBezTo>
                  <a:lnTo>
                    <a:pt x="38912" y="1653702"/>
                  </a:lnTo>
                  <a:cubicBezTo>
                    <a:pt x="38912" y="1643975"/>
                    <a:pt x="34047" y="1639111"/>
                    <a:pt x="24319" y="1639111"/>
                  </a:cubicBezTo>
                  <a:lnTo>
                    <a:pt x="14592" y="1639111"/>
                  </a:lnTo>
                  <a:cubicBezTo>
                    <a:pt x="4864" y="1639111"/>
                    <a:pt x="0" y="1643975"/>
                    <a:pt x="0" y="1653702"/>
                  </a:cubicBezTo>
                  <a:lnTo>
                    <a:pt x="0" y="1702341"/>
                  </a:lnTo>
                  <a:close/>
                  <a:moveTo>
                    <a:pt x="0" y="1853120"/>
                  </a:moveTo>
                  <a:cubicBezTo>
                    <a:pt x="0" y="1862848"/>
                    <a:pt x="4864" y="1867712"/>
                    <a:pt x="14592" y="1867712"/>
                  </a:cubicBezTo>
                  <a:lnTo>
                    <a:pt x="24319" y="1867712"/>
                  </a:lnTo>
                  <a:cubicBezTo>
                    <a:pt x="34047" y="1867712"/>
                    <a:pt x="38912" y="1862848"/>
                    <a:pt x="38912" y="1853120"/>
                  </a:cubicBezTo>
                  <a:lnTo>
                    <a:pt x="38912" y="1804481"/>
                  </a:lnTo>
                  <a:cubicBezTo>
                    <a:pt x="38912" y="1794755"/>
                    <a:pt x="34047" y="1789890"/>
                    <a:pt x="24319" y="1789890"/>
                  </a:cubicBezTo>
                  <a:lnTo>
                    <a:pt x="14592" y="1789890"/>
                  </a:lnTo>
                  <a:cubicBezTo>
                    <a:pt x="4864" y="1789890"/>
                    <a:pt x="0" y="1794755"/>
                    <a:pt x="0" y="1804481"/>
                  </a:cubicBezTo>
                  <a:lnTo>
                    <a:pt x="0" y="1853120"/>
                  </a:lnTo>
                  <a:close/>
                  <a:moveTo>
                    <a:pt x="0" y="2159542"/>
                  </a:moveTo>
                  <a:cubicBezTo>
                    <a:pt x="0" y="2169269"/>
                    <a:pt x="4864" y="2174133"/>
                    <a:pt x="14592" y="2174133"/>
                  </a:cubicBezTo>
                  <a:lnTo>
                    <a:pt x="24319" y="2174133"/>
                  </a:lnTo>
                  <a:cubicBezTo>
                    <a:pt x="34047" y="2174133"/>
                    <a:pt x="38912" y="2169269"/>
                    <a:pt x="38912" y="2159542"/>
                  </a:cubicBezTo>
                  <a:lnTo>
                    <a:pt x="38912" y="2110904"/>
                  </a:lnTo>
                  <a:cubicBezTo>
                    <a:pt x="38912" y="2101175"/>
                    <a:pt x="34047" y="2096311"/>
                    <a:pt x="24319" y="2096311"/>
                  </a:cubicBezTo>
                  <a:lnTo>
                    <a:pt x="14592" y="2096311"/>
                  </a:lnTo>
                  <a:cubicBezTo>
                    <a:pt x="4864" y="2096311"/>
                    <a:pt x="0" y="2101175"/>
                    <a:pt x="0" y="2110904"/>
                  </a:cubicBezTo>
                  <a:lnTo>
                    <a:pt x="0" y="2159542"/>
                  </a:lnTo>
                  <a:close/>
                  <a:moveTo>
                    <a:pt x="0" y="2767521"/>
                  </a:moveTo>
                  <a:cubicBezTo>
                    <a:pt x="0" y="2777247"/>
                    <a:pt x="4864" y="2782111"/>
                    <a:pt x="14592" y="2782111"/>
                  </a:cubicBezTo>
                  <a:lnTo>
                    <a:pt x="24319" y="2782111"/>
                  </a:lnTo>
                  <a:cubicBezTo>
                    <a:pt x="34047" y="2782111"/>
                    <a:pt x="38912" y="2777247"/>
                    <a:pt x="38912" y="2767521"/>
                  </a:cubicBezTo>
                  <a:lnTo>
                    <a:pt x="38912" y="2718882"/>
                  </a:lnTo>
                  <a:cubicBezTo>
                    <a:pt x="38912" y="2709154"/>
                    <a:pt x="34047" y="2704290"/>
                    <a:pt x="24319" y="2704290"/>
                  </a:cubicBezTo>
                  <a:lnTo>
                    <a:pt x="14592" y="2704290"/>
                  </a:lnTo>
                  <a:cubicBezTo>
                    <a:pt x="4864" y="2704290"/>
                    <a:pt x="0" y="2709154"/>
                    <a:pt x="0" y="2718882"/>
                  </a:cubicBezTo>
                  <a:lnTo>
                    <a:pt x="0" y="2767521"/>
                  </a:lnTo>
                  <a:close/>
                  <a:moveTo>
                    <a:pt x="0" y="2879388"/>
                  </a:moveTo>
                  <a:cubicBezTo>
                    <a:pt x="0" y="2889116"/>
                    <a:pt x="4864" y="2893979"/>
                    <a:pt x="14592" y="2893979"/>
                  </a:cubicBezTo>
                  <a:lnTo>
                    <a:pt x="24319" y="2893979"/>
                  </a:lnTo>
                  <a:cubicBezTo>
                    <a:pt x="34047" y="2893979"/>
                    <a:pt x="38912" y="2889116"/>
                    <a:pt x="38912" y="2879388"/>
                  </a:cubicBezTo>
                  <a:lnTo>
                    <a:pt x="38912" y="2869660"/>
                  </a:lnTo>
                  <a:cubicBezTo>
                    <a:pt x="38912" y="2859933"/>
                    <a:pt x="34047" y="2855069"/>
                    <a:pt x="24319" y="2855069"/>
                  </a:cubicBezTo>
                  <a:lnTo>
                    <a:pt x="14592" y="2855069"/>
                  </a:lnTo>
                  <a:cubicBezTo>
                    <a:pt x="4864" y="2855069"/>
                    <a:pt x="0" y="2859933"/>
                    <a:pt x="0" y="2869660"/>
                  </a:cubicBezTo>
                  <a:lnTo>
                    <a:pt x="0" y="2879388"/>
                  </a:lnTo>
                  <a:close/>
                  <a:moveTo>
                    <a:pt x="0" y="2310319"/>
                  </a:moveTo>
                  <a:cubicBezTo>
                    <a:pt x="0" y="2320048"/>
                    <a:pt x="4864" y="2324912"/>
                    <a:pt x="14592" y="2324912"/>
                  </a:cubicBezTo>
                  <a:lnTo>
                    <a:pt x="24319" y="2324912"/>
                  </a:lnTo>
                  <a:cubicBezTo>
                    <a:pt x="34047" y="2324912"/>
                    <a:pt x="38912" y="2320048"/>
                    <a:pt x="38912" y="2310319"/>
                  </a:cubicBezTo>
                  <a:lnTo>
                    <a:pt x="38912" y="2261681"/>
                  </a:lnTo>
                  <a:cubicBezTo>
                    <a:pt x="38912" y="2251954"/>
                    <a:pt x="34047" y="2247090"/>
                    <a:pt x="24319" y="2247090"/>
                  </a:cubicBezTo>
                  <a:lnTo>
                    <a:pt x="14592" y="2247090"/>
                  </a:lnTo>
                  <a:cubicBezTo>
                    <a:pt x="4864" y="2247090"/>
                    <a:pt x="0" y="2251954"/>
                    <a:pt x="0" y="2261681"/>
                  </a:cubicBezTo>
                  <a:lnTo>
                    <a:pt x="0" y="2310319"/>
                  </a:lnTo>
                  <a:close/>
                  <a:moveTo>
                    <a:pt x="0" y="2461098"/>
                  </a:moveTo>
                  <a:cubicBezTo>
                    <a:pt x="0" y="2470827"/>
                    <a:pt x="4864" y="2475691"/>
                    <a:pt x="14592" y="2475691"/>
                  </a:cubicBezTo>
                  <a:lnTo>
                    <a:pt x="24319" y="2475691"/>
                  </a:lnTo>
                  <a:cubicBezTo>
                    <a:pt x="34047" y="2475691"/>
                    <a:pt x="38912" y="2470827"/>
                    <a:pt x="38912" y="2461098"/>
                  </a:cubicBezTo>
                  <a:lnTo>
                    <a:pt x="38912" y="2412460"/>
                  </a:lnTo>
                  <a:cubicBezTo>
                    <a:pt x="38912" y="2402733"/>
                    <a:pt x="34047" y="2397869"/>
                    <a:pt x="24319" y="2397869"/>
                  </a:cubicBezTo>
                  <a:lnTo>
                    <a:pt x="14592" y="2397869"/>
                  </a:lnTo>
                  <a:cubicBezTo>
                    <a:pt x="4864" y="2397869"/>
                    <a:pt x="0" y="2402733"/>
                    <a:pt x="0" y="2412460"/>
                  </a:cubicBezTo>
                  <a:lnTo>
                    <a:pt x="0" y="2461098"/>
                  </a:lnTo>
                  <a:close/>
                  <a:moveTo>
                    <a:pt x="0" y="2611877"/>
                  </a:moveTo>
                  <a:cubicBezTo>
                    <a:pt x="0" y="2621606"/>
                    <a:pt x="4864" y="2626468"/>
                    <a:pt x="14592" y="2626468"/>
                  </a:cubicBezTo>
                  <a:lnTo>
                    <a:pt x="24319" y="2626468"/>
                  </a:lnTo>
                  <a:cubicBezTo>
                    <a:pt x="34047" y="2626468"/>
                    <a:pt x="38912" y="2621606"/>
                    <a:pt x="38912" y="2611877"/>
                  </a:cubicBezTo>
                  <a:lnTo>
                    <a:pt x="38912" y="2563239"/>
                  </a:lnTo>
                  <a:cubicBezTo>
                    <a:pt x="38912" y="2553511"/>
                    <a:pt x="34047" y="2548648"/>
                    <a:pt x="24319" y="2548648"/>
                  </a:cubicBezTo>
                  <a:lnTo>
                    <a:pt x="14592" y="2548648"/>
                  </a:lnTo>
                  <a:cubicBezTo>
                    <a:pt x="4864" y="2548648"/>
                    <a:pt x="0" y="2553511"/>
                    <a:pt x="0" y="2563239"/>
                  </a:cubicBezTo>
                  <a:lnTo>
                    <a:pt x="0" y="2611877"/>
                  </a:lnTo>
                  <a:close/>
                  <a:moveTo>
                    <a:pt x="0" y="481520"/>
                  </a:moveTo>
                  <a:cubicBezTo>
                    <a:pt x="0" y="491247"/>
                    <a:pt x="4864" y="496111"/>
                    <a:pt x="14592" y="496111"/>
                  </a:cubicBezTo>
                  <a:lnTo>
                    <a:pt x="24319" y="496111"/>
                  </a:lnTo>
                  <a:cubicBezTo>
                    <a:pt x="34047" y="496111"/>
                    <a:pt x="38912" y="491247"/>
                    <a:pt x="38912" y="481520"/>
                  </a:cubicBezTo>
                  <a:lnTo>
                    <a:pt x="38912" y="432882"/>
                  </a:lnTo>
                  <a:cubicBezTo>
                    <a:pt x="38912" y="423154"/>
                    <a:pt x="34047" y="418290"/>
                    <a:pt x="24319" y="418290"/>
                  </a:cubicBezTo>
                  <a:lnTo>
                    <a:pt x="14592" y="418290"/>
                  </a:lnTo>
                  <a:cubicBezTo>
                    <a:pt x="4864" y="418290"/>
                    <a:pt x="0" y="423154"/>
                    <a:pt x="0" y="432882"/>
                  </a:cubicBezTo>
                  <a:lnTo>
                    <a:pt x="0" y="481520"/>
                  </a:lnTo>
                  <a:close/>
                  <a:moveTo>
                    <a:pt x="0" y="637162"/>
                  </a:moveTo>
                  <a:cubicBezTo>
                    <a:pt x="0" y="646890"/>
                    <a:pt x="4864" y="651754"/>
                    <a:pt x="14592" y="651754"/>
                  </a:cubicBezTo>
                  <a:lnTo>
                    <a:pt x="24319" y="651754"/>
                  </a:lnTo>
                  <a:cubicBezTo>
                    <a:pt x="34047" y="651754"/>
                    <a:pt x="38912" y="646890"/>
                    <a:pt x="38912" y="637162"/>
                  </a:cubicBezTo>
                  <a:lnTo>
                    <a:pt x="38912" y="588524"/>
                  </a:lnTo>
                  <a:cubicBezTo>
                    <a:pt x="38912" y="578797"/>
                    <a:pt x="34047" y="573933"/>
                    <a:pt x="24319" y="573933"/>
                  </a:cubicBezTo>
                  <a:lnTo>
                    <a:pt x="14592" y="573933"/>
                  </a:lnTo>
                  <a:cubicBezTo>
                    <a:pt x="4864" y="573933"/>
                    <a:pt x="0" y="578797"/>
                    <a:pt x="0" y="588524"/>
                  </a:cubicBezTo>
                  <a:lnTo>
                    <a:pt x="0" y="637162"/>
                  </a:lnTo>
                  <a:close/>
                  <a:moveTo>
                    <a:pt x="0" y="330741"/>
                  </a:moveTo>
                  <a:cubicBezTo>
                    <a:pt x="0" y="340468"/>
                    <a:pt x="4864" y="345332"/>
                    <a:pt x="14592" y="345332"/>
                  </a:cubicBezTo>
                  <a:lnTo>
                    <a:pt x="24319" y="345332"/>
                  </a:lnTo>
                  <a:cubicBezTo>
                    <a:pt x="34047" y="345332"/>
                    <a:pt x="38912" y="340468"/>
                    <a:pt x="38912" y="330741"/>
                  </a:cubicBezTo>
                  <a:lnTo>
                    <a:pt x="38912" y="282103"/>
                  </a:lnTo>
                  <a:cubicBezTo>
                    <a:pt x="38912" y="272375"/>
                    <a:pt x="34047" y="267511"/>
                    <a:pt x="24319" y="267511"/>
                  </a:cubicBezTo>
                  <a:lnTo>
                    <a:pt x="14592" y="267511"/>
                  </a:lnTo>
                  <a:cubicBezTo>
                    <a:pt x="4864" y="267511"/>
                    <a:pt x="0" y="272375"/>
                    <a:pt x="0" y="282103"/>
                  </a:cubicBezTo>
                  <a:lnTo>
                    <a:pt x="0" y="330741"/>
                  </a:lnTo>
                  <a:close/>
                  <a:moveTo>
                    <a:pt x="0" y="179962"/>
                  </a:moveTo>
                  <a:cubicBezTo>
                    <a:pt x="0" y="189691"/>
                    <a:pt x="4864" y="194553"/>
                    <a:pt x="14592" y="194553"/>
                  </a:cubicBezTo>
                  <a:lnTo>
                    <a:pt x="24319" y="194553"/>
                  </a:lnTo>
                  <a:cubicBezTo>
                    <a:pt x="34047" y="194553"/>
                    <a:pt x="38912" y="189691"/>
                    <a:pt x="38912" y="179962"/>
                  </a:cubicBezTo>
                  <a:lnTo>
                    <a:pt x="38912" y="131324"/>
                  </a:lnTo>
                  <a:cubicBezTo>
                    <a:pt x="38912" y="121596"/>
                    <a:pt x="34047" y="116733"/>
                    <a:pt x="24319" y="116733"/>
                  </a:cubicBezTo>
                  <a:lnTo>
                    <a:pt x="14592" y="116733"/>
                  </a:lnTo>
                  <a:cubicBezTo>
                    <a:pt x="4864" y="116733"/>
                    <a:pt x="0" y="121596"/>
                    <a:pt x="0" y="131324"/>
                  </a:cubicBezTo>
                  <a:lnTo>
                    <a:pt x="0" y="179962"/>
                  </a:lnTo>
                  <a:close/>
                  <a:moveTo>
                    <a:pt x="14592" y="0"/>
                  </a:moveTo>
                  <a:cubicBezTo>
                    <a:pt x="4864" y="0"/>
                    <a:pt x="0" y="4864"/>
                    <a:pt x="0" y="14592"/>
                  </a:cubicBezTo>
                  <a:lnTo>
                    <a:pt x="0" y="24319"/>
                  </a:lnTo>
                  <a:cubicBezTo>
                    <a:pt x="0" y="34047"/>
                    <a:pt x="4864" y="38912"/>
                    <a:pt x="14592" y="38912"/>
                  </a:cubicBezTo>
                  <a:lnTo>
                    <a:pt x="24319" y="38912"/>
                  </a:lnTo>
                  <a:cubicBezTo>
                    <a:pt x="34047" y="38912"/>
                    <a:pt x="38912" y="34047"/>
                    <a:pt x="38912" y="24319"/>
                  </a:cubicBezTo>
                  <a:lnTo>
                    <a:pt x="38912" y="14592"/>
                  </a:lnTo>
                  <a:cubicBezTo>
                    <a:pt x="38912" y="4864"/>
                    <a:pt x="34047" y="0"/>
                    <a:pt x="24319" y="0"/>
                  </a:cubicBezTo>
                  <a:lnTo>
                    <a:pt x="14592" y="0"/>
                  </a:lnTo>
                  <a:close/>
                  <a:moveTo>
                    <a:pt x="0" y="1395920"/>
                  </a:moveTo>
                  <a:cubicBezTo>
                    <a:pt x="0" y="1405648"/>
                    <a:pt x="4864" y="1410511"/>
                    <a:pt x="14592" y="1410511"/>
                  </a:cubicBezTo>
                  <a:lnTo>
                    <a:pt x="24319" y="1410511"/>
                  </a:lnTo>
                  <a:cubicBezTo>
                    <a:pt x="34047" y="1410511"/>
                    <a:pt x="38912" y="1405648"/>
                    <a:pt x="38912" y="1395920"/>
                  </a:cubicBezTo>
                  <a:lnTo>
                    <a:pt x="38912" y="1347282"/>
                  </a:lnTo>
                  <a:cubicBezTo>
                    <a:pt x="38912" y="1337553"/>
                    <a:pt x="34047" y="1332691"/>
                    <a:pt x="24319" y="1332691"/>
                  </a:cubicBezTo>
                  <a:lnTo>
                    <a:pt x="14592" y="1332691"/>
                  </a:lnTo>
                  <a:cubicBezTo>
                    <a:pt x="4864" y="1332691"/>
                    <a:pt x="0" y="1337553"/>
                    <a:pt x="0" y="1347282"/>
                  </a:cubicBezTo>
                  <a:lnTo>
                    <a:pt x="0" y="1395920"/>
                  </a:lnTo>
                  <a:close/>
                  <a:moveTo>
                    <a:pt x="0" y="1245141"/>
                  </a:moveTo>
                  <a:cubicBezTo>
                    <a:pt x="0" y="1254869"/>
                    <a:pt x="4864" y="1259733"/>
                    <a:pt x="14592" y="1259733"/>
                  </a:cubicBezTo>
                  <a:lnTo>
                    <a:pt x="24319" y="1259733"/>
                  </a:lnTo>
                  <a:cubicBezTo>
                    <a:pt x="34047" y="1259733"/>
                    <a:pt x="38912" y="1254869"/>
                    <a:pt x="38912" y="1245141"/>
                  </a:cubicBezTo>
                  <a:lnTo>
                    <a:pt x="38912" y="1196503"/>
                  </a:lnTo>
                  <a:cubicBezTo>
                    <a:pt x="38912" y="1186776"/>
                    <a:pt x="34047" y="1181912"/>
                    <a:pt x="24319" y="1181912"/>
                  </a:cubicBezTo>
                  <a:lnTo>
                    <a:pt x="14592" y="1181912"/>
                  </a:lnTo>
                  <a:cubicBezTo>
                    <a:pt x="4864" y="1181912"/>
                    <a:pt x="0" y="1186776"/>
                    <a:pt x="0" y="1196503"/>
                  </a:cubicBezTo>
                  <a:lnTo>
                    <a:pt x="0" y="1245141"/>
                  </a:lnTo>
                  <a:close/>
                  <a:moveTo>
                    <a:pt x="0" y="1089499"/>
                  </a:moveTo>
                  <a:cubicBezTo>
                    <a:pt x="0" y="1099226"/>
                    <a:pt x="4864" y="1104090"/>
                    <a:pt x="14592" y="1104090"/>
                  </a:cubicBezTo>
                  <a:lnTo>
                    <a:pt x="24319" y="1104090"/>
                  </a:lnTo>
                  <a:cubicBezTo>
                    <a:pt x="34047" y="1104090"/>
                    <a:pt x="38912" y="1099226"/>
                    <a:pt x="38912" y="1089499"/>
                  </a:cubicBezTo>
                  <a:lnTo>
                    <a:pt x="38912" y="1040861"/>
                  </a:lnTo>
                  <a:cubicBezTo>
                    <a:pt x="38912" y="1031133"/>
                    <a:pt x="34047" y="1026268"/>
                    <a:pt x="24319" y="1026268"/>
                  </a:cubicBezTo>
                  <a:lnTo>
                    <a:pt x="14592" y="1026268"/>
                  </a:lnTo>
                  <a:cubicBezTo>
                    <a:pt x="4864" y="1026268"/>
                    <a:pt x="0" y="1031133"/>
                    <a:pt x="0" y="1040861"/>
                  </a:cubicBezTo>
                  <a:lnTo>
                    <a:pt x="0" y="1089499"/>
                  </a:lnTo>
                  <a:close/>
                  <a:moveTo>
                    <a:pt x="0" y="938720"/>
                  </a:moveTo>
                  <a:cubicBezTo>
                    <a:pt x="0" y="948447"/>
                    <a:pt x="4864" y="953311"/>
                    <a:pt x="14592" y="953311"/>
                  </a:cubicBezTo>
                  <a:lnTo>
                    <a:pt x="24319" y="953311"/>
                  </a:lnTo>
                  <a:cubicBezTo>
                    <a:pt x="34047" y="953311"/>
                    <a:pt x="38912" y="948447"/>
                    <a:pt x="38912" y="938720"/>
                  </a:cubicBezTo>
                  <a:lnTo>
                    <a:pt x="38912" y="890082"/>
                  </a:lnTo>
                  <a:cubicBezTo>
                    <a:pt x="38912" y="880354"/>
                    <a:pt x="34047" y="875489"/>
                    <a:pt x="24319" y="875489"/>
                  </a:cubicBezTo>
                  <a:lnTo>
                    <a:pt x="14592" y="875489"/>
                  </a:lnTo>
                  <a:cubicBezTo>
                    <a:pt x="4864" y="875489"/>
                    <a:pt x="0" y="880354"/>
                    <a:pt x="0" y="890082"/>
                  </a:cubicBezTo>
                  <a:lnTo>
                    <a:pt x="0" y="938720"/>
                  </a:lnTo>
                  <a:close/>
                  <a:moveTo>
                    <a:pt x="0" y="787941"/>
                  </a:moveTo>
                  <a:cubicBezTo>
                    <a:pt x="0" y="797669"/>
                    <a:pt x="4864" y="802532"/>
                    <a:pt x="14592" y="802532"/>
                  </a:cubicBezTo>
                  <a:lnTo>
                    <a:pt x="24319" y="802532"/>
                  </a:lnTo>
                  <a:cubicBezTo>
                    <a:pt x="34047" y="802532"/>
                    <a:pt x="38912" y="797669"/>
                    <a:pt x="38912" y="787941"/>
                  </a:cubicBezTo>
                  <a:lnTo>
                    <a:pt x="38912" y="739303"/>
                  </a:lnTo>
                  <a:cubicBezTo>
                    <a:pt x="38912" y="729575"/>
                    <a:pt x="34047" y="724712"/>
                    <a:pt x="24319" y="724712"/>
                  </a:cubicBezTo>
                  <a:lnTo>
                    <a:pt x="14592" y="724712"/>
                  </a:lnTo>
                  <a:cubicBezTo>
                    <a:pt x="4864" y="724712"/>
                    <a:pt x="0" y="729575"/>
                    <a:pt x="0" y="739303"/>
                  </a:cubicBezTo>
                  <a:lnTo>
                    <a:pt x="0" y="787941"/>
                  </a:lnTo>
                  <a:close/>
                </a:path>
              </a:pathLst>
            </a:custGeom>
            <a:solidFill>
              <a:srgbClr val="5EBFB6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77" name="グループ化 76">
            <a:extLst>
              <a:ext uri="{FF2B5EF4-FFF2-40B4-BE49-F238E27FC236}">
                <a16:creationId xmlns:a16="http://schemas.microsoft.com/office/drawing/2014/main" id="{B518ABDA-B3A5-438F-83D2-9230490C2E7B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28255496" y="701336"/>
            <a:ext cx="3990358" cy="4216068"/>
            <a:chOff x="17149865" y="2705704"/>
            <a:chExt cx="4557408" cy="4815192"/>
          </a:xfrm>
        </p:grpSpPr>
        <p:sp>
          <p:nvSpPr>
            <p:cNvPr id="30" name="フリーフォーム: 図形 29">
              <a:extLst>
                <a:ext uri="{FF2B5EF4-FFF2-40B4-BE49-F238E27FC236}">
                  <a16:creationId xmlns:a16="http://schemas.microsoft.com/office/drawing/2014/main" id="{04E2EE17-1E31-43F2-BCB2-DDB07A7A79C3}"/>
                </a:ext>
              </a:extLst>
            </p:cNvPr>
            <p:cNvSpPr/>
            <p:nvPr/>
          </p:nvSpPr>
          <p:spPr>
            <a:xfrm rot="5400000">
              <a:off x="17941369" y="3950236"/>
              <a:ext cx="2164643" cy="1529746"/>
            </a:xfrm>
            <a:custGeom>
              <a:avLst/>
              <a:gdLst>
                <a:gd name="connsiteX0" fmla="*/ 575840 w 2164643"/>
                <a:gd name="connsiteY0" fmla="*/ 868266 h 1529746"/>
                <a:gd name="connsiteX1" fmla="*/ 575840 w 2164643"/>
                <a:gd name="connsiteY1" fmla="*/ 907176 h 1529746"/>
                <a:gd name="connsiteX2" fmla="*/ 614751 w 2164643"/>
                <a:gd name="connsiteY2" fmla="*/ 907176 h 1529746"/>
                <a:gd name="connsiteX3" fmla="*/ 614751 w 2164643"/>
                <a:gd name="connsiteY3" fmla="*/ 868266 h 1529746"/>
                <a:gd name="connsiteX4" fmla="*/ 575840 w 2164643"/>
                <a:gd name="connsiteY4" fmla="*/ 868266 h 1529746"/>
                <a:gd name="connsiteX5" fmla="*/ 605023 w 2164643"/>
                <a:gd name="connsiteY5" fmla="*/ 240832 h 1529746"/>
                <a:gd name="connsiteX6" fmla="*/ 575840 w 2164643"/>
                <a:gd name="connsiteY6" fmla="*/ 289470 h 1529746"/>
                <a:gd name="connsiteX7" fmla="*/ 624478 w 2164643"/>
                <a:gd name="connsiteY7" fmla="*/ 318653 h 1529746"/>
                <a:gd name="connsiteX8" fmla="*/ 653661 w 2164643"/>
                <a:gd name="connsiteY8" fmla="*/ 270015 h 1529746"/>
                <a:gd name="connsiteX9" fmla="*/ 605023 w 2164643"/>
                <a:gd name="connsiteY9" fmla="*/ 240832 h 1529746"/>
                <a:gd name="connsiteX10" fmla="*/ 575840 w 2164643"/>
                <a:gd name="connsiteY10" fmla="*/ 552117 h 1529746"/>
                <a:gd name="connsiteX11" fmla="*/ 532065 w 2164643"/>
                <a:gd name="connsiteY11" fmla="*/ 542388 h 1529746"/>
                <a:gd name="connsiteX12" fmla="*/ 522338 w 2164643"/>
                <a:gd name="connsiteY12" fmla="*/ 586164 h 1529746"/>
                <a:gd name="connsiteX13" fmla="*/ 566112 w 2164643"/>
                <a:gd name="connsiteY13" fmla="*/ 595891 h 1529746"/>
                <a:gd name="connsiteX14" fmla="*/ 575840 w 2164643"/>
                <a:gd name="connsiteY14" fmla="*/ 552117 h 1529746"/>
                <a:gd name="connsiteX15" fmla="*/ 478563 w 2164643"/>
                <a:gd name="connsiteY15" fmla="*/ 313789 h 1529746"/>
                <a:gd name="connsiteX16" fmla="*/ 439653 w 2164643"/>
                <a:gd name="connsiteY16" fmla="*/ 289470 h 1529746"/>
                <a:gd name="connsiteX17" fmla="*/ 415334 w 2164643"/>
                <a:gd name="connsiteY17" fmla="*/ 328380 h 1529746"/>
                <a:gd name="connsiteX18" fmla="*/ 454244 w 2164643"/>
                <a:gd name="connsiteY18" fmla="*/ 352699 h 1529746"/>
                <a:gd name="connsiteX19" fmla="*/ 478563 w 2164643"/>
                <a:gd name="connsiteY19" fmla="*/ 313789 h 1529746"/>
                <a:gd name="connsiteX20" fmla="*/ 473700 w 2164643"/>
                <a:gd name="connsiteY20" fmla="*/ 980133 h 1529746"/>
                <a:gd name="connsiteX21" fmla="*/ 473700 w 2164643"/>
                <a:gd name="connsiteY21" fmla="*/ 1009316 h 1529746"/>
                <a:gd name="connsiteX22" fmla="*/ 502883 w 2164643"/>
                <a:gd name="connsiteY22" fmla="*/ 1009316 h 1529746"/>
                <a:gd name="connsiteX23" fmla="*/ 502883 w 2164643"/>
                <a:gd name="connsiteY23" fmla="*/ 980133 h 1529746"/>
                <a:gd name="connsiteX24" fmla="*/ 473700 w 2164643"/>
                <a:gd name="connsiteY24" fmla="*/ 980133 h 1529746"/>
                <a:gd name="connsiteX25" fmla="*/ 716891 w 2164643"/>
                <a:gd name="connsiteY25" fmla="*/ 513207 h 1529746"/>
                <a:gd name="connsiteX26" fmla="*/ 731483 w 2164643"/>
                <a:gd name="connsiteY26" fmla="*/ 459704 h 1529746"/>
                <a:gd name="connsiteX27" fmla="*/ 677980 w 2164643"/>
                <a:gd name="connsiteY27" fmla="*/ 445112 h 1529746"/>
                <a:gd name="connsiteX28" fmla="*/ 663389 w 2164643"/>
                <a:gd name="connsiteY28" fmla="*/ 498614 h 1529746"/>
                <a:gd name="connsiteX29" fmla="*/ 716891 w 2164643"/>
                <a:gd name="connsiteY29" fmla="*/ 513207 h 1529746"/>
                <a:gd name="connsiteX30" fmla="*/ 804440 w 2164643"/>
                <a:gd name="connsiteY30" fmla="*/ 625074 h 1529746"/>
                <a:gd name="connsiteX31" fmla="*/ 804440 w 2164643"/>
                <a:gd name="connsiteY31" fmla="*/ 678576 h 1529746"/>
                <a:gd name="connsiteX32" fmla="*/ 857942 w 2164643"/>
                <a:gd name="connsiteY32" fmla="*/ 678576 h 1529746"/>
                <a:gd name="connsiteX33" fmla="*/ 857942 w 2164643"/>
                <a:gd name="connsiteY33" fmla="*/ 625074 h 1529746"/>
                <a:gd name="connsiteX34" fmla="*/ 804440 w 2164643"/>
                <a:gd name="connsiteY34" fmla="*/ 625074 h 1529746"/>
                <a:gd name="connsiteX35" fmla="*/ 702299 w 2164643"/>
                <a:gd name="connsiteY35" fmla="*/ 1310874 h 1529746"/>
                <a:gd name="connsiteX36" fmla="*/ 682844 w 2164643"/>
                <a:gd name="connsiteY36" fmla="*/ 1315739 h 1529746"/>
                <a:gd name="connsiteX37" fmla="*/ 687708 w 2164643"/>
                <a:gd name="connsiteY37" fmla="*/ 1335194 h 1529746"/>
                <a:gd name="connsiteX38" fmla="*/ 707164 w 2164643"/>
                <a:gd name="connsiteY38" fmla="*/ 1330329 h 1529746"/>
                <a:gd name="connsiteX39" fmla="*/ 702299 w 2164643"/>
                <a:gd name="connsiteY39" fmla="*/ 1310874 h 1529746"/>
                <a:gd name="connsiteX40" fmla="*/ 896853 w 2164643"/>
                <a:gd name="connsiteY40" fmla="*/ 362427 h 1529746"/>
                <a:gd name="connsiteX41" fmla="*/ 833623 w 2164643"/>
                <a:gd name="connsiteY41" fmla="*/ 347835 h 1529746"/>
                <a:gd name="connsiteX42" fmla="*/ 819031 w 2164643"/>
                <a:gd name="connsiteY42" fmla="*/ 411066 h 1529746"/>
                <a:gd name="connsiteX43" fmla="*/ 882261 w 2164643"/>
                <a:gd name="connsiteY43" fmla="*/ 425657 h 1529746"/>
                <a:gd name="connsiteX44" fmla="*/ 896853 w 2164643"/>
                <a:gd name="connsiteY44" fmla="*/ 362427 h 1529746"/>
                <a:gd name="connsiteX45" fmla="*/ 853079 w 2164643"/>
                <a:gd name="connsiteY45" fmla="*/ 1053091 h 1529746"/>
                <a:gd name="connsiteX46" fmla="*/ 814168 w 2164643"/>
                <a:gd name="connsiteY46" fmla="*/ 1062819 h 1529746"/>
                <a:gd name="connsiteX47" fmla="*/ 823895 w 2164643"/>
                <a:gd name="connsiteY47" fmla="*/ 1101729 h 1529746"/>
                <a:gd name="connsiteX48" fmla="*/ 862806 w 2164643"/>
                <a:gd name="connsiteY48" fmla="*/ 1092002 h 1529746"/>
                <a:gd name="connsiteX49" fmla="*/ 853079 w 2164643"/>
                <a:gd name="connsiteY49" fmla="*/ 1053091 h 1529746"/>
                <a:gd name="connsiteX50" fmla="*/ 395878 w 2164643"/>
                <a:gd name="connsiteY50" fmla="*/ 625074 h 1529746"/>
                <a:gd name="connsiteX51" fmla="*/ 386151 w 2164643"/>
                <a:gd name="connsiteY51" fmla="*/ 663984 h 1529746"/>
                <a:gd name="connsiteX52" fmla="*/ 425061 w 2164643"/>
                <a:gd name="connsiteY52" fmla="*/ 673712 h 1529746"/>
                <a:gd name="connsiteX53" fmla="*/ 434789 w 2164643"/>
                <a:gd name="connsiteY53" fmla="*/ 634802 h 1529746"/>
                <a:gd name="connsiteX54" fmla="*/ 395878 w 2164643"/>
                <a:gd name="connsiteY54" fmla="*/ 625074 h 1529746"/>
                <a:gd name="connsiteX55" fmla="*/ 687708 w 2164643"/>
                <a:gd name="connsiteY55" fmla="*/ 751534 h 1529746"/>
                <a:gd name="connsiteX56" fmla="*/ 687708 w 2164643"/>
                <a:gd name="connsiteY56" fmla="*/ 795308 h 1529746"/>
                <a:gd name="connsiteX57" fmla="*/ 731483 w 2164643"/>
                <a:gd name="connsiteY57" fmla="*/ 795308 h 1529746"/>
                <a:gd name="connsiteX58" fmla="*/ 731483 w 2164643"/>
                <a:gd name="connsiteY58" fmla="*/ 751534 h 1529746"/>
                <a:gd name="connsiteX59" fmla="*/ 687708 w 2164643"/>
                <a:gd name="connsiteY59" fmla="*/ 751534 h 1529746"/>
                <a:gd name="connsiteX60" fmla="*/ 935763 w 2164643"/>
                <a:gd name="connsiteY60" fmla="*/ 907176 h 1529746"/>
                <a:gd name="connsiteX61" fmla="*/ 891989 w 2164643"/>
                <a:gd name="connsiteY61" fmla="*/ 916904 h 1529746"/>
                <a:gd name="connsiteX62" fmla="*/ 901717 w 2164643"/>
                <a:gd name="connsiteY62" fmla="*/ 960678 h 1529746"/>
                <a:gd name="connsiteX63" fmla="*/ 945491 w 2164643"/>
                <a:gd name="connsiteY63" fmla="*/ 950951 h 1529746"/>
                <a:gd name="connsiteX64" fmla="*/ 935763 w 2164643"/>
                <a:gd name="connsiteY64" fmla="*/ 907176 h 1529746"/>
                <a:gd name="connsiteX65" fmla="*/ 775257 w 2164643"/>
                <a:gd name="connsiteY65" fmla="*/ 1184415 h 1529746"/>
                <a:gd name="connsiteX66" fmla="*/ 746074 w 2164643"/>
                <a:gd name="connsiteY66" fmla="*/ 1194143 h 1529746"/>
                <a:gd name="connsiteX67" fmla="*/ 755802 w 2164643"/>
                <a:gd name="connsiteY67" fmla="*/ 1223325 h 1529746"/>
                <a:gd name="connsiteX68" fmla="*/ 784985 w 2164643"/>
                <a:gd name="connsiteY68" fmla="*/ 1213598 h 1529746"/>
                <a:gd name="connsiteX69" fmla="*/ 775257 w 2164643"/>
                <a:gd name="connsiteY69" fmla="*/ 1184415 h 1529746"/>
                <a:gd name="connsiteX70" fmla="*/ 1071951 w 2164643"/>
                <a:gd name="connsiteY70" fmla="*/ 415930 h 1529746"/>
                <a:gd name="connsiteX71" fmla="*/ 1144908 w 2164643"/>
                <a:gd name="connsiteY71" fmla="*/ 415930 h 1529746"/>
                <a:gd name="connsiteX72" fmla="*/ 1144908 w 2164643"/>
                <a:gd name="connsiteY72" fmla="*/ 342972 h 1529746"/>
                <a:gd name="connsiteX73" fmla="*/ 1071951 w 2164643"/>
                <a:gd name="connsiteY73" fmla="*/ 342972 h 1529746"/>
                <a:gd name="connsiteX74" fmla="*/ 1071951 w 2164643"/>
                <a:gd name="connsiteY74" fmla="*/ 415930 h 1529746"/>
                <a:gd name="connsiteX75" fmla="*/ 1222730 w 2164643"/>
                <a:gd name="connsiteY75" fmla="*/ 406202 h 1529746"/>
                <a:gd name="connsiteX76" fmla="*/ 1154636 w 2164643"/>
                <a:gd name="connsiteY76" fmla="*/ 425657 h 1529746"/>
                <a:gd name="connsiteX77" fmla="*/ 1174091 w 2164643"/>
                <a:gd name="connsiteY77" fmla="*/ 493750 h 1529746"/>
                <a:gd name="connsiteX78" fmla="*/ 1242185 w 2164643"/>
                <a:gd name="connsiteY78" fmla="*/ 474295 h 1529746"/>
                <a:gd name="connsiteX79" fmla="*/ 1222730 w 2164643"/>
                <a:gd name="connsiteY79" fmla="*/ 406202 h 1529746"/>
                <a:gd name="connsiteX80" fmla="*/ 381287 w 2164643"/>
                <a:gd name="connsiteY80" fmla="*/ 1082274 h 1529746"/>
                <a:gd name="connsiteX81" fmla="*/ 381287 w 2164643"/>
                <a:gd name="connsiteY81" fmla="*/ 1101729 h 1529746"/>
                <a:gd name="connsiteX82" fmla="*/ 400742 w 2164643"/>
                <a:gd name="connsiteY82" fmla="*/ 1101729 h 1529746"/>
                <a:gd name="connsiteX83" fmla="*/ 400742 w 2164643"/>
                <a:gd name="connsiteY83" fmla="*/ 1082274 h 1529746"/>
                <a:gd name="connsiteX84" fmla="*/ 381287 w 2164643"/>
                <a:gd name="connsiteY84" fmla="*/ 1082274 h 1529746"/>
                <a:gd name="connsiteX85" fmla="*/ 1140044 w 2164643"/>
                <a:gd name="connsiteY85" fmla="*/ 177601 h 1529746"/>
                <a:gd name="connsiteX86" fmla="*/ 1144908 w 2164643"/>
                <a:gd name="connsiteY86" fmla="*/ 221377 h 1529746"/>
                <a:gd name="connsiteX87" fmla="*/ 1183819 w 2164643"/>
                <a:gd name="connsiteY87" fmla="*/ 245696 h 1529746"/>
                <a:gd name="connsiteX88" fmla="*/ 1198410 w 2164643"/>
                <a:gd name="connsiteY88" fmla="*/ 289470 h 1529746"/>
                <a:gd name="connsiteX89" fmla="*/ 1242185 w 2164643"/>
                <a:gd name="connsiteY89" fmla="*/ 304061 h 1529746"/>
                <a:gd name="connsiteX90" fmla="*/ 1266504 w 2164643"/>
                <a:gd name="connsiteY90" fmla="*/ 342972 h 1529746"/>
                <a:gd name="connsiteX91" fmla="*/ 1310278 w 2164643"/>
                <a:gd name="connsiteY91" fmla="*/ 347835 h 1529746"/>
                <a:gd name="connsiteX92" fmla="*/ 1344325 w 2164643"/>
                <a:gd name="connsiteY92" fmla="*/ 377018 h 1529746"/>
                <a:gd name="connsiteX93" fmla="*/ 1388100 w 2164643"/>
                <a:gd name="connsiteY93" fmla="*/ 367292 h 1529746"/>
                <a:gd name="connsiteX94" fmla="*/ 1427010 w 2164643"/>
                <a:gd name="connsiteY94" fmla="*/ 386747 h 1529746"/>
                <a:gd name="connsiteX95" fmla="*/ 1465921 w 2164643"/>
                <a:gd name="connsiteY95" fmla="*/ 367292 h 1529746"/>
                <a:gd name="connsiteX96" fmla="*/ 1509696 w 2164643"/>
                <a:gd name="connsiteY96" fmla="*/ 377018 h 1529746"/>
                <a:gd name="connsiteX97" fmla="*/ 1543742 w 2164643"/>
                <a:gd name="connsiteY97" fmla="*/ 347835 h 1529746"/>
                <a:gd name="connsiteX98" fmla="*/ 1587517 w 2164643"/>
                <a:gd name="connsiteY98" fmla="*/ 342972 h 1529746"/>
                <a:gd name="connsiteX99" fmla="*/ 1606972 w 2164643"/>
                <a:gd name="connsiteY99" fmla="*/ 270015 h 1529746"/>
                <a:gd name="connsiteX100" fmla="*/ 1534015 w 2164643"/>
                <a:gd name="connsiteY100" fmla="*/ 250559 h 1529746"/>
                <a:gd name="connsiteX101" fmla="*/ 1514559 w 2164643"/>
                <a:gd name="connsiteY101" fmla="*/ 274878 h 1529746"/>
                <a:gd name="connsiteX102" fmla="*/ 1480512 w 2164643"/>
                <a:gd name="connsiteY102" fmla="*/ 274878 h 1529746"/>
                <a:gd name="connsiteX103" fmla="*/ 1456193 w 2164643"/>
                <a:gd name="connsiteY103" fmla="*/ 294334 h 1529746"/>
                <a:gd name="connsiteX104" fmla="*/ 1427010 w 2164643"/>
                <a:gd name="connsiteY104" fmla="*/ 284606 h 1529746"/>
                <a:gd name="connsiteX105" fmla="*/ 1397827 w 2164643"/>
                <a:gd name="connsiteY105" fmla="*/ 294334 h 1529746"/>
                <a:gd name="connsiteX106" fmla="*/ 1373508 w 2164643"/>
                <a:gd name="connsiteY106" fmla="*/ 274878 h 1529746"/>
                <a:gd name="connsiteX107" fmla="*/ 1339462 w 2164643"/>
                <a:gd name="connsiteY107" fmla="*/ 274878 h 1529746"/>
                <a:gd name="connsiteX108" fmla="*/ 1320006 w 2164643"/>
                <a:gd name="connsiteY108" fmla="*/ 250559 h 1529746"/>
                <a:gd name="connsiteX109" fmla="*/ 1290823 w 2164643"/>
                <a:gd name="connsiteY109" fmla="*/ 245696 h 1529746"/>
                <a:gd name="connsiteX110" fmla="*/ 1276232 w 2164643"/>
                <a:gd name="connsiteY110" fmla="*/ 216513 h 1529746"/>
                <a:gd name="connsiteX111" fmla="*/ 1247049 w 2164643"/>
                <a:gd name="connsiteY111" fmla="*/ 201920 h 1529746"/>
                <a:gd name="connsiteX112" fmla="*/ 1242185 w 2164643"/>
                <a:gd name="connsiteY112" fmla="*/ 172738 h 1529746"/>
                <a:gd name="connsiteX113" fmla="*/ 1217866 w 2164643"/>
                <a:gd name="connsiteY113" fmla="*/ 153282 h 1529746"/>
                <a:gd name="connsiteX114" fmla="*/ 1217866 w 2164643"/>
                <a:gd name="connsiteY114" fmla="*/ 119236 h 1529746"/>
                <a:gd name="connsiteX115" fmla="*/ 1154636 w 2164643"/>
                <a:gd name="connsiteY115" fmla="*/ 80324 h 1529746"/>
                <a:gd name="connsiteX116" fmla="*/ 1115725 w 2164643"/>
                <a:gd name="connsiteY116" fmla="*/ 143555 h 1529746"/>
                <a:gd name="connsiteX117" fmla="*/ 1140044 w 2164643"/>
                <a:gd name="connsiteY117" fmla="*/ 177601 h 1529746"/>
                <a:gd name="connsiteX118" fmla="*/ 1003857 w 2164643"/>
                <a:gd name="connsiteY118" fmla="*/ 226239 h 1529746"/>
                <a:gd name="connsiteX119" fmla="*/ 1037904 w 2164643"/>
                <a:gd name="connsiteY119" fmla="*/ 163010 h 1529746"/>
                <a:gd name="connsiteX120" fmla="*/ 974674 w 2164643"/>
                <a:gd name="connsiteY120" fmla="*/ 128963 h 1529746"/>
                <a:gd name="connsiteX121" fmla="*/ 940627 w 2164643"/>
                <a:gd name="connsiteY121" fmla="*/ 192193 h 1529746"/>
                <a:gd name="connsiteX122" fmla="*/ 1003857 w 2164643"/>
                <a:gd name="connsiteY122" fmla="*/ 226239 h 1529746"/>
                <a:gd name="connsiteX123" fmla="*/ 1602108 w 2164643"/>
                <a:gd name="connsiteY123" fmla="*/ 474295 h 1529746"/>
                <a:gd name="connsiteX124" fmla="*/ 1670202 w 2164643"/>
                <a:gd name="connsiteY124" fmla="*/ 493750 h 1529746"/>
                <a:gd name="connsiteX125" fmla="*/ 1689657 w 2164643"/>
                <a:gd name="connsiteY125" fmla="*/ 425657 h 1529746"/>
                <a:gd name="connsiteX126" fmla="*/ 1621563 w 2164643"/>
                <a:gd name="connsiteY126" fmla="*/ 406202 h 1529746"/>
                <a:gd name="connsiteX127" fmla="*/ 1602108 w 2164643"/>
                <a:gd name="connsiteY127" fmla="*/ 474295 h 1529746"/>
                <a:gd name="connsiteX128" fmla="*/ 1402691 w 2164643"/>
                <a:gd name="connsiteY128" fmla="*/ 124100 h 1529746"/>
                <a:gd name="connsiteX129" fmla="*/ 1480512 w 2164643"/>
                <a:gd name="connsiteY129" fmla="*/ 80324 h 1529746"/>
                <a:gd name="connsiteX130" fmla="*/ 1436738 w 2164643"/>
                <a:gd name="connsiteY130" fmla="*/ 2504 h 1529746"/>
                <a:gd name="connsiteX131" fmla="*/ 1358917 w 2164643"/>
                <a:gd name="connsiteY131" fmla="*/ 46279 h 1529746"/>
                <a:gd name="connsiteX132" fmla="*/ 1402691 w 2164643"/>
                <a:gd name="connsiteY132" fmla="*/ 124100 h 1529746"/>
                <a:gd name="connsiteX133" fmla="*/ 1008721 w 2164643"/>
                <a:gd name="connsiteY133" fmla="*/ 240832 h 1529746"/>
                <a:gd name="connsiteX134" fmla="*/ 989266 w 2164643"/>
                <a:gd name="connsiteY134" fmla="*/ 308925 h 1529746"/>
                <a:gd name="connsiteX135" fmla="*/ 1057359 w 2164643"/>
                <a:gd name="connsiteY135" fmla="*/ 328380 h 1529746"/>
                <a:gd name="connsiteX136" fmla="*/ 1076815 w 2164643"/>
                <a:gd name="connsiteY136" fmla="*/ 260287 h 1529746"/>
                <a:gd name="connsiteX137" fmla="*/ 1008721 w 2164643"/>
                <a:gd name="connsiteY137" fmla="*/ 240832 h 1529746"/>
                <a:gd name="connsiteX138" fmla="*/ 269419 w 2164643"/>
                <a:gd name="connsiteY138" fmla="*/ 702896 h 1529746"/>
                <a:gd name="connsiteX139" fmla="*/ 259691 w 2164643"/>
                <a:gd name="connsiteY139" fmla="*/ 732079 h 1529746"/>
                <a:gd name="connsiteX140" fmla="*/ 288874 w 2164643"/>
                <a:gd name="connsiteY140" fmla="*/ 741806 h 1529746"/>
                <a:gd name="connsiteX141" fmla="*/ 298602 w 2164643"/>
                <a:gd name="connsiteY141" fmla="*/ 712622 h 1529746"/>
                <a:gd name="connsiteX142" fmla="*/ 269419 w 2164643"/>
                <a:gd name="connsiteY142" fmla="*/ 702896 h 1529746"/>
                <a:gd name="connsiteX143" fmla="*/ 152687 w 2164643"/>
                <a:gd name="connsiteY143" fmla="*/ 780717 h 1529746"/>
                <a:gd name="connsiteX144" fmla="*/ 147823 w 2164643"/>
                <a:gd name="connsiteY144" fmla="*/ 800172 h 1529746"/>
                <a:gd name="connsiteX145" fmla="*/ 167278 w 2164643"/>
                <a:gd name="connsiteY145" fmla="*/ 805036 h 1529746"/>
                <a:gd name="connsiteX146" fmla="*/ 172142 w 2164643"/>
                <a:gd name="connsiteY146" fmla="*/ 785580 h 1529746"/>
                <a:gd name="connsiteX147" fmla="*/ 152687 w 2164643"/>
                <a:gd name="connsiteY147" fmla="*/ 780717 h 1529746"/>
                <a:gd name="connsiteX148" fmla="*/ 804440 w 2164643"/>
                <a:gd name="connsiteY148" fmla="*/ 274878 h 1529746"/>
                <a:gd name="connsiteX149" fmla="*/ 838487 w 2164643"/>
                <a:gd name="connsiteY149" fmla="*/ 216513 h 1529746"/>
                <a:gd name="connsiteX150" fmla="*/ 780121 w 2164643"/>
                <a:gd name="connsiteY150" fmla="*/ 182465 h 1529746"/>
                <a:gd name="connsiteX151" fmla="*/ 746074 w 2164643"/>
                <a:gd name="connsiteY151" fmla="*/ 240832 h 1529746"/>
                <a:gd name="connsiteX152" fmla="*/ 804440 w 2164643"/>
                <a:gd name="connsiteY152" fmla="*/ 274878 h 1529746"/>
                <a:gd name="connsiteX153" fmla="*/ 284010 w 2164643"/>
                <a:gd name="connsiteY153" fmla="*/ 338108 h 1529746"/>
                <a:gd name="connsiteX154" fmla="*/ 264555 w 2164643"/>
                <a:gd name="connsiteY154" fmla="*/ 372154 h 1529746"/>
                <a:gd name="connsiteX155" fmla="*/ 298602 w 2164643"/>
                <a:gd name="connsiteY155" fmla="*/ 391611 h 1529746"/>
                <a:gd name="connsiteX156" fmla="*/ 318057 w 2164643"/>
                <a:gd name="connsiteY156" fmla="*/ 357563 h 1529746"/>
                <a:gd name="connsiteX157" fmla="*/ 284010 w 2164643"/>
                <a:gd name="connsiteY157" fmla="*/ 338108 h 1529746"/>
                <a:gd name="connsiteX158" fmla="*/ 152687 w 2164643"/>
                <a:gd name="connsiteY158" fmla="*/ 425657 h 1529746"/>
                <a:gd name="connsiteX159" fmla="*/ 167278 w 2164643"/>
                <a:gd name="connsiteY159" fmla="*/ 401338 h 1529746"/>
                <a:gd name="connsiteX160" fmla="*/ 142959 w 2164643"/>
                <a:gd name="connsiteY160" fmla="*/ 386747 h 1529746"/>
                <a:gd name="connsiteX161" fmla="*/ 128368 w 2164643"/>
                <a:gd name="connsiteY161" fmla="*/ 411066 h 1529746"/>
                <a:gd name="connsiteX162" fmla="*/ 152687 w 2164643"/>
                <a:gd name="connsiteY162" fmla="*/ 425657 h 1529746"/>
                <a:gd name="connsiteX163" fmla="*/ 11636 w 2164643"/>
                <a:gd name="connsiteY163" fmla="*/ 425657 h 1529746"/>
                <a:gd name="connsiteX164" fmla="*/ 1908 w 2164643"/>
                <a:gd name="connsiteY164" fmla="*/ 445112 h 1529746"/>
                <a:gd name="connsiteX165" fmla="*/ 21363 w 2164643"/>
                <a:gd name="connsiteY165" fmla="*/ 454840 h 1529746"/>
                <a:gd name="connsiteX166" fmla="*/ 31091 w 2164643"/>
                <a:gd name="connsiteY166" fmla="*/ 435385 h 1529746"/>
                <a:gd name="connsiteX167" fmla="*/ 11636 w 2164643"/>
                <a:gd name="connsiteY167" fmla="*/ 425657 h 1529746"/>
                <a:gd name="connsiteX168" fmla="*/ 1071951 w 2164643"/>
                <a:gd name="connsiteY168" fmla="*/ 663984 h 1529746"/>
                <a:gd name="connsiteX169" fmla="*/ 1135180 w 2164643"/>
                <a:gd name="connsiteY169" fmla="*/ 649393 h 1529746"/>
                <a:gd name="connsiteX170" fmla="*/ 1120589 w 2164643"/>
                <a:gd name="connsiteY170" fmla="*/ 586164 h 1529746"/>
                <a:gd name="connsiteX171" fmla="*/ 1057359 w 2164643"/>
                <a:gd name="connsiteY171" fmla="*/ 600755 h 1529746"/>
                <a:gd name="connsiteX172" fmla="*/ 1071951 w 2164643"/>
                <a:gd name="connsiteY172" fmla="*/ 663984 h 1529746"/>
                <a:gd name="connsiteX173" fmla="*/ 1757751 w 2164643"/>
                <a:gd name="connsiteY173" fmla="*/ 1315739 h 1529746"/>
                <a:gd name="connsiteX174" fmla="*/ 1743159 w 2164643"/>
                <a:gd name="connsiteY174" fmla="*/ 1340058 h 1529746"/>
                <a:gd name="connsiteX175" fmla="*/ 1767478 w 2164643"/>
                <a:gd name="connsiteY175" fmla="*/ 1354649 h 1529746"/>
                <a:gd name="connsiteX176" fmla="*/ 1782070 w 2164643"/>
                <a:gd name="connsiteY176" fmla="*/ 1330329 h 1529746"/>
                <a:gd name="connsiteX177" fmla="*/ 1757751 w 2164643"/>
                <a:gd name="connsiteY177" fmla="*/ 1315739 h 1529746"/>
                <a:gd name="connsiteX178" fmla="*/ 1675066 w 2164643"/>
                <a:gd name="connsiteY178" fmla="*/ 858537 h 1529746"/>
                <a:gd name="connsiteX179" fmla="*/ 1626427 w 2164643"/>
                <a:gd name="connsiteY179" fmla="*/ 829355 h 1529746"/>
                <a:gd name="connsiteX180" fmla="*/ 1597244 w 2164643"/>
                <a:gd name="connsiteY180" fmla="*/ 877994 h 1529746"/>
                <a:gd name="connsiteX181" fmla="*/ 1645883 w 2164643"/>
                <a:gd name="connsiteY181" fmla="*/ 907176 h 1529746"/>
                <a:gd name="connsiteX182" fmla="*/ 1675066 w 2164643"/>
                <a:gd name="connsiteY182" fmla="*/ 858537 h 1529746"/>
                <a:gd name="connsiteX183" fmla="*/ 1422147 w 2164643"/>
                <a:gd name="connsiteY183" fmla="*/ 459704 h 1529746"/>
                <a:gd name="connsiteX184" fmla="*/ 1373508 w 2164643"/>
                <a:gd name="connsiteY184" fmla="*/ 508342 h 1529746"/>
                <a:gd name="connsiteX185" fmla="*/ 1422147 w 2164643"/>
                <a:gd name="connsiteY185" fmla="*/ 556981 h 1529746"/>
                <a:gd name="connsiteX186" fmla="*/ 1470785 w 2164643"/>
                <a:gd name="connsiteY186" fmla="*/ 508342 h 1529746"/>
                <a:gd name="connsiteX187" fmla="*/ 1422147 w 2164643"/>
                <a:gd name="connsiteY187" fmla="*/ 459704 h 1529746"/>
                <a:gd name="connsiteX188" fmla="*/ 1713976 w 2164643"/>
                <a:gd name="connsiteY188" fmla="*/ 1023909 h 1529746"/>
                <a:gd name="connsiteX189" fmla="*/ 1675066 w 2164643"/>
                <a:gd name="connsiteY189" fmla="*/ 999590 h 1529746"/>
                <a:gd name="connsiteX190" fmla="*/ 1650746 w 2164643"/>
                <a:gd name="connsiteY190" fmla="*/ 1038500 h 1529746"/>
                <a:gd name="connsiteX191" fmla="*/ 1689657 w 2164643"/>
                <a:gd name="connsiteY191" fmla="*/ 1062819 h 1529746"/>
                <a:gd name="connsiteX192" fmla="*/ 1713976 w 2164643"/>
                <a:gd name="connsiteY192" fmla="*/ 1023909 h 1529746"/>
                <a:gd name="connsiteX193" fmla="*/ 994129 w 2164643"/>
                <a:gd name="connsiteY193" fmla="*/ 488887 h 1529746"/>
                <a:gd name="connsiteX194" fmla="*/ 930900 w 2164643"/>
                <a:gd name="connsiteY194" fmla="*/ 488887 h 1529746"/>
                <a:gd name="connsiteX195" fmla="*/ 930900 w 2164643"/>
                <a:gd name="connsiteY195" fmla="*/ 552117 h 1529746"/>
                <a:gd name="connsiteX196" fmla="*/ 994129 w 2164643"/>
                <a:gd name="connsiteY196" fmla="*/ 552117 h 1529746"/>
                <a:gd name="connsiteX197" fmla="*/ 994129 w 2164643"/>
                <a:gd name="connsiteY197" fmla="*/ 488887 h 1529746"/>
                <a:gd name="connsiteX198" fmla="*/ 1587517 w 2164643"/>
                <a:gd name="connsiteY198" fmla="*/ 479159 h 1529746"/>
                <a:gd name="connsiteX199" fmla="*/ 1524287 w 2164643"/>
                <a:gd name="connsiteY199" fmla="*/ 445112 h 1529746"/>
                <a:gd name="connsiteX200" fmla="*/ 1490240 w 2164643"/>
                <a:gd name="connsiteY200" fmla="*/ 508342 h 1529746"/>
                <a:gd name="connsiteX201" fmla="*/ 1553470 w 2164643"/>
                <a:gd name="connsiteY201" fmla="*/ 542388 h 1529746"/>
                <a:gd name="connsiteX202" fmla="*/ 1587517 w 2164643"/>
                <a:gd name="connsiteY202" fmla="*/ 479159 h 1529746"/>
                <a:gd name="connsiteX203" fmla="*/ 1752887 w 2164643"/>
                <a:gd name="connsiteY203" fmla="*/ 1184415 h 1529746"/>
                <a:gd name="connsiteX204" fmla="*/ 1718840 w 2164643"/>
                <a:gd name="connsiteY204" fmla="*/ 1164959 h 1529746"/>
                <a:gd name="connsiteX205" fmla="*/ 1699385 w 2164643"/>
                <a:gd name="connsiteY205" fmla="*/ 1199005 h 1529746"/>
                <a:gd name="connsiteX206" fmla="*/ 1733432 w 2164643"/>
                <a:gd name="connsiteY206" fmla="*/ 1218462 h 1529746"/>
                <a:gd name="connsiteX207" fmla="*/ 1752887 w 2164643"/>
                <a:gd name="connsiteY207" fmla="*/ 1184415 h 1529746"/>
                <a:gd name="connsiteX208" fmla="*/ 1723704 w 2164643"/>
                <a:gd name="connsiteY208" fmla="*/ 586164 h 1529746"/>
                <a:gd name="connsiteX209" fmla="*/ 1709113 w 2164643"/>
                <a:gd name="connsiteY209" fmla="*/ 649393 h 1529746"/>
                <a:gd name="connsiteX210" fmla="*/ 1772342 w 2164643"/>
                <a:gd name="connsiteY210" fmla="*/ 663984 h 1529746"/>
                <a:gd name="connsiteX211" fmla="*/ 1786934 w 2164643"/>
                <a:gd name="connsiteY211" fmla="*/ 600755 h 1529746"/>
                <a:gd name="connsiteX212" fmla="*/ 1723704 w 2164643"/>
                <a:gd name="connsiteY212" fmla="*/ 586164 h 1529746"/>
                <a:gd name="connsiteX213" fmla="*/ 2069036 w 2164643"/>
                <a:gd name="connsiteY213" fmla="*/ 1184415 h 1529746"/>
                <a:gd name="connsiteX214" fmla="*/ 2059308 w 2164643"/>
                <a:gd name="connsiteY214" fmla="*/ 1213598 h 1529746"/>
                <a:gd name="connsiteX215" fmla="*/ 2088491 w 2164643"/>
                <a:gd name="connsiteY215" fmla="*/ 1223325 h 1529746"/>
                <a:gd name="connsiteX216" fmla="*/ 2098219 w 2164643"/>
                <a:gd name="connsiteY216" fmla="*/ 1194143 h 1529746"/>
                <a:gd name="connsiteX217" fmla="*/ 2069036 w 2164643"/>
                <a:gd name="connsiteY217" fmla="*/ 1184415 h 1529746"/>
                <a:gd name="connsiteX218" fmla="*/ 2161449 w 2164643"/>
                <a:gd name="connsiteY218" fmla="*/ 1315739 h 1529746"/>
                <a:gd name="connsiteX219" fmla="*/ 2141994 w 2164643"/>
                <a:gd name="connsiteY219" fmla="*/ 1310874 h 1529746"/>
                <a:gd name="connsiteX220" fmla="*/ 2137129 w 2164643"/>
                <a:gd name="connsiteY220" fmla="*/ 1330329 h 1529746"/>
                <a:gd name="connsiteX221" fmla="*/ 2156585 w 2164643"/>
                <a:gd name="connsiteY221" fmla="*/ 1335194 h 1529746"/>
                <a:gd name="connsiteX222" fmla="*/ 2161449 w 2164643"/>
                <a:gd name="connsiteY222" fmla="*/ 1315739 h 1529746"/>
                <a:gd name="connsiteX223" fmla="*/ 1991214 w 2164643"/>
                <a:gd name="connsiteY223" fmla="*/ 1048228 h 1529746"/>
                <a:gd name="connsiteX224" fmla="*/ 1981487 w 2164643"/>
                <a:gd name="connsiteY224" fmla="*/ 1087138 h 1529746"/>
                <a:gd name="connsiteX225" fmla="*/ 2020398 w 2164643"/>
                <a:gd name="connsiteY225" fmla="*/ 1096866 h 1529746"/>
                <a:gd name="connsiteX226" fmla="*/ 2030125 w 2164643"/>
                <a:gd name="connsiteY226" fmla="*/ 1057955 h 1529746"/>
                <a:gd name="connsiteX227" fmla="*/ 1991214 w 2164643"/>
                <a:gd name="connsiteY227" fmla="*/ 1048228 h 1529746"/>
                <a:gd name="connsiteX228" fmla="*/ 1820980 w 2164643"/>
                <a:gd name="connsiteY228" fmla="*/ 751534 h 1529746"/>
                <a:gd name="connsiteX229" fmla="*/ 1806389 w 2164643"/>
                <a:gd name="connsiteY229" fmla="*/ 805036 h 1529746"/>
                <a:gd name="connsiteX230" fmla="*/ 1859891 w 2164643"/>
                <a:gd name="connsiteY230" fmla="*/ 819627 h 1529746"/>
                <a:gd name="connsiteX231" fmla="*/ 1874483 w 2164643"/>
                <a:gd name="connsiteY231" fmla="*/ 766125 h 1529746"/>
                <a:gd name="connsiteX232" fmla="*/ 1820980 w 2164643"/>
                <a:gd name="connsiteY232" fmla="*/ 751534 h 1529746"/>
                <a:gd name="connsiteX233" fmla="*/ 1908530 w 2164643"/>
                <a:gd name="connsiteY233" fmla="*/ 907176 h 1529746"/>
                <a:gd name="connsiteX234" fmla="*/ 1898802 w 2164643"/>
                <a:gd name="connsiteY234" fmla="*/ 950951 h 1529746"/>
                <a:gd name="connsiteX235" fmla="*/ 1942576 w 2164643"/>
                <a:gd name="connsiteY235" fmla="*/ 960678 h 1529746"/>
                <a:gd name="connsiteX236" fmla="*/ 1952304 w 2164643"/>
                <a:gd name="connsiteY236" fmla="*/ 916904 h 1529746"/>
                <a:gd name="connsiteX237" fmla="*/ 1908530 w 2164643"/>
                <a:gd name="connsiteY237" fmla="*/ 907176 h 1529746"/>
                <a:gd name="connsiteX238" fmla="*/ 1636155 w 2164643"/>
                <a:gd name="connsiteY238" fmla="*/ 678576 h 1529746"/>
                <a:gd name="connsiteX239" fmla="*/ 1577789 w 2164643"/>
                <a:gd name="connsiteY239" fmla="*/ 644529 h 1529746"/>
                <a:gd name="connsiteX240" fmla="*/ 1543742 w 2164643"/>
                <a:gd name="connsiteY240" fmla="*/ 702896 h 1529746"/>
                <a:gd name="connsiteX241" fmla="*/ 1602108 w 2164643"/>
                <a:gd name="connsiteY241" fmla="*/ 736942 h 1529746"/>
                <a:gd name="connsiteX242" fmla="*/ 1636155 w 2164643"/>
                <a:gd name="connsiteY242" fmla="*/ 678576 h 1529746"/>
                <a:gd name="connsiteX243" fmla="*/ 1169228 w 2164643"/>
                <a:gd name="connsiteY243" fmla="*/ 1004452 h 1529746"/>
                <a:gd name="connsiteX244" fmla="*/ 1130317 w 2164643"/>
                <a:gd name="connsiteY244" fmla="*/ 1028771 h 1529746"/>
                <a:gd name="connsiteX245" fmla="*/ 1154636 w 2164643"/>
                <a:gd name="connsiteY245" fmla="*/ 1067683 h 1529746"/>
                <a:gd name="connsiteX246" fmla="*/ 1193547 w 2164643"/>
                <a:gd name="connsiteY246" fmla="*/ 1043364 h 1529746"/>
                <a:gd name="connsiteX247" fmla="*/ 1169228 w 2164643"/>
                <a:gd name="connsiteY247" fmla="*/ 1004452 h 1529746"/>
                <a:gd name="connsiteX248" fmla="*/ 1125453 w 2164643"/>
                <a:gd name="connsiteY248" fmla="*/ 1164959 h 1529746"/>
                <a:gd name="connsiteX249" fmla="*/ 1091406 w 2164643"/>
                <a:gd name="connsiteY249" fmla="*/ 1184415 h 1529746"/>
                <a:gd name="connsiteX250" fmla="*/ 1110861 w 2164643"/>
                <a:gd name="connsiteY250" fmla="*/ 1218462 h 1529746"/>
                <a:gd name="connsiteX251" fmla="*/ 1144908 w 2164643"/>
                <a:gd name="connsiteY251" fmla="*/ 1199005 h 1529746"/>
                <a:gd name="connsiteX252" fmla="*/ 1125453 w 2164643"/>
                <a:gd name="connsiteY252" fmla="*/ 1164959 h 1529746"/>
                <a:gd name="connsiteX253" fmla="*/ 1217866 w 2164643"/>
                <a:gd name="connsiteY253" fmla="*/ 834218 h 1529746"/>
                <a:gd name="connsiteX254" fmla="*/ 1169228 w 2164643"/>
                <a:gd name="connsiteY254" fmla="*/ 863401 h 1529746"/>
                <a:gd name="connsiteX255" fmla="*/ 1198410 w 2164643"/>
                <a:gd name="connsiteY255" fmla="*/ 912040 h 1529746"/>
                <a:gd name="connsiteX256" fmla="*/ 1247049 w 2164643"/>
                <a:gd name="connsiteY256" fmla="*/ 882856 h 1529746"/>
                <a:gd name="connsiteX257" fmla="*/ 1217866 w 2164643"/>
                <a:gd name="connsiteY257" fmla="*/ 834218 h 1529746"/>
                <a:gd name="connsiteX258" fmla="*/ 1023313 w 2164643"/>
                <a:gd name="connsiteY258" fmla="*/ 751534 h 1529746"/>
                <a:gd name="connsiteX259" fmla="*/ 969810 w 2164643"/>
                <a:gd name="connsiteY259" fmla="*/ 766125 h 1529746"/>
                <a:gd name="connsiteX260" fmla="*/ 984402 w 2164643"/>
                <a:gd name="connsiteY260" fmla="*/ 819627 h 1529746"/>
                <a:gd name="connsiteX261" fmla="*/ 1037904 w 2164643"/>
                <a:gd name="connsiteY261" fmla="*/ 805036 h 1529746"/>
                <a:gd name="connsiteX262" fmla="*/ 1023313 w 2164643"/>
                <a:gd name="connsiteY262" fmla="*/ 751534 h 1529746"/>
                <a:gd name="connsiteX263" fmla="*/ 1266504 w 2164643"/>
                <a:gd name="connsiteY263" fmla="*/ 644529 h 1529746"/>
                <a:gd name="connsiteX264" fmla="*/ 1208138 w 2164643"/>
                <a:gd name="connsiteY264" fmla="*/ 678576 h 1529746"/>
                <a:gd name="connsiteX265" fmla="*/ 1242185 w 2164643"/>
                <a:gd name="connsiteY265" fmla="*/ 736942 h 1529746"/>
                <a:gd name="connsiteX266" fmla="*/ 1300551 w 2164643"/>
                <a:gd name="connsiteY266" fmla="*/ 702896 h 1529746"/>
                <a:gd name="connsiteX267" fmla="*/ 1266504 w 2164643"/>
                <a:gd name="connsiteY267" fmla="*/ 644529 h 1529746"/>
                <a:gd name="connsiteX268" fmla="*/ 1086542 w 2164643"/>
                <a:gd name="connsiteY268" fmla="*/ 1315739 h 1529746"/>
                <a:gd name="connsiteX269" fmla="*/ 1062223 w 2164643"/>
                <a:gd name="connsiteY269" fmla="*/ 1330329 h 1529746"/>
                <a:gd name="connsiteX270" fmla="*/ 1076815 w 2164643"/>
                <a:gd name="connsiteY270" fmla="*/ 1354649 h 1529746"/>
                <a:gd name="connsiteX271" fmla="*/ 1101134 w 2164643"/>
                <a:gd name="connsiteY271" fmla="*/ 1340058 h 1529746"/>
                <a:gd name="connsiteX272" fmla="*/ 1086542 w 2164643"/>
                <a:gd name="connsiteY272" fmla="*/ 1315739 h 1529746"/>
                <a:gd name="connsiteX273" fmla="*/ 1422147 w 2164643"/>
                <a:gd name="connsiteY273" fmla="*/ 663984 h 1529746"/>
                <a:gd name="connsiteX274" fmla="*/ 1378372 w 2164643"/>
                <a:gd name="connsiteY274" fmla="*/ 707760 h 1529746"/>
                <a:gd name="connsiteX275" fmla="*/ 1422147 w 2164643"/>
                <a:gd name="connsiteY275" fmla="*/ 751534 h 1529746"/>
                <a:gd name="connsiteX276" fmla="*/ 1465921 w 2164643"/>
                <a:gd name="connsiteY276" fmla="*/ 707760 h 1529746"/>
                <a:gd name="connsiteX277" fmla="*/ 1422147 w 2164643"/>
                <a:gd name="connsiteY277" fmla="*/ 663984 h 1529746"/>
                <a:gd name="connsiteX278" fmla="*/ 1422147 w 2164643"/>
                <a:gd name="connsiteY278" fmla="*/ 1038500 h 1529746"/>
                <a:gd name="connsiteX279" fmla="*/ 1388100 w 2164643"/>
                <a:gd name="connsiteY279" fmla="*/ 1072547 h 1529746"/>
                <a:gd name="connsiteX280" fmla="*/ 1422147 w 2164643"/>
                <a:gd name="connsiteY280" fmla="*/ 1106593 h 1529746"/>
                <a:gd name="connsiteX281" fmla="*/ 1456193 w 2164643"/>
                <a:gd name="connsiteY281" fmla="*/ 1072547 h 1529746"/>
                <a:gd name="connsiteX282" fmla="*/ 1422147 w 2164643"/>
                <a:gd name="connsiteY282" fmla="*/ 1038500 h 1529746"/>
                <a:gd name="connsiteX283" fmla="*/ 1422147 w 2164643"/>
                <a:gd name="connsiteY283" fmla="*/ 1203870 h 1529746"/>
                <a:gd name="connsiteX284" fmla="*/ 1392964 w 2164643"/>
                <a:gd name="connsiteY284" fmla="*/ 1233053 h 1529746"/>
                <a:gd name="connsiteX285" fmla="*/ 1422147 w 2164643"/>
                <a:gd name="connsiteY285" fmla="*/ 1262236 h 1529746"/>
                <a:gd name="connsiteX286" fmla="*/ 1451329 w 2164643"/>
                <a:gd name="connsiteY286" fmla="*/ 1233053 h 1529746"/>
                <a:gd name="connsiteX287" fmla="*/ 1422147 w 2164643"/>
                <a:gd name="connsiteY287" fmla="*/ 1203870 h 1529746"/>
                <a:gd name="connsiteX288" fmla="*/ 1422147 w 2164643"/>
                <a:gd name="connsiteY288" fmla="*/ 858537 h 1529746"/>
                <a:gd name="connsiteX289" fmla="*/ 1383236 w 2164643"/>
                <a:gd name="connsiteY289" fmla="*/ 897449 h 1529746"/>
                <a:gd name="connsiteX290" fmla="*/ 1422147 w 2164643"/>
                <a:gd name="connsiteY290" fmla="*/ 936359 h 1529746"/>
                <a:gd name="connsiteX291" fmla="*/ 1461057 w 2164643"/>
                <a:gd name="connsiteY291" fmla="*/ 897449 h 1529746"/>
                <a:gd name="connsiteX292" fmla="*/ 1422147 w 2164643"/>
                <a:gd name="connsiteY292" fmla="*/ 858537 h 1529746"/>
                <a:gd name="connsiteX293" fmla="*/ 1320006 w 2164643"/>
                <a:gd name="connsiteY293" fmla="*/ 445112 h 1529746"/>
                <a:gd name="connsiteX294" fmla="*/ 1256776 w 2164643"/>
                <a:gd name="connsiteY294" fmla="*/ 479159 h 1529746"/>
                <a:gd name="connsiteX295" fmla="*/ 1290823 w 2164643"/>
                <a:gd name="connsiteY295" fmla="*/ 542388 h 1529746"/>
                <a:gd name="connsiteX296" fmla="*/ 1354053 w 2164643"/>
                <a:gd name="connsiteY296" fmla="*/ 508342 h 1529746"/>
                <a:gd name="connsiteX297" fmla="*/ 1320006 w 2164643"/>
                <a:gd name="connsiteY297" fmla="*/ 445112 h 1529746"/>
                <a:gd name="connsiteX298" fmla="*/ 1422147 w 2164643"/>
                <a:gd name="connsiteY298" fmla="*/ 1500563 h 1529746"/>
                <a:gd name="connsiteX299" fmla="*/ 1407555 w 2164643"/>
                <a:gd name="connsiteY299" fmla="*/ 1515154 h 1529746"/>
                <a:gd name="connsiteX300" fmla="*/ 1422147 w 2164643"/>
                <a:gd name="connsiteY300" fmla="*/ 1529747 h 1529746"/>
                <a:gd name="connsiteX301" fmla="*/ 1436738 w 2164643"/>
                <a:gd name="connsiteY301" fmla="*/ 1515154 h 1529746"/>
                <a:gd name="connsiteX302" fmla="*/ 1422147 w 2164643"/>
                <a:gd name="connsiteY302" fmla="*/ 1500563 h 1529746"/>
                <a:gd name="connsiteX303" fmla="*/ 1422147 w 2164643"/>
                <a:gd name="connsiteY303" fmla="*/ 1359513 h 1529746"/>
                <a:gd name="connsiteX304" fmla="*/ 1402691 w 2164643"/>
                <a:gd name="connsiteY304" fmla="*/ 1378968 h 1529746"/>
                <a:gd name="connsiteX305" fmla="*/ 1422147 w 2164643"/>
                <a:gd name="connsiteY305" fmla="*/ 1398423 h 1529746"/>
                <a:gd name="connsiteX306" fmla="*/ 1441602 w 2164643"/>
                <a:gd name="connsiteY306" fmla="*/ 1378968 h 1529746"/>
                <a:gd name="connsiteX307" fmla="*/ 1422147 w 2164643"/>
                <a:gd name="connsiteY307" fmla="*/ 1359513 h 1529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</a:cxnLst>
              <a:rect l="l" t="t" r="r" b="b"/>
              <a:pathLst>
                <a:path w="2164643" h="1529746">
                  <a:moveTo>
                    <a:pt x="575840" y="868266"/>
                  </a:moveTo>
                  <a:cubicBezTo>
                    <a:pt x="566112" y="877994"/>
                    <a:pt x="566112" y="897449"/>
                    <a:pt x="575840" y="907176"/>
                  </a:cubicBezTo>
                  <a:cubicBezTo>
                    <a:pt x="585568" y="916904"/>
                    <a:pt x="605023" y="916904"/>
                    <a:pt x="614751" y="907176"/>
                  </a:cubicBezTo>
                  <a:cubicBezTo>
                    <a:pt x="624478" y="897449"/>
                    <a:pt x="624478" y="877994"/>
                    <a:pt x="614751" y="868266"/>
                  </a:cubicBezTo>
                  <a:cubicBezTo>
                    <a:pt x="605023" y="858537"/>
                    <a:pt x="585568" y="858537"/>
                    <a:pt x="575840" y="868266"/>
                  </a:cubicBezTo>
                  <a:close/>
                  <a:moveTo>
                    <a:pt x="605023" y="240832"/>
                  </a:moveTo>
                  <a:cubicBezTo>
                    <a:pt x="585568" y="245696"/>
                    <a:pt x="570976" y="265151"/>
                    <a:pt x="575840" y="289470"/>
                  </a:cubicBezTo>
                  <a:cubicBezTo>
                    <a:pt x="580704" y="308925"/>
                    <a:pt x="600159" y="323516"/>
                    <a:pt x="624478" y="318653"/>
                  </a:cubicBezTo>
                  <a:cubicBezTo>
                    <a:pt x="648797" y="313789"/>
                    <a:pt x="658525" y="294334"/>
                    <a:pt x="653661" y="270015"/>
                  </a:cubicBezTo>
                  <a:cubicBezTo>
                    <a:pt x="648797" y="245696"/>
                    <a:pt x="624478" y="235968"/>
                    <a:pt x="605023" y="240832"/>
                  </a:cubicBezTo>
                  <a:close/>
                  <a:moveTo>
                    <a:pt x="575840" y="552117"/>
                  </a:moveTo>
                  <a:cubicBezTo>
                    <a:pt x="566112" y="537526"/>
                    <a:pt x="546657" y="532662"/>
                    <a:pt x="532065" y="542388"/>
                  </a:cubicBezTo>
                  <a:cubicBezTo>
                    <a:pt x="517474" y="552117"/>
                    <a:pt x="512610" y="571572"/>
                    <a:pt x="522338" y="586164"/>
                  </a:cubicBezTo>
                  <a:cubicBezTo>
                    <a:pt x="532065" y="600755"/>
                    <a:pt x="551521" y="605619"/>
                    <a:pt x="566112" y="595891"/>
                  </a:cubicBezTo>
                  <a:cubicBezTo>
                    <a:pt x="580704" y="586164"/>
                    <a:pt x="585568" y="566707"/>
                    <a:pt x="575840" y="552117"/>
                  </a:cubicBezTo>
                  <a:close/>
                  <a:moveTo>
                    <a:pt x="478563" y="313789"/>
                  </a:moveTo>
                  <a:cubicBezTo>
                    <a:pt x="473700" y="294334"/>
                    <a:pt x="454244" y="284606"/>
                    <a:pt x="439653" y="289470"/>
                  </a:cubicBezTo>
                  <a:cubicBezTo>
                    <a:pt x="420198" y="294334"/>
                    <a:pt x="410470" y="313789"/>
                    <a:pt x="415334" y="328380"/>
                  </a:cubicBezTo>
                  <a:cubicBezTo>
                    <a:pt x="420198" y="347835"/>
                    <a:pt x="439653" y="357563"/>
                    <a:pt x="454244" y="352699"/>
                  </a:cubicBezTo>
                  <a:cubicBezTo>
                    <a:pt x="473700" y="352699"/>
                    <a:pt x="483427" y="333244"/>
                    <a:pt x="478563" y="313789"/>
                  </a:cubicBezTo>
                  <a:close/>
                  <a:moveTo>
                    <a:pt x="473700" y="980133"/>
                  </a:moveTo>
                  <a:cubicBezTo>
                    <a:pt x="463972" y="989861"/>
                    <a:pt x="463972" y="999590"/>
                    <a:pt x="473700" y="1009316"/>
                  </a:cubicBezTo>
                  <a:cubicBezTo>
                    <a:pt x="483427" y="1019045"/>
                    <a:pt x="493155" y="1019045"/>
                    <a:pt x="502883" y="1009316"/>
                  </a:cubicBezTo>
                  <a:cubicBezTo>
                    <a:pt x="512610" y="999590"/>
                    <a:pt x="512610" y="989861"/>
                    <a:pt x="502883" y="980133"/>
                  </a:cubicBezTo>
                  <a:cubicBezTo>
                    <a:pt x="493155" y="970406"/>
                    <a:pt x="483427" y="970406"/>
                    <a:pt x="473700" y="980133"/>
                  </a:cubicBezTo>
                  <a:close/>
                  <a:moveTo>
                    <a:pt x="716891" y="513207"/>
                  </a:moveTo>
                  <a:cubicBezTo>
                    <a:pt x="736347" y="503478"/>
                    <a:pt x="741210" y="479159"/>
                    <a:pt x="731483" y="459704"/>
                  </a:cubicBezTo>
                  <a:cubicBezTo>
                    <a:pt x="721755" y="440249"/>
                    <a:pt x="697436" y="435385"/>
                    <a:pt x="677980" y="445112"/>
                  </a:cubicBezTo>
                  <a:cubicBezTo>
                    <a:pt x="658525" y="454840"/>
                    <a:pt x="653661" y="479159"/>
                    <a:pt x="663389" y="498614"/>
                  </a:cubicBezTo>
                  <a:cubicBezTo>
                    <a:pt x="677980" y="518069"/>
                    <a:pt x="697436" y="522933"/>
                    <a:pt x="716891" y="513207"/>
                  </a:cubicBezTo>
                  <a:close/>
                  <a:moveTo>
                    <a:pt x="804440" y="625074"/>
                  </a:moveTo>
                  <a:cubicBezTo>
                    <a:pt x="789849" y="639665"/>
                    <a:pt x="789849" y="663984"/>
                    <a:pt x="804440" y="678576"/>
                  </a:cubicBezTo>
                  <a:cubicBezTo>
                    <a:pt x="819031" y="693167"/>
                    <a:pt x="843351" y="693167"/>
                    <a:pt x="857942" y="678576"/>
                  </a:cubicBezTo>
                  <a:cubicBezTo>
                    <a:pt x="872534" y="663984"/>
                    <a:pt x="872534" y="639665"/>
                    <a:pt x="857942" y="625074"/>
                  </a:cubicBezTo>
                  <a:cubicBezTo>
                    <a:pt x="843351" y="610483"/>
                    <a:pt x="819031" y="610483"/>
                    <a:pt x="804440" y="625074"/>
                  </a:cubicBezTo>
                  <a:close/>
                  <a:moveTo>
                    <a:pt x="702299" y="1310874"/>
                  </a:moveTo>
                  <a:cubicBezTo>
                    <a:pt x="692572" y="1306010"/>
                    <a:pt x="687708" y="1310874"/>
                    <a:pt x="682844" y="1315739"/>
                  </a:cubicBezTo>
                  <a:cubicBezTo>
                    <a:pt x="677980" y="1325465"/>
                    <a:pt x="682844" y="1330329"/>
                    <a:pt x="687708" y="1335194"/>
                  </a:cubicBezTo>
                  <a:cubicBezTo>
                    <a:pt x="697436" y="1340058"/>
                    <a:pt x="702299" y="1335194"/>
                    <a:pt x="707164" y="1330329"/>
                  </a:cubicBezTo>
                  <a:cubicBezTo>
                    <a:pt x="712027" y="1325465"/>
                    <a:pt x="712027" y="1315739"/>
                    <a:pt x="702299" y="1310874"/>
                  </a:cubicBezTo>
                  <a:close/>
                  <a:moveTo>
                    <a:pt x="896853" y="362427"/>
                  </a:moveTo>
                  <a:cubicBezTo>
                    <a:pt x="882261" y="338108"/>
                    <a:pt x="857942" y="333244"/>
                    <a:pt x="833623" y="347835"/>
                  </a:cubicBezTo>
                  <a:cubicBezTo>
                    <a:pt x="809304" y="362427"/>
                    <a:pt x="804440" y="386747"/>
                    <a:pt x="819031" y="411066"/>
                  </a:cubicBezTo>
                  <a:cubicBezTo>
                    <a:pt x="833623" y="435385"/>
                    <a:pt x="857942" y="440249"/>
                    <a:pt x="882261" y="425657"/>
                  </a:cubicBezTo>
                  <a:cubicBezTo>
                    <a:pt x="901717" y="415930"/>
                    <a:pt x="911444" y="386747"/>
                    <a:pt x="896853" y="362427"/>
                  </a:cubicBezTo>
                  <a:close/>
                  <a:moveTo>
                    <a:pt x="853079" y="1053091"/>
                  </a:moveTo>
                  <a:cubicBezTo>
                    <a:pt x="838487" y="1043364"/>
                    <a:pt x="823895" y="1048228"/>
                    <a:pt x="814168" y="1062819"/>
                  </a:cubicBezTo>
                  <a:cubicBezTo>
                    <a:pt x="804440" y="1077410"/>
                    <a:pt x="809304" y="1092002"/>
                    <a:pt x="823895" y="1101729"/>
                  </a:cubicBezTo>
                  <a:cubicBezTo>
                    <a:pt x="838487" y="1111457"/>
                    <a:pt x="853079" y="1106593"/>
                    <a:pt x="862806" y="1092002"/>
                  </a:cubicBezTo>
                  <a:cubicBezTo>
                    <a:pt x="867670" y="1072547"/>
                    <a:pt x="862806" y="1057955"/>
                    <a:pt x="853079" y="1053091"/>
                  </a:cubicBezTo>
                  <a:close/>
                  <a:moveTo>
                    <a:pt x="395878" y="625074"/>
                  </a:moveTo>
                  <a:cubicBezTo>
                    <a:pt x="381287" y="634802"/>
                    <a:pt x="376423" y="649393"/>
                    <a:pt x="386151" y="663984"/>
                  </a:cubicBezTo>
                  <a:cubicBezTo>
                    <a:pt x="395878" y="678576"/>
                    <a:pt x="410470" y="683441"/>
                    <a:pt x="425061" y="673712"/>
                  </a:cubicBezTo>
                  <a:cubicBezTo>
                    <a:pt x="439653" y="663984"/>
                    <a:pt x="444517" y="649393"/>
                    <a:pt x="434789" y="634802"/>
                  </a:cubicBezTo>
                  <a:cubicBezTo>
                    <a:pt x="425061" y="620210"/>
                    <a:pt x="410470" y="615346"/>
                    <a:pt x="395878" y="625074"/>
                  </a:cubicBezTo>
                  <a:close/>
                  <a:moveTo>
                    <a:pt x="687708" y="751534"/>
                  </a:moveTo>
                  <a:cubicBezTo>
                    <a:pt x="673117" y="766125"/>
                    <a:pt x="673117" y="785580"/>
                    <a:pt x="687708" y="795308"/>
                  </a:cubicBezTo>
                  <a:cubicBezTo>
                    <a:pt x="702299" y="809899"/>
                    <a:pt x="721755" y="809899"/>
                    <a:pt x="731483" y="795308"/>
                  </a:cubicBezTo>
                  <a:cubicBezTo>
                    <a:pt x="746074" y="780717"/>
                    <a:pt x="746074" y="761261"/>
                    <a:pt x="731483" y="751534"/>
                  </a:cubicBezTo>
                  <a:cubicBezTo>
                    <a:pt x="721755" y="741806"/>
                    <a:pt x="697436" y="741806"/>
                    <a:pt x="687708" y="751534"/>
                  </a:cubicBezTo>
                  <a:close/>
                  <a:moveTo>
                    <a:pt x="935763" y="907176"/>
                  </a:moveTo>
                  <a:cubicBezTo>
                    <a:pt x="921172" y="897449"/>
                    <a:pt x="901717" y="902313"/>
                    <a:pt x="891989" y="916904"/>
                  </a:cubicBezTo>
                  <a:cubicBezTo>
                    <a:pt x="882261" y="931495"/>
                    <a:pt x="887125" y="950951"/>
                    <a:pt x="901717" y="960678"/>
                  </a:cubicBezTo>
                  <a:cubicBezTo>
                    <a:pt x="916308" y="970406"/>
                    <a:pt x="935763" y="965542"/>
                    <a:pt x="945491" y="950951"/>
                  </a:cubicBezTo>
                  <a:cubicBezTo>
                    <a:pt x="955219" y="936359"/>
                    <a:pt x="950355" y="916904"/>
                    <a:pt x="935763" y="907176"/>
                  </a:cubicBezTo>
                  <a:close/>
                  <a:moveTo>
                    <a:pt x="775257" y="1184415"/>
                  </a:moveTo>
                  <a:cubicBezTo>
                    <a:pt x="765529" y="1179550"/>
                    <a:pt x="750938" y="1184415"/>
                    <a:pt x="746074" y="1194143"/>
                  </a:cubicBezTo>
                  <a:cubicBezTo>
                    <a:pt x="741210" y="1203870"/>
                    <a:pt x="746074" y="1218462"/>
                    <a:pt x="755802" y="1223325"/>
                  </a:cubicBezTo>
                  <a:cubicBezTo>
                    <a:pt x="765529" y="1228189"/>
                    <a:pt x="780121" y="1223325"/>
                    <a:pt x="784985" y="1213598"/>
                  </a:cubicBezTo>
                  <a:cubicBezTo>
                    <a:pt x="789849" y="1203870"/>
                    <a:pt x="784985" y="1194143"/>
                    <a:pt x="775257" y="1184415"/>
                  </a:cubicBezTo>
                  <a:close/>
                  <a:moveTo>
                    <a:pt x="1071951" y="415930"/>
                  </a:moveTo>
                  <a:cubicBezTo>
                    <a:pt x="1091406" y="435385"/>
                    <a:pt x="1125453" y="435385"/>
                    <a:pt x="1144908" y="415930"/>
                  </a:cubicBezTo>
                  <a:cubicBezTo>
                    <a:pt x="1164363" y="396473"/>
                    <a:pt x="1164363" y="362427"/>
                    <a:pt x="1144908" y="342972"/>
                  </a:cubicBezTo>
                  <a:cubicBezTo>
                    <a:pt x="1125453" y="323516"/>
                    <a:pt x="1091406" y="323516"/>
                    <a:pt x="1071951" y="342972"/>
                  </a:cubicBezTo>
                  <a:cubicBezTo>
                    <a:pt x="1052496" y="362427"/>
                    <a:pt x="1052496" y="396473"/>
                    <a:pt x="1071951" y="415930"/>
                  </a:cubicBezTo>
                  <a:close/>
                  <a:moveTo>
                    <a:pt x="1222730" y="406202"/>
                  </a:moveTo>
                  <a:cubicBezTo>
                    <a:pt x="1198410" y="391611"/>
                    <a:pt x="1169228" y="401338"/>
                    <a:pt x="1154636" y="425657"/>
                  </a:cubicBezTo>
                  <a:cubicBezTo>
                    <a:pt x="1140044" y="449976"/>
                    <a:pt x="1149772" y="479159"/>
                    <a:pt x="1174091" y="493750"/>
                  </a:cubicBezTo>
                  <a:cubicBezTo>
                    <a:pt x="1198410" y="508342"/>
                    <a:pt x="1227593" y="498614"/>
                    <a:pt x="1242185" y="474295"/>
                  </a:cubicBezTo>
                  <a:cubicBezTo>
                    <a:pt x="1256776" y="449976"/>
                    <a:pt x="1247049" y="420793"/>
                    <a:pt x="1222730" y="406202"/>
                  </a:cubicBezTo>
                  <a:close/>
                  <a:moveTo>
                    <a:pt x="381287" y="1082274"/>
                  </a:moveTo>
                  <a:cubicBezTo>
                    <a:pt x="376423" y="1087138"/>
                    <a:pt x="376423" y="1096866"/>
                    <a:pt x="381287" y="1101729"/>
                  </a:cubicBezTo>
                  <a:cubicBezTo>
                    <a:pt x="386151" y="1106593"/>
                    <a:pt x="395878" y="1106593"/>
                    <a:pt x="400742" y="1101729"/>
                  </a:cubicBezTo>
                  <a:cubicBezTo>
                    <a:pt x="405606" y="1096866"/>
                    <a:pt x="405606" y="1087138"/>
                    <a:pt x="400742" y="1082274"/>
                  </a:cubicBezTo>
                  <a:cubicBezTo>
                    <a:pt x="395878" y="1077410"/>
                    <a:pt x="386151" y="1077410"/>
                    <a:pt x="381287" y="1082274"/>
                  </a:cubicBezTo>
                  <a:close/>
                  <a:moveTo>
                    <a:pt x="1140044" y="177601"/>
                  </a:moveTo>
                  <a:cubicBezTo>
                    <a:pt x="1135180" y="192193"/>
                    <a:pt x="1135180" y="206784"/>
                    <a:pt x="1144908" y="221377"/>
                  </a:cubicBezTo>
                  <a:cubicBezTo>
                    <a:pt x="1154636" y="235968"/>
                    <a:pt x="1164363" y="245696"/>
                    <a:pt x="1183819" y="245696"/>
                  </a:cubicBezTo>
                  <a:cubicBezTo>
                    <a:pt x="1183819" y="260287"/>
                    <a:pt x="1188683" y="274878"/>
                    <a:pt x="1198410" y="289470"/>
                  </a:cubicBezTo>
                  <a:cubicBezTo>
                    <a:pt x="1208138" y="299197"/>
                    <a:pt x="1227593" y="304061"/>
                    <a:pt x="1242185" y="304061"/>
                  </a:cubicBezTo>
                  <a:cubicBezTo>
                    <a:pt x="1242185" y="318653"/>
                    <a:pt x="1251912" y="333244"/>
                    <a:pt x="1266504" y="342972"/>
                  </a:cubicBezTo>
                  <a:cubicBezTo>
                    <a:pt x="1281095" y="352699"/>
                    <a:pt x="1295687" y="352699"/>
                    <a:pt x="1310278" y="347835"/>
                  </a:cubicBezTo>
                  <a:cubicBezTo>
                    <a:pt x="1315142" y="362427"/>
                    <a:pt x="1329734" y="372154"/>
                    <a:pt x="1344325" y="377018"/>
                  </a:cubicBezTo>
                  <a:cubicBezTo>
                    <a:pt x="1358917" y="381883"/>
                    <a:pt x="1373508" y="377018"/>
                    <a:pt x="1388100" y="367292"/>
                  </a:cubicBezTo>
                  <a:cubicBezTo>
                    <a:pt x="1397827" y="377018"/>
                    <a:pt x="1412419" y="386747"/>
                    <a:pt x="1427010" y="386747"/>
                  </a:cubicBezTo>
                  <a:cubicBezTo>
                    <a:pt x="1441602" y="386747"/>
                    <a:pt x="1456193" y="377018"/>
                    <a:pt x="1465921" y="367292"/>
                  </a:cubicBezTo>
                  <a:cubicBezTo>
                    <a:pt x="1480512" y="377018"/>
                    <a:pt x="1495104" y="381883"/>
                    <a:pt x="1509696" y="377018"/>
                  </a:cubicBezTo>
                  <a:cubicBezTo>
                    <a:pt x="1524287" y="372154"/>
                    <a:pt x="1538879" y="362427"/>
                    <a:pt x="1543742" y="347835"/>
                  </a:cubicBezTo>
                  <a:cubicBezTo>
                    <a:pt x="1558334" y="352699"/>
                    <a:pt x="1572925" y="352699"/>
                    <a:pt x="1587517" y="342972"/>
                  </a:cubicBezTo>
                  <a:cubicBezTo>
                    <a:pt x="1611836" y="328380"/>
                    <a:pt x="1621563" y="299197"/>
                    <a:pt x="1606972" y="270015"/>
                  </a:cubicBezTo>
                  <a:cubicBezTo>
                    <a:pt x="1592381" y="245696"/>
                    <a:pt x="1563198" y="235968"/>
                    <a:pt x="1534015" y="250559"/>
                  </a:cubicBezTo>
                  <a:cubicBezTo>
                    <a:pt x="1524287" y="255423"/>
                    <a:pt x="1519423" y="265151"/>
                    <a:pt x="1514559" y="274878"/>
                  </a:cubicBezTo>
                  <a:cubicBezTo>
                    <a:pt x="1504831" y="270015"/>
                    <a:pt x="1495104" y="270015"/>
                    <a:pt x="1480512" y="274878"/>
                  </a:cubicBezTo>
                  <a:cubicBezTo>
                    <a:pt x="1465921" y="279742"/>
                    <a:pt x="1461057" y="284606"/>
                    <a:pt x="1456193" y="294334"/>
                  </a:cubicBezTo>
                  <a:cubicBezTo>
                    <a:pt x="1446466" y="289470"/>
                    <a:pt x="1436738" y="284606"/>
                    <a:pt x="1427010" y="284606"/>
                  </a:cubicBezTo>
                  <a:cubicBezTo>
                    <a:pt x="1417283" y="284606"/>
                    <a:pt x="1407555" y="289470"/>
                    <a:pt x="1397827" y="294334"/>
                  </a:cubicBezTo>
                  <a:cubicBezTo>
                    <a:pt x="1392964" y="284606"/>
                    <a:pt x="1383236" y="279742"/>
                    <a:pt x="1373508" y="274878"/>
                  </a:cubicBezTo>
                  <a:cubicBezTo>
                    <a:pt x="1363781" y="270015"/>
                    <a:pt x="1349189" y="274878"/>
                    <a:pt x="1339462" y="274878"/>
                  </a:cubicBezTo>
                  <a:cubicBezTo>
                    <a:pt x="1334597" y="265151"/>
                    <a:pt x="1329734" y="255423"/>
                    <a:pt x="1320006" y="250559"/>
                  </a:cubicBezTo>
                  <a:cubicBezTo>
                    <a:pt x="1310278" y="245696"/>
                    <a:pt x="1300551" y="240832"/>
                    <a:pt x="1290823" y="245696"/>
                  </a:cubicBezTo>
                  <a:cubicBezTo>
                    <a:pt x="1290823" y="235968"/>
                    <a:pt x="1285959" y="226239"/>
                    <a:pt x="1276232" y="216513"/>
                  </a:cubicBezTo>
                  <a:cubicBezTo>
                    <a:pt x="1266504" y="206784"/>
                    <a:pt x="1256776" y="201920"/>
                    <a:pt x="1247049" y="201920"/>
                  </a:cubicBezTo>
                  <a:cubicBezTo>
                    <a:pt x="1247049" y="192193"/>
                    <a:pt x="1247049" y="182465"/>
                    <a:pt x="1242185" y="172738"/>
                  </a:cubicBezTo>
                  <a:cubicBezTo>
                    <a:pt x="1237321" y="163010"/>
                    <a:pt x="1227593" y="158146"/>
                    <a:pt x="1217866" y="153282"/>
                  </a:cubicBezTo>
                  <a:cubicBezTo>
                    <a:pt x="1222730" y="143555"/>
                    <a:pt x="1222730" y="133827"/>
                    <a:pt x="1217866" y="119236"/>
                  </a:cubicBezTo>
                  <a:cubicBezTo>
                    <a:pt x="1208138" y="90053"/>
                    <a:pt x="1183819" y="75462"/>
                    <a:pt x="1154636" y="80324"/>
                  </a:cubicBezTo>
                  <a:cubicBezTo>
                    <a:pt x="1125453" y="90053"/>
                    <a:pt x="1110861" y="114372"/>
                    <a:pt x="1115725" y="143555"/>
                  </a:cubicBezTo>
                  <a:cubicBezTo>
                    <a:pt x="1110861" y="163010"/>
                    <a:pt x="1125453" y="172738"/>
                    <a:pt x="1140044" y="177601"/>
                  </a:cubicBezTo>
                  <a:close/>
                  <a:moveTo>
                    <a:pt x="1003857" y="226239"/>
                  </a:moveTo>
                  <a:cubicBezTo>
                    <a:pt x="1028176" y="221377"/>
                    <a:pt x="1047632" y="192193"/>
                    <a:pt x="1037904" y="163010"/>
                  </a:cubicBezTo>
                  <a:cubicBezTo>
                    <a:pt x="1033040" y="138691"/>
                    <a:pt x="1003857" y="119236"/>
                    <a:pt x="974674" y="128963"/>
                  </a:cubicBezTo>
                  <a:cubicBezTo>
                    <a:pt x="950355" y="133827"/>
                    <a:pt x="930900" y="163010"/>
                    <a:pt x="940627" y="192193"/>
                  </a:cubicBezTo>
                  <a:cubicBezTo>
                    <a:pt x="950355" y="216513"/>
                    <a:pt x="974674" y="235968"/>
                    <a:pt x="1003857" y="226239"/>
                  </a:cubicBezTo>
                  <a:close/>
                  <a:moveTo>
                    <a:pt x="1602108" y="474295"/>
                  </a:moveTo>
                  <a:cubicBezTo>
                    <a:pt x="1616700" y="498614"/>
                    <a:pt x="1645883" y="508342"/>
                    <a:pt x="1670202" y="493750"/>
                  </a:cubicBezTo>
                  <a:cubicBezTo>
                    <a:pt x="1694521" y="479159"/>
                    <a:pt x="1704249" y="449976"/>
                    <a:pt x="1689657" y="425657"/>
                  </a:cubicBezTo>
                  <a:cubicBezTo>
                    <a:pt x="1675066" y="401338"/>
                    <a:pt x="1645883" y="391611"/>
                    <a:pt x="1621563" y="406202"/>
                  </a:cubicBezTo>
                  <a:cubicBezTo>
                    <a:pt x="1597244" y="420793"/>
                    <a:pt x="1587517" y="449976"/>
                    <a:pt x="1602108" y="474295"/>
                  </a:cubicBezTo>
                  <a:close/>
                  <a:moveTo>
                    <a:pt x="1402691" y="124100"/>
                  </a:moveTo>
                  <a:cubicBezTo>
                    <a:pt x="1436738" y="133827"/>
                    <a:pt x="1470785" y="114372"/>
                    <a:pt x="1480512" y="80324"/>
                  </a:cubicBezTo>
                  <a:cubicBezTo>
                    <a:pt x="1490240" y="46279"/>
                    <a:pt x="1470785" y="12231"/>
                    <a:pt x="1436738" y="2504"/>
                  </a:cubicBezTo>
                  <a:cubicBezTo>
                    <a:pt x="1402691" y="-7224"/>
                    <a:pt x="1368644" y="12231"/>
                    <a:pt x="1358917" y="46279"/>
                  </a:cubicBezTo>
                  <a:cubicBezTo>
                    <a:pt x="1349189" y="80324"/>
                    <a:pt x="1373508" y="114372"/>
                    <a:pt x="1402691" y="124100"/>
                  </a:cubicBezTo>
                  <a:close/>
                  <a:moveTo>
                    <a:pt x="1008721" y="240832"/>
                  </a:moveTo>
                  <a:cubicBezTo>
                    <a:pt x="984402" y="255423"/>
                    <a:pt x="974674" y="284606"/>
                    <a:pt x="989266" y="308925"/>
                  </a:cubicBezTo>
                  <a:cubicBezTo>
                    <a:pt x="1003857" y="333244"/>
                    <a:pt x="1033040" y="342972"/>
                    <a:pt x="1057359" y="328380"/>
                  </a:cubicBezTo>
                  <a:cubicBezTo>
                    <a:pt x="1081678" y="313789"/>
                    <a:pt x="1091406" y="284606"/>
                    <a:pt x="1076815" y="260287"/>
                  </a:cubicBezTo>
                  <a:cubicBezTo>
                    <a:pt x="1062223" y="235968"/>
                    <a:pt x="1033040" y="231103"/>
                    <a:pt x="1008721" y="240832"/>
                  </a:cubicBezTo>
                  <a:close/>
                  <a:moveTo>
                    <a:pt x="269419" y="702896"/>
                  </a:moveTo>
                  <a:cubicBezTo>
                    <a:pt x="259691" y="707760"/>
                    <a:pt x="254827" y="722351"/>
                    <a:pt x="259691" y="732079"/>
                  </a:cubicBezTo>
                  <a:cubicBezTo>
                    <a:pt x="264555" y="741806"/>
                    <a:pt x="279146" y="746670"/>
                    <a:pt x="288874" y="741806"/>
                  </a:cubicBezTo>
                  <a:cubicBezTo>
                    <a:pt x="298602" y="736942"/>
                    <a:pt x="303466" y="722351"/>
                    <a:pt x="298602" y="712622"/>
                  </a:cubicBezTo>
                  <a:cubicBezTo>
                    <a:pt x="293738" y="702896"/>
                    <a:pt x="279146" y="698031"/>
                    <a:pt x="269419" y="702896"/>
                  </a:cubicBezTo>
                  <a:close/>
                  <a:moveTo>
                    <a:pt x="152687" y="780717"/>
                  </a:moveTo>
                  <a:cubicBezTo>
                    <a:pt x="142959" y="785580"/>
                    <a:pt x="142959" y="795308"/>
                    <a:pt x="147823" y="800172"/>
                  </a:cubicBezTo>
                  <a:cubicBezTo>
                    <a:pt x="152687" y="809899"/>
                    <a:pt x="162414" y="809899"/>
                    <a:pt x="167278" y="805036"/>
                  </a:cubicBezTo>
                  <a:cubicBezTo>
                    <a:pt x="177006" y="800172"/>
                    <a:pt x="177006" y="790444"/>
                    <a:pt x="172142" y="785580"/>
                  </a:cubicBezTo>
                  <a:cubicBezTo>
                    <a:pt x="172142" y="775853"/>
                    <a:pt x="162414" y="775853"/>
                    <a:pt x="152687" y="780717"/>
                  </a:cubicBezTo>
                  <a:close/>
                  <a:moveTo>
                    <a:pt x="804440" y="274878"/>
                  </a:moveTo>
                  <a:cubicBezTo>
                    <a:pt x="828759" y="270015"/>
                    <a:pt x="843351" y="240832"/>
                    <a:pt x="838487" y="216513"/>
                  </a:cubicBezTo>
                  <a:cubicBezTo>
                    <a:pt x="833623" y="192193"/>
                    <a:pt x="804440" y="177601"/>
                    <a:pt x="780121" y="182465"/>
                  </a:cubicBezTo>
                  <a:cubicBezTo>
                    <a:pt x="755802" y="187329"/>
                    <a:pt x="741210" y="216513"/>
                    <a:pt x="746074" y="240832"/>
                  </a:cubicBezTo>
                  <a:cubicBezTo>
                    <a:pt x="755802" y="270015"/>
                    <a:pt x="780121" y="279742"/>
                    <a:pt x="804440" y="274878"/>
                  </a:cubicBezTo>
                  <a:close/>
                  <a:moveTo>
                    <a:pt x="284010" y="338108"/>
                  </a:moveTo>
                  <a:cubicBezTo>
                    <a:pt x="269419" y="342972"/>
                    <a:pt x="259691" y="357563"/>
                    <a:pt x="264555" y="372154"/>
                  </a:cubicBezTo>
                  <a:cubicBezTo>
                    <a:pt x="269419" y="386747"/>
                    <a:pt x="284010" y="396473"/>
                    <a:pt x="298602" y="391611"/>
                  </a:cubicBezTo>
                  <a:cubicBezTo>
                    <a:pt x="313193" y="386747"/>
                    <a:pt x="322921" y="372154"/>
                    <a:pt x="318057" y="357563"/>
                  </a:cubicBezTo>
                  <a:cubicBezTo>
                    <a:pt x="318057" y="342972"/>
                    <a:pt x="298602" y="338108"/>
                    <a:pt x="284010" y="338108"/>
                  </a:cubicBezTo>
                  <a:close/>
                  <a:moveTo>
                    <a:pt x="152687" y="425657"/>
                  </a:moveTo>
                  <a:cubicBezTo>
                    <a:pt x="162414" y="420793"/>
                    <a:pt x="172142" y="411066"/>
                    <a:pt x="167278" y="401338"/>
                  </a:cubicBezTo>
                  <a:cubicBezTo>
                    <a:pt x="162414" y="391611"/>
                    <a:pt x="152687" y="381883"/>
                    <a:pt x="142959" y="386747"/>
                  </a:cubicBezTo>
                  <a:cubicBezTo>
                    <a:pt x="133232" y="391611"/>
                    <a:pt x="123504" y="401338"/>
                    <a:pt x="128368" y="411066"/>
                  </a:cubicBezTo>
                  <a:cubicBezTo>
                    <a:pt x="133232" y="420793"/>
                    <a:pt x="142959" y="430521"/>
                    <a:pt x="152687" y="425657"/>
                  </a:cubicBezTo>
                  <a:close/>
                  <a:moveTo>
                    <a:pt x="11636" y="425657"/>
                  </a:moveTo>
                  <a:cubicBezTo>
                    <a:pt x="1908" y="425657"/>
                    <a:pt x="-2956" y="435385"/>
                    <a:pt x="1908" y="445112"/>
                  </a:cubicBezTo>
                  <a:cubicBezTo>
                    <a:pt x="1908" y="454840"/>
                    <a:pt x="11636" y="459704"/>
                    <a:pt x="21363" y="454840"/>
                  </a:cubicBezTo>
                  <a:cubicBezTo>
                    <a:pt x="31091" y="454840"/>
                    <a:pt x="35955" y="445112"/>
                    <a:pt x="31091" y="435385"/>
                  </a:cubicBezTo>
                  <a:cubicBezTo>
                    <a:pt x="26227" y="430521"/>
                    <a:pt x="21363" y="425657"/>
                    <a:pt x="11636" y="425657"/>
                  </a:cubicBezTo>
                  <a:close/>
                  <a:moveTo>
                    <a:pt x="1071951" y="663984"/>
                  </a:moveTo>
                  <a:cubicBezTo>
                    <a:pt x="1096270" y="678576"/>
                    <a:pt x="1120589" y="668848"/>
                    <a:pt x="1135180" y="649393"/>
                  </a:cubicBezTo>
                  <a:cubicBezTo>
                    <a:pt x="1149772" y="625074"/>
                    <a:pt x="1140044" y="600755"/>
                    <a:pt x="1120589" y="586164"/>
                  </a:cubicBezTo>
                  <a:cubicBezTo>
                    <a:pt x="1096270" y="571572"/>
                    <a:pt x="1071951" y="581300"/>
                    <a:pt x="1057359" y="600755"/>
                  </a:cubicBezTo>
                  <a:cubicBezTo>
                    <a:pt x="1042768" y="625074"/>
                    <a:pt x="1052496" y="654257"/>
                    <a:pt x="1071951" y="663984"/>
                  </a:cubicBezTo>
                  <a:close/>
                  <a:moveTo>
                    <a:pt x="1757751" y="1315739"/>
                  </a:moveTo>
                  <a:cubicBezTo>
                    <a:pt x="1748023" y="1320601"/>
                    <a:pt x="1738295" y="1330329"/>
                    <a:pt x="1743159" y="1340058"/>
                  </a:cubicBezTo>
                  <a:cubicBezTo>
                    <a:pt x="1748023" y="1349784"/>
                    <a:pt x="1757751" y="1359513"/>
                    <a:pt x="1767478" y="1354649"/>
                  </a:cubicBezTo>
                  <a:cubicBezTo>
                    <a:pt x="1777206" y="1349784"/>
                    <a:pt x="1786934" y="1340058"/>
                    <a:pt x="1782070" y="1330329"/>
                  </a:cubicBezTo>
                  <a:cubicBezTo>
                    <a:pt x="1782070" y="1315739"/>
                    <a:pt x="1767478" y="1310874"/>
                    <a:pt x="1757751" y="1315739"/>
                  </a:cubicBezTo>
                  <a:close/>
                  <a:moveTo>
                    <a:pt x="1675066" y="858537"/>
                  </a:moveTo>
                  <a:cubicBezTo>
                    <a:pt x="1670202" y="839082"/>
                    <a:pt x="1650746" y="824491"/>
                    <a:pt x="1626427" y="829355"/>
                  </a:cubicBezTo>
                  <a:cubicBezTo>
                    <a:pt x="1606972" y="834218"/>
                    <a:pt x="1592381" y="853675"/>
                    <a:pt x="1597244" y="877994"/>
                  </a:cubicBezTo>
                  <a:cubicBezTo>
                    <a:pt x="1602108" y="902313"/>
                    <a:pt x="1621563" y="912040"/>
                    <a:pt x="1645883" y="907176"/>
                  </a:cubicBezTo>
                  <a:cubicBezTo>
                    <a:pt x="1670202" y="902313"/>
                    <a:pt x="1679930" y="877994"/>
                    <a:pt x="1675066" y="858537"/>
                  </a:cubicBezTo>
                  <a:close/>
                  <a:moveTo>
                    <a:pt x="1422147" y="459704"/>
                  </a:moveTo>
                  <a:cubicBezTo>
                    <a:pt x="1392964" y="459704"/>
                    <a:pt x="1373508" y="484023"/>
                    <a:pt x="1373508" y="508342"/>
                  </a:cubicBezTo>
                  <a:cubicBezTo>
                    <a:pt x="1373508" y="537526"/>
                    <a:pt x="1397827" y="556981"/>
                    <a:pt x="1422147" y="556981"/>
                  </a:cubicBezTo>
                  <a:cubicBezTo>
                    <a:pt x="1446466" y="556981"/>
                    <a:pt x="1470785" y="532662"/>
                    <a:pt x="1470785" y="508342"/>
                  </a:cubicBezTo>
                  <a:cubicBezTo>
                    <a:pt x="1470785" y="479159"/>
                    <a:pt x="1451329" y="459704"/>
                    <a:pt x="1422147" y="459704"/>
                  </a:cubicBezTo>
                  <a:close/>
                  <a:moveTo>
                    <a:pt x="1713976" y="1023909"/>
                  </a:moveTo>
                  <a:cubicBezTo>
                    <a:pt x="1709113" y="1004452"/>
                    <a:pt x="1689657" y="994725"/>
                    <a:pt x="1675066" y="999590"/>
                  </a:cubicBezTo>
                  <a:cubicBezTo>
                    <a:pt x="1655611" y="1004452"/>
                    <a:pt x="1645883" y="1023909"/>
                    <a:pt x="1650746" y="1038500"/>
                  </a:cubicBezTo>
                  <a:cubicBezTo>
                    <a:pt x="1655611" y="1057955"/>
                    <a:pt x="1675066" y="1067683"/>
                    <a:pt x="1689657" y="1062819"/>
                  </a:cubicBezTo>
                  <a:cubicBezTo>
                    <a:pt x="1709113" y="1062819"/>
                    <a:pt x="1718840" y="1043364"/>
                    <a:pt x="1713976" y="1023909"/>
                  </a:cubicBezTo>
                  <a:close/>
                  <a:moveTo>
                    <a:pt x="994129" y="488887"/>
                  </a:moveTo>
                  <a:cubicBezTo>
                    <a:pt x="974674" y="469431"/>
                    <a:pt x="945491" y="469431"/>
                    <a:pt x="930900" y="488887"/>
                  </a:cubicBezTo>
                  <a:cubicBezTo>
                    <a:pt x="911444" y="508342"/>
                    <a:pt x="911444" y="537526"/>
                    <a:pt x="930900" y="552117"/>
                  </a:cubicBezTo>
                  <a:cubicBezTo>
                    <a:pt x="950355" y="571572"/>
                    <a:pt x="979538" y="571572"/>
                    <a:pt x="994129" y="552117"/>
                  </a:cubicBezTo>
                  <a:cubicBezTo>
                    <a:pt x="1013585" y="537526"/>
                    <a:pt x="1013585" y="508342"/>
                    <a:pt x="994129" y="488887"/>
                  </a:cubicBezTo>
                  <a:close/>
                  <a:moveTo>
                    <a:pt x="1587517" y="479159"/>
                  </a:moveTo>
                  <a:cubicBezTo>
                    <a:pt x="1582653" y="454840"/>
                    <a:pt x="1553470" y="435385"/>
                    <a:pt x="1524287" y="445112"/>
                  </a:cubicBezTo>
                  <a:cubicBezTo>
                    <a:pt x="1499968" y="449976"/>
                    <a:pt x="1480512" y="479159"/>
                    <a:pt x="1490240" y="508342"/>
                  </a:cubicBezTo>
                  <a:cubicBezTo>
                    <a:pt x="1499968" y="537526"/>
                    <a:pt x="1524287" y="552117"/>
                    <a:pt x="1553470" y="542388"/>
                  </a:cubicBezTo>
                  <a:cubicBezTo>
                    <a:pt x="1577789" y="532662"/>
                    <a:pt x="1592381" y="508342"/>
                    <a:pt x="1587517" y="479159"/>
                  </a:cubicBezTo>
                  <a:close/>
                  <a:moveTo>
                    <a:pt x="1752887" y="1184415"/>
                  </a:moveTo>
                  <a:cubicBezTo>
                    <a:pt x="1748023" y="1169824"/>
                    <a:pt x="1733432" y="1160095"/>
                    <a:pt x="1718840" y="1164959"/>
                  </a:cubicBezTo>
                  <a:cubicBezTo>
                    <a:pt x="1704249" y="1169824"/>
                    <a:pt x="1694521" y="1184415"/>
                    <a:pt x="1699385" y="1199005"/>
                  </a:cubicBezTo>
                  <a:cubicBezTo>
                    <a:pt x="1704249" y="1213598"/>
                    <a:pt x="1718840" y="1223325"/>
                    <a:pt x="1733432" y="1218462"/>
                  </a:cubicBezTo>
                  <a:cubicBezTo>
                    <a:pt x="1748023" y="1213598"/>
                    <a:pt x="1752887" y="1199005"/>
                    <a:pt x="1752887" y="1184415"/>
                  </a:cubicBezTo>
                  <a:close/>
                  <a:moveTo>
                    <a:pt x="1723704" y="586164"/>
                  </a:moveTo>
                  <a:cubicBezTo>
                    <a:pt x="1699385" y="600755"/>
                    <a:pt x="1694521" y="625074"/>
                    <a:pt x="1709113" y="649393"/>
                  </a:cubicBezTo>
                  <a:cubicBezTo>
                    <a:pt x="1723704" y="673712"/>
                    <a:pt x="1748023" y="678576"/>
                    <a:pt x="1772342" y="663984"/>
                  </a:cubicBezTo>
                  <a:cubicBezTo>
                    <a:pt x="1796661" y="649393"/>
                    <a:pt x="1801525" y="625074"/>
                    <a:pt x="1786934" y="600755"/>
                  </a:cubicBezTo>
                  <a:cubicBezTo>
                    <a:pt x="1772342" y="581300"/>
                    <a:pt x="1743159" y="571572"/>
                    <a:pt x="1723704" y="586164"/>
                  </a:cubicBezTo>
                  <a:close/>
                  <a:moveTo>
                    <a:pt x="2069036" y="1184415"/>
                  </a:moveTo>
                  <a:cubicBezTo>
                    <a:pt x="2059308" y="1189279"/>
                    <a:pt x="2054444" y="1203870"/>
                    <a:pt x="2059308" y="1213598"/>
                  </a:cubicBezTo>
                  <a:cubicBezTo>
                    <a:pt x="2064172" y="1223325"/>
                    <a:pt x="2078764" y="1228189"/>
                    <a:pt x="2088491" y="1223325"/>
                  </a:cubicBezTo>
                  <a:cubicBezTo>
                    <a:pt x="2098219" y="1218462"/>
                    <a:pt x="2103083" y="1203870"/>
                    <a:pt x="2098219" y="1194143"/>
                  </a:cubicBezTo>
                  <a:cubicBezTo>
                    <a:pt x="2093355" y="1179550"/>
                    <a:pt x="2078764" y="1179550"/>
                    <a:pt x="2069036" y="1184415"/>
                  </a:cubicBezTo>
                  <a:close/>
                  <a:moveTo>
                    <a:pt x="2161449" y="1315739"/>
                  </a:moveTo>
                  <a:cubicBezTo>
                    <a:pt x="2156585" y="1306010"/>
                    <a:pt x="2146857" y="1306010"/>
                    <a:pt x="2141994" y="1310874"/>
                  </a:cubicBezTo>
                  <a:cubicBezTo>
                    <a:pt x="2132266" y="1315739"/>
                    <a:pt x="2132266" y="1325465"/>
                    <a:pt x="2137129" y="1330329"/>
                  </a:cubicBezTo>
                  <a:cubicBezTo>
                    <a:pt x="2141994" y="1340058"/>
                    <a:pt x="2151721" y="1340058"/>
                    <a:pt x="2156585" y="1335194"/>
                  </a:cubicBezTo>
                  <a:cubicBezTo>
                    <a:pt x="2166313" y="1330329"/>
                    <a:pt x="2166313" y="1320601"/>
                    <a:pt x="2161449" y="1315739"/>
                  </a:cubicBezTo>
                  <a:close/>
                  <a:moveTo>
                    <a:pt x="1991214" y="1048228"/>
                  </a:moveTo>
                  <a:cubicBezTo>
                    <a:pt x="1976623" y="1057955"/>
                    <a:pt x="1971759" y="1072547"/>
                    <a:pt x="1981487" y="1087138"/>
                  </a:cubicBezTo>
                  <a:cubicBezTo>
                    <a:pt x="1991214" y="1101729"/>
                    <a:pt x="2005806" y="1106593"/>
                    <a:pt x="2020398" y="1096866"/>
                  </a:cubicBezTo>
                  <a:cubicBezTo>
                    <a:pt x="2034989" y="1087138"/>
                    <a:pt x="2039853" y="1072547"/>
                    <a:pt x="2030125" y="1057955"/>
                  </a:cubicBezTo>
                  <a:cubicBezTo>
                    <a:pt x="2020398" y="1043364"/>
                    <a:pt x="2005806" y="1043364"/>
                    <a:pt x="1991214" y="1048228"/>
                  </a:cubicBezTo>
                  <a:close/>
                  <a:moveTo>
                    <a:pt x="1820980" y="751534"/>
                  </a:moveTo>
                  <a:cubicBezTo>
                    <a:pt x="1801525" y="761261"/>
                    <a:pt x="1796661" y="785580"/>
                    <a:pt x="1806389" y="805036"/>
                  </a:cubicBezTo>
                  <a:cubicBezTo>
                    <a:pt x="1816117" y="824491"/>
                    <a:pt x="1840436" y="829355"/>
                    <a:pt x="1859891" y="819627"/>
                  </a:cubicBezTo>
                  <a:cubicBezTo>
                    <a:pt x="1879347" y="809899"/>
                    <a:pt x="1884210" y="785580"/>
                    <a:pt x="1874483" y="766125"/>
                  </a:cubicBezTo>
                  <a:cubicBezTo>
                    <a:pt x="1859891" y="746670"/>
                    <a:pt x="1840436" y="741806"/>
                    <a:pt x="1820980" y="751534"/>
                  </a:cubicBezTo>
                  <a:close/>
                  <a:moveTo>
                    <a:pt x="1908530" y="907176"/>
                  </a:moveTo>
                  <a:cubicBezTo>
                    <a:pt x="1893938" y="916904"/>
                    <a:pt x="1889074" y="936359"/>
                    <a:pt x="1898802" y="950951"/>
                  </a:cubicBezTo>
                  <a:cubicBezTo>
                    <a:pt x="1908530" y="965542"/>
                    <a:pt x="1927985" y="970406"/>
                    <a:pt x="1942576" y="960678"/>
                  </a:cubicBezTo>
                  <a:cubicBezTo>
                    <a:pt x="1957168" y="950951"/>
                    <a:pt x="1962032" y="931495"/>
                    <a:pt x="1952304" y="916904"/>
                  </a:cubicBezTo>
                  <a:cubicBezTo>
                    <a:pt x="1942576" y="902313"/>
                    <a:pt x="1923121" y="897449"/>
                    <a:pt x="1908530" y="907176"/>
                  </a:cubicBezTo>
                  <a:close/>
                  <a:moveTo>
                    <a:pt x="1636155" y="678576"/>
                  </a:moveTo>
                  <a:cubicBezTo>
                    <a:pt x="1631291" y="654257"/>
                    <a:pt x="1602108" y="639665"/>
                    <a:pt x="1577789" y="644529"/>
                  </a:cubicBezTo>
                  <a:cubicBezTo>
                    <a:pt x="1553470" y="649393"/>
                    <a:pt x="1538879" y="678576"/>
                    <a:pt x="1543742" y="702896"/>
                  </a:cubicBezTo>
                  <a:cubicBezTo>
                    <a:pt x="1548606" y="727215"/>
                    <a:pt x="1577789" y="741806"/>
                    <a:pt x="1602108" y="736942"/>
                  </a:cubicBezTo>
                  <a:cubicBezTo>
                    <a:pt x="1626427" y="727215"/>
                    <a:pt x="1641019" y="702896"/>
                    <a:pt x="1636155" y="678576"/>
                  </a:cubicBezTo>
                  <a:close/>
                  <a:moveTo>
                    <a:pt x="1169228" y="1004452"/>
                  </a:moveTo>
                  <a:cubicBezTo>
                    <a:pt x="1149772" y="999590"/>
                    <a:pt x="1135180" y="1009316"/>
                    <a:pt x="1130317" y="1028771"/>
                  </a:cubicBezTo>
                  <a:cubicBezTo>
                    <a:pt x="1125453" y="1048228"/>
                    <a:pt x="1135180" y="1062819"/>
                    <a:pt x="1154636" y="1067683"/>
                  </a:cubicBezTo>
                  <a:cubicBezTo>
                    <a:pt x="1174091" y="1072547"/>
                    <a:pt x="1188683" y="1062819"/>
                    <a:pt x="1193547" y="1043364"/>
                  </a:cubicBezTo>
                  <a:cubicBezTo>
                    <a:pt x="1198410" y="1023909"/>
                    <a:pt x="1188683" y="1009316"/>
                    <a:pt x="1169228" y="1004452"/>
                  </a:cubicBezTo>
                  <a:close/>
                  <a:moveTo>
                    <a:pt x="1125453" y="1164959"/>
                  </a:moveTo>
                  <a:cubicBezTo>
                    <a:pt x="1110861" y="1160095"/>
                    <a:pt x="1096270" y="1169824"/>
                    <a:pt x="1091406" y="1184415"/>
                  </a:cubicBezTo>
                  <a:cubicBezTo>
                    <a:pt x="1086542" y="1199005"/>
                    <a:pt x="1096270" y="1213598"/>
                    <a:pt x="1110861" y="1218462"/>
                  </a:cubicBezTo>
                  <a:cubicBezTo>
                    <a:pt x="1125453" y="1223325"/>
                    <a:pt x="1140044" y="1213598"/>
                    <a:pt x="1144908" y="1199005"/>
                  </a:cubicBezTo>
                  <a:cubicBezTo>
                    <a:pt x="1149772" y="1184415"/>
                    <a:pt x="1140044" y="1169824"/>
                    <a:pt x="1125453" y="1164959"/>
                  </a:cubicBezTo>
                  <a:close/>
                  <a:moveTo>
                    <a:pt x="1217866" y="834218"/>
                  </a:moveTo>
                  <a:cubicBezTo>
                    <a:pt x="1198410" y="829355"/>
                    <a:pt x="1174091" y="839082"/>
                    <a:pt x="1169228" y="863401"/>
                  </a:cubicBezTo>
                  <a:cubicBezTo>
                    <a:pt x="1164363" y="882856"/>
                    <a:pt x="1174091" y="907176"/>
                    <a:pt x="1198410" y="912040"/>
                  </a:cubicBezTo>
                  <a:cubicBezTo>
                    <a:pt x="1222730" y="916904"/>
                    <a:pt x="1242185" y="907176"/>
                    <a:pt x="1247049" y="882856"/>
                  </a:cubicBezTo>
                  <a:cubicBezTo>
                    <a:pt x="1247049" y="858537"/>
                    <a:pt x="1237321" y="839082"/>
                    <a:pt x="1217866" y="834218"/>
                  </a:cubicBezTo>
                  <a:close/>
                  <a:moveTo>
                    <a:pt x="1023313" y="751534"/>
                  </a:moveTo>
                  <a:cubicBezTo>
                    <a:pt x="1003857" y="741806"/>
                    <a:pt x="979538" y="746670"/>
                    <a:pt x="969810" y="766125"/>
                  </a:cubicBezTo>
                  <a:cubicBezTo>
                    <a:pt x="960083" y="785580"/>
                    <a:pt x="964946" y="809899"/>
                    <a:pt x="984402" y="819627"/>
                  </a:cubicBezTo>
                  <a:cubicBezTo>
                    <a:pt x="1003857" y="829355"/>
                    <a:pt x="1028176" y="824491"/>
                    <a:pt x="1037904" y="805036"/>
                  </a:cubicBezTo>
                  <a:cubicBezTo>
                    <a:pt x="1047632" y="785580"/>
                    <a:pt x="1042768" y="761261"/>
                    <a:pt x="1023313" y="751534"/>
                  </a:cubicBezTo>
                  <a:close/>
                  <a:moveTo>
                    <a:pt x="1266504" y="644529"/>
                  </a:moveTo>
                  <a:cubicBezTo>
                    <a:pt x="1242185" y="639665"/>
                    <a:pt x="1217866" y="654257"/>
                    <a:pt x="1208138" y="678576"/>
                  </a:cubicBezTo>
                  <a:cubicBezTo>
                    <a:pt x="1203274" y="702896"/>
                    <a:pt x="1217866" y="727215"/>
                    <a:pt x="1242185" y="736942"/>
                  </a:cubicBezTo>
                  <a:cubicBezTo>
                    <a:pt x="1266504" y="741806"/>
                    <a:pt x="1290823" y="727215"/>
                    <a:pt x="1300551" y="702896"/>
                  </a:cubicBezTo>
                  <a:cubicBezTo>
                    <a:pt x="1310278" y="678576"/>
                    <a:pt x="1290823" y="649393"/>
                    <a:pt x="1266504" y="644529"/>
                  </a:cubicBezTo>
                  <a:close/>
                  <a:moveTo>
                    <a:pt x="1086542" y="1315739"/>
                  </a:moveTo>
                  <a:cubicBezTo>
                    <a:pt x="1076815" y="1310874"/>
                    <a:pt x="1062223" y="1320601"/>
                    <a:pt x="1062223" y="1330329"/>
                  </a:cubicBezTo>
                  <a:cubicBezTo>
                    <a:pt x="1057359" y="1340058"/>
                    <a:pt x="1067087" y="1354649"/>
                    <a:pt x="1076815" y="1354649"/>
                  </a:cubicBezTo>
                  <a:cubicBezTo>
                    <a:pt x="1086542" y="1359513"/>
                    <a:pt x="1101134" y="1349784"/>
                    <a:pt x="1101134" y="1340058"/>
                  </a:cubicBezTo>
                  <a:cubicBezTo>
                    <a:pt x="1105998" y="1330329"/>
                    <a:pt x="1096270" y="1315739"/>
                    <a:pt x="1086542" y="1315739"/>
                  </a:cubicBezTo>
                  <a:close/>
                  <a:moveTo>
                    <a:pt x="1422147" y="663984"/>
                  </a:moveTo>
                  <a:cubicBezTo>
                    <a:pt x="1397827" y="663984"/>
                    <a:pt x="1378372" y="683441"/>
                    <a:pt x="1378372" y="707760"/>
                  </a:cubicBezTo>
                  <a:cubicBezTo>
                    <a:pt x="1378372" y="732079"/>
                    <a:pt x="1397827" y="751534"/>
                    <a:pt x="1422147" y="751534"/>
                  </a:cubicBezTo>
                  <a:cubicBezTo>
                    <a:pt x="1446466" y="751534"/>
                    <a:pt x="1465921" y="732079"/>
                    <a:pt x="1465921" y="707760"/>
                  </a:cubicBezTo>
                  <a:cubicBezTo>
                    <a:pt x="1465921" y="683441"/>
                    <a:pt x="1446466" y="663984"/>
                    <a:pt x="1422147" y="663984"/>
                  </a:cubicBezTo>
                  <a:close/>
                  <a:moveTo>
                    <a:pt x="1422147" y="1038500"/>
                  </a:moveTo>
                  <a:cubicBezTo>
                    <a:pt x="1402691" y="1038500"/>
                    <a:pt x="1388100" y="1053091"/>
                    <a:pt x="1388100" y="1072547"/>
                  </a:cubicBezTo>
                  <a:cubicBezTo>
                    <a:pt x="1388100" y="1092002"/>
                    <a:pt x="1402691" y="1106593"/>
                    <a:pt x="1422147" y="1106593"/>
                  </a:cubicBezTo>
                  <a:cubicBezTo>
                    <a:pt x="1441602" y="1106593"/>
                    <a:pt x="1456193" y="1092002"/>
                    <a:pt x="1456193" y="1072547"/>
                  </a:cubicBezTo>
                  <a:cubicBezTo>
                    <a:pt x="1456193" y="1053091"/>
                    <a:pt x="1441602" y="1038500"/>
                    <a:pt x="1422147" y="1038500"/>
                  </a:cubicBezTo>
                  <a:close/>
                  <a:moveTo>
                    <a:pt x="1422147" y="1203870"/>
                  </a:moveTo>
                  <a:cubicBezTo>
                    <a:pt x="1407555" y="1203870"/>
                    <a:pt x="1392964" y="1218462"/>
                    <a:pt x="1392964" y="1233053"/>
                  </a:cubicBezTo>
                  <a:cubicBezTo>
                    <a:pt x="1392964" y="1247644"/>
                    <a:pt x="1407555" y="1262236"/>
                    <a:pt x="1422147" y="1262236"/>
                  </a:cubicBezTo>
                  <a:cubicBezTo>
                    <a:pt x="1436738" y="1262236"/>
                    <a:pt x="1451329" y="1247644"/>
                    <a:pt x="1451329" y="1233053"/>
                  </a:cubicBezTo>
                  <a:cubicBezTo>
                    <a:pt x="1451329" y="1218462"/>
                    <a:pt x="1436738" y="1203870"/>
                    <a:pt x="1422147" y="1203870"/>
                  </a:cubicBezTo>
                  <a:close/>
                  <a:moveTo>
                    <a:pt x="1422147" y="858537"/>
                  </a:moveTo>
                  <a:cubicBezTo>
                    <a:pt x="1402691" y="858537"/>
                    <a:pt x="1383236" y="877994"/>
                    <a:pt x="1383236" y="897449"/>
                  </a:cubicBezTo>
                  <a:cubicBezTo>
                    <a:pt x="1383236" y="916904"/>
                    <a:pt x="1402691" y="936359"/>
                    <a:pt x="1422147" y="936359"/>
                  </a:cubicBezTo>
                  <a:cubicBezTo>
                    <a:pt x="1441602" y="936359"/>
                    <a:pt x="1461057" y="916904"/>
                    <a:pt x="1461057" y="897449"/>
                  </a:cubicBezTo>
                  <a:cubicBezTo>
                    <a:pt x="1461057" y="877994"/>
                    <a:pt x="1441602" y="858537"/>
                    <a:pt x="1422147" y="858537"/>
                  </a:cubicBezTo>
                  <a:close/>
                  <a:moveTo>
                    <a:pt x="1320006" y="445112"/>
                  </a:moveTo>
                  <a:cubicBezTo>
                    <a:pt x="1290823" y="440249"/>
                    <a:pt x="1266504" y="454840"/>
                    <a:pt x="1256776" y="479159"/>
                  </a:cubicBezTo>
                  <a:cubicBezTo>
                    <a:pt x="1251912" y="508342"/>
                    <a:pt x="1266504" y="532662"/>
                    <a:pt x="1290823" y="542388"/>
                  </a:cubicBezTo>
                  <a:cubicBezTo>
                    <a:pt x="1320006" y="547252"/>
                    <a:pt x="1344325" y="532662"/>
                    <a:pt x="1354053" y="508342"/>
                  </a:cubicBezTo>
                  <a:cubicBezTo>
                    <a:pt x="1363781" y="479159"/>
                    <a:pt x="1344325" y="449976"/>
                    <a:pt x="1320006" y="445112"/>
                  </a:cubicBezTo>
                  <a:close/>
                  <a:moveTo>
                    <a:pt x="1422147" y="1500563"/>
                  </a:moveTo>
                  <a:cubicBezTo>
                    <a:pt x="1412419" y="1500563"/>
                    <a:pt x="1407555" y="1505428"/>
                    <a:pt x="1407555" y="1515154"/>
                  </a:cubicBezTo>
                  <a:cubicBezTo>
                    <a:pt x="1407555" y="1524883"/>
                    <a:pt x="1412419" y="1529747"/>
                    <a:pt x="1422147" y="1529747"/>
                  </a:cubicBezTo>
                  <a:cubicBezTo>
                    <a:pt x="1431874" y="1529747"/>
                    <a:pt x="1436738" y="1524883"/>
                    <a:pt x="1436738" y="1515154"/>
                  </a:cubicBezTo>
                  <a:cubicBezTo>
                    <a:pt x="1436738" y="1510292"/>
                    <a:pt x="1431874" y="1500563"/>
                    <a:pt x="1422147" y="1500563"/>
                  </a:cubicBezTo>
                  <a:close/>
                  <a:moveTo>
                    <a:pt x="1422147" y="1359513"/>
                  </a:moveTo>
                  <a:cubicBezTo>
                    <a:pt x="1412419" y="1359513"/>
                    <a:pt x="1402691" y="1369239"/>
                    <a:pt x="1402691" y="1378968"/>
                  </a:cubicBezTo>
                  <a:cubicBezTo>
                    <a:pt x="1402691" y="1388696"/>
                    <a:pt x="1412419" y="1398423"/>
                    <a:pt x="1422147" y="1398423"/>
                  </a:cubicBezTo>
                  <a:cubicBezTo>
                    <a:pt x="1431874" y="1398423"/>
                    <a:pt x="1441602" y="1388696"/>
                    <a:pt x="1441602" y="1378968"/>
                  </a:cubicBezTo>
                  <a:cubicBezTo>
                    <a:pt x="1441602" y="1369239"/>
                    <a:pt x="1431874" y="1359513"/>
                    <a:pt x="1422147" y="1359513"/>
                  </a:cubicBezTo>
                  <a:close/>
                </a:path>
              </a:pathLst>
            </a:custGeom>
            <a:solidFill>
              <a:srgbClr val="ACDAD4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1" name="フリーフォーム: 図形 30">
              <a:extLst>
                <a:ext uri="{FF2B5EF4-FFF2-40B4-BE49-F238E27FC236}">
                  <a16:creationId xmlns:a16="http://schemas.microsoft.com/office/drawing/2014/main" id="{B82E063C-2836-4A61-B861-6E2776A71D84}"/>
                </a:ext>
              </a:extLst>
            </p:cNvPr>
            <p:cNvSpPr/>
            <p:nvPr/>
          </p:nvSpPr>
          <p:spPr>
            <a:xfrm rot="5400000">
              <a:off x="17444695" y="4732058"/>
              <a:ext cx="2494008" cy="3083667"/>
            </a:xfrm>
            <a:custGeom>
              <a:avLst/>
              <a:gdLst>
                <a:gd name="connsiteX0" fmla="*/ 2134085 w 2494008"/>
                <a:gd name="connsiteY0" fmla="*/ 928992 h 3083667"/>
                <a:gd name="connsiteX1" fmla="*/ 2134085 w 2494008"/>
                <a:gd name="connsiteY1" fmla="*/ 690664 h 3083667"/>
                <a:gd name="connsiteX2" fmla="*/ 2007625 w 2494008"/>
                <a:gd name="connsiteY2" fmla="*/ 564205 h 3083667"/>
                <a:gd name="connsiteX3" fmla="*/ 1837391 w 2494008"/>
                <a:gd name="connsiteY3" fmla="*/ 564205 h 3083667"/>
                <a:gd name="connsiteX4" fmla="*/ 1837391 w 2494008"/>
                <a:gd name="connsiteY4" fmla="*/ 476655 h 3083667"/>
                <a:gd name="connsiteX5" fmla="*/ 1949260 w 2494008"/>
                <a:gd name="connsiteY5" fmla="*/ 476655 h 3083667"/>
                <a:gd name="connsiteX6" fmla="*/ 2075720 w 2494008"/>
                <a:gd name="connsiteY6" fmla="*/ 359923 h 3083667"/>
                <a:gd name="connsiteX7" fmla="*/ 2075720 w 2494008"/>
                <a:gd name="connsiteY7" fmla="*/ 126460 h 3083667"/>
                <a:gd name="connsiteX8" fmla="*/ 1949260 w 2494008"/>
                <a:gd name="connsiteY8" fmla="*/ 0 h 3083667"/>
                <a:gd name="connsiteX9" fmla="*/ 1477468 w 2494008"/>
                <a:gd name="connsiteY9" fmla="*/ 0 h 3083667"/>
                <a:gd name="connsiteX10" fmla="*/ 1351008 w 2494008"/>
                <a:gd name="connsiteY10" fmla="*/ 126460 h 3083667"/>
                <a:gd name="connsiteX11" fmla="*/ 1351008 w 2494008"/>
                <a:gd name="connsiteY11" fmla="*/ 150779 h 3083667"/>
                <a:gd name="connsiteX12" fmla="*/ 246919 w 2494008"/>
                <a:gd name="connsiteY12" fmla="*/ 150779 h 3083667"/>
                <a:gd name="connsiteX13" fmla="*/ 37774 w 2494008"/>
                <a:gd name="connsiteY13" fmla="*/ 291830 h 3083667"/>
                <a:gd name="connsiteX14" fmla="*/ 3728 w 2494008"/>
                <a:gd name="connsiteY14" fmla="*/ 379378 h 3083667"/>
                <a:gd name="connsiteX15" fmla="*/ 28047 w 2494008"/>
                <a:gd name="connsiteY15" fmla="*/ 432881 h 3083667"/>
                <a:gd name="connsiteX16" fmla="*/ 110732 w 2494008"/>
                <a:gd name="connsiteY16" fmla="*/ 466928 h 3083667"/>
                <a:gd name="connsiteX17" fmla="*/ 164234 w 2494008"/>
                <a:gd name="connsiteY17" fmla="*/ 442609 h 3083667"/>
                <a:gd name="connsiteX18" fmla="*/ 198281 w 2494008"/>
                <a:gd name="connsiteY18" fmla="*/ 355059 h 3083667"/>
                <a:gd name="connsiteX19" fmla="*/ 251783 w 2494008"/>
                <a:gd name="connsiteY19" fmla="*/ 321013 h 3083667"/>
                <a:gd name="connsiteX20" fmla="*/ 1355873 w 2494008"/>
                <a:gd name="connsiteY20" fmla="*/ 321013 h 3083667"/>
                <a:gd name="connsiteX21" fmla="*/ 1355873 w 2494008"/>
                <a:gd name="connsiteY21" fmla="*/ 359923 h 3083667"/>
                <a:gd name="connsiteX22" fmla="*/ 1482332 w 2494008"/>
                <a:gd name="connsiteY22" fmla="*/ 476655 h 3083667"/>
                <a:gd name="connsiteX23" fmla="*/ 1594200 w 2494008"/>
                <a:gd name="connsiteY23" fmla="*/ 476655 h 3083667"/>
                <a:gd name="connsiteX24" fmla="*/ 1594200 w 2494008"/>
                <a:gd name="connsiteY24" fmla="*/ 564205 h 3083667"/>
                <a:gd name="connsiteX25" fmla="*/ 1423966 w 2494008"/>
                <a:gd name="connsiteY25" fmla="*/ 564205 h 3083667"/>
                <a:gd name="connsiteX26" fmla="*/ 1297507 w 2494008"/>
                <a:gd name="connsiteY26" fmla="*/ 690664 h 3083667"/>
                <a:gd name="connsiteX27" fmla="*/ 1297507 w 2494008"/>
                <a:gd name="connsiteY27" fmla="*/ 928992 h 3083667"/>
                <a:gd name="connsiteX28" fmla="*/ 932719 w 2494008"/>
                <a:gd name="connsiteY28" fmla="*/ 1376463 h 3083667"/>
                <a:gd name="connsiteX29" fmla="*/ 932719 w 2494008"/>
                <a:gd name="connsiteY29" fmla="*/ 3025303 h 3083667"/>
                <a:gd name="connsiteX30" fmla="*/ 991085 w 2494008"/>
                <a:gd name="connsiteY30" fmla="*/ 3083668 h 3083667"/>
                <a:gd name="connsiteX31" fmla="*/ 2435643 w 2494008"/>
                <a:gd name="connsiteY31" fmla="*/ 3083668 h 3083667"/>
                <a:gd name="connsiteX32" fmla="*/ 2494009 w 2494008"/>
                <a:gd name="connsiteY32" fmla="*/ 3025303 h 3083667"/>
                <a:gd name="connsiteX33" fmla="*/ 2494009 w 2494008"/>
                <a:gd name="connsiteY33" fmla="*/ 1376463 h 3083667"/>
                <a:gd name="connsiteX34" fmla="*/ 2134085 w 2494008"/>
                <a:gd name="connsiteY34" fmla="*/ 928992 h 3083667"/>
                <a:gd name="connsiteX35" fmla="*/ 1944396 w 2494008"/>
                <a:gd name="connsiteY35" fmla="*/ 685800 h 3083667"/>
                <a:gd name="connsiteX36" fmla="*/ 1958987 w 2494008"/>
                <a:gd name="connsiteY36" fmla="*/ 671208 h 3083667"/>
                <a:gd name="connsiteX37" fmla="*/ 2002762 w 2494008"/>
                <a:gd name="connsiteY37" fmla="*/ 671208 h 3083667"/>
                <a:gd name="connsiteX38" fmla="*/ 2017353 w 2494008"/>
                <a:gd name="connsiteY38" fmla="*/ 685800 h 3083667"/>
                <a:gd name="connsiteX39" fmla="*/ 2017353 w 2494008"/>
                <a:gd name="connsiteY39" fmla="*/ 904673 h 3083667"/>
                <a:gd name="connsiteX40" fmla="*/ 2002762 w 2494008"/>
                <a:gd name="connsiteY40" fmla="*/ 919264 h 3083667"/>
                <a:gd name="connsiteX41" fmla="*/ 1958987 w 2494008"/>
                <a:gd name="connsiteY41" fmla="*/ 919264 h 3083667"/>
                <a:gd name="connsiteX42" fmla="*/ 1944396 w 2494008"/>
                <a:gd name="connsiteY42" fmla="*/ 904673 h 3083667"/>
                <a:gd name="connsiteX43" fmla="*/ 1944396 w 2494008"/>
                <a:gd name="connsiteY43" fmla="*/ 685800 h 3083667"/>
                <a:gd name="connsiteX44" fmla="*/ 1876302 w 2494008"/>
                <a:gd name="connsiteY44" fmla="*/ 671208 h 3083667"/>
                <a:gd name="connsiteX45" fmla="*/ 1890894 w 2494008"/>
                <a:gd name="connsiteY45" fmla="*/ 685800 h 3083667"/>
                <a:gd name="connsiteX46" fmla="*/ 1890894 w 2494008"/>
                <a:gd name="connsiteY46" fmla="*/ 904673 h 3083667"/>
                <a:gd name="connsiteX47" fmla="*/ 1876302 w 2494008"/>
                <a:gd name="connsiteY47" fmla="*/ 919264 h 3083667"/>
                <a:gd name="connsiteX48" fmla="*/ 1822800 w 2494008"/>
                <a:gd name="connsiteY48" fmla="*/ 919264 h 3083667"/>
                <a:gd name="connsiteX49" fmla="*/ 1808209 w 2494008"/>
                <a:gd name="connsiteY49" fmla="*/ 904673 h 3083667"/>
                <a:gd name="connsiteX50" fmla="*/ 1808209 w 2494008"/>
                <a:gd name="connsiteY50" fmla="*/ 685800 h 3083667"/>
                <a:gd name="connsiteX51" fmla="*/ 1822800 w 2494008"/>
                <a:gd name="connsiteY51" fmla="*/ 671208 h 3083667"/>
                <a:gd name="connsiteX52" fmla="*/ 1876302 w 2494008"/>
                <a:gd name="connsiteY52" fmla="*/ 671208 h 3083667"/>
                <a:gd name="connsiteX53" fmla="*/ 1462877 w 2494008"/>
                <a:gd name="connsiteY53" fmla="*/ 369651 h 3083667"/>
                <a:gd name="connsiteX54" fmla="*/ 1462877 w 2494008"/>
                <a:gd name="connsiteY54" fmla="*/ 369651 h 3083667"/>
                <a:gd name="connsiteX55" fmla="*/ 1462877 w 2494008"/>
                <a:gd name="connsiteY55" fmla="*/ 107005 h 3083667"/>
                <a:gd name="connsiteX56" fmla="*/ 1963851 w 2494008"/>
                <a:gd name="connsiteY56" fmla="*/ 107005 h 3083667"/>
                <a:gd name="connsiteX57" fmla="*/ 1963851 w 2494008"/>
                <a:gd name="connsiteY57" fmla="*/ 369651 h 3083667"/>
                <a:gd name="connsiteX58" fmla="*/ 1462877 w 2494008"/>
                <a:gd name="connsiteY58" fmla="*/ 369651 h 3083667"/>
                <a:gd name="connsiteX59" fmla="*/ 1730387 w 2494008"/>
                <a:gd name="connsiteY59" fmla="*/ 559340 h 3083667"/>
                <a:gd name="connsiteX60" fmla="*/ 1715796 w 2494008"/>
                <a:gd name="connsiteY60" fmla="*/ 544750 h 3083667"/>
                <a:gd name="connsiteX61" fmla="*/ 1715796 w 2494008"/>
                <a:gd name="connsiteY61" fmla="*/ 486383 h 3083667"/>
                <a:gd name="connsiteX62" fmla="*/ 1730387 w 2494008"/>
                <a:gd name="connsiteY62" fmla="*/ 471792 h 3083667"/>
                <a:gd name="connsiteX63" fmla="*/ 1783890 w 2494008"/>
                <a:gd name="connsiteY63" fmla="*/ 471792 h 3083667"/>
                <a:gd name="connsiteX64" fmla="*/ 1798481 w 2494008"/>
                <a:gd name="connsiteY64" fmla="*/ 486383 h 3083667"/>
                <a:gd name="connsiteX65" fmla="*/ 1798481 w 2494008"/>
                <a:gd name="connsiteY65" fmla="*/ 544750 h 3083667"/>
                <a:gd name="connsiteX66" fmla="*/ 1783890 w 2494008"/>
                <a:gd name="connsiteY66" fmla="*/ 559340 h 3083667"/>
                <a:gd name="connsiteX67" fmla="*/ 1730387 w 2494008"/>
                <a:gd name="connsiteY67" fmla="*/ 559340 h 3083667"/>
                <a:gd name="connsiteX68" fmla="*/ 1754706 w 2494008"/>
                <a:gd name="connsiteY68" fmla="*/ 685800 h 3083667"/>
                <a:gd name="connsiteX69" fmla="*/ 1754706 w 2494008"/>
                <a:gd name="connsiteY69" fmla="*/ 904673 h 3083667"/>
                <a:gd name="connsiteX70" fmla="*/ 1740115 w 2494008"/>
                <a:gd name="connsiteY70" fmla="*/ 919264 h 3083667"/>
                <a:gd name="connsiteX71" fmla="*/ 1686613 w 2494008"/>
                <a:gd name="connsiteY71" fmla="*/ 919264 h 3083667"/>
                <a:gd name="connsiteX72" fmla="*/ 1672022 w 2494008"/>
                <a:gd name="connsiteY72" fmla="*/ 904673 h 3083667"/>
                <a:gd name="connsiteX73" fmla="*/ 1672022 w 2494008"/>
                <a:gd name="connsiteY73" fmla="*/ 685800 h 3083667"/>
                <a:gd name="connsiteX74" fmla="*/ 1686613 w 2494008"/>
                <a:gd name="connsiteY74" fmla="*/ 671208 h 3083667"/>
                <a:gd name="connsiteX75" fmla="*/ 1740115 w 2494008"/>
                <a:gd name="connsiteY75" fmla="*/ 671208 h 3083667"/>
                <a:gd name="connsiteX76" fmla="*/ 1754706 w 2494008"/>
                <a:gd name="connsiteY76" fmla="*/ 685800 h 3083667"/>
                <a:gd name="connsiteX77" fmla="*/ 1530970 w 2494008"/>
                <a:gd name="connsiteY77" fmla="*/ 685800 h 3083667"/>
                <a:gd name="connsiteX78" fmla="*/ 1545562 w 2494008"/>
                <a:gd name="connsiteY78" fmla="*/ 671208 h 3083667"/>
                <a:gd name="connsiteX79" fmla="*/ 1599064 w 2494008"/>
                <a:gd name="connsiteY79" fmla="*/ 671208 h 3083667"/>
                <a:gd name="connsiteX80" fmla="*/ 1613656 w 2494008"/>
                <a:gd name="connsiteY80" fmla="*/ 685800 h 3083667"/>
                <a:gd name="connsiteX81" fmla="*/ 1613656 w 2494008"/>
                <a:gd name="connsiteY81" fmla="*/ 904673 h 3083667"/>
                <a:gd name="connsiteX82" fmla="*/ 1599064 w 2494008"/>
                <a:gd name="connsiteY82" fmla="*/ 919264 h 3083667"/>
                <a:gd name="connsiteX83" fmla="*/ 1545562 w 2494008"/>
                <a:gd name="connsiteY83" fmla="*/ 919264 h 3083667"/>
                <a:gd name="connsiteX84" fmla="*/ 1530970 w 2494008"/>
                <a:gd name="connsiteY84" fmla="*/ 904673 h 3083667"/>
                <a:gd name="connsiteX85" fmla="*/ 1530970 w 2494008"/>
                <a:gd name="connsiteY85" fmla="*/ 685800 h 3083667"/>
                <a:gd name="connsiteX86" fmla="*/ 1404511 w 2494008"/>
                <a:gd name="connsiteY86" fmla="*/ 685800 h 3083667"/>
                <a:gd name="connsiteX87" fmla="*/ 1419103 w 2494008"/>
                <a:gd name="connsiteY87" fmla="*/ 671208 h 3083667"/>
                <a:gd name="connsiteX88" fmla="*/ 1458013 w 2494008"/>
                <a:gd name="connsiteY88" fmla="*/ 671208 h 3083667"/>
                <a:gd name="connsiteX89" fmla="*/ 1472604 w 2494008"/>
                <a:gd name="connsiteY89" fmla="*/ 685800 h 3083667"/>
                <a:gd name="connsiteX90" fmla="*/ 1472604 w 2494008"/>
                <a:gd name="connsiteY90" fmla="*/ 904673 h 3083667"/>
                <a:gd name="connsiteX91" fmla="*/ 1458013 w 2494008"/>
                <a:gd name="connsiteY91" fmla="*/ 919264 h 3083667"/>
                <a:gd name="connsiteX92" fmla="*/ 1414238 w 2494008"/>
                <a:gd name="connsiteY92" fmla="*/ 919264 h 3083667"/>
                <a:gd name="connsiteX93" fmla="*/ 1399647 w 2494008"/>
                <a:gd name="connsiteY93" fmla="*/ 904673 h 3083667"/>
                <a:gd name="connsiteX94" fmla="*/ 1399647 w 2494008"/>
                <a:gd name="connsiteY94" fmla="*/ 685800 h 3083667"/>
                <a:gd name="connsiteX95" fmla="*/ 2080583 w 2494008"/>
                <a:gd name="connsiteY95" fmla="*/ 2159540 h 3083667"/>
                <a:gd name="connsiteX96" fmla="*/ 1832528 w 2494008"/>
                <a:gd name="connsiteY96" fmla="*/ 2159540 h 3083667"/>
                <a:gd name="connsiteX97" fmla="*/ 1832528 w 2494008"/>
                <a:gd name="connsiteY97" fmla="*/ 2407596 h 3083667"/>
                <a:gd name="connsiteX98" fmla="*/ 1594200 w 2494008"/>
                <a:gd name="connsiteY98" fmla="*/ 2407596 h 3083667"/>
                <a:gd name="connsiteX99" fmla="*/ 1594200 w 2494008"/>
                <a:gd name="connsiteY99" fmla="*/ 2159540 h 3083667"/>
                <a:gd name="connsiteX100" fmla="*/ 1346145 w 2494008"/>
                <a:gd name="connsiteY100" fmla="*/ 2159540 h 3083667"/>
                <a:gd name="connsiteX101" fmla="*/ 1346145 w 2494008"/>
                <a:gd name="connsiteY101" fmla="*/ 1921213 h 3083667"/>
                <a:gd name="connsiteX102" fmla="*/ 1594200 w 2494008"/>
                <a:gd name="connsiteY102" fmla="*/ 1921213 h 3083667"/>
                <a:gd name="connsiteX103" fmla="*/ 1594200 w 2494008"/>
                <a:gd name="connsiteY103" fmla="*/ 1673157 h 3083667"/>
                <a:gd name="connsiteX104" fmla="*/ 1832528 w 2494008"/>
                <a:gd name="connsiteY104" fmla="*/ 1673157 h 3083667"/>
                <a:gd name="connsiteX105" fmla="*/ 1832528 w 2494008"/>
                <a:gd name="connsiteY105" fmla="*/ 1921213 h 3083667"/>
                <a:gd name="connsiteX106" fmla="*/ 2080583 w 2494008"/>
                <a:gd name="connsiteY106" fmla="*/ 1921213 h 3083667"/>
                <a:gd name="connsiteX107" fmla="*/ 2080583 w 2494008"/>
                <a:gd name="connsiteY107" fmla="*/ 2159540 h 3083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494008" h="3083667">
                  <a:moveTo>
                    <a:pt x="2134085" y="928992"/>
                  </a:moveTo>
                  <a:lnTo>
                    <a:pt x="2134085" y="690664"/>
                  </a:lnTo>
                  <a:cubicBezTo>
                    <a:pt x="2134085" y="617707"/>
                    <a:pt x="2075720" y="564205"/>
                    <a:pt x="2007625" y="564205"/>
                  </a:cubicBezTo>
                  <a:lnTo>
                    <a:pt x="1837391" y="564205"/>
                  </a:lnTo>
                  <a:lnTo>
                    <a:pt x="1837391" y="476655"/>
                  </a:lnTo>
                  <a:lnTo>
                    <a:pt x="1949260" y="476655"/>
                  </a:lnTo>
                  <a:cubicBezTo>
                    <a:pt x="2022217" y="476655"/>
                    <a:pt x="2075720" y="432881"/>
                    <a:pt x="2075720" y="359923"/>
                  </a:cubicBezTo>
                  <a:lnTo>
                    <a:pt x="2075720" y="126460"/>
                  </a:lnTo>
                  <a:cubicBezTo>
                    <a:pt x="2075720" y="53502"/>
                    <a:pt x="2017353" y="0"/>
                    <a:pt x="1949260" y="0"/>
                  </a:cubicBezTo>
                  <a:lnTo>
                    <a:pt x="1477468" y="0"/>
                  </a:lnTo>
                  <a:cubicBezTo>
                    <a:pt x="1404511" y="0"/>
                    <a:pt x="1351008" y="58367"/>
                    <a:pt x="1351008" y="126460"/>
                  </a:cubicBezTo>
                  <a:lnTo>
                    <a:pt x="1351008" y="150779"/>
                  </a:lnTo>
                  <a:lnTo>
                    <a:pt x="246919" y="150779"/>
                  </a:lnTo>
                  <a:cubicBezTo>
                    <a:pt x="154506" y="150779"/>
                    <a:pt x="71821" y="204281"/>
                    <a:pt x="37774" y="291830"/>
                  </a:cubicBezTo>
                  <a:lnTo>
                    <a:pt x="3728" y="379378"/>
                  </a:lnTo>
                  <a:cubicBezTo>
                    <a:pt x="-6000" y="398835"/>
                    <a:pt x="3728" y="423154"/>
                    <a:pt x="28047" y="432881"/>
                  </a:cubicBezTo>
                  <a:lnTo>
                    <a:pt x="110732" y="466928"/>
                  </a:lnTo>
                  <a:cubicBezTo>
                    <a:pt x="130187" y="476655"/>
                    <a:pt x="154506" y="466928"/>
                    <a:pt x="164234" y="442609"/>
                  </a:cubicBezTo>
                  <a:lnTo>
                    <a:pt x="198281" y="355059"/>
                  </a:lnTo>
                  <a:cubicBezTo>
                    <a:pt x="208008" y="330740"/>
                    <a:pt x="227464" y="321013"/>
                    <a:pt x="251783" y="321013"/>
                  </a:cubicBezTo>
                  <a:lnTo>
                    <a:pt x="1355873" y="321013"/>
                  </a:lnTo>
                  <a:lnTo>
                    <a:pt x="1355873" y="359923"/>
                  </a:lnTo>
                  <a:cubicBezTo>
                    <a:pt x="1355873" y="432881"/>
                    <a:pt x="1414238" y="476655"/>
                    <a:pt x="1482332" y="476655"/>
                  </a:cubicBezTo>
                  <a:lnTo>
                    <a:pt x="1594200" y="476655"/>
                  </a:lnTo>
                  <a:lnTo>
                    <a:pt x="1594200" y="564205"/>
                  </a:lnTo>
                  <a:lnTo>
                    <a:pt x="1423966" y="564205"/>
                  </a:lnTo>
                  <a:cubicBezTo>
                    <a:pt x="1351008" y="564205"/>
                    <a:pt x="1297507" y="622570"/>
                    <a:pt x="1297507" y="690664"/>
                  </a:cubicBezTo>
                  <a:lnTo>
                    <a:pt x="1297507" y="928992"/>
                  </a:lnTo>
                  <a:cubicBezTo>
                    <a:pt x="1088362" y="972766"/>
                    <a:pt x="932719" y="1157591"/>
                    <a:pt x="932719" y="1376463"/>
                  </a:cubicBezTo>
                  <a:lnTo>
                    <a:pt x="932719" y="3025303"/>
                  </a:lnTo>
                  <a:cubicBezTo>
                    <a:pt x="932719" y="3059349"/>
                    <a:pt x="957038" y="3083668"/>
                    <a:pt x="991085" y="3083668"/>
                  </a:cubicBezTo>
                  <a:lnTo>
                    <a:pt x="2435643" y="3083668"/>
                  </a:lnTo>
                  <a:cubicBezTo>
                    <a:pt x="2469689" y="3083668"/>
                    <a:pt x="2494009" y="3059349"/>
                    <a:pt x="2494009" y="3025303"/>
                  </a:cubicBezTo>
                  <a:lnTo>
                    <a:pt x="2494009" y="1376463"/>
                  </a:lnTo>
                  <a:cubicBezTo>
                    <a:pt x="2494009" y="1152728"/>
                    <a:pt x="2338366" y="967902"/>
                    <a:pt x="2134085" y="928992"/>
                  </a:cubicBezTo>
                  <a:close/>
                  <a:moveTo>
                    <a:pt x="1944396" y="685800"/>
                  </a:moveTo>
                  <a:cubicBezTo>
                    <a:pt x="1944396" y="676072"/>
                    <a:pt x="1949260" y="671208"/>
                    <a:pt x="1958987" y="671208"/>
                  </a:cubicBezTo>
                  <a:lnTo>
                    <a:pt x="2002762" y="671208"/>
                  </a:lnTo>
                  <a:cubicBezTo>
                    <a:pt x="2012490" y="671208"/>
                    <a:pt x="2017353" y="676072"/>
                    <a:pt x="2017353" y="685800"/>
                  </a:cubicBezTo>
                  <a:lnTo>
                    <a:pt x="2017353" y="904673"/>
                  </a:lnTo>
                  <a:cubicBezTo>
                    <a:pt x="2017353" y="914399"/>
                    <a:pt x="2012490" y="919264"/>
                    <a:pt x="2002762" y="919264"/>
                  </a:cubicBezTo>
                  <a:lnTo>
                    <a:pt x="1958987" y="919264"/>
                  </a:lnTo>
                  <a:cubicBezTo>
                    <a:pt x="1949260" y="919264"/>
                    <a:pt x="1944396" y="914399"/>
                    <a:pt x="1944396" y="904673"/>
                  </a:cubicBezTo>
                  <a:lnTo>
                    <a:pt x="1944396" y="685800"/>
                  </a:lnTo>
                  <a:close/>
                  <a:moveTo>
                    <a:pt x="1876302" y="671208"/>
                  </a:moveTo>
                  <a:cubicBezTo>
                    <a:pt x="1886030" y="671208"/>
                    <a:pt x="1890894" y="676072"/>
                    <a:pt x="1890894" y="685800"/>
                  </a:cubicBezTo>
                  <a:lnTo>
                    <a:pt x="1890894" y="904673"/>
                  </a:lnTo>
                  <a:cubicBezTo>
                    <a:pt x="1890894" y="914399"/>
                    <a:pt x="1886030" y="919264"/>
                    <a:pt x="1876302" y="919264"/>
                  </a:cubicBezTo>
                  <a:lnTo>
                    <a:pt x="1822800" y="919264"/>
                  </a:lnTo>
                  <a:cubicBezTo>
                    <a:pt x="1813072" y="919264"/>
                    <a:pt x="1808209" y="914399"/>
                    <a:pt x="1808209" y="904673"/>
                  </a:cubicBezTo>
                  <a:lnTo>
                    <a:pt x="1808209" y="685800"/>
                  </a:lnTo>
                  <a:cubicBezTo>
                    <a:pt x="1808209" y="676072"/>
                    <a:pt x="1813072" y="671208"/>
                    <a:pt x="1822800" y="671208"/>
                  </a:cubicBezTo>
                  <a:lnTo>
                    <a:pt x="1876302" y="671208"/>
                  </a:lnTo>
                  <a:close/>
                  <a:moveTo>
                    <a:pt x="1462877" y="369651"/>
                  </a:moveTo>
                  <a:cubicBezTo>
                    <a:pt x="1462877" y="369651"/>
                    <a:pt x="1462877" y="369651"/>
                    <a:pt x="1462877" y="369651"/>
                  </a:cubicBezTo>
                  <a:lnTo>
                    <a:pt x="1462877" y="107005"/>
                  </a:lnTo>
                  <a:lnTo>
                    <a:pt x="1963851" y="107005"/>
                  </a:lnTo>
                  <a:lnTo>
                    <a:pt x="1963851" y="369651"/>
                  </a:lnTo>
                  <a:lnTo>
                    <a:pt x="1462877" y="369651"/>
                  </a:lnTo>
                  <a:close/>
                  <a:moveTo>
                    <a:pt x="1730387" y="559340"/>
                  </a:moveTo>
                  <a:cubicBezTo>
                    <a:pt x="1720660" y="559340"/>
                    <a:pt x="1715796" y="554476"/>
                    <a:pt x="1715796" y="544750"/>
                  </a:cubicBezTo>
                  <a:lnTo>
                    <a:pt x="1715796" y="486383"/>
                  </a:lnTo>
                  <a:cubicBezTo>
                    <a:pt x="1715796" y="476655"/>
                    <a:pt x="1720660" y="471792"/>
                    <a:pt x="1730387" y="471792"/>
                  </a:cubicBezTo>
                  <a:lnTo>
                    <a:pt x="1783890" y="471792"/>
                  </a:lnTo>
                  <a:cubicBezTo>
                    <a:pt x="1793617" y="471792"/>
                    <a:pt x="1798481" y="476655"/>
                    <a:pt x="1798481" y="486383"/>
                  </a:cubicBezTo>
                  <a:lnTo>
                    <a:pt x="1798481" y="544750"/>
                  </a:lnTo>
                  <a:cubicBezTo>
                    <a:pt x="1798481" y="554476"/>
                    <a:pt x="1793617" y="559340"/>
                    <a:pt x="1783890" y="559340"/>
                  </a:cubicBezTo>
                  <a:lnTo>
                    <a:pt x="1730387" y="559340"/>
                  </a:lnTo>
                  <a:close/>
                  <a:moveTo>
                    <a:pt x="1754706" y="685800"/>
                  </a:moveTo>
                  <a:lnTo>
                    <a:pt x="1754706" y="904673"/>
                  </a:lnTo>
                  <a:cubicBezTo>
                    <a:pt x="1754706" y="914399"/>
                    <a:pt x="1749842" y="919264"/>
                    <a:pt x="1740115" y="919264"/>
                  </a:cubicBezTo>
                  <a:lnTo>
                    <a:pt x="1686613" y="919264"/>
                  </a:lnTo>
                  <a:cubicBezTo>
                    <a:pt x="1676885" y="919264"/>
                    <a:pt x="1672022" y="914399"/>
                    <a:pt x="1672022" y="904673"/>
                  </a:cubicBezTo>
                  <a:lnTo>
                    <a:pt x="1672022" y="685800"/>
                  </a:lnTo>
                  <a:cubicBezTo>
                    <a:pt x="1672022" y="676072"/>
                    <a:pt x="1676885" y="671208"/>
                    <a:pt x="1686613" y="671208"/>
                  </a:cubicBezTo>
                  <a:lnTo>
                    <a:pt x="1740115" y="671208"/>
                  </a:lnTo>
                  <a:cubicBezTo>
                    <a:pt x="1744979" y="671208"/>
                    <a:pt x="1754706" y="676072"/>
                    <a:pt x="1754706" y="685800"/>
                  </a:cubicBezTo>
                  <a:close/>
                  <a:moveTo>
                    <a:pt x="1530970" y="685800"/>
                  </a:moveTo>
                  <a:cubicBezTo>
                    <a:pt x="1530970" y="676072"/>
                    <a:pt x="1535834" y="671208"/>
                    <a:pt x="1545562" y="671208"/>
                  </a:cubicBezTo>
                  <a:lnTo>
                    <a:pt x="1599064" y="671208"/>
                  </a:lnTo>
                  <a:cubicBezTo>
                    <a:pt x="1608792" y="671208"/>
                    <a:pt x="1613656" y="676072"/>
                    <a:pt x="1613656" y="685800"/>
                  </a:cubicBezTo>
                  <a:lnTo>
                    <a:pt x="1613656" y="904673"/>
                  </a:lnTo>
                  <a:cubicBezTo>
                    <a:pt x="1613656" y="914399"/>
                    <a:pt x="1608792" y="919264"/>
                    <a:pt x="1599064" y="919264"/>
                  </a:cubicBezTo>
                  <a:lnTo>
                    <a:pt x="1545562" y="919264"/>
                  </a:lnTo>
                  <a:cubicBezTo>
                    <a:pt x="1535834" y="919264"/>
                    <a:pt x="1530970" y="914399"/>
                    <a:pt x="1530970" y="904673"/>
                  </a:cubicBezTo>
                  <a:lnTo>
                    <a:pt x="1530970" y="685800"/>
                  </a:lnTo>
                  <a:close/>
                  <a:moveTo>
                    <a:pt x="1404511" y="685800"/>
                  </a:moveTo>
                  <a:cubicBezTo>
                    <a:pt x="1404511" y="676072"/>
                    <a:pt x="1409374" y="671208"/>
                    <a:pt x="1419103" y="671208"/>
                  </a:cubicBezTo>
                  <a:lnTo>
                    <a:pt x="1458013" y="671208"/>
                  </a:lnTo>
                  <a:cubicBezTo>
                    <a:pt x="1467741" y="671208"/>
                    <a:pt x="1472604" y="676072"/>
                    <a:pt x="1472604" y="685800"/>
                  </a:cubicBezTo>
                  <a:lnTo>
                    <a:pt x="1472604" y="904673"/>
                  </a:lnTo>
                  <a:cubicBezTo>
                    <a:pt x="1472604" y="914399"/>
                    <a:pt x="1467741" y="919264"/>
                    <a:pt x="1458013" y="919264"/>
                  </a:cubicBezTo>
                  <a:lnTo>
                    <a:pt x="1414238" y="919264"/>
                  </a:lnTo>
                  <a:cubicBezTo>
                    <a:pt x="1404511" y="919264"/>
                    <a:pt x="1399647" y="914399"/>
                    <a:pt x="1399647" y="904673"/>
                  </a:cubicBezTo>
                  <a:lnTo>
                    <a:pt x="1399647" y="685800"/>
                  </a:lnTo>
                  <a:close/>
                  <a:moveTo>
                    <a:pt x="2080583" y="2159540"/>
                  </a:moveTo>
                  <a:lnTo>
                    <a:pt x="1832528" y="2159540"/>
                  </a:lnTo>
                  <a:lnTo>
                    <a:pt x="1832528" y="2407596"/>
                  </a:lnTo>
                  <a:lnTo>
                    <a:pt x="1594200" y="2407596"/>
                  </a:lnTo>
                  <a:lnTo>
                    <a:pt x="1594200" y="2159540"/>
                  </a:lnTo>
                  <a:lnTo>
                    <a:pt x="1346145" y="2159540"/>
                  </a:lnTo>
                  <a:lnTo>
                    <a:pt x="1346145" y="1921213"/>
                  </a:lnTo>
                  <a:lnTo>
                    <a:pt x="1594200" y="1921213"/>
                  </a:lnTo>
                  <a:lnTo>
                    <a:pt x="1594200" y="1673157"/>
                  </a:lnTo>
                  <a:lnTo>
                    <a:pt x="1832528" y="1673157"/>
                  </a:lnTo>
                  <a:lnTo>
                    <a:pt x="1832528" y="1921213"/>
                  </a:lnTo>
                  <a:lnTo>
                    <a:pt x="2080583" y="1921213"/>
                  </a:lnTo>
                  <a:lnTo>
                    <a:pt x="2080583" y="2159540"/>
                  </a:ln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2" name="フリーフォーム: 図形 31">
              <a:extLst>
                <a:ext uri="{FF2B5EF4-FFF2-40B4-BE49-F238E27FC236}">
                  <a16:creationId xmlns:a16="http://schemas.microsoft.com/office/drawing/2014/main" id="{E7455D91-4F64-470C-8CDA-2D32C847B5A6}"/>
                </a:ext>
              </a:extLst>
            </p:cNvPr>
            <p:cNvSpPr/>
            <p:nvPr/>
          </p:nvSpPr>
          <p:spPr>
            <a:xfrm rot="5400000">
              <a:off x="17396732" y="2648527"/>
              <a:ext cx="4253363" cy="4367718"/>
            </a:xfrm>
            <a:custGeom>
              <a:avLst/>
              <a:gdLst>
                <a:gd name="connsiteX0" fmla="*/ 2835613 w 4253363"/>
                <a:gd name="connsiteY0" fmla="*/ 3214991 h 4367718"/>
                <a:gd name="connsiteX1" fmla="*/ 2572966 w 4253363"/>
                <a:gd name="connsiteY1" fmla="*/ 3253902 h 4367718"/>
                <a:gd name="connsiteX2" fmla="*/ 2310319 w 4253363"/>
                <a:gd name="connsiteY2" fmla="*/ 3404681 h 4367718"/>
                <a:gd name="connsiteX3" fmla="*/ 2295728 w 4253363"/>
                <a:gd name="connsiteY3" fmla="*/ 3404681 h 4367718"/>
                <a:gd name="connsiteX4" fmla="*/ 2286000 w 4253363"/>
                <a:gd name="connsiteY4" fmla="*/ 3394953 h 4367718"/>
                <a:gd name="connsiteX5" fmla="*/ 2169268 w 4253363"/>
                <a:gd name="connsiteY5" fmla="*/ 3268493 h 4367718"/>
                <a:gd name="connsiteX6" fmla="*/ 2052536 w 4253363"/>
                <a:gd name="connsiteY6" fmla="*/ 3239310 h 4367718"/>
                <a:gd name="connsiteX7" fmla="*/ 1522379 w 4253363"/>
                <a:gd name="connsiteY7" fmla="*/ 3239310 h 4367718"/>
                <a:gd name="connsiteX8" fmla="*/ 1459149 w 4253363"/>
                <a:gd name="connsiteY8" fmla="*/ 3224719 h 4367718"/>
                <a:gd name="connsiteX9" fmla="*/ 953311 w 4253363"/>
                <a:gd name="connsiteY9" fmla="*/ 2962072 h 4367718"/>
                <a:gd name="connsiteX10" fmla="*/ 744166 w 4253363"/>
                <a:gd name="connsiteY10" fmla="*/ 2908570 h 4367718"/>
                <a:gd name="connsiteX11" fmla="*/ 68094 w 4253363"/>
                <a:gd name="connsiteY11" fmla="*/ 2908570 h 4367718"/>
                <a:gd name="connsiteX12" fmla="*/ 0 w 4253363"/>
                <a:gd name="connsiteY12" fmla="*/ 2976663 h 4367718"/>
                <a:gd name="connsiteX13" fmla="*/ 68094 w 4253363"/>
                <a:gd name="connsiteY13" fmla="*/ 3044757 h 4367718"/>
                <a:gd name="connsiteX14" fmla="*/ 68094 w 4253363"/>
                <a:gd name="connsiteY14" fmla="*/ 3044757 h 4367718"/>
                <a:gd name="connsiteX15" fmla="*/ 744166 w 4253363"/>
                <a:gd name="connsiteY15" fmla="*/ 3044757 h 4367718"/>
                <a:gd name="connsiteX16" fmla="*/ 894945 w 4253363"/>
                <a:gd name="connsiteY16" fmla="*/ 3078804 h 4367718"/>
                <a:gd name="connsiteX17" fmla="*/ 1395919 w 4253363"/>
                <a:gd name="connsiteY17" fmla="*/ 3341450 h 4367718"/>
                <a:gd name="connsiteX18" fmla="*/ 1522379 w 4253363"/>
                <a:gd name="connsiteY18" fmla="*/ 3375498 h 4367718"/>
                <a:gd name="connsiteX19" fmla="*/ 2052536 w 4253363"/>
                <a:gd name="connsiteY19" fmla="*/ 3375498 h 4367718"/>
                <a:gd name="connsiteX20" fmla="*/ 2106038 w 4253363"/>
                <a:gd name="connsiteY20" fmla="*/ 3390089 h 4367718"/>
                <a:gd name="connsiteX21" fmla="*/ 2169268 w 4253363"/>
                <a:gd name="connsiteY21" fmla="*/ 3497094 h 4367718"/>
                <a:gd name="connsiteX22" fmla="*/ 2047673 w 4253363"/>
                <a:gd name="connsiteY22" fmla="*/ 3608961 h 4367718"/>
                <a:gd name="connsiteX23" fmla="*/ 1318098 w 4253363"/>
                <a:gd name="connsiteY23" fmla="*/ 3608961 h 4367718"/>
                <a:gd name="connsiteX24" fmla="*/ 1269460 w 4253363"/>
                <a:gd name="connsiteY24" fmla="*/ 3628416 h 4367718"/>
                <a:gd name="connsiteX25" fmla="*/ 1250004 w 4253363"/>
                <a:gd name="connsiteY25" fmla="*/ 3677054 h 4367718"/>
                <a:gd name="connsiteX26" fmla="*/ 1269460 w 4253363"/>
                <a:gd name="connsiteY26" fmla="*/ 3725693 h 4367718"/>
                <a:gd name="connsiteX27" fmla="*/ 1318098 w 4253363"/>
                <a:gd name="connsiteY27" fmla="*/ 3745149 h 4367718"/>
                <a:gd name="connsiteX28" fmla="*/ 1318098 w 4253363"/>
                <a:gd name="connsiteY28" fmla="*/ 3745149 h 4367718"/>
                <a:gd name="connsiteX29" fmla="*/ 1400783 w 4253363"/>
                <a:gd name="connsiteY29" fmla="*/ 3745149 h 4367718"/>
                <a:gd name="connsiteX30" fmla="*/ 1400783 w 4253363"/>
                <a:gd name="connsiteY30" fmla="*/ 3745149 h 4367718"/>
                <a:gd name="connsiteX31" fmla="*/ 1498060 w 4253363"/>
                <a:gd name="connsiteY31" fmla="*/ 3769468 h 4367718"/>
                <a:gd name="connsiteX32" fmla="*/ 1605064 w 4253363"/>
                <a:gd name="connsiteY32" fmla="*/ 3827833 h 4367718"/>
                <a:gd name="connsiteX33" fmla="*/ 1848255 w 4253363"/>
                <a:gd name="connsiteY33" fmla="*/ 3827833 h 4367718"/>
                <a:gd name="connsiteX34" fmla="*/ 1960124 w 4253363"/>
                <a:gd name="connsiteY34" fmla="*/ 3764604 h 4367718"/>
                <a:gd name="connsiteX35" fmla="*/ 2042808 w 4253363"/>
                <a:gd name="connsiteY35" fmla="*/ 3740285 h 4367718"/>
                <a:gd name="connsiteX36" fmla="*/ 2057400 w 4253363"/>
                <a:gd name="connsiteY36" fmla="*/ 3740285 h 4367718"/>
                <a:gd name="connsiteX37" fmla="*/ 2281136 w 4253363"/>
                <a:gd name="connsiteY37" fmla="*/ 3599234 h 4367718"/>
                <a:gd name="connsiteX38" fmla="*/ 2329775 w 4253363"/>
                <a:gd name="connsiteY38" fmla="*/ 3550596 h 4367718"/>
                <a:gd name="connsiteX39" fmla="*/ 2641060 w 4253363"/>
                <a:gd name="connsiteY39" fmla="*/ 3370634 h 4367718"/>
                <a:gd name="connsiteX40" fmla="*/ 2801566 w 4253363"/>
                <a:gd name="connsiteY40" fmla="*/ 3341450 h 4367718"/>
                <a:gd name="connsiteX41" fmla="*/ 2874524 w 4253363"/>
                <a:gd name="connsiteY41" fmla="*/ 3370634 h 4367718"/>
                <a:gd name="connsiteX42" fmla="*/ 2889115 w 4253363"/>
                <a:gd name="connsiteY42" fmla="*/ 3394953 h 4367718"/>
                <a:gd name="connsiteX43" fmla="*/ 2874524 w 4253363"/>
                <a:gd name="connsiteY43" fmla="*/ 3419272 h 4367718"/>
                <a:gd name="connsiteX44" fmla="*/ 1668294 w 4253363"/>
                <a:gd name="connsiteY44" fmla="*/ 4202349 h 4367718"/>
                <a:gd name="connsiteX45" fmla="*/ 1493196 w 4253363"/>
                <a:gd name="connsiteY45" fmla="*/ 4212076 h 4367718"/>
                <a:gd name="connsiteX46" fmla="*/ 437745 w 4253363"/>
                <a:gd name="connsiteY46" fmla="*/ 3681919 h 4367718"/>
                <a:gd name="connsiteX47" fmla="*/ 136187 w 4253363"/>
                <a:gd name="connsiteY47" fmla="*/ 3608961 h 4367718"/>
                <a:gd name="connsiteX48" fmla="*/ 68094 w 4253363"/>
                <a:gd name="connsiteY48" fmla="*/ 3608961 h 4367718"/>
                <a:gd name="connsiteX49" fmla="*/ 0 w 4253363"/>
                <a:gd name="connsiteY49" fmla="*/ 3677054 h 4367718"/>
                <a:gd name="connsiteX50" fmla="*/ 68094 w 4253363"/>
                <a:gd name="connsiteY50" fmla="*/ 3745149 h 4367718"/>
                <a:gd name="connsiteX51" fmla="*/ 68094 w 4253363"/>
                <a:gd name="connsiteY51" fmla="*/ 3745149 h 4367718"/>
                <a:gd name="connsiteX52" fmla="*/ 136187 w 4253363"/>
                <a:gd name="connsiteY52" fmla="*/ 3745149 h 4367718"/>
                <a:gd name="connsiteX53" fmla="*/ 374515 w 4253363"/>
                <a:gd name="connsiteY53" fmla="*/ 3803514 h 4367718"/>
                <a:gd name="connsiteX54" fmla="*/ 1429966 w 4253363"/>
                <a:gd name="connsiteY54" fmla="*/ 4333672 h 4367718"/>
                <a:gd name="connsiteX55" fmla="*/ 1571017 w 4253363"/>
                <a:gd name="connsiteY55" fmla="*/ 4367719 h 4367718"/>
                <a:gd name="connsiteX56" fmla="*/ 1741251 w 4253363"/>
                <a:gd name="connsiteY56" fmla="*/ 4319081 h 4367718"/>
                <a:gd name="connsiteX57" fmla="*/ 2971800 w 4253363"/>
                <a:gd name="connsiteY57" fmla="*/ 3521413 h 4367718"/>
                <a:gd name="connsiteX58" fmla="*/ 3049622 w 4253363"/>
                <a:gd name="connsiteY58" fmla="*/ 3419272 h 4367718"/>
                <a:gd name="connsiteX59" fmla="*/ 3030166 w 4253363"/>
                <a:gd name="connsiteY59" fmla="*/ 3346315 h 4367718"/>
                <a:gd name="connsiteX60" fmla="*/ 2835613 w 4253363"/>
                <a:gd name="connsiteY60" fmla="*/ 3214991 h 4367718"/>
                <a:gd name="connsiteX61" fmla="*/ 4226669 w 4253363"/>
                <a:gd name="connsiteY61" fmla="*/ 1318097 h 4367718"/>
                <a:gd name="connsiteX62" fmla="*/ 3565187 w 4253363"/>
                <a:gd name="connsiteY62" fmla="*/ 160506 h 4367718"/>
                <a:gd name="connsiteX63" fmla="*/ 3438728 w 4253363"/>
                <a:gd name="connsiteY63" fmla="*/ 38910 h 4367718"/>
                <a:gd name="connsiteX64" fmla="*/ 3297677 w 4253363"/>
                <a:gd name="connsiteY64" fmla="*/ 4863 h 4367718"/>
                <a:gd name="connsiteX65" fmla="*/ 1434830 w 4253363"/>
                <a:gd name="connsiteY65" fmla="*/ 0 h 4367718"/>
                <a:gd name="connsiteX66" fmla="*/ 1434830 w 4253363"/>
                <a:gd name="connsiteY66" fmla="*/ 0 h 4367718"/>
                <a:gd name="connsiteX67" fmla="*/ 1386191 w 4253363"/>
                <a:gd name="connsiteY67" fmla="*/ 19455 h 4367718"/>
                <a:gd name="connsiteX68" fmla="*/ 1366736 w 4253363"/>
                <a:gd name="connsiteY68" fmla="*/ 72957 h 4367718"/>
                <a:gd name="connsiteX69" fmla="*/ 1434830 w 4253363"/>
                <a:gd name="connsiteY69" fmla="*/ 131323 h 4367718"/>
                <a:gd name="connsiteX70" fmla="*/ 3297677 w 4253363"/>
                <a:gd name="connsiteY70" fmla="*/ 136187 h 4367718"/>
                <a:gd name="connsiteX71" fmla="*/ 3448456 w 4253363"/>
                <a:gd name="connsiteY71" fmla="*/ 223735 h 4367718"/>
                <a:gd name="connsiteX72" fmla="*/ 4095345 w 4253363"/>
                <a:gd name="connsiteY72" fmla="*/ 1352144 h 4367718"/>
                <a:gd name="connsiteX73" fmla="*/ 4095345 w 4253363"/>
                <a:gd name="connsiteY73" fmla="*/ 1381327 h 4367718"/>
                <a:gd name="connsiteX74" fmla="*/ 4071026 w 4253363"/>
                <a:gd name="connsiteY74" fmla="*/ 1395918 h 4367718"/>
                <a:gd name="connsiteX75" fmla="*/ 3988341 w 4253363"/>
                <a:gd name="connsiteY75" fmla="*/ 1386192 h 4367718"/>
                <a:gd name="connsiteX76" fmla="*/ 3861881 w 4253363"/>
                <a:gd name="connsiteY76" fmla="*/ 1288915 h 4367718"/>
                <a:gd name="connsiteX77" fmla="*/ 3735422 w 4253363"/>
                <a:gd name="connsiteY77" fmla="*/ 1099224 h 4367718"/>
                <a:gd name="connsiteX78" fmla="*/ 3715967 w 4253363"/>
                <a:gd name="connsiteY78" fmla="*/ 1031131 h 4367718"/>
                <a:gd name="connsiteX79" fmla="*/ 3579779 w 4253363"/>
                <a:gd name="connsiteY79" fmla="*/ 807395 h 4367718"/>
                <a:gd name="connsiteX80" fmla="*/ 3570052 w 4253363"/>
                <a:gd name="connsiteY80" fmla="*/ 802532 h 4367718"/>
                <a:gd name="connsiteX81" fmla="*/ 3506822 w 4253363"/>
                <a:gd name="connsiteY81" fmla="*/ 744165 h 4367718"/>
                <a:gd name="connsiteX82" fmla="*/ 3438728 w 4253363"/>
                <a:gd name="connsiteY82" fmla="*/ 637161 h 4367718"/>
                <a:gd name="connsiteX83" fmla="*/ 3346315 w 4253363"/>
                <a:gd name="connsiteY83" fmla="*/ 554476 h 4367718"/>
                <a:gd name="connsiteX84" fmla="*/ 3224719 w 4253363"/>
                <a:gd name="connsiteY84" fmla="*/ 530157 h 4367718"/>
                <a:gd name="connsiteX85" fmla="*/ 3103124 w 4253363"/>
                <a:gd name="connsiteY85" fmla="*/ 535021 h 4367718"/>
                <a:gd name="connsiteX86" fmla="*/ 3005847 w 4253363"/>
                <a:gd name="connsiteY86" fmla="*/ 515565 h 4367718"/>
                <a:gd name="connsiteX87" fmla="*/ 2932890 w 4253363"/>
                <a:gd name="connsiteY87" fmla="*/ 476655 h 4367718"/>
                <a:gd name="connsiteX88" fmla="*/ 2845341 w 4253363"/>
                <a:gd name="connsiteY88" fmla="*/ 500974 h 4367718"/>
                <a:gd name="connsiteX89" fmla="*/ 2835613 w 4253363"/>
                <a:gd name="connsiteY89" fmla="*/ 554476 h 4367718"/>
                <a:gd name="connsiteX90" fmla="*/ 2869660 w 4253363"/>
                <a:gd name="connsiteY90" fmla="*/ 598251 h 4367718"/>
                <a:gd name="connsiteX91" fmla="*/ 3521413 w 4253363"/>
                <a:gd name="connsiteY91" fmla="*/ 928990 h 4367718"/>
                <a:gd name="connsiteX92" fmla="*/ 3579779 w 4253363"/>
                <a:gd name="connsiteY92" fmla="*/ 1084634 h 4367718"/>
                <a:gd name="connsiteX93" fmla="*/ 3472775 w 4253363"/>
                <a:gd name="connsiteY93" fmla="*/ 1152727 h 4367718"/>
                <a:gd name="connsiteX94" fmla="*/ 3419273 w 4253363"/>
                <a:gd name="connsiteY94" fmla="*/ 1138136 h 4367718"/>
                <a:gd name="connsiteX95" fmla="*/ 2947481 w 4253363"/>
                <a:gd name="connsiteY95" fmla="*/ 899809 h 4367718"/>
                <a:gd name="connsiteX96" fmla="*/ 2821021 w 4253363"/>
                <a:gd name="connsiteY96" fmla="*/ 870625 h 4367718"/>
                <a:gd name="connsiteX97" fmla="*/ 2251953 w 4253363"/>
                <a:gd name="connsiteY97" fmla="*/ 875489 h 4367718"/>
                <a:gd name="connsiteX98" fmla="*/ 2101175 w 4253363"/>
                <a:gd name="connsiteY98" fmla="*/ 841442 h 4367718"/>
                <a:gd name="connsiteX99" fmla="*/ 1716932 w 4253363"/>
                <a:gd name="connsiteY99" fmla="*/ 646889 h 4367718"/>
                <a:gd name="connsiteX100" fmla="*/ 1415375 w 4253363"/>
                <a:gd name="connsiteY100" fmla="*/ 646889 h 4367718"/>
                <a:gd name="connsiteX101" fmla="*/ 1347281 w 4253363"/>
                <a:gd name="connsiteY101" fmla="*/ 714982 h 4367718"/>
                <a:gd name="connsiteX102" fmla="*/ 1415375 w 4253363"/>
                <a:gd name="connsiteY102" fmla="*/ 783075 h 4367718"/>
                <a:gd name="connsiteX103" fmla="*/ 1643975 w 4253363"/>
                <a:gd name="connsiteY103" fmla="*/ 783075 h 4367718"/>
                <a:gd name="connsiteX104" fmla="*/ 1716932 w 4253363"/>
                <a:gd name="connsiteY104" fmla="*/ 802532 h 4367718"/>
                <a:gd name="connsiteX105" fmla="*/ 2037945 w 4253363"/>
                <a:gd name="connsiteY105" fmla="*/ 967902 h 4367718"/>
                <a:gd name="connsiteX106" fmla="*/ 2247090 w 4253363"/>
                <a:gd name="connsiteY106" fmla="*/ 1016540 h 4367718"/>
                <a:gd name="connsiteX107" fmla="*/ 2816158 w 4253363"/>
                <a:gd name="connsiteY107" fmla="*/ 1011676 h 4367718"/>
                <a:gd name="connsiteX108" fmla="*/ 2879388 w 4253363"/>
                <a:gd name="connsiteY108" fmla="*/ 1026267 h 4367718"/>
                <a:gd name="connsiteX109" fmla="*/ 3351179 w 4253363"/>
                <a:gd name="connsiteY109" fmla="*/ 1264596 h 4367718"/>
                <a:gd name="connsiteX110" fmla="*/ 3467911 w 4253363"/>
                <a:gd name="connsiteY110" fmla="*/ 1293778 h 4367718"/>
                <a:gd name="connsiteX111" fmla="*/ 3628417 w 4253363"/>
                <a:gd name="connsiteY111" fmla="*/ 1235413 h 4367718"/>
                <a:gd name="connsiteX112" fmla="*/ 3643009 w 4253363"/>
                <a:gd name="connsiteY112" fmla="*/ 1230548 h 4367718"/>
                <a:gd name="connsiteX113" fmla="*/ 3657600 w 4253363"/>
                <a:gd name="connsiteY113" fmla="*/ 1240277 h 4367718"/>
                <a:gd name="connsiteX114" fmla="*/ 3750013 w 4253363"/>
                <a:gd name="connsiteY114" fmla="*/ 1381327 h 4367718"/>
                <a:gd name="connsiteX115" fmla="*/ 3968886 w 4253363"/>
                <a:gd name="connsiteY115" fmla="*/ 1532107 h 4367718"/>
                <a:gd name="connsiteX116" fmla="*/ 4041843 w 4253363"/>
                <a:gd name="connsiteY116" fmla="*/ 1541833 h 4367718"/>
                <a:gd name="connsiteX117" fmla="*/ 4197486 w 4253363"/>
                <a:gd name="connsiteY117" fmla="*/ 1507787 h 4367718"/>
                <a:gd name="connsiteX118" fmla="*/ 4246124 w 4253363"/>
                <a:gd name="connsiteY118" fmla="*/ 1449421 h 4367718"/>
                <a:gd name="connsiteX119" fmla="*/ 4226669 w 4253363"/>
                <a:gd name="connsiteY119" fmla="*/ 1318097 h 4367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4253363" h="4367718">
                  <a:moveTo>
                    <a:pt x="2835613" y="3214991"/>
                  </a:moveTo>
                  <a:cubicBezTo>
                    <a:pt x="2743200" y="3190671"/>
                    <a:pt x="2650787" y="3205264"/>
                    <a:pt x="2572966" y="3253902"/>
                  </a:cubicBezTo>
                  <a:lnTo>
                    <a:pt x="2310319" y="3404681"/>
                  </a:lnTo>
                  <a:cubicBezTo>
                    <a:pt x="2305455" y="3409544"/>
                    <a:pt x="2300592" y="3409544"/>
                    <a:pt x="2295728" y="3404681"/>
                  </a:cubicBezTo>
                  <a:cubicBezTo>
                    <a:pt x="2290864" y="3404681"/>
                    <a:pt x="2286000" y="3399817"/>
                    <a:pt x="2286000" y="3394953"/>
                  </a:cubicBezTo>
                  <a:cubicBezTo>
                    <a:pt x="2261681" y="3341450"/>
                    <a:pt x="2222770" y="3297676"/>
                    <a:pt x="2169268" y="3268493"/>
                  </a:cubicBezTo>
                  <a:cubicBezTo>
                    <a:pt x="2135221" y="3249038"/>
                    <a:pt x="2096311" y="3239310"/>
                    <a:pt x="2052536" y="3239310"/>
                  </a:cubicBezTo>
                  <a:lnTo>
                    <a:pt x="1522379" y="3239310"/>
                  </a:lnTo>
                  <a:cubicBezTo>
                    <a:pt x="1502923" y="3239310"/>
                    <a:pt x="1478604" y="3234447"/>
                    <a:pt x="1459149" y="3224719"/>
                  </a:cubicBezTo>
                  <a:lnTo>
                    <a:pt x="953311" y="2962072"/>
                  </a:lnTo>
                  <a:cubicBezTo>
                    <a:pt x="890081" y="2928025"/>
                    <a:pt x="817123" y="2908570"/>
                    <a:pt x="744166" y="2908570"/>
                  </a:cubicBezTo>
                  <a:lnTo>
                    <a:pt x="68094" y="2908570"/>
                  </a:lnTo>
                  <a:cubicBezTo>
                    <a:pt x="29183" y="2908570"/>
                    <a:pt x="0" y="2937753"/>
                    <a:pt x="0" y="2976663"/>
                  </a:cubicBezTo>
                  <a:cubicBezTo>
                    <a:pt x="0" y="3015575"/>
                    <a:pt x="29183" y="3044757"/>
                    <a:pt x="68094" y="3044757"/>
                  </a:cubicBezTo>
                  <a:lnTo>
                    <a:pt x="68094" y="3044757"/>
                  </a:lnTo>
                  <a:lnTo>
                    <a:pt x="744166" y="3044757"/>
                  </a:lnTo>
                  <a:cubicBezTo>
                    <a:pt x="797668" y="3044757"/>
                    <a:pt x="846306" y="3059349"/>
                    <a:pt x="894945" y="3078804"/>
                  </a:cubicBezTo>
                  <a:lnTo>
                    <a:pt x="1395919" y="3341450"/>
                  </a:lnTo>
                  <a:cubicBezTo>
                    <a:pt x="1434830" y="3365770"/>
                    <a:pt x="1478604" y="3375498"/>
                    <a:pt x="1522379" y="3375498"/>
                  </a:cubicBezTo>
                  <a:lnTo>
                    <a:pt x="2052536" y="3375498"/>
                  </a:lnTo>
                  <a:cubicBezTo>
                    <a:pt x="2071992" y="3375498"/>
                    <a:pt x="2091447" y="3380362"/>
                    <a:pt x="2106038" y="3390089"/>
                  </a:cubicBezTo>
                  <a:cubicBezTo>
                    <a:pt x="2144949" y="3414408"/>
                    <a:pt x="2169268" y="3453319"/>
                    <a:pt x="2169268" y="3497094"/>
                  </a:cubicBezTo>
                  <a:cubicBezTo>
                    <a:pt x="2164404" y="3560323"/>
                    <a:pt x="2115766" y="3608961"/>
                    <a:pt x="2047673" y="3608961"/>
                  </a:cubicBezTo>
                  <a:lnTo>
                    <a:pt x="1318098" y="3608961"/>
                  </a:lnTo>
                  <a:cubicBezTo>
                    <a:pt x="1298643" y="3608961"/>
                    <a:pt x="1284051" y="3613825"/>
                    <a:pt x="1269460" y="3628416"/>
                  </a:cubicBezTo>
                  <a:cubicBezTo>
                    <a:pt x="1254868" y="3643008"/>
                    <a:pt x="1250004" y="3657599"/>
                    <a:pt x="1250004" y="3677054"/>
                  </a:cubicBezTo>
                  <a:cubicBezTo>
                    <a:pt x="1250004" y="3696511"/>
                    <a:pt x="1254868" y="3711102"/>
                    <a:pt x="1269460" y="3725693"/>
                  </a:cubicBezTo>
                  <a:cubicBezTo>
                    <a:pt x="1284051" y="3740285"/>
                    <a:pt x="1298643" y="3745149"/>
                    <a:pt x="1318098" y="3745149"/>
                  </a:cubicBezTo>
                  <a:lnTo>
                    <a:pt x="1318098" y="3745149"/>
                  </a:lnTo>
                  <a:lnTo>
                    <a:pt x="1400783" y="3745149"/>
                  </a:lnTo>
                  <a:lnTo>
                    <a:pt x="1400783" y="3745149"/>
                  </a:lnTo>
                  <a:cubicBezTo>
                    <a:pt x="1434830" y="3745149"/>
                    <a:pt x="1468877" y="3754876"/>
                    <a:pt x="1498060" y="3769468"/>
                  </a:cubicBezTo>
                  <a:lnTo>
                    <a:pt x="1605064" y="3827833"/>
                  </a:lnTo>
                  <a:cubicBezTo>
                    <a:pt x="1678021" y="3871608"/>
                    <a:pt x="1775298" y="3871608"/>
                    <a:pt x="1848255" y="3827833"/>
                  </a:cubicBezTo>
                  <a:lnTo>
                    <a:pt x="1960124" y="3764604"/>
                  </a:lnTo>
                  <a:cubicBezTo>
                    <a:pt x="1984443" y="3750012"/>
                    <a:pt x="2013626" y="3740285"/>
                    <a:pt x="2042808" y="3740285"/>
                  </a:cubicBezTo>
                  <a:lnTo>
                    <a:pt x="2057400" y="3740285"/>
                  </a:lnTo>
                  <a:cubicBezTo>
                    <a:pt x="2154677" y="3740285"/>
                    <a:pt x="2237362" y="3686783"/>
                    <a:pt x="2281136" y="3599234"/>
                  </a:cubicBezTo>
                  <a:cubicBezTo>
                    <a:pt x="2290864" y="3574915"/>
                    <a:pt x="2310319" y="3560323"/>
                    <a:pt x="2329775" y="3550596"/>
                  </a:cubicBezTo>
                  <a:lnTo>
                    <a:pt x="2641060" y="3370634"/>
                  </a:lnTo>
                  <a:cubicBezTo>
                    <a:pt x="2689698" y="3341450"/>
                    <a:pt x="2748064" y="3331724"/>
                    <a:pt x="2801566" y="3341450"/>
                  </a:cubicBezTo>
                  <a:cubicBezTo>
                    <a:pt x="2830749" y="3346315"/>
                    <a:pt x="2855068" y="3356043"/>
                    <a:pt x="2874524" y="3370634"/>
                  </a:cubicBezTo>
                  <a:cubicBezTo>
                    <a:pt x="2884251" y="3375498"/>
                    <a:pt x="2889115" y="3385225"/>
                    <a:pt x="2889115" y="3394953"/>
                  </a:cubicBezTo>
                  <a:cubicBezTo>
                    <a:pt x="2889115" y="3404681"/>
                    <a:pt x="2884251" y="3414408"/>
                    <a:pt x="2874524" y="3419272"/>
                  </a:cubicBezTo>
                  <a:lnTo>
                    <a:pt x="1668294" y="4202349"/>
                  </a:lnTo>
                  <a:cubicBezTo>
                    <a:pt x="1614792" y="4236395"/>
                    <a:pt x="1546698" y="4241259"/>
                    <a:pt x="1493196" y="4212076"/>
                  </a:cubicBezTo>
                  <a:lnTo>
                    <a:pt x="437745" y="3681919"/>
                  </a:lnTo>
                  <a:cubicBezTo>
                    <a:pt x="345332" y="3633280"/>
                    <a:pt x="243192" y="3608961"/>
                    <a:pt x="136187" y="3608961"/>
                  </a:cubicBezTo>
                  <a:lnTo>
                    <a:pt x="68094" y="3608961"/>
                  </a:lnTo>
                  <a:cubicBezTo>
                    <a:pt x="29183" y="3608961"/>
                    <a:pt x="0" y="3638144"/>
                    <a:pt x="0" y="3677054"/>
                  </a:cubicBezTo>
                  <a:cubicBezTo>
                    <a:pt x="0" y="3715966"/>
                    <a:pt x="29183" y="3745149"/>
                    <a:pt x="68094" y="3745149"/>
                  </a:cubicBezTo>
                  <a:lnTo>
                    <a:pt x="68094" y="3745149"/>
                  </a:lnTo>
                  <a:lnTo>
                    <a:pt x="136187" y="3745149"/>
                  </a:lnTo>
                  <a:cubicBezTo>
                    <a:pt x="218872" y="3745149"/>
                    <a:pt x="301558" y="3764604"/>
                    <a:pt x="374515" y="3803514"/>
                  </a:cubicBezTo>
                  <a:lnTo>
                    <a:pt x="1429966" y="4333672"/>
                  </a:lnTo>
                  <a:cubicBezTo>
                    <a:pt x="1473741" y="4353128"/>
                    <a:pt x="1522379" y="4367719"/>
                    <a:pt x="1571017" y="4367719"/>
                  </a:cubicBezTo>
                  <a:cubicBezTo>
                    <a:pt x="1629383" y="4367719"/>
                    <a:pt x="1687749" y="4348264"/>
                    <a:pt x="1741251" y="4319081"/>
                  </a:cubicBezTo>
                  <a:lnTo>
                    <a:pt x="2971800" y="3521413"/>
                  </a:lnTo>
                  <a:cubicBezTo>
                    <a:pt x="2996120" y="3506820"/>
                    <a:pt x="3039894" y="3467910"/>
                    <a:pt x="3049622" y="3419272"/>
                  </a:cubicBezTo>
                  <a:cubicBezTo>
                    <a:pt x="3054485" y="3394953"/>
                    <a:pt x="3049622" y="3370634"/>
                    <a:pt x="3030166" y="3346315"/>
                  </a:cubicBezTo>
                  <a:cubicBezTo>
                    <a:pt x="2981528" y="3278221"/>
                    <a:pt x="2913434" y="3234447"/>
                    <a:pt x="2835613" y="3214991"/>
                  </a:cubicBezTo>
                  <a:close/>
                  <a:moveTo>
                    <a:pt x="4226669" y="1318097"/>
                  </a:moveTo>
                  <a:lnTo>
                    <a:pt x="3565187" y="160506"/>
                  </a:lnTo>
                  <a:cubicBezTo>
                    <a:pt x="3536004" y="107003"/>
                    <a:pt x="3492230" y="68093"/>
                    <a:pt x="3438728" y="38910"/>
                  </a:cubicBezTo>
                  <a:cubicBezTo>
                    <a:pt x="3394953" y="19455"/>
                    <a:pt x="3346315" y="4863"/>
                    <a:pt x="3297677" y="4863"/>
                  </a:cubicBezTo>
                  <a:lnTo>
                    <a:pt x="1434830" y="0"/>
                  </a:lnTo>
                  <a:lnTo>
                    <a:pt x="1434830" y="0"/>
                  </a:lnTo>
                  <a:cubicBezTo>
                    <a:pt x="1415375" y="0"/>
                    <a:pt x="1395919" y="9727"/>
                    <a:pt x="1386191" y="19455"/>
                  </a:cubicBezTo>
                  <a:cubicBezTo>
                    <a:pt x="1371600" y="34046"/>
                    <a:pt x="1366736" y="53501"/>
                    <a:pt x="1366736" y="72957"/>
                  </a:cubicBezTo>
                  <a:cubicBezTo>
                    <a:pt x="1371600" y="107003"/>
                    <a:pt x="1400783" y="131323"/>
                    <a:pt x="1434830" y="131323"/>
                  </a:cubicBezTo>
                  <a:lnTo>
                    <a:pt x="3297677" y="136187"/>
                  </a:lnTo>
                  <a:cubicBezTo>
                    <a:pt x="3360907" y="136187"/>
                    <a:pt x="3419273" y="170234"/>
                    <a:pt x="3448456" y="223735"/>
                  </a:cubicBezTo>
                  <a:lnTo>
                    <a:pt x="4095345" y="1352144"/>
                  </a:lnTo>
                  <a:cubicBezTo>
                    <a:pt x="4100209" y="1361872"/>
                    <a:pt x="4100209" y="1371599"/>
                    <a:pt x="4095345" y="1381327"/>
                  </a:cubicBezTo>
                  <a:cubicBezTo>
                    <a:pt x="4090481" y="1391054"/>
                    <a:pt x="4080754" y="1395918"/>
                    <a:pt x="4071026" y="1395918"/>
                  </a:cubicBezTo>
                  <a:cubicBezTo>
                    <a:pt x="4041843" y="1400783"/>
                    <a:pt x="4012660" y="1395918"/>
                    <a:pt x="3988341" y="1386192"/>
                  </a:cubicBezTo>
                  <a:cubicBezTo>
                    <a:pt x="3939702" y="1371599"/>
                    <a:pt x="3891064" y="1337553"/>
                    <a:pt x="3861881" y="1288915"/>
                  </a:cubicBezTo>
                  <a:lnTo>
                    <a:pt x="3735422" y="1099224"/>
                  </a:lnTo>
                  <a:cubicBezTo>
                    <a:pt x="3720830" y="1079769"/>
                    <a:pt x="3715967" y="1055450"/>
                    <a:pt x="3715967" y="1031131"/>
                  </a:cubicBezTo>
                  <a:cubicBezTo>
                    <a:pt x="3715967" y="933854"/>
                    <a:pt x="3662464" y="846306"/>
                    <a:pt x="3579779" y="807395"/>
                  </a:cubicBezTo>
                  <a:lnTo>
                    <a:pt x="3570052" y="802532"/>
                  </a:lnTo>
                  <a:cubicBezTo>
                    <a:pt x="3545732" y="787940"/>
                    <a:pt x="3521413" y="768485"/>
                    <a:pt x="3506822" y="744165"/>
                  </a:cubicBezTo>
                  <a:lnTo>
                    <a:pt x="3438728" y="637161"/>
                  </a:lnTo>
                  <a:cubicBezTo>
                    <a:pt x="3414409" y="603115"/>
                    <a:pt x="3385226" y="573931"/>
                    <a:pt x="3346315" y="554476"/>
                  </a:cubicBezTo>
                  <a:cubicBezTo>
                    <a:pt x="3307404" y="535021"/>
                    <a:pt x="3268494" y="525293"/>
                    <a:pt x="3224719" y="530157"/>
                  </a:cubicBezTo>
                  <a:lnTo>
                    <a:pt x="3103124" y="535021"/>
                  </a:lnTo>
                  <a:cubicBezTo>
                    <a:pt x="3069077" y="535021"/>
                    <a:pt x="3035030" y="530157"/>
                    <a:pt x="3005847" y="515565"/>
                  </a:cubicBezTo>
                  <a:lnTo>
                    <a:pt x="2932890" y="476655"/>
                  </a:lnTo>
                  <a:cubicBezTo>
                    <a:pt x="2903707" y="462064"/>
                    <a:pt x="2859932" y="471791"/>
                    <a:pt x="2845341" y="500974"/>
                  </a:cubicBezTo>
                  <a:cubicBezTo>
                    <a:pt x="2835613" y="515565"/>
                    <a:pt x="2830749" y="535021"/>
                    <a:pt x="2835613" y="554476"/>
                  </a:cubicBezTo>
                  <a:cubicBezTo>
                    <a:pt x="2840477" y="573931"/>
                    <a:pt x="2855068" y="588522"/>
                    <a:pt x="2869660" y="598251"/>
                  </a:cubicBezTo>
                  <a:lnTo>
                    <a:pt x="3521413" y="928990"/>
                  </a:lnTo>
                  <a:cubicBezTo>
                    <a:pt x="3579779" y="958174"/>
                    <a:pt x="3604098" y="1026267"/>
                    <a:pt x="3579779" y="1084634"/>
                  </a:cubicBezTo>
                  <a:cubicBezTo>
                    <a:pt x="3560323" y="1128408"/>
                    <a:pt x="3521413" y="1152727"/>
                    <a:pt x="3472775" y="1152727"/>
                  </a:cubicBezTo>
                  <a:cubicBezTo>
                    <a:pt x="3453319" y="1152727"/>
                    <a:pt x="3433864" y="1147863"/>
                    <a:pt x="3419273" y="1138136"/>
                  </a:cubicBezTo>
                  <a:lnTo>
                    <a:pt x="2947481" y="899809"/>
                  </a:lnTo>
                  <a:cubicBezTo>
                    <a:pt x="2908570" y="880352"/>
                    <a:pt x="2864796" y="870625"/>
                    <a:pt x="2821021" y="870625"/>
                  </a:cubicBezTo>
                  <a:lnTo>
                    <a:pt x="2251953" y="875489"/>
                  </a:lnTo>
                  <a:cubicBezTo>
                    <a:pt x="2203315" y="875489"/>
                    <a:pt x="2149813" y="865761"/>
                    <a:pt x="2101175" y="841442"/>
                  </a:cubicBezTo>
                  <a:lnTo>
                    <a:pt x="1716932" y="646889"/>
                  </a:lnTo>
                  <a:lnTo>
                    <a:pt x="1415375" y="646889"/>
                  </a:lnTo>
                  <a:cubicBezTo>
                    <a:pt x="1376464" y="646889"/>
                    <a:pt x="1347281" y="676072"/>
                    <a:pt x="1347281" y="714982"/>
                  </a:cubicBezTo>
                  <a:cubicBezTo>
                    <a:pt x="1347281" y="753894"/>
                    <a:pt x="1376464" y="783075"/>
                    <a:pt x="1415375" y="783075"/>
                  </a:cubicBezTo>
                  <a:lnTo>
                    <a:pt x="1643975" y="783075"/>
                  </a:lnTo>
                  <a:cubicBezTo>
                    <a:pt x="1668294" y="783075"/>
                    <a:pt x="1692613" y="787940"/>
                    <a:pt x="1716932" y="802532"/>
                  </a:cubicBezTo>
                  <a:lnTo>
                    <a:pt x="2037945" y="967902"/>
                  </a:lnTo>
                  <a:cubicBezTo>
                    <a:pt x="2101175" y="1001948"/>
                    <a:pt x="2174132" y="1016540"/>
                    <a:pt x="2247090" y="1016540"/>
                  </a:cubicBezTo>
                  <a:lnTo>
                    <a:pt x="2816158" y="1011676"/>
                  </a:lnTo>
                  <a:cubicBezTo>
                    <a:pt x="2840477" y="1011676"/>
                    <a:pt x="2859932" y="1016540"/>
                    <a:pt x="2879388" y="1026267"/>
                  </a:cubicBezTo>
                  <a:lnTo>
                    <a:pt x="3351179" y="1264596"/>
                  </a:lnTo>
                  <a:cubicBezTo>
                    <a:pt x="3390090" y="1284051"/>
                    <a:pt x="3429000" y="1293778"/>
                    <a:pt x="3467911" y="1293778"/>
                  </a:cubicBezTo>
                  <a:cubicBezTo>
                    <a:pt x="3526277" y="1293778"/>
                    <a:pt x="3584643" y="1269459"/>
                    <a:pt x="3628417" y="1235413"/>
                  </a:cubicBezTo>
                  <a:cubicBezTo>
                    <a:pt x="3633281" y="1230548"/>
                    <a:pt x="3638145" y="1230548"/>
                    <a:pt x="3643009" y="1230548"/>
                  </a:cubicBezTo>
                  <a:cubicBezTo>
                    <a:pt x="3647872" y="1230548"/>
                    <a:pt x="3652737" y="1235413"/>
                    <a:pt x="3657600" y="1240277"/>
                  </a:cubicBezTo>
                  <a:lnTo>
                    <a:pt x="3750013" y="1381327"/>
                  </a:lnTo>
                  <a:cubicBezTo>
                    <a:pt x="3798651" y="1459149"/>
                    <a:pt x="3876472" y="1512650"/>
                    <a:pt x="3968886" y="1532107"/>
                  </a:cubicBezTo>
                  <a:cubicBezTo>
                    <a:pt x="3993205" y="1536969"/>
                    <a:pt x="4017524" y="1541833"/>
                    <a:pt x="4041843" y="1541833"/>
                  </a:cubicBezTo>
                  <a:cubicBezTo>
                    <a:pt x="4095345" y="1541833"/>
                    <a:pt x="4148847" y="1532107"/>
                    <a:pt x="4197486" y="1507787"/>
                  </a:cubicBezTo>
                  <a:cubicBezTo>
                    <a:pt x="4221805" y="1493195"/>
                    <a:pt x="4241260" y="1473740"/>
                    <a:pt x="4246124" y="1449421"/>
                  </a:cubicBezTo>
                  <a:cubicBezTo>
                    <a:pt x="4265579" y="1395918"/>
                    <a:pt x="4241260" y="1342416"/>
                    <a:pt x="4226669" y="1318097"/>
                  </a:cubicBez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65730AEA-1A01-4FFE-9D9E-3993D3F7C1C2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28515584" y="9714546"/>
            <a:ext cx="3943555" cy="4800433"/>
            <a:chOff x="5802549" y="12997568"/>
            <a:chExt cx="4012658" cy="4884551"/>
          </a:xfrm>
        </p:grpSpPr>
        <p:sp>
          <p:nvSpPr>
            <p:cNvPr id="34" name="フリーフォーム: 図形 33">
              <a:extLst>
                <a:ext uri="{FF2B5EF4-FFF2-40B4-BE49-F238E27FC236}">
                  <a16:creationId xmlns:a16="http://schemas.microsoft.com/office/drawing/2014/main" id="{6D65C1AE-066D-4398-8EC5-9E665B84FA70}"/>
                </a:ext>
              </a:extLst>
            </p:cNvPr>
            <p:cNvSpPr/>
            <p:nvPr/>
          </p:nvSpPr>
          <p:spPr>
            <a:xfrm rot="5400000">
              <a:off x="7889132" y="14495629"/>
              <a:ext cx="612842" cy="496108"/>
            </a:xfrm>
            <a:custGeom>
              <a:avLst/>
              <a:gdLst>
                <a:gd name="connsiteX0" fmla="*/ 612843 w 612842"/>
                <a:gd name="connsiteY0" fmla="*/ 24319 h 496108"/>
                <a:gd name="connsiteX1" fmla="*/ 432881 w 612842"/>
                <a:gd name="connsiteY1" fmla="*/ 0 h 496108"/>
                <a:gd name="connsiteX2" fmla="*/ 432881 w 612842"/>
                <a:gd name="connsiteY2" fmla="*/ 72957 h 496108"/>
                <a:gd name="connsiteX3" fmla="*/ 179962 w 612842"/>
                <a:gd name="connsiteY3" fmla="*/ 262645 h 496108"/>
                <a:gd name="connsiteX4" fmla="*/ 179962 w 612842"/>
                <a:gd name="connsiteY4" fmla="*/ 189688 h 496108"/>
                <a:gd name="connsiteX5" fmla="*/ 0 w 612842"/>
                <a:gd name="connsiteY5" fmla="*/ 476655 h 496108"/>
                <a:gd name="connsiteX6" fmla="*/ 179962 w 612842"/>
                <a:gd name="connsiteY6" fmla="*/ 496108 h 496108"/>
                <a:gd name="connsiteX7" fmla="*/ 179962 w 612842"/>
                <a:gd name="connsiteY7" fmla="*/ 423151 h 496108"/>
                <a:gd name="connsiteX8" fmla="*/ 432881 w 612842"/>
                <a:gd name="connsiteY8" fmla="*/ 233463 h 496108"/>
                <a:gd name="connsiteX9" fmla="*/ 432881 w 612842"/>
                <a:gd name="connsiteY9" fmla="*/ 311283 h 496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2842" h="496108">
                  <a:moveTo>
                    <a:pt x="612843" y="24319"/>
                  </a:moveTo>
                  <a:lnTo>
                    <a:pt x="432881" y="0"/>
                  </a:lnTo>
                  <a:lnTo>
                    <a:pt x="432881" y="72957"/>
                  </a:lnTo>
                  <a:lnTo>
                    <a:pt x="179962" y="262645"/>
                  </a:lnTo>
                  <a:lnTo>
                    <a:pt x="179962" y="189688"/>
                  </a:lnTo>
                  <a:lnTo>
                    <a:pt x="0" y="476655"/>
                  </a:lnTo>
                  <a:lnTo>
                    <a:pt x="179962" y="496108"/>
                  </a:lnTo>
                  <a:lnTo>
                    <a:pt x="179962" y="423151"/>
                  </a:lnTo>
                  <a:lnTo>
                    <a:pt x="432881" y="233463"/>
                  </a:lnTo>
                  <a:lnTo>
                    <a:pt x="432881" y="311283"/>
                  </a:lnTo>
                  <a:close/>
                </a:path>
              </a:pathLst>
            </a:custGeom>
            <a:solidFill>
              <a:srgbClr val="ACDAD4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5" name="フリーフォーム: 図形 34">
              <a:extLst>
                <a:ext uri="{FF2B5EF4-FFF2-40B4-BE49-F238E27FC236}">
                  <a16:creationId xmlns:a16="http://schemas.microsoft.com/office/drawing/2014/main" id="{824B4EE1-364D-4634-80EE-5C6BF1DF22FE}"/>
                </a:ext>
              </a:extLst>
            </p:cNvPr>
            <p:cNvSpPr/>
            <p:nvPr/>
          </p:nvSpPr>
          <p:spPr>
            <a:xfrm rot="5400000">
              <a:off x="7889132" y="15891548"/>
              <a:ext cx="612842" cy="496108"/>
            </a:xfrm>
            <a:custGeom>
              <a:avLst/>
              <a:gdLst>
                <a:gd name="connsiteX0" fmla="*/ 0 w 612842"/>
                <a:gd name="connsiteY0" fmla="*/ 24319 h 496108"/>
                <a:gd name="connsiteX1" fmla="*/ 179961 w 612842"/>
                <a:gd name="connsiteY1" fmla="*/ 0 h 496108"/>
                <a:gd name="connsiteX2" fmla="*/ 179961 w 612842"/>
                <a:gd name="connsiteY2" fmla="*/ 72957 h 496108"/>
                <a:gd name="connsiteX3" fmla="*/ 432881 w 612842"/>
                <a:gd name="connsiteY3" fmla="*/ 262645 h 496108"/>
                <a:gd name="connsiteX4" fmla="*/ 432881 w 612842"/>
                <a:gd name="connsiteY4" fmla="*/ 189688 h 496108"/>
                <a:gd name="connsiteX5" fmla="*/ 612843 w 612842"/>
                <a:gd name="connsiteY5" fmla="*/ 476655 h 496108"/>
                <a:gd name="connsiteX6" fmla="*/ 432881 w 612842"/>
                <a:gd name="connsiteY6" fmla="*/ 496108 h 496108"/>
                <a:gd name="connsiteX7" fmla="*/ 432881 w 612842"/>
                <a:gd name="connsiteY7" fmla="*/ 423151 h 496108"/>
                <a:gd name="connsiteX8" fmla="*/ 179961 w 612842"/>
                <a:gd name="connsiteY8" fmla="*/ 233463 h 496108"/>
                <a:gd name="connsiteX9" fmla="*/ 179961 w 612842"/>
                <a:gd name="connsiteY9" fmla="*/ 311283 h 496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2842" h="496108">
                  <a:moveTo>
                    <a:pt x="0" y="24319"/>
                  </a:moveTo>
                  <a:lnTo>
                    <a:pt x="179961" y="0"/>
                  </a:lnTo>
                  <a:lnTo>
                    <a:pt x="179961" y="72957"/>
                  </a:lnTo>
                  <a:lnTo>
                    <a:pt x="432881" y="262645"/>
                  </a:lnTo>
                  <a:lnTo>
                    <a:pt x="432881" y="189688"/>
                  </a:lnTo>
                  <a:lnTo>
                    <a:pt x="612843" y="476655"/>
                  </a:lnTo>
                  <a:lnTo>
                    <a:pt x="432881" y="496108"/>
                  </a:lnTo>
                  <a:lnTo>
                    <a:pt x="432881" y="423151"/>
                  </a:lnTo>
                  <a:lnTo>
                    <a:pt x="179961" y="233463"/>
                  </a:lnTo>
                  <a:lnTo>
                    <a:pt x="179961" y="311283"/>
                  </a:lnTo>
                  <a:close/>
                </a:path>
              </a:pathLst>
            </a:custGeom>
            <a:solidFill>
              <a:srgbClr val="ACDAD4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6" name="フリーフォーム: 図形 35">
              <a:extLst>
                <a:ext uri="{FF2B5EF4-FFF2-40B4-BE49-F238E27FC236}">
                  <a16:creationId xmlns:a16="http://schemas.microsoft.com/office/drawing/2014/main" id="{0E1876ED-ED4B-4235-8E2A-7319B6EC3BE8}"/>
                </a:ext>
              </a:extLst>
            </p:cNvPr>
            <p:cNvSpPr/>
            <p:nvPr/>
          </p:nvSpPr>
          <p:spPr>
            <a:xfrm rot="5400000">
              <a:off x="8215008" y="14315666"/>
              <a:ext cx="963037" cy="2237361"/>
            </a:xfrm>
            <a:custGeom>
              <a:avLst/>
              <a:gdLst>
                <a:gd name="connsiteX0" fmla="*/ 963038 w 963037"/>
                <a:gd name="connsiteY0" fmla="*/ 1181910 h 2237361"/>
                <a:gd name="connsiteX1" fmla="*/ 963038 w 963037"/>
                <a:gd name="connsiteY1" fmla="*/ 1181910 h 2237361"/>
                <a:gd name="connsiteX2" fmla="*/ 909537 w 963037"/>
                <a:gd name="connsiteY2" fmla="*/ 676071 h 2237361"/>
                <a:gd name="connsiteX3" fmla="*/ 642026 w 963037"/>
                <a:gd name="connsiteY3" fmla="*/ 428016 h 2237361"/>
                <a:gd name="connsiteX4" fmla="*/ 583660 w 963037"/>
                <a:gd name="connsiteY4" fmla="*/ 428016 h 2237361"/>
                <a:gd name="connsiteX5" fmla="*/ 583660 w 963037"/>
                <a:gd name="connsiteY5" fmla="*/ 428016 h 2237361"/>
                <a:gd name="connsiteX6" fmla="*/ 710120 w 963037"/>
                <a:gd name="connsiteY6" fmla="*/ 214007 h 2237361"/>
                <a:gd name="connsiteX7" fmla="*/ 491247 w 963037"/>
                <a:gd name="connsiteY7" fmla="*/ 0 h 2237361"/>
                <a:gd name="connsiteX8" fmla="*/ 481519 w 963037"/>
                <a:gd name="connsiteY8" fmla="*/ 0 h 2237361"/>
                <a:gd name="connsiteX9" fmla="*/ 481519 w 963037"/>
                <a:gd name="connsiteY9" fmla="*/ 0 h 2237361"/>
                <a:gd name="connsiteX10" fmla="*/ 321013 w 963037"/>
                <a:gd name="connsiteY10" fmla="*/ 68092 h 2237361"/>
                <a:gd name="connsiteX11" fmla="*/ 252920 w 963037"/>
                <a:gd name="connsiteY11" fmla="*/ 228601 h 2237361"/>
                <a:gd name="connsiteX12" fmla="*/ 379378 w 963037"/>
                <a:gd name="connsiteY12" fmla="*/ 432879 h 2237361"/>
                <a:gd name="connsiteX13" fmla="*/ 379378 w 963037"/>
                <a:gd name="connsiteY13" fmla="*/ 432879 h 2237361"/>
                <a:gd name="connsiteX14" fmla="*/ 321013 w 963037"/>
                <a:gd name="connsiteY14" fmla="*/ 432879 h 2237361"/>
                <a:gd name="connsiteX15" fmla="*/ 53502 w 963037"/>
                <a:gd name="connsiteY15" fmla="*/ 685799 h 2237361"/>
                <a:gd name="connsiteX16" fmla="*/ 0 w 963037"/>
                <a:gd name="connsiteY16" fmla="*/ 1186773 h 2237361"/>
                <a:gd name="connsiteX17" fmla="*/ 0 w 963037"/>
                <a:gd name="connsiteY17" fmla="*/ 1186773 h 2237361"/>
                <a:gd name="connsiteX18" fmla="*/ 0 w 963037"/>
                <a:gd name="connsiteY18" fmla="*/ 1191638 h 2237361"/>
                <a:gd name="connsiteX19" fmla="*/ 14591 w 963037"/>
                <a:gd name="connsiteY19" fmla="*/ 1250005 h 2237361"/>
                <a:gd name="connsiteX20" fmla="*/ 121596 w 963037"/>
                <a:gd name="connsiteY20" fmla="*/ 1318097 h 2237361"/>
                <a:gd name="connsiteX21" fmla="*/ 189689 w 963037"/>
                <a:gd name="connsiteY21" fmla="*/ 1298643 h 2237361"/>
                <a:gd name="connsiteX22" fmla="*/ 194553 w 963037"/>
                <a:gd name="connsiteY22" fmla="*/ 1298643 h 2237361"/>
                <a:gd name="connsiteX23" fmla="*/ 214008 w 963037"/>
                <a:gd name="connsiteY23" fmla="*/ 2110901 h 2237361"/>
                <a:gd name="connsiteX24" fmla="*/ 214008 w 963037"/>
                <a:gd name="connsiteY24" fmla="*/ 2110901 h 2237361"/>
                <a:gd name="connsiteX25" fmla="*/ 214008 w 963037"/>
                <a:gd name="connsiteY25" fmla="*/ 2110901 h 2237361"/>
                <a:gd name="connsiteX26" fmla="*/ 335604 w 963037"/>
                <a:gd name="connsiteY26" fmla="*/ 2237362 h 2237361"/>
                <a:gd name="connsiteX27" fmla="*/ 345332 w 963037"/>
                <a:gd name="connsiteY27" fmla="*/ 2237362 h 2237361"/>
                <a:gd name="connsiteX28" fmla="*/ 476655 w 963037"/>
                <a:gd name="connsiteY28" fmla="*/ 2135220 h 2237361"/>
                <a:gd name="connsiteX29" fmla="*/ 588524 w 963037"/>
                <a:gd name="connsiteY29" fmla="*/ 2237362 h 2237361"/>
                <a:gd name="connsiteX30" fmla="*/ 603115 w 963037"/>
                <a:gd name="connsiteY30" fmla="*/ 2237362 h 2237361"/>
                <a:gd name="connsiteX31" fmla="*/ 739303 w 963037"/>
                <a:gd name="connsiteY31" fmla="*/ 2115766 h 2237361"/>
                <a:gd name="connsiteX32" fmla="*/ 739303 w 963037"/>
                <a:gd name="connsiteY32" fmla="*/ 2115766 h 2237361"/>
                <a:gd name="connsiteX33" fmla="*/ 739303 w 963037"/>
                <a:gd name="connsiteY33" fmla="*/ 2115766 h 2237361"/>
                <a:gd name="connsiteX34" fmla="*/ 758758 w 963037"/>
                <a:gd name="connsiteY34" fmla="*/ 1298643 h 2237361"/>
                <a:gd name="connsiteX35" fmla="*/ 758758 w 963037"/>
                <a:gd name="connsiteY35" fmla="*/ 1298643 h 2237361"/>
                <a:gd name="connsiteX36" fmla="*/ 758758 w 963037"/>
                <a:gd name="connsiteY36" fmla="*/ 1298643 h 2237361"/>
                <a:gd name="connsiteX37" fmla="*/ 826851 w 963037"/>
                <a:gd name="connsiteY37" fmla="*/ 1318097 h 2237361"/>
                <a:gd name="connsiteX38" fmla="*/ 933856 w 963037"/>
                <a:gd name="connsiteY38" fmla="*/ 1250005 h 2237361"/>
                <a:gd name="connsiteX39" fmla="*/ 963038 w 963037"/>
                <a:gd name="connsiteY39" fmla="*/ 1181910 h 2237361"/>
                <a:gd name="connsiteX40" fmla="*/ 963038 w 963037"/>
                <a:gd name="connsiteY40" fmla="*/ 1181910 h 2237361"/>
                <a:gd name="connsiteX41" fmla="*/ 841442 w 963037"/>
                <a:gd name="connsiteY41" fmla="*/ 520430 h 2237361"/>
                <a:gd name="connsiteX42" fmla="*/ 807396 w 963037"/>
                <a:gd name="connsiteY42" fmla="*/ 486383 h 2237361"/>
                <a:gd name="connsiteX43" fmla="*/ 841442 w 963037"/>
                <a:gd name="connsiteY43" fmla="*/ 520430 h 2237361"/>
                <a:gd name="connsiteX44" fmla="*/ 768485 w 963037"/>
                <a:gd name="connsiteY44" fmla="*/ 539884 h 2237361"/>
                <a:gd name="connsiteX45" fmla="*/ 724710 w 963037"/>
                <a:gd name="connsiteY45" fmla="*/ 510702 h 2237361"/>
                <a:gd name="connsiteX46" fmla="*/ 768485 w 963037"/>
                <a:gd name="connsiteY46" fmla="*/ 539884 h 2237361"/>
                <a:gd name="connsiteX47" fmla="*/ 486383 w 963037"/>
                <a:gd name="connsiteY47" fmla="*/ 0 h 2237361"/>
                <a:gd name="connsiteX48" fmla="*/ 496111 w 963037"/>
                <a:gd name="connsiteY48" fmla="*/ 0 h 2237361"/>
                <a:gd name="connsiteX49" fmla="*/ 481519 w 963037"/>
                <a:gd name="connsiteY49" fmla="*/ 0 h 2237361"/>
                <a:gd name="connsiteX50" fmla="*/ 486383 w 963037"/>
                <a:gd name="connsiteY50" fmla="*/ 0 h 2237361"/>
                <a:gd name="connsiteX51" fmla="*/ 330740 w 963037"/>
                <a:gd name="connsiteY51" fmla="*/ 223735 h 2237361"/>
                <a:gd name="connsiteX52" fmla="*/ 486383 w 963037"/>
                <a:gd name="connsiteY52" fmla="*/ 68092 h 2237361"/>
                <a:gd name="connsiteX53" fmla="*/ 642026 w 963037"/>
                <a:gd name="connsiteY53" fmla="*/ 223735 h 2237361"/>
                <a:gd name="connsiteX54" fmla="*/ 486383 w 963037"/>
                <a:gd name="connsiteY54" fmla="*/ 379378 h 2237361"/>
                <a:gd name="connsiteX55" fmla="*/ 330740 w 963037"/>
                <a:gd name="connsiteY55" fmla="*/ 223735 h 2237361"/>
                <a:gd name="connsiteX56" fmla="*/ 325877 w 963037"/>
                <a:gd name="connsiteY56" fmla="*/ 496111 h 2237361"/>
                <a:gd name="connsiteX57" fmla="*/ 642026 w 963037"/>
                <a:gd name="connsiteY57" fmla="*/ 496111 h 2237361"/>
                <a:gd name="connsiteX58" fmla="*/ 695527 w 963037"/>
                <a:gd name="connsiteY58" fmla="*/ 505837 h 2237361"/>
                <a:gd name="connsiteX59" fmla="*/ 642026 w 963037"/>
                <a:gd name="connsiteY59" fmla="*/ 496111 h 2237361"/>
                <a:gd name="connsiteX60" fmla="*/ 325877 w 963037"/>
                <a:gd name="connsiteY60" fmla="*/ 496111 h 2237361"/>
                <a:gd name="connsiteX61" fmla="*/ 267511 w 963037"/>
                <a:gd name="connsiteY61" fmla="*/ 505837 h 2237361"/>
                <a:gd name="connsiteX62" fmla="*/ 325877 w 963037"/>
                <a:gd name="connsiteY62" fmla="*/ 496111 h 2237361"/>
                <a:gd name="connsiteX63" fmla="*/ 145915 w 963037"/>
                <a:gd name="connsiteY63" fmla="*/ 607979 h 2237361"/>
                <a:gd name="connsiteX64" fmla="*/ 131324 w 963037"/>
                <a:gd name="connsiteY64" fmla="*/ 642026 h 2237361"/>
                <a:gd name="connsiteX65" fmla="*/ 145915 w 963037"/>
                <a:gd name="connsiteY65" fmla="*/ 607979 h 2237361"/>
                <a:gd name="connsiteX66" fmla="*/ 77822 w 963037"/>
                <a:gd name="connsiteY66" fmla="*/ 1186773 h 2237361"/>
                <a:gd name="connsiteX67" fmla="*/ 131324 w 963037"/>
                <a:gd name="connsiteY67" fmla="*/ 685799 h 2237361"/>
                <a:gd name="connsiteX68" fmla="*/ 77822 w 963037"/>
                <a:gd name="connsiteY68" fmla="*/ 1186773 h 2237361"/>
                <a:gd name="connsiteX69" fmla="*/ 82686 w 963037"/>
                <a:gd name="connsiteY69" fmla="*/ 1211092 h 2237361"/>
                <a:gd name="connsiteX70" fmla="*/ 77822 w 963037"/>
                <a:gd name="connsiteY70" fmla="*/ 1186773 h 2237361"/>
                <a:gd name="connsiteX71" fmla="*/ 204281 w 963037"/>
                <a:gd name="connsiteY71" fmla="*/ 1288915 h 2237361"/>
                <a:gd name="connsiteX72" fmla="*/ 204281 w 963037"/>
                <a:gd name="connsiteY72" fmla="*/ 1288915 h 2237361"/>
                <a:gd name="connsiteX73" fmla="*/ 204281 w 963037"/>
                <a:gd name="connsiteY73" fmla="*/ 1288915 h 2237361"/>
                <a:gd name="connsiteX74" fmla="*/ 223736 w 963037"/>
                <a:gd name="connsiteY74" fmla="*/ 2106038 h 2237361"/>
                <a:gd name="connsiteX75" fmla="*/ 204281 w 963037"/>
                <a:gd name="connsiteY75" fmla="*/ 1288915 h 2237361"/>
                <a:gd name="connsiteX76" fmla="*/ 257782 w 963037"/>
                <a:gd name="connsiteY76" fmla="*/ 719846 h 2237361"/>
                <a:gd name="connsiteX77" fmla="*/ 257782 w 963037"/>
                <a:gd name="connsiteY77" fmla="*/ 719846 h 2237361"/>
                <a:gd name="connsiteX78" fmla="*/ 257782 w 963037"/>
                <a:gd name="connsiteY78" fmla="*/ 719846 h 2237361"/>
                <a:gd name="connsiteX79" fmla="*/ 257782 w 963037"/>
                <a:gd name="connsiteY79" fmla="*/ 719846 h 2237361"/>
                <a:gd name="connsiteX80" fmla="*/ 744165 w 963037"/>
                <a:gd name="connsiteY80" fmla="*/ 2106038 h 2237361"/>
                <a:gd name="connsiteX81" fmla="*/ 744165 w 963037"/>
                <a:gd name="connsiteY81" fmla="*/ 2106038 h 2237361"/>
                <a:gd name="connsiteX82" fmla="*/ 744165 w 963037"/>
                <a:gd name="connsiteY82" fmla="*/ 2106038 h 2237361"/>
                <a:gd name="connsiteX83" fmla="*/ 763622 w 963037"/>
                <a:gd name="connsiteY83" fmla="*/ 1284049 h 2237361"/>
                <a:gd name="connsiteX84" fmla="*/ 744165 w 963037"/>
                <a:gd name="connsiteY84" fmla="*/ 2106038 h 2237361"/>
                <a:gd name="connsiteX85" fmla="*/ 773349 w 963037"/>
                <a:gd name="connsiteY85" fmla="*/ 1284049 h 2237361"/>
                <a:gd name="connsiteX86" fmla="*/ 773349 w 963037"/>
                <a:gd name="connsiteY86" fmla="*/ 1284049 h 2237361"/>
                <a:gd name="connsiteX87" fmla="*/ 773349 w 963037"/>
                <a:gd name="connsiteY87" fmla="*/ 1284049 h 2237361"/>
                <a:gd name="connsiteX88" fmla="*/ 807396 w 963037"/>
                <a:gd name="connsiteY88" fmla="*/ 1298643 h 2237361"/>
                <a:gd name="connsiteX89" fmla="*/ 773349 w 963037"/>
                <a:gd name="connsiteY89" fmla="*/ 1284049 h 2237361"/>
                <a:gd name="connsiteX90" fmla="*/ 875489 w 963037"/>
                <a:gd name="connsiteY90" fmla="*/ 1225686 h 2237361"/>
                <a:gd name="connsiteX91" fmla="*/ 841442 w 963037"/>
                <a:gd name="connsiteY91" fmla="*/ 1240277 h 2237361"/>
                <a:gd name="connsiteX92" fmla="*/ 792804 w 963037"/>
                <a:gd name="connsiteY92" fmla="*/ 1196501 h 2237361"/>
                <a:gd name="connsiteX93" fmla="*/ 729575 w 963037"/>
                <a:gd name="connsiteY93" fmla="*/ 724709 h 2237361"/>
                <a:gd name="connsiteX94" fmla="*/ 714984 w 963037"/>
                <a:gd name="connsiteY94" fmla="*/ 714984 h 2237361"/>
                <a:gd name="connsiteX95" fmla="*/ 705255 w 963037"/>
                <a:gd name="connsiteY95" fmla="*/ 724709 h 2237361"/>
                <a:gd name="connsiteX96" fmla="*/ 705255 w 963037"/>
                <a:gd name="connsiteY96" fmla="*/ 1259730 h 2237361"/>
                <a:gd name="connsiteX97" fmla="*/ 705255 w 963037"/>
                <a:gd name="connsiteY97" fmla="*/ 1284049 h 2237361"/>
                <a:gd name="connsiteX98" fmla="*/ 685800 w 963037"/>
                <a:gd name="connsiteY98" fmla="*/ 2106038 h 2237361"/>
                <a:gd name="connsiteX99" fmla="*/ 622570 w 963037"/>
                <a:gd name="connsiteY99" fmla="*/ 2164404 h 2237361"/>
                <a:gd name="connsiteX100" fmla="*/ 612843 w 963037"/>
                <a:gd name="connsiteY100" fmla="*/ 2164404 h 2237361"/>
                <a:gd name="connsiteX101" fmla="*/ 559340 w 963037"/>
                <a:gd name="connsiteY101" fmla="*/ 2101175 h 2237361"/>
                <a:gd name="connsiteX102" fmla="*/ 510702 w 963037"/>
                <a:gd name="connsiteY102" fmla="*/ 1284049 h 2237361"/>
                <a:gd name="connsiteX103" fmla="*/ 491247 w 963037"/>
                <a:gd name="connsiteY103" fmla="*/ 1264596 h 2237361"/>
                <a:gd name="connsiteX104" fmla="*/ 471792 w 963037"/>
                <a:gd name="connsiteY104" fmla="*/ 1284049 h 2237361"/>
                <a:gd name="connsiteX105" fmla="*/ 423154 w 963037"/>
                <a:gd name="connsiteY105" fmla="*/ 2101175 h 2237361"/>
                <a:gd name="connsiteX106" fmla="*/ 359923 w 963037"/>
                <a:gd name="connsiteY106" fmla="*/ 2164404 h 2237361"/>
                <a:gd name="connsiteX107" fmla="*/ 355059 w 963037"/>
                <a:gd name="connsiteY107" fmla="*/ 2164404 h 2237361"/>
                <a:gd name="connsiteX108" fmla="*/ 296694 w 963037"/>
                <a:gd name="connsiteY108" fmla="*/ 2106038 h 2237361"/>
                <a:gd name="connsiteX109" fmla="*/ 277239 w 963037"/>
                <a:gd name="connsiteY109" fmla="*/ 1288915 h 2237361"/>
                <a:gd name="connsiteX110" fmla="*/ 277239 w 963037"/>
                <a:gd name="connsiteY110" fmla="*/ 1259730 h 2237361"/>
                <a:gd name="connsiteX111" fmla="*/ 277239 w 963037"/>
                <a:gd name="connsiteY111" fmla="*/ 724709 h 2237361"/>
                <a:gd name="connsiteX112" fmla="*/ 267511 w 963037"/>
                <a:gd name="connsiteY112" fmla="*/ 714984 h 2237361"/>
                <a:gd name="connsiteX113" fmla="*/ 252920 w 963037"/>
                <a:gd name="connsiteY113" fmla="*/ 724709 h 2237361"/>
                <a:gd name="connsiteX114" fmla="*/ 189689 w 963037"/>
                <a:gd name="connsiteY114" fmla="*/ 1191638 h 2237361"/>
                <a:gd name="connsiteX115" fmla="*/ 141051 w 963037"/>
                <a:gd name="connsiteY115" fmla="*/ 1235411 h 2237361"/>
                <a:gd name="connsiteX116" fmla="*/ 107005 w 963037"/>
                <a:gd name="connsiteY116" fmla="*/ 1220820 h 2237361"/>
                <a:gd name="connsiteX117" fmla="*/ 92412 w 963037"/>
                <a:gd name="connsiteY117" fmla="*/ 1181910 h 2237361"/>
                <a:gd name="connsiteX118" fmla="*/ 145915 w 963037"/>
                <a:gd name="connsiteY118" fmla="*/ 680936 h 2237361"/>
                <a:gd name="connsiteX119" fmla="*/ 340468 w 963037"/>
                <a:gd name="connsiteY119" fmla="*/ 496111 h 2237361"/>
                <a:gd name="connsiteX120" fmla="*/ 656617 w 963037"/>
                <a:gd name="connsiteY120" fmla="*/ 496111 h 2237361"/>
                <a:gd name="connsiteX121" fmla="*/ 851170 w 963037"/>
                <a:gd name="connsiteY121" fmla="*/ 680936 h 2237361"/>
                <a:gd name="connsiteX122" fmla="*/ 904673 w 963037"/>
                <a:gd name="connsiteY122" fmla="*/ 1181910 h 2237361"/>
                <a:gd name="connsiteX123" fmla="*/ 875489 w 963037"/>
                <a:gd name="connsiteY123" fmla="*/ 1225686 h 2237361"/>
                <a:gd name="connsiteX124" fmla="*/ 943583 w 963037"/>
                <a:gd name="connsiteY124" fmla="*/ 1240277 h 2237361"/>
                <a:gd name="connsiteX125" fmla="*/ 933856 w 963037"/>
                <a:gd name="connsiteY125" fmla="*/ 1254868 h 2237361"/>
                <a:gd name="connsiteX126" fmla="*/ 943583 w 963037"/>
                <a:gd name="connsiteY126" fmla="*/ 1240277 h 2237361"/>
                <a:gd name="connsiteX127" fmla="*/ 953311 w 963037"/>
                <a:gd name="connsiteY127" fmla="*/ 1211092 h 2237361"/>
                <a:gd name="connsiteX128" fmla="*/ 943583 w 963037"/>
                <a:gd name="connsiteY128" fmla="*/ 1240277 h 2237361"/>
                <a:gd name="connsiteX129" fmla="*/ 904673 w 963037"/>
                <a:gd name="connsiteY129" fmla="*/ 680936 h 2237361"/>
                <a:gd name="connsiteX130" fmla="*/ 904673 w 963037"/>
                <a:gd name="connsiteY130" fmla="*/ 661480 h 2237361"/>
                <a:gd name="connsiteX131" fmla="*/ 904673 w 963037"/>
                <a:gd name="connsiteY131" fmla="*/ 680936 h 2237361"/>
                <a:gd name="connsiteX132" fmla="*/ 958175 w 963037"/>
                <a:gd name="connsiteY132" fmla="*/ 1181910 h 2237361"/>
                <a:gd name="connsiteX133" fmla="*/ 904673 w 963037"/>
                <a:gd name="connsiteY133" fmla="*/ 680936 h 223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963037" h="2237361">
                  <a:moveTo>
                    <a:pt x="963038" y="1181910"/>
                  </a:moveTo>
                  <a:lnTo>
                    <a:pt x="963038" y="1181910"/>
                  </a:lnTo>
                  <a:lnTo>
                    <a:pt x="909537" y="676071"/>
                  </a:lnTo>
                  <a:cubicBezTo>
                    <a:pt x="899809" y="535021"/>
                    <a:pt x="783077" y="428016"/>
                    <a:pt x="642026" y="428016"/>
                  </a:cubicBezTo>
                  <a:lnTo>
                    <a:pt x="583660" y="428016"/>
                  </a:lnTo>
                  <a:cubicBezTo>
                    <a:pt x="583660" y="428016"/>
                    <a:pt x="583660" y="428016"/>
                    <a:pt x="583660" y="428016"/>
                  </a:cubicBezTo>
                  <a:cubicBezTo>
                    <a:pt x="666345" y="389106"/>
                    <a:pt x="714984" y="301558"/>
                    <a:pt x="710120" y="214007"/>
                  </a:cubicBezTo>
                  <a:cubicBezTo>
                    <a:pt x="705255" y="97277"/>
                    <a:pt x="607979" y="0"/>
                    <a:pt x="491247" y="0"/>
                  </a:cubicBezTo>
                  <a:cubicBezTo>
                    <a:pt x="486383" y="0"/>
                    <a:pt x="486383" y="0"/>
                    <a:pt x="481519" y="0"/>
                  </a:cubicBezTo>
                  <a:lnTo>
                    <a:pt x="481519" y="0"/>
                  </a:lnTo>
                  <a:cubicBezTo>
                    <a:pt x="423154" y="0"/>
                    <a:pt x="364787" y="24319"/>
                    <a:pt x="321013" y="68092"/>
                  </a:cubicBezTo>
                  <a:cubicBezTo>
                    <a:pt x="277239" y="111867"/>
                    <a:pt x="252920" y="170234"/>
                    <a:pt x="252920" y="228601"/>
                  </a:cubicBezTo>
                  <a:cubicBezTo>
                    <a:pt x="252920" y="316149"/>
                    <a:pt x="301558" y="393969"/>
                    <a:pt x="379378" y="432879"/>
                  </a:cubicBezTo>
                  <a:cubicBezTo>
                    <a:pt x="379378" y="432879"/>
                    <a:pt x="379378" y="432879"/>
                    <a:pt x="379378" y="432879"/>
                  </a:cubicBezTo>
                  <a:lnTo>
                    <a:pt x="321013" y="432879"/>
                  </a:lnTo>
                  <a:cubicBezTo>
                    <a:pt x="179962" y="432879"/>
                    <a:pt x="63229" y="544750"/>
                    <a:pt x="53502" y="685799"/>
                  </a:cubicBezTo>
                  <a:lnTo>
                    <a:pt x="0" y="1186773"/>
                  </a:lnTo>
                  <a:lnTo>
                    <a:pt x="0" y="1186773"/>
                  </a:lnTo>
                  <a:lnTo>
                    <a:pt x="0" y="1191638"/>
                  </a:lnTo>
                  <a:cubicBezTo>
                    <a:pt x="0" y="1215958"/>
                    <a:pt x="4864" y="1235411"/>
                    <a:pt x="14591" y="1250005"/>
                  </a:cubicBezTo>
                  <a:cubicBezTo>
                    <a:pt x="38910" y="1293778"/>
                    <a:pt x="77822" y="1318097"/>
                    <a:pt x="121596" y="1318097"/>
                  </a:cubicBezTo>
                  <a:cubicBezTo>
                    <a:pt x="145915" y="1318097"/>
                    <a:pt x="170234" y="1313234"/>
                    <a:pt x="189689" y="1298643"/>
                  </a:cubicBezTo>
                  <a:lnTo>
                    <a:pt x="194553" y="1298643"/>
                  </a:lnTo>
                  <a:lnTo>
                    <a:pt x="214008" y="2110901"/>
                  </a:lnTo>
                  <a:lnTo>
                    <a:pt x="214008" y="2110901"/>
                  </a:lnTo>
                  <a:lnTo>
                    <a:pt x="214008" y="2110901"/>
                  </a:lnTo>
                  <a:cubicBezTo>
                    <a:pt x="218872" y="2178995"/>
                    <a:pt x="272375" y="2232496"/>
                    <a:pt x="335604" y="2237362"/>
                  </a:cubicBezTo>
                  <a:cubicBezTo>
                    <a:pt x="340468" y="2237362"/>
                    <a:pt x="345332" y="2237362"/>
                    <a:pt x="345332" y="2237362"/>
                  </a:cubicBezTo>
                  <a:cubicBezTo>
                    <a:pt x="408561" y="2237362"/>
                    <a:pt x="462064" y="2193586"/>
                    <a:pt x="476655" y="2135220"/>
                  </a:cubicBezTo>
                  <a:cubicBezTo>
                    <a:pt x="491247" y="2188724"/>
                    <a:pt x="535021" y="2227634"/>
                    <a:pt x="588524" y="2237362"/>
                  </a:cubicBezTo>
                  <a:cubicBezTo>
                    <a:pt x="593388" y="2237362"/>
                    <a:pt x="598251" y="2237362"/>
                    <a:pt x="603115" y="2237362"/>
                  </a:cubicBezTo>
                  <a:cubicBezTo>
                    <a:pt x="671208" y="2237362"/>
                    <a:pt x="729575" y="2183858"/>
                    <a:pt x="739303" y="2115766"/>
                  </a:cubicBezTo>
                  <a:lnTo>
                    <a:pt x="739303" y="2115766"/>
                  </a:lnTo>
                  <a:lnTo>
                    <a:pt x="739303" y="2115766"/>
                  </a:lnTo>
                  <a:lnTo>
                    <a:pt x="758758" y="1298643"/>
                  </a:lnTo>
                  <a:lnTo>
                    <a:pt x="758758" y="1298643"/>
                  </a:lnTo>
                  <a:lnTo>
                    <a:pt x="758758" y="1298643"/>
                  </a:lnTo>
                  <a:cubicBezTo>
                    <a:pt x="778213" y="1313234"/>
                    <a:pt x="802532" y="1318097"/>
                    <a:pt x="826851" y="1318097"/>
                  </a:cubicBezTo>
                  <a:cubicBezTo>
                    <a:pt x="870625" y="1318097"/>
                    <a:pt x="914399" y="1293778"/>
                    <a:pt x="933856" y="1250005"/>
                  </a:cubicBezTo>
                  <a:cubicBezTo>
                    <a:pt x="958175" y="1225686"/>
                    <a:pt x="963038" y="1206229"/>
                    <a:pt x="963038" y="1181910"/>
                  </a:cubicBezTo>
                  <a:lnTo>
                    <a:pt x="963038" y="1181910"/>
                  </a:lnTo>
                  <a:close/>
                  <a:moveTo>
                    <a:pt x="841442" y="520430"/>
                  </a:moveTo>
                  <a:cubicBezTo>
                    <a:pt x="831715" y="510702"/>
                    <a:pt x="817123" y="496111"/>
                    <a:pt x="807396" y="486383"/>
                  </a:cubicBezTo>
                  <a:cubicBezTo>
                    <a:pt x="817123" y="500974"/>
                    <a:pt x="826851" y="510702"/>
                    <a:pt x="841442" y="520430"/>
                  </a:cubicBezTo>
                  <a:close/>
                  <a:moveTo>
                    <a:pt x="768485" y="539884"/>
                  </a:moveTo>
                  <a:cubicBezTo>
                    <a:pt x="753894" y="530156"/>
                    <a:pt x="739303" y="520430"/>
                    <a:pt x="724710" y="510702"/>
                  </a:cubicBezTo>
                  <a:cubicBezTo>
                    <a:pt x="739303" y="520430"/>
                    <a:pt x="753894" y="530156"/>
                    <a:pt x="768485" y="539884"/>
                  </a:cubicBezTo>
                  <a:close/>
                  <a:moveTo>
                    <a:pt x="486383" y="0"/>
                  </a:moveTo>
                  <a:cubicBezTo>
                    <a:pt x="491247" y="0"/>
                    <a:pt x="491247" y="0"/>
                    <a:pt x="496111" y="0"/>
                  </a:cubicBezTo>
                  <a:cubicBezTo>
                    <a:pt x="491247" y="0"/>
                    <a:pt x="486383" y="0"/>
                    <a:pt x="481519" y="0"/>
                  </a:cubicBezTo>
                  <a:cubicBezTo>
                    <a:pt x="481519" y="0"/>
                    <a:pt x="481519" y="0"/>
                    <a:pt x="486383" y="0"/>
                  </a:cubicBezTo>
                  <a:close/>
                  <a:moveTo>
                    <a:pt x="330740" y="223735"/>
                  </a:moveTo>
                  <a:cubicBezTo>
                    <a:pt x="330740" y="136187"/>
                    <a:pt x="398835" y="68092"/>
                    <a:pt x="486383" y="68092"/>
                  </a:cubicBezTo>
                  <a:cubicBezTo>
                    <a:pt x="573931" y="68092"/>
                    <a:pt x="642026" y="136187"/>
                    <a:pt x="642026" y="223735"/>
                  </a:cubicBezTo>
                  <a:cubicBezTo>
                    <a:pt x="642026" y="311283"/>
                    <a:pt x="573931" y="379378"/>
                    <a:pt x="486383" y="379378"/>
                  </a:cubicBezTo>
                  <a:cubicBezTo>
                    <a:pt x="398835" y="379378"/>
                    <a:pt x="330740" y="306421"/>
                    <a:pt x="330740" y="223735"/>
                  </a:cubicBezTo>
                  <a:close/>
                  <a:moveTo>
                    <a:pt x="325877" y="496111"/>
                  </a:moveTo>
                  <a:lnTo>
                    <a:pt x="642026" y="496111"/>
                  </a:lnTo>
                  <a:cubicBezTo>
                    <a:pt x="661481" y="496111"/>
                    <a:pt x="680936" y="500974"/>
                    <a:pt x="695527" y="505837"/>
                  </a:cubicBezTo>
                  <a:cubicBezTo>
                    <a:pt x="676072" y="500974"/>
                    <a:pt x="661481" y="496111"/>
                    <a:pt x="642026" y="496111"/>
                  </a:cubicBezTo>
                  <a:lnTo>
                    <a:pt x="325877" y="496111"/>
                  </a:lnTo>
                  <a:cubicBezTo>
                    <a:pt x="306421" y="496111"/>
                    <a:pt x="286966" y="500974"/>
                    <a:pt x="267511" y="505837"/>
                  </a:cubicBezTo>
                  <a:cubicBezTo>
                    <a:pt x="286966" y="496111"/>
                    <a:pt x="306421" y="496111"/>
                    <a:pt x="325877" y="496111"/>
                  </a:cubicBezTo>
                  <a:close/>
                  <a:moveTo>
                    <a:pt x="145915" y="607979"/>
                  </a:moveTo>
                  <a:cubicBezTo>
                    <a:pt x="141051" y="617707"/>
                    <a:pt x="136187" y="632298"/>
                    <a:pt x="131324" y="642026"/>
                  </a:cubicBezTo>
                  <a:cubicBezTo>
                    <a:pt x="136187" y="632298"/>
                    <a:pt x="141051" y="622570"/>
                    <a:pt x="145915" y="607979"/>
                  </a:cubicBezTo>
                  <a:close/>
                  <a:moveTo>
                    <a:pt x="77822" y="1186773"/>
                  </a:moveTo>
                  <a:lnTo>
                    <a:pt x="131324" y="685799"/>
                  </a:lnTo>
                  <a:lnTo>
                    <a:pt x="77822" y="1186773"/>
                  </a:lnTo>
                  <a:cubicBezTo>
                    <a:pt x="77822" y="1196501"/>
                    <a:pt x="77822" y="1201367"/>
                    <a:pt x="82686" y="1211092"/>
                  </a:cubicBezTo>
                  <a:cubicBezTo>
                    <a:pt x="77822" y="1201367"/>
                    <a:pt x="72957" y="1196501"/>
                    <a:pt x="77822" y="1186773"/>
                  </a:cubicBezTo>
                  <a:close/>
                  <a:moveTo>
                    <a:pt x="204281" y="1288915"/>
                  </a:moveTo>
                  <a:cubicBezTo>
                    <a:pt x="204281" y="1288915"/>
                    <a:pt x="204281" y="1288915"/>
                    <a:pt x="204281" y="1288915"/>
                  </a:cubicBezTo>
                  <a:cubicBezTo>
                    <a:pt x="204281" y="1288915"/>
                    <a:pt x="204281" y="1288915"/>
                    <a:pt x="204281" y="1288915"/>
                  </a:cubicBezTo>
                  <a:lnTo>
                    <a:pt x="223736" y="2106038"/>
                  </a:lnTo>
                  <a:lnTo>
                    <a:pt x="204281" y="1288915"/>
                  </a:lnTo>
                  <a:close/>
                  <a:moveTo>
                    <a:pt x="257782" y="719846"/>
                  </a:moveTo>
                  <a:lnTo>
                    <a:pt x="257782" y="719846"/>
                  </a:lnTo>
                  <a:cubicBezTo>
                    <a:pt x="262647" y="719846"/>
                    <a:pt x="262647" y="719846"/>
                    <a:pt x="257782" y="719846"/>
                  </a:cubicBezTo>
                  <a:cubicBezTo>
                    <a:pt x="262647" y="719846"/>
                    <a:pt x="262647" y="719846"/>
                    <a:pt x="257782" y="719846"/>
                  </a:cubicBezTo>
                  <a:close/>
                  <a:moveTo>
                    <a:pt x="744165" y="2106038"/>
                  </a:moveTo>
                  <a:lnTo>
                    <a:pt x="744165" y="2106038"/>
                  </a:lnTo>
                  <a:lnTo>
                    <a:pt x="744165" y="2106038"/>
                  </a:lnTo>
                  <a:lnTo>
                    <a:pt x="763622" y="1284049"/>
                  </a:lnTo>
                  <a:lnTo>
                    <a:pt x="744165" y="2106038"/>
                  </a:lnTo>
                  <a:close/>
                  <a:moveTo>
                    <a:pt x="773349" y="1284049"/>
                  </a:moveTo>
                  <a:cubicBezTo>
                    <a:pt x="768485" y="1284049"/>
                    <a:pt x="768485" y="1284049"/>
                    <a:pt x="773349" y="1284049"/>
                  </a:cubicBezTo>
                  <a:cubicBezTo>
                    <a:pt x="768485" y="1284049"/>
                    <a:pt x="768485" y="1284049"/>
                    <a:pt x="773349" y="1284049"/>
                  </a:cubicBezTo>
                  <a:cubicBezTo>
                    <a:pt x="783077" y="1288915"/>
                    <a:pt x="792804" y="1298643"/>
                    <a:pt x="807396" y="1298643"/>
                  </a:cubicBezTo>
                  <a:cubicBezTo>
                    <a:pt x="792804" y="1298643"/>
                    <a:pt x="783077" y="1288915"/>
                    <a:pt x="773349" y="1284049"/>
                  </a:cubicBezTo>
                  <a:close/>
                  <a:moveTo>
                    <a:pt x="875489" y="1225686"/>
                  </a:moveTo>
                  <a:cubicBezTo>
                    <a:pt x="865761" y="1235411"/>
                    <a:pt x="851170" y="1240277"/>
                    <a:pt x="841442" y="1240277"/>
                  </a:cubicBezTo>
                  <a:cubicBezTo>
                    <a:pt x="817123" y="1240277"/>
                    <a:pt x="792804" y="1220820"/>
                    <a:pt x="792804" y="1196501"/>
                  </a:cubicBezTo>
                  <a:lnTo>
                    <a:pt x="729575" y="724709"/>
                  </a:lnTo>
                  <a:cubicBezTo>
                    <a:pt x="729575" y="714984"/>
                    <a:pt x="719846" y="714984"/>
                    <a:pt x="714984" y="714984"/>
                  </a:cubicBezTo>
                  <a:cubicBezTo>
                    <a:pt x="710120" y="714984"/>
                    <a:pt x="705255" y="719846"/>
                    <a:pt x="705255" y="724709"/>
                  </a:cubicBezTo>
                  <a:lnTo>
                    <a:pt x="705255" y="1259730"/>
                  </a:lnTo>
                  <a:cubicBezTo>
                    <a:pt x="705255" y="1269459"/>
                    <a:pt x="705255" y="1274324"/>
                    <a:pt x="705255" y="1284049"/>
                  </a:cubicBezTo>
                  <a:lnTo>
                    <a:pt x="685800" y="2106038"/>
                  </a:lnTo>
                  <a:cubicBezTo>
                    <a:pt x="680936" y="2140085"/>
                    <a:pt x="656617" y="2164404"/>
                    <a:pt x="622570" y="2164404"/>
                  </a:cubicBezTo>
                  <a:cubicBezTo>
                    <a:pt x="617707" y="2164404"/>
                    <a:pt x="617707" y="2164404"/>
                    <a:pt x="612843" y="2164404"/>
                  </a:cubicBezTo>
                  <a:cubicBezTo>
                    <a:pt x="583660" y="2159539"/>
                    <a:pt x="559340" y="2135220"/>
                    <a:pt x="559340" y="2101175"/>
                  </a:cubicBezTo>
                  <a:lnTo>
                    <a:pt x="510702" y="1284049"/>
                  </a:lnTo>
                  <a:cubicBezTo>
                    <a:pt x="510702" y="1274324"/>
                    <a:pt x="500974" y="1264596"/>
                    <a:pt x="491247" y="1264596"/>
                  </a:cubicBezTo>
                  <a:cubicBezTo>
                    <a:pt x="481519" y="1264596"/>
                    <a:pt x="471792" y="1274324"/>
                    <a:pt x="471792" y="1284049"/>
                  </a:cubicBezTo>
                  <a:lnTo>
                    <a:pt x="423154" y="2101175"/>
                  </a:lnTo>
                  <a:cubicBezTo>
                    <a:pt x="423154" y="2135220"/>
                    <a:pt x="393971" y="2164404"/>
                    <a:pt x="359923" y="2164404"/>
                  </a:cubicBezTo>
                  <a:cubicBezTo>
                    <a:pt x="359923" y="2164404"/>
                    <a:pt x="355059" y="2164404"/>
                    <a:pt x="355059" y="2164404"/>
                  </a:cubicBezTo>
                  <a:cubicBezTo>
                    <a:pt x="325877" y="2159539"/>
                    <a:pt x="301558" y="2135220"/>
                    <a:pt x="296694" y="2106038"/>
                  </a:cubicBezTo>
                  <a:lnTo>
                    <a:pt x="277239" y="1288915"/>
                  </a:lnTo>
                  <a:cubicBezTo>
                    <a:pt x="277239" y="1279187"/>
                    <a:pt x="277239" y="1269459"/>
                    <a:pt x="277239" y="1259730"/>
                  </a:cubicBezTo>
                  <a:lnTo>
                    <a:pt x="277239" y="724709"/>
                  </a:lnTo>
                  <a:cubicBezTo>
                    <a:pt x="277239" y="719846"/>
                    <a:pt x="272375" y="714984"/>
                    <a:pt x="267511" y="714984"/>
                  </a:cubicBezTo>
                  <a:cubicBezTo>
                    <a:pt x="262647" y="714984"/>
                    <a:pt x="252920" y="719846"/>
                    <a:pt x="252920" y="724709"/>
                  </a:cubicBezTo>
                  <a:lnTo>
                    <a:pt x="189689" y="1191638"/>
                  </a:lnTo>
                  <a:cubicBezTo>
                    <a:pt x="184825" y="1215958"/>
                    <a:pt x="165370" y="1235411"/>
                    <a:pt x="141051" y="1235411"/>
                  </a:cubicBezTo>
                  <a:cubicBezTo>
                    <a:pt x="126460" y="1235411"/>
                    <a:pt x="116732" y="1230548"/>
                    <a:pt x="107005" y="1220820"/>
                  </a:cubicBezTo>
                  <a:cubicBezTo>
                    <a:pt x="97277" y="1211092"/>
                    <a:pt x="92412" y="1196501"/>
                    <a:pt x="92412" y="1181910"/>
                  </a:cubicBezTo>
                  <a:lnTo>
                    <a:pt x="145915" y="680936"/>
                  </a:lnTo>
                  <a:cubicBezTo>
                    <a:pt x="150779" y="578794"/>
                    <a:pt x="238327" y="496111"/>
                    <a:pt x="340468" y="496111"/>
                  </a:cubicBezTo>
                  <a:lnTo>
                    <a:pt x="656617" y="496111"/>
                  </a:lnTo>
                  <a:cubicBezTo>
                    <a:pt x="758758" y="496111"/>
                    <a:pt x="846306" y="578794"/>
                    <a:pt x="851170" y="680936"/>
                  </a:cubicBezTo>
                  <a:lnTo>
                    <a:pt x="904673" y="1181910"/>
                  </a:lnTo>
                  <a:cubicBezTo>
                    <a:pt x="890080" y="1201367"/>
                    <a:pt x="885218" y="1215958"/>
                    <a:pt x="875489" y="1225686"/>
                  </a:cubicBezTo>
                  <a:close/>
                  <a:moveTo>
                    <a:pt x="943583" y="1240277"/>
                  </a:moveTo>
                  <a:cubicBezTo>
                    <a:pt x="938719" y="1245139"/>
                    <a:pt x="938719" y="1250005"/>
                    <a:pt x="933856" y="1254868"/>
                  </a:cubicBezTo>
                  <a:cubicBezTo>
                    <a:pt x="938719" y="1250005"/>
                    <a:pt x="943583" y="1245139"/>
                    <a:pt x="943583" y="1240277"/>
                  </a:cubicBezTo>
                  <a:cubicBezTo>
                    <a:pt x="948447" y="1230548"/>
                    <a:pt x="953311" y="1220820"/>
                    <a:pt x="953311" y="1211092"/>
                  </a:cubicBezTo>
                  <a:cubicBezTo>
                    <a:pt x="953311" y="1220820"/>
                    <a:pt x="948447" y="1230548"/>
                    <a:pt x="943583" y="1240277"/>
                  </a:cubicBezTo>
                  <a:close/>
                  <a:moveTo>
                    <a:pt x="904673" y="680936"/>
                  </a:moveTo>
                  <a:cubicBezTo>
                    <a:pt x="904673" y="676071"/>
                    <a:pt x="904673" y="666345"/>
                    <a:pt x="904673" y="661480"/>
                  </a:cubicBezTo>
                  <a:cubicBezTo>
                    <a:pt x="904673" y="666345"/>
                    <a:pt x="904673" y="671208"/>
                    <a:pt x="904673" y="680936"/>
                  </a:cubicBezTo>
                  <a:lnTo>
                    <a:pt x="958175" y="1181910"/>
                  </a:lnTo>
                  <a:lnTo>
                    <a:pt x="904673" y="680936"/>
                  </a:ln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7" name="フリーフォーム: 図形 36">
              <a:extLst>
                <a:ext uri="{FF2B5EF4-FFF2-40B4-BE49-F238E27FC236}">
                  <a16:creationId xmlns:a16="http://schemas.microsoft.com/office/drawing/2014/main" id="{4F918513-4B14-4C4D-BBDC-1E42A6B560D5}"/>
                </a:ext>
              </a:extLst>
            </p:cNvPr>
            <p:cNvSpPr/>
            <p:nvPr/>
          </p:nvSpPr>
          <p:spPr>
            <a:xfrm rot="5400000">
              <a:off x="5960624" y="15106039"/>
              <a:ext cx="2203315" cy="661479"/>
            </a:xfrm>
            <a:custGeom>
              <a:avLst/>
              <a:gdLst>
                <a:gd name="connsiteX0" fmla="*/ 2203316 w 2203315"/>
                <a:gd name="connsiteY0" fmla="*/ 330740 h 661479"/>
                <a:gd name="connsiteX1" fmla="*/ 1823936 w 2203315"/>
                <a:gd name="connsiteY1" fmla="*/ 0 h 661479"/>
                <a:gd name="connsiteX2" fmla="*/ 1823936 w 2203315"/>
                <a:gd name="connsiteY2" fmla="*/ 160506 h 661479"/>
                <a:gd name="connsiteX3" fmla="*/ 384244 w 2203315"/>
                <a:gd name="connsiteY3" fmla="*/ 160506 h 661479"/>
                <a:gd name="connsiteX4" fmla="*/ 384244 w 2203315"/>
                <a:gd name="connsiteY4" fmla="*/ 0 h 661479"/>
                <a:gd name="connsiteX5" fmla="*/ 0 w 2203315"/>
                <a:gd name="connsiteY5" fmla="*/ 330740 h 661479"/>
                <a:gd name="connsiteX6" fmla="*/ 384244 w 2203315"/>
                <a:gd name="connsiteY6" fmla="*/ 661480 h 661479"/>
                <a:gd name="connsiteX7" fmla="*/ 384244 w 2203315"/>
                <a:gd name="connsiteY7" fmla="*/ 500974 h 661479"/>
                <a:gd name="connsiteX8" fmla="*/ 1823936 w 2203315"/>
                <a:gd name="connsiteY8" fmla="*/ 500974 h 661479"/>
                <a:gd name="connsiteX9" fmla="*/ 1823936 w 2203315"/>
                <a:gd name="connsiteY9" fmla="*/ 661480 h 661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3315" h="661479">
                  <a:moveTo>
                    <a:pt x="2203316" y="330740"/>
                  </a:moveTo>
                  <a:lnTo>
                    <a:pt x="1823936" y="0"/>
                  </a:lnTo>
                  <a:lnTo>
                    <a:pt x="1823936" y="160506"/>
                  </a:lnTo>
                  <a:lnTo>
                    <a:pt x="384244" y="160506"/>
                  </a:lnTo>
                  <a:lnTo>
                    <a:pt x="384244" y="0"/>
                  </a:lnTo>
                  <a:lnTo>
                    <a:pt x="0" y="330740"/>
                  </a:lnTo>
                  <a:lnTo>
                    <a:pt x="384244" y="661480"/>
                  </a:lnTo>
                  <a:lnTo>
                    <a:pt x="384244" y="500974"/>
                  </a:lnTo>
                  <a:lnTo>
                    <a:pt x="1823936" y="500974"/>
                  </a:lnTo>
                  <a:lnTo>
                    <a:pt x="1823936" y="661480"/>
                  </a:lnTo>
                  <a:close/>
                </a:path>
              </a:pathLst>
            </a:custGeom>
            <a:solidFill>
              <a:srgbClr val="ACDAD4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8" name="フリーフォーム: 図形 37">
              <a:extLst>
                <a:ext uri="{FF2B5EF4-FFF2-40B4-BE49-F238E27FC236}">
                  <a16:creationId xmlns:a16="http://schemas.microsoft.com/office/drawing/2014/main" id="{4176758C-C097-4B01-A528-B140D6B835B7}"/>
                </a:ext>
              </a:extLst>
            </p:cNvPr>
            <p:cNvSpPr/>
            <p:nvPr/>
          </p:nvSpPr>
          <p:spPr>
            <a:xfrm rot="5400000">
              <a:off x="5035863" y="13769120"/>
              <a:ext cx="4884551" cy="3341448"/>
            </a:xfrm>
            <a:custGeom>
              <a:avLst/>
              <a:gdLst>
                <a:gd name="connsiteX0" fmla="*/ 1415375 w 4884551"/>
                <a:gd name="connsiteY0" fmla="*/ 1765570 h 3341448"/>
                <a:gd name="connsiteX1" fmla="*/ 1337553 w 4884551"/>
                <a:gd name="connsiteY1" fmla="*/ 1021404 h 3341448"/>
                <a:gd name="connsiteX2" fmla="*/ 943584 w 4884551"/>
                <a:gd name="connsiteY2" fmla="*/ 646889 h 3341448"/>
                <a:gd name="connsiteX3" fmla="*/ 856034 w 4884551"/>
                <a:gd name="connsiteY3" fmla="*/ 646889 h 3341448"/>
                <a:gd name="connsiteX4" fmla="*/ 856034 w 4884551"/>
                <a:gd name="connsiteY4" fmla="*/ 646889 h 3341448"/>
                <a:gd name="connsiteX5" fmla="*/ 1045723 w 4884551"/>
                <a:gd name="connsiteY5" fmla="*/ 325874 h 3341448"/>
                <a:gd name="connsiteX6" fmla="*/ 719848 w 4884551"/>
                <a:gd name="connsiteY6" fmla="*/ 4863 h 3341448"/>
                <a:gd name="connsiteX7" fmla="*/ 705255 w 4884551"/>
                <a:gd name="connsiteY7" fmla="*/ 4863 h 3341448"/>
                <a:gd name="connsiteX8" fmla="*/ 705255 w 4884551"/>
                <a:gd name="connsiteY8" fmla="*/ 4863 h 3341448"/>
                <a:gd name="connsiteX9" fmla="*/ 466928 w 4884551"/>
                <a:gd name="connsiteY9" fmla="*/ 102139 h 3341448"/>
                <a:gd name="connsiteX10" fmla="*/ 369651 w 4884551"/>
                <a:gd name="connsiteY10" fmla="*/ 340468 h 3341448"/>
                <a:gd name="connsiteX11" fmla="*/ 559340 w 4884551"/>
                <a:gd name="connsiteY11" fmla="*/ 642023 h 3341448"/>
                <a:gd name="connsiteX12" fmla="*/ 559340 w 4884551"/>
                <a:gd name="connsiteY12" fmla="*/ 646889 h 3341448"/>
                <a:gd name="connsiteX13" fmla="*/ 471792 w 4884551"/>
                <a:gd name="connsiteY13" fmla="*/ 646889 h 3341448"/>
                <a:gd name="connsiteX14" fmla="*/ 77822 w 4884551"/>
                <a:gd name="connsiteY14" fmla="*/ 1021404 h 3341448"/>
                <a:gd name="connsiteX15" fmla="*/ 0 w 4884551"/>
                <a:gd name="connsiteY15" fmla="*/ 1765570 h 3341448"/>
                <a:gd name="connsiteX16" fmla="*/ 0 w 4884551"/>
                <a:gd name="connsiteY16" fmla="*/ 1770432 h 3341448"/>
                <a:gd name="connsiteX17" fmla="*/ 0 w 4884551"/>
                <a:gd name="connsiteY17" fmla="*/ 1775298 h 3341448"/>
                <a:gd name="connsiteX18" fmla="*/ 19457 w 4884551"/>
                <a:gd name="connsiteY18" fmla="*/ 1862846 h 3341448"/>
                <a:gd name="connsiteX19" fmla="*/ 179962 w 4884551"/>
                <a:gd name="connsiteY19" fmla="*/ 1960123 h 3341448"/>
                <a:gd name="connsiteX20" fmla="*/ 282103 w 4884551"/>
                <a:gd name="connsiteY20" fmla="*/ 1930938 h 3341448"/>
                <a:gd name="connsiteX21" fmla="*/ 286967 w 4884551"/>
                <a:gd name="connsiteY21" fmla="*/ 1930938 h 3341448"/>
                <a:gd name="connsiteX22" fmla="*/ 316149 w 4884551"/>
                <a:gd name="connsiteY22" fmla="*/ 3142033 h 3341448"/>
                <a:gd name="connsiteX23" fmla="*/ 316149 w 4884551"/>
                <a:gd name="connsiteY23" fmla="*/ 3146896 h 3341448"/>
                <a:gd name="connsiteX24" fmla="*/ 316149 w 4884551"/>
                <a:gd name="connsiteY24" fmla="*/ 3151761 h 3341448"/>
                <a:gd name="connsiteX25" fmla="*/ 500975 w 4884551"/>
                <a:gd name="connsiteY25" fmla="*/ 3341449 h 3341448"/>
                <a:gd name="connsiteX26" fmla="*/ 515566 w 4884551"/>
                <a:gd name="connsiteY26" fmla="*/ 3341449 h 3341448"/>
                <a:gd name="connsiteX27" fmla="*/ 710120 w 4884551"/>
                <a:gd name="connsiteY27" fmla="*/ 3190671 h 3341448"/>
                <a:gd name="connsiteX28" fmla="*/ 880354 w 4884551"/>
                <a:gd name="connsiteY28" fmla="*/ 3341449 h 3341448"/>
                <a:gd name="connsiteX29" fmla="*/ 904673 w 4884551"/>
                <a:gd name="connsiteY29" fmla="*/ 3341449 h 3341448"/>
                <a:gd name="connsiteX30" fmla="*/ 1104090 w 4884551"/>
                <a:gd name="connsiteY30" fmla="*/ 3156624 h 3341448"/>
                <a:gd name="connsiteX31" fmla="*/ 1104090 w 4884551"/>
                <a:gd name="connsiteY31" fmla="*/ 3151761 h 3341448"/>
                <a:gd name="connsiteX32" fmla="*/ 1104090 w 4884551"/>
                <a:gd name="connsiteY32" fmla="*/ 3146896 h 3341448"/>
                <a:gd name="connsiteX33" fmla="*/ 1133273 w 4884551"/>
                <a:gd name="connsiteY33" fmla="*/ 1930938 h 3341448"/>
                <a:gd name="connsiteX34" fmla="*/ 1133273 w 4884551"/>
                <a:gd name="connsiteY34" fmla="*/ 1930938 h 3341448"/>
                <a:gd name="connsiteX35" fmla="*/ 1133273 w 4884551"/>
                <a:gd name="connsiteY35" fmla="*/ 1930938 h 3341448"/>
                <a:gd name="connsiteX36" fmla="*/ 1235414 w 4884551"/>
                <a:gd name="connsiteY36" fmla="*/ 1960123 h 3341448"/>
                <a:gd name="connsiteX37" fmla="*/ 1395920 w 4884551"/>
                <a:gd name="connsiteY37" fmla="*/ 1862846 h 3341448"/>
                <a:gd name="connsiteX38" fmla="*/ 1415375 w 4884551"/>
                <a:gd name="connsiteY38" fmla="*/ 1775298 h 3341448"/>
                <a:gd name="connsiteX39" fmla="*/ 1415375 w 4884551"/>
                <a:gd name="connsiteY39" fmla="*/ 1765570 h 3341448"/>
                <a:gd name="connsiteX40" fmla="*/ 1415375 w 4884551"/>
                <a:gd name="connsiteY40" fmla="*/ 1765570 h 3341448"/>
                <a:gd name="connsiteX41" fmla="*/ 1230550 w 4884551"/>
                <a:gd name="connsiteY41" fmla="*/ 783075 h 3341448"/>
                <a:gd name="connsiteX42" fmla="*/ 1177048 w 4884551"/>
                <a:gd name="connsiteY42" fmla="*/ 734437 h 3341448"/>
                <a:gd name="connsiteX43" fmla="*/ 1230550 w 4884551"/>
                <a:gd name="connsiteY43" fmla="*/ 783075 h 3341448"/>
                <a:gd name="connsiteX44" fmla="*/ 1230550 w 4884551"/>
                <a:gd name="connsiteY44" fmla="*/ 967900 h 3341448"/>
                <a:gd name="connsiteX45" fmla="*/ 1211095 w 4884551"/>
                <a:gd name="connsiteY45" fmla="*/ 914399 h 3341448"/>
                <a:gd name="connsiteX46" fmla="*/ 1230550 w 4884551"/>
                <a:gd name="connsiteY46" fmla="*/ 967900 h 3341448"/>
                <a:gd name="connsiteX47" fmla="*/ 705255 w 4884551"/>
                <a:gd name="connsiteY47" fmla="*/ 9725 h 3341448"/>
                <a:gd name="connsiteX48" fmla="*/ 719848 w 4884551"/>
                <a:gd name="connsiteY48" fmla="*/ 9725 h 3341448"/>
                <a:gd name="connsiteX49" fmla="*/ 768486 w 4884551"/>
                <a:gd name="connsiteY49" fmla="*/ 14591 h 3341448"/>
                <a:gd name="connsiteX50" fmla="*/ 719848 w 4884551"/>
                <a:gd name="connsiteY50" fmla="*/ 9725 h 3341448"/>
                <a:gd name="connsiteX51" fmla="*/ 695529 w 4884551"/>
                <a:gd name="connsiteY51" fmla="*/ 9725 h 3341448"/>
                <a:gd name="connsiteX52" fmla="*/ 705255 w 4884551"/>
                <a:gd name="connsiteY52" fmla="*/ 9725 h 3341448"/>
                <a:gd name="connsiteX53" fmla="*/ 476656 w 4884551"/>
                <a:gd name="connsiteY53" fmla="*/ 340468 h 3341448"/>
                <a:gd name="connsiteX54" fmla="*/ 710120 w 4884551"/>
                <a:gd name="connsiteY54" fmla="*/ 107002 h 3341448"/>
                <a:gd name="connsiteX55" fmla="*/ 943584 w 4884551"/>
                <a:gd name="connsiteY55" fmla="*/ 340468 h 3341448"/>
                <a:gd name="connsiteX56" fmla="*/ 710120 w 4884551"/>
                <a:gd name="connsiteY56" fmla="*/ 573931 h 3341448"/>
                <a:gd name="connsiteX57" fmla="*/ 476656 w 4884551"/>
                <a:gd name="connsiteY57" fmla="*/ 340468 h 3341448"/>
                <a:gd name="connsiteX58" fmla="*/ 471792 w 4884551"/>
                <a:gd name="connsiteY58" fmla="*/ 744165 h 3341448"/>
                <a:gd name="connsiteX59" fmla="*/ 943584 w 4884551"/>
                <a:gd name="connsiteY59" fmla="*/ 744165 h 3341448"/>
                <a:gd name="connsiteX60" fmla="*/ 1031133 w 4884551"/>
                <a:gd name="connsiteY60" fmla="*/ 758756 h 3341448"/>
                <a:gd name="connsiteX61" fmla="*/ 943584 w 4884551"/>
                <a:gd name="connsiteY61" fmla="*/ 744165 h 3341448"/>
                <a:gd name="connsiteX62" fmla="*/ 471792 w 4884551"/>
                <a:gd name="connsiteY62" fmla="*/ 744165 h 3341448"/>
                <a:gd name="connsiteX63" fmla="*/ 384244 w 4884551"/>
                <a:gd name="connsiteY63" fmla="*/ 758756 h 3341448"/>
                <a:gd name="connsiteX64" fmla="*/ 471792 w 4884551"/>
                <a:gd name="connsiteY64" fmla="*/ 744165 h 3341448"/>
                <a:gd name="connsiteX65" fmla="*/ 199417 w 4884551"/>
                <a:gd name="connsiteY65" fmla="*/ 914399 h 3341448"/>
                <a:gd name="connsiteX66" fmla="*/ 179962 w 4884551"/>
                <a:gd name="connsiteY66" fmla="*/ 967900 h 3341448"/>
                <a:gd name="connsiteX67" fmla="*/ 199417 w 4884551"/>
                <a:gd name="connsiteY67" fmla="*/ 914399 h 3341448"/>
                <a:gd name="connsiteX68" fmla="*/ 97277 w 4884551"/>
                <a:gd name="connsiteY68" fmla="*/ 1775298 h 3341448"/>
                <a:gd name="connsiteX69" fmla="*/ 175098 w 4884551"/>
                <a:gd name="connsiteY69" fmla="*/ 1026267 h 3341448"/>
                <a:gd name="connsiteX70" fmla="*/ 97277 w 4884551"/>
                <a:gd name="connsiteY70" fmla="*/ 1775298 h 3341448"/>
                <a:gd name="connsiteX71" fmla="*/ 102141 w 4884551"/>
                <a:gd name="connsiteY71" fmla="*/ 1809342 h 3341448"/>
                <a:gd name="connsiteX72" fmla="*/ 97277 w 4884551"/>
                <a:gd name="connsiteY72" fmla="*/ 1775298 h 3341448"/>
                <a:gd name="connsiteX73" fmla="*/ 291830 w 4884551"/>
                <a:gd name="connsiteY73" fmla="*/ 1926076 h 3341448"/>
                <a:gd name="connsiteX74" fmla="*/ 286967 w 4884551"/>
                <a:gd name="connsiteY74" fmla="*/ 1921213 h 3341448"/>
                <a:gd name="connsiteX75" fmla="*/ 291830 w 4884551"/>
                <a:gd name="connsiteY75" fmla="*/ 1926076 h 3341448"/>
                <a:gd name="connsiteX76" fmla="*/ 321013 w 4884551"/>
                <a:gd name="connsiteY76" fmla="*/ 3142033 h 3341448"/>
                <a:gd name="connsiteX77" fmla="*/ 291830 w 4884551"/>
                <a:gd name="connsiteY77" fmla="*/ 1926076 h 3341448"/>
                <a:gd name="connsiteX78" fmla="*/ 408563 w 4884551"/>
                <a:gd name="connsiteY78" fmla="*/ 3137170 h 3341448"/>
                <a:gd name="connsiteX79" fmla="*/ 379380 w 4884551"/>
                <a:gd name="connsiteY79" fmla="*/ 1950395 h 3341448"/>
                <a:gd name="connsiteX80" fmla="*/ 408563 w 4884551"/>
                <a:gd name="connsiteY80" fmla="*/ 3137170 h 3341448"/>
                <a:gd name="connsiteX81" fmla="*/ 413426 w 4884551"/>
                <a:gd name="connsiteY81" fmla="*/ 3156624 h 3341448"/>
                <a:gd name="connsiteX82" fmla="*/ 408563 w 4884551"/>
                <a:gd name="connsiteY82" fmla="*/ 3137170 h 3341448"/>
                <a:gd name="connsiteX83" fmla="*/ 705255 w 4884551"/>
                <a:gd name="connsiteY83" fmla="*/ 3142033 h 3341448"/>
                <a:gd name="connsiteX84" fmla="*/ 700393 w 4884551"/>
                <a:gd name="connsiteY84" fmla="*/ 3171215 h 3341448"/>
                <a:gd name="connsiteX85" fmla="*/ 705255 w 4884551"/>
                <a:gd name="connsiteY85" fmla="*/ 3142033 h 3341448"/>
                <a:gd name="connsiteX86" fmla="*/ 705255 w 4884551"/>
                <a:gd name="connsiteY86" fmla="*/ 3107986 h 3341448"/>
                <a:gd name="connsiteX87" fmla="*/ 705255 w 4884551"/>
                <a:gd name="connsiteY87" fmla="*/ 3142033 h 3341448"/>
                <a:gd name="connsiteX88" fmla="*/ 885218 w 4884551"/>
                <a:gd name="connsiteY88" fmla="*/ 3234447 h 3341448"/>
                <a:gd name="connsiteX89" fmla="*/ 836579 w 4884551"/>
                <a:gd name="connsiteY89" fmla="*/ 3214991 h 3341448"/>
                <a:gd name="connsiteX90" fmla="*/ 812260 w 4884551"/>
                <a:gd name="connsiteY90" fmla="*/ 3185809 h 3341448"/>
                <a:gd name="connsiteX91" fmla="*/ 836579 w 4884551"/>
                <a:gd name="connsiteY91" fmla="*/ 3214991 h 3341448"/>
                <a:gd name="connsiteX92" fmla="*/ 885218 w 4884551"/>
                <a:gd name="connsiteY92" fmla="*/ 3234447 h 3341448"/>
                <a:gd name="connsiteX93" fmla="*/ 899809 w 4884551"/>
                <a:gd name="connsiteY93" fmla="*/ 3234447 h 3341448"/>
                <a:gd name="connsiteX94" fmla="*/ 885218 w 4884551"/>
                <a:gd name="connsiteY94" fmla="*/ 3234447 h 3341448"/>
                <a:gd name="connsiteX95" fmla="*/ 1133273 w 4884551"/>
                <a:gd name="connsiteY95" fmla="*/ 1916347 h 3341448"/>
                <a:gd name="connsiteX96" fmla="*/ 1128409 w 4884551"/>
                <a:gd name="connsiteY96" fmla="*/ 1921213 h 3341448"/>
                <a:gd name="connsiteX97" fmla="*/ 1133273 w 4884551"/>
                <a:gd name="connsiteY97" fmla="*/ 1916347 h 3341448"/>
                <a:gd name="connsiteX98" fmla="*/ 1181912 w 4884551"/>
                <a:gd name="connsiteY98" fmla="*/ 1940666 h 3341448"/>
                <a:gd name="connsiteX99" fmla="*/ 1133273 w 4884551"/>
                <a:gd name="connsiteY99" fmla="*/ 1916347 h 3341448"/>
                <a:gd name="connsiteX100" fmla="*/ 1288915 w 4884551"/>
                <a:gd name="connsiteY100" fmla="*/ 1828799 h 3341448"/>
                <a:gd name="connsiteX101" fmla="*/ 1235414 w 4884551"/>
                <a:gd name="connsiteY101" fmla="*/ 1853118 h 3341448"/>
                <a:gd name="connsiteX102" fmla="*/ 1162457 w 4884551"/>
                <a:gd name="connsiteY102" fmla="*/ 1785023 h 3341448"/>
                <a:gd name="connsiteX103" fmla="*/ 1065180 w 4884551"/>
                <a:gd name="connsiteY103" fmla="*/ 1084634 h 3341448"/>
                <a:gd name="connsiteX104" fmla="*/ 1040861 w 4884551"/>
                <a:gd name="connsiteY104" fmla="*/ 1070043 h 3341448"/>
                <a:gd name="connsiteX105" fmla="*/ 1021404 w 4884551"/>
                <a:gd name="connsiteY105" fmla="*/ 1084634 h 3341448"/>
                <a:gd name="connsiteX106" fmla="*/ 1021404 w 4884551"/>
                <a:gd name="connsiteY106" fmla="*/ 1882300 h 3341448"/>
                <a:gd name="connsiteX107" fmla="*/ 1021404 w 4884551"/>
                <a:gd name="connsiteY107" fmla="*/ 1921213 h 3341448"/>
                <a:gd name="connsiteX108" fmla="*/ 992223 w 4884551"/>
                <a:gd name="connsiteY108" fmla="*/ 3142033 h 3341448"/>
                <a:gd name="connsiteX109" fmla="*/ 899809 w 4884551"/>
                <a:gd name="connsiteY109" fmla="*/ 3229581 h 3341448"/>
                <a:gd name="connsiteX110" fmla="*/ 890082 w 4884551"/>
                <a:gd name="connsiteY110" fmla="*/ 3229581 h 3341448"/>
                <a:gd name="connsiteX111" fmla="*/ 807396 w 4884551"/>
                <a:gd name="connsiteY111" fmla="*/ 3137170 h 3341448"/>
                <a:gd name="connsiteX112" fmla="*/ 734439 w 4884551"/>
                <a:gd name="connsiteY112" fmla="*/ 1926076 h 3341448"/>
                <a:gd name="connsiteX113" fmla="*/ 705255 w 4884551"/>
                <a:gd name="connsiteY113" fmla="*/ 1901756 h 3341448"/>
                <a:gd name="connsiteX114" fmla="*/ 676074 w 4884551"/>
                <a:gd name="connsiteY114" fmla="*/ 1926076 h 3341448"/>
                <a:gd name="connsiteX115" fmla="*/ 603116 w 4884551"/>
                <a:gd name="connsiteY115" fmla="*/ 3142033 h 3341448"/>
                <a:gd name="connsiteX116" fmla="*/ 510702 w 4884551"/>
                <a:gd name="connsiteY116" fmla="*/ 3234447 h 3341448"/>
                <a:gd name="connsiteX117" fmla="*/ 500975 w 4884551"/>
                <a:gd name="connsiteY117" fmla="*/ 3234447 h 3341448"/>
                <a:gd name="connsiteX118" fmla="*/ 413426 w 4884551"/>
                <a:gd name="connsiteY118" fmla="*/ 3146896 h 3341448"/>
                <a:gd name="connsiteX119" fmla="*/ 384244 w 4884551"/>
                <a:gd name="connsiteY119" fmla="*/ 1930938 h 3341448"/>
                <a:gd name="connsiteX120" fmla="*/ 384244 w 4884551"/>
                <a:gd name="connsiteY120" fmla="*/ 1892028 h 3341448"/>
                <a:gd name="connsiteX121" fmla="*/ 384244 w 4884551"/>
                <a:gd name="connsiteY121" fmla="*/ 1099224 h 3341448"/>
                <a:gd name="connsiteX122" fmla="*/ 364787 w 4884551"/>
                <a:gd name="connsiteY122" fmla="*/ 1084634 h 3341448"/>
                <a:gd name="connsiteX123" fmla="*/ 340468 w 4884551"/>
                <a:gd name="connsiteY123" fmla="*/ 1099224 h 3341448"/>
                <a:gd name="connsiteX124" fmla="*/ 243192 w 4884551"/>
                <a:gd name="connsiteY124" fmla="*/ 1794752 h 3341448"/>
                <a:gd name="connsiteX125" fmla="*/ 170234 w 4884551"/>
                <a:gd name="connsiteY125" fmla="*/ 1862846 h 3341448"/>
                <a:gd name="connsiteX126" fmla="*/ 116733 w 4884551"/>
                <a:gd name="connsiteY126" fmla="*/ 1838527 h 3341448"/>
                <a:gd name="connsiteX127" fmla="*/ 97277 w 4884551"/>
                <a:gd name="connsiteY127" fmla="*/ 1785023 h 3341448"/>
                <a:gd name="connsiteX128" fmla="*/ 179962 w 4884551"/>
                <a:gd name="connsiteY128" fmla="*/ 1026267 h 3341448"/>
                <a:gd name="connsiteX129" fmla="*/ 466928 w 4884551"/>
                <a:gd name="connsiteY129" fmla="*/ 753894 h 3341448"/>
                <a:gd name="connsiteX130" fmla="*/ 938720 w 4884551"/>
                <a:gd name="connsiteY130" fmla="*/ 753894 h 3341448"/>
                <a:gd name="connsiteX131" fmla="*/ 1225686 w 4884551"/>
                <a:gd name="connsiteY131" fmla="*/ 1026267 h 3341448"/>
                <a:gd name="connsiteX132" fmla="*/ 1303507 w 4884551"/>
                <a:gd name="connsiteY132" fmla="*/ 1775298 h 3341448"/>
                <a:gd name="connsiteX133" fmla="*/ 1288915 w 4884551"/>
                <a:gd name="connsiteY133" fmla="*/ 1828799 h 3341448"/>
                <a:gd name="connsiteX134" fmla="*/ 1391056 w 4884551"/>
                <a:gd name="connsiteY134" fmla="*/ 1857981 h 3341448"/>
                <a:gd name="connsiteX135" fmla="*/ 1376465 w 4884551"/>
                <a:gd name="connsiteY135" fmla="*/ 1877437 h 3341448"/>
                <a:gd name="connsiteX136" fmla="*/ 1391056 w 4884551"/>
                <a:gd name="connsiteY136" fmla="*/ 1857981 h 3341448"/>
                <a:gd name="connsiteX137" fmla="*/ 1400784 w 4884551"/>
                <a:gd name="connsiteY137" fmla="*/ 1838527 h 3341448"/>
                <a:gd name="connsiteX138" fmla="*/ 1391056 w 4884551"/>
                <a:gd name="connsiteY138" fmla="*/ 1857981 h 3341448"/>
                <a:gd name="connsiteX139" fmla="*/ 1327827 w 4884551"/>
                <a:gd name="connsiteY139" fmla="*/ 1021404 h 3341448"/>
                <a:gd name="connsiteX140" fmla="*/ 1322962 w 4884551"/>
                <a:gd name="connsiteY140" fmla="*/ 987357 h 3341448"/>
                <a:gd name="connsiteX141" fmla="*/ 1327827 w 4884551"/>
                <a:gd name="connsiteY141" fmla="*/ 1021404 h 3341448"/>
                <a:gd name="connsiteX142" fmla="*/ 1405648 w 4884551"/>
                <a:gd name="connsiteY142" fmla="*/ 1765570 h 3341448"/>
                <a:gd name="connsiteX143" fmla="*/ 1327827 w 4884551"/>
                <a:gd name="connsiteY143" fmla="*/ 1021404 h 3341448"/>
                <a:gd name="connsiteX144" fmla="*/ 4883287 w 4884551"/>
                <a:gd name="connsiteY144" fmla="*/ 1765570 h 3341448"/>
                <a:gd name="connsiteX145" fmla="*/ 4883287 w 4884551"/>
                <a:gd name="connsiteY145" fmla="*/ 1765570 h 3341448"/>
                <a:gd name="connsiteX146" fmla="*/ 4805465 w 4884551"/>
                <a:gd name="connsiteY146" fmla="*/ 1016539 h 3341448"/>
                <a:gd name="connsiteX147" fmla="*/ 4411495 w 4884551"/>
                <a:gd name="connsiteY147" fmla="*/ 642023 h 3341448"/>
                <a:gd name="connsiteX148" fmla="*/ 4323946 w 4884551"/>
                <a:gd name="connsiteY148" fmla="*/ 642023 h 3341448"/>
                <a:gd name="connsiteX149" fmla="*/ 4323946 w 4884551"/>
                <a:gd name="connsiteY149" fmla="*/ 642023 h 3341448"/>
                <a:gd name="connsiteX150" fmla="*/ 4513635 w 4884551"/>
                <a:gd name="connsiteY150" fmla="*/ 321012 h 3341448"/>
                <a:gd name="connsiteX151" fmla="*/ 4187758 w 4884551"/>
                <a:gd name="connsiteY151" fmla="*/ 0 h 3341448"/>
                <a:gd name="connsiteX152" fmla="*/ 4173167 w 4884551"/>
                <a:gd name="connsiteY152" fmla="*/ 0 h 3341448"/>
                <a:gd name="connsiteX153" fmla="*/ 4173167 w 4884551"/>
                <a:gd name="connsiteY153" fmla="*/ 0 h 3341448"/>
                <a:gd name="connsiteX154" fmla="*/ 3934840 w 4884551"/>
                <a:gd name="connsiteY154" fmla="*/ 97277 h 3341448"/>
                <a:gd name="connsiteX155" fmla="*/ 3837563 w 4884551"/>
                <a:gd name="connsiteY155" fmla="*/ 335603 h 3341448"/>
                <a:gd name="connsiteX156" fmla="*/ 4027252 w 4884551"/>
                <a:gd name="connsiteY156" fmla="*/ 637161 h 3341448"/>
                <a:gd name="connsiteX157" fmla="*/ 4027252 w 4884551"/>
                <a:gd name="connsiteY157" fmla="*/ 642023 h 3341448"/>
                <a:gd name="connsiteX158" fmla="*/ 3939702 w 4884551"/>
                <a:gd name="connsiteY158" fmla="*/ 642023 h 3341448"/>
                <a:gd name="connsiteX159" fmla="*/ 3545733 w 4884551"/>
                <a:gd name="connsiteY159" fmla="*/ 1016539 h 3341448"/>
                <a:gd name="connsiteX160" fmla="*/ 3467912 w 4884551"/>
                <a:gd name="connsiteY160" fmla="*/ 1760704 h 3341448"/>
                <a:gd name="connsiteX161" fmla="*/ 3467912 w 4884551"/>
                <a:gd name="connsiteY161" fmla="*/ 1765570 h 3341448"/>
                <a:gd name="connsiteX162" fmla="*/ 3467912 w 4884551"/>
                <a:gd name="connsiteY162" fmla="*/ 1770432 h 3341448"/>
                <a:gd name="connsiteX163" fmla="*/ 3487367 w 4884551"/>
                <a:gd name="connsiteY163" fmla="*/ 1857981 h 3341448"/>
                <a:gd name="connsiteX164" fmla="*/ 3647873 w 4884551"/>
                <a:gd name="connsiteY164" fmla="*/ 1955257 h 3341448"/>
                <a:gd name="connsiteX165" fmla="*/ 3750013 w 4884551"/>
                <a:gd name="connsiteY165" fmla="*/ 1926076 h 3341448"/>
                <a:gd name="connsiteX166" fmla="*/ 3754877 w 4884551"/>
                <a:gd name="connsiteY166" fmla="*/ 1926076 h 3341448"/>
                <a:gd name="connsiteX167" fmla="*/ 3784061 w 4884551"/>
                <a:gd name="connsiteY167" fmla="*/ 3137170 h 3341448"/>
                <a:gd name="connsiteX168" fmla="*/ 3784061 w 4884551"/>
                <a:gd name="connsiteY168" fmla="*/ 3142033 h 3341448"/>
                <a:gd name="connsiteX169" fmla="*/ 3784061 w 4884551"/>
                <a:gd name="connsiteY169" fmla="*/ 3146896 h 3341448"/>
                <a:gd name="connsiteX170" fmla="*/ 3968886 w 4884551"/>
                <a:gd name="connsiteY170" fmla="*/ 3336586 h 3341448"/>
                <a:gd name="connsiteX171" fmla="*/ 3983478 w 4884551"/>
                <a:gd name="connsiteY171" fmla="*/ 3336586 h 3341448"/>
                <a:gd name="connsiteX172" fmla="*/ 4178031 w 4884551"/>
                <a:gd name="connsiteY172" fmla="*/ 3185809 h 3341448"/>
                <a:gd name="connsiteX173" fmla="*/ 4348265 w 4884551"/>
                <a:gd name="connsiteY173" fmla="*/ 3336586 h 3341448"/>
                <a:gd name="connsiteX174" fmla="*/ 4372585 w 4884551"/>
                <a:gd name="connsiteY174" fmla="*/ 3336586 h 3341448"/>
                <a:gd name="connsiteX175" fmla="*/ 4572000 w 4884551"/>
                <a:gd name="connsiteY175" fmla="*/ 3151761 h 3341448"/>
                <a:gd name="connsiteX176" fmla="*/ 4572000 w 4884551"/>
                <a:gd name="connsiteY176" fmla="*/ 3146896 h 3341448"/>
                <a:gd name="connsiteX177" fmla="*/ 4572000 w 4884551"/>
                <a:gd name="connsiteY177" fmla="*/ 3142033 h 3341448"/>
                <a:gd name="connsiteX178" fmla="*/ 4601184 w 4884551"/>
                <a:gd name="connsiteY178" fmla="*/ 1926076 h 3341448"/>
                <a:gd name="connsiteX179" fmla="*/ 4601184 w 4884551"/>
                <a:gd name="connsiteY179" fmla="*/ 1926076 h 3341448"/>
                <a:gd name="connsiteX180" fmla="*/ 4601184 w 4884551"/>
                <a:gd name="connsiteY180" fmla="*/ 1926076 h 3341448"/>
                <a:gd name="connsiteX181" fmla="*/ 4703324 w 4884551"/>
                <a:gd name="connsiteY181" fmla="*/ 1955257 h 3341448"/>
                <a:gd name="connsiteX182" fmla="*/ 4863830 w 4884551"/>
                <a:gd name="connsiteY182" fmla="*/ 1857981 h 3341448"/>
                <a:gd name="connsiteX183" fmla="*/ 4883287 w 4884551"/>
                <a:gd name="connsiteY183" fmla="*/ 1765570 h 3341448"/>
                <a:gd name="connsiteX184" fmla="*/ 4883287 w 4884551"/>
                <a:gd name="connsiteY184" fmla="*/ 1765570 h 3341448"/>
                <a:gd name="connsiteX185" fmla="*/ 4703324 w 4884551"/>
                <a:gd name="connsiteY185" fmla="*/ 783075 h 3341448"/>
                <a:gd name="connsiteX186" fmla="*/ 4649822 w 4884551"/>
                <a:gd name="connsiteY186" fmla="*/ 734437 h 3341448"/>
                <a:gd name="connsiteX187" fmla="*/ 4703324 w 4884551"/>
                <a:gd name="connsiteY187" fmla="*/ 783075 h 3341448"/>
                <a:gd name="connsiteX188" fmla="*/ 4596320 w 4884551"/>
                <a:gd name="connsiteY188" fmla="*/ 812257 h 3341448"/>
                <a:gd name="connsiteX189" fmla="*/ 4528226 w 4884551"/>
                <a:gd name="connsiteY189" fmla="*/ 773347 h 3341448"/>
                <a:gd name="connsiteX190" fmla="*/ 4596320 w 4884551"/>
                <a:gd name="connsiteY190" fmla="*/ 812257 h 3341448"/>
                <a:gd name="connsiteX191" fmla="*/ 4178031 w 4884551"/>
                <a:gd name="connsiteY191" fmla="*/ 9725 h 3341448"/>
                <a:gd name="connsiteX192" fmla="*/ 4192622 w 4884551"/>
                <a:gd name="connsiteY192" fmla="*/ 9725 h 3341448"/>
                <a:gd name="connsiteX193" fmla="*/ 4168303 w 4884551"/>
                <a:gd name="connsiteY193" fmla="*/ 9725 h 3341448"/>
                <a:gd name="connsiteX194" fmla="*/ 4178031 w 4884551"/>
                <a:gd name="connsiteY194" fmla="*/ 9725 h 3341448"/>
                <a:gd name="connsiteX195" fmla="*/ 3944567 w 4884551"/>
                <a:gd name="connsiteY195" fmla="*/ 340468 h 3341448"/>
                <a:gd name="connsiteX196" fmla="*/ 4178031 w 4884551"/>
                <a:gd name="connsiteY196" fmla="*/ 107002 h 3341448"/>
                <a:gd name="connsiteX197" fmla="*/ 4411495 w 4884551"/>
                <a:gd name="connsiteY197" fmla="*/ 340468 h 3341448"/>
                <a:gd name="connsiteX198" fmla="*/ 4178031 w 4884551"/>
                <a:gd name="connsiteY198" fmla="*/ 573931 h 3341448"/>
                <a:gd name="connsiteX199" fmla="*/ 3944567 w 4884551"/>
                <a:gd name="connsiteY199" fmla="*/ 340468 h 3341448"/>
                <a:gd name="connsiteX200" fmla="*/ 3939702 w 4884551"/>
                <a:gd name="connsiteY200" fmla="*/ 744165 h 3341448"/>
                <a:gd name="connsiteX201" fmla="*/ 4411495 w 4884551"/>
                <a:gd name="connsiteY201" fmla="*/ 744165 h 3341448"/>
                <a:gd name="connsiteX202" fmla="*/ 4494180 w 4884551"/>
                <a:gd name="connsiteY202" fmla="*/ 753894 h 3341448"/>
                <a:gd name="connsiteX203" fmla="*/ 4411495 w 4884551"/>
                <a:gd name="connsiteY203" fmla="*/ 744165 h 3341448"/>
                <a:gd name="connsiteX204" fmla="*/ 3939702 w 4884551"/>
                <a:gd name="connsiteY204" fmla="*/ 744165 h 3341448"/>
                <a:gd name="connsiteX205" fmla="*/ 3852154 w 4884551"/>
                <a:gd name="connsiteY205" fmla="*/ 758756 h 3341448"/>
                <a:gd name="connsiteX206" fmla="*/ 3939702 w 4884551"/>
                <a:gd name="connsiteY206" fmla="*/ 744165 h 3341448"/>
                <a:gd name="connsiteX207" fmla="*/ 3672192 w 4884551"/>
                <a:gd name="connsiteY207" fmla="*/ 914399 h 3341448"/>
                <a:gd name="connsiteX208" fmla="*/ 3652737 w 4884551"/>
                <a:gd name="connsiteY208" fmla="*/ 967900 h 3341448"/>
                <a:gd name="connsiteX209" fmla="*/ 3672192 w 4884551"/>
                <a:gd name="connsiteY209" fmla="*/ 914399 h 3341448"/>
                <a:gd name="connsiteX210" fmla="*/ 3565188 w 4884551"/>
                <a:gd name="connsiteY210" fmla="*/ 1775298 h 3341448"/>
                <a:gd name="connsiteX211" fmla="*/ 3643010 w 4884551"/>
                <a:gd name="connsiteY211" fmla="*/ 1026267 h 3341448"/>
                <a:gd name="connsiteX212" fmla="*/ 3565188 w 4884551"/>
                <a:gd name="connsiteY212" fmla="*/ 1775298 h 3341448"/>
                <a:gd name="connsiteX213" fmla="*/ 3570053 w 4884551"/>
                <a:gd name="connsiteY213" fmla="*/ 1809342 h 3341448"/>
                <a:gd name="connsiteX214" fmla="*/ 3565188 w 4884551"/>
                <a:gd name="connsiteY214" fmla="*/ 1775298 h 3341448"/>
                <a:gd name="connsiteX215" fmla="*/ 3759742 w 4884551"/>
                <a:gd name="connsiteY215" fmla="*/ 1926076 h 3341448"/>
                <a:gd name="connsiteX216" fmla="*/ 3754877 w 4884551"/>
                <a:gd name="connsiteY216" fmla="*/ 1921213 h 3341448"/>
                <a:gd name="connsiteX217" fmla="*/ 3759742 w 4884551"/>
                <a:gd name="connsiteY217" fmla="*/ 1926076 h 3341448"/>
                <a:gd name="connsiteX218" fmla="*/ 3788925 w 4884551"/>
                <a:gd name="connsiteY218" fmla="*/ 3142033 h 3341448"/>
                <a:gd name="connsiteX219" fmla="*/ 3759742 w 4884551"/>
                <a:gd name="connsiteY219" fmla="*/ 1926076 h 3341448"/>
                <a:gd name="connsiteX220" fmla="*/ 3842426 w 4884551"/>
                <a:gd name="connsiteY220" fmla="*/ 1079768 h 3341448"/>
                <a:gd name="connsiteX221" fmla="*/ 3842426 w 4884551"/>
                <a:gd name="connsiteY221" fmla="*/ 1079768 h 3341448"/>
                <a:gd name="connsiteX222" fmla="*/ 3842426 w 4884551"/>
                <a:gd name="connsiteY222" fmla="*/ 1079768 h 3341448"/>
                <a:gd name="connsiteX223" fmla="*/ 3842426 w 4884551"/>
                <a:gd name="connsiteY223" fmla="*/ 1079768 h 3341448"/>
                <a:gd name="connsiteX224" fmla="*/ 4562274 w 4884551"/>
                <a:gd name="connsiteY224" fmla="*/ 3142033 h 3341448"/>
                <a:gd name="connsiteX225" fmla="*/ 4562274 w 4884551"/>
                <a:gd name="connsiteY225" fmla="*/ 3142033 h 3341448"/>
                <a:gd name="connsiteX226" fmla="*/ 4562274 w 4884551"/>
                <a:gd name="connsiteY226" fmla="*/ 3142033 h 3341448"/>
                <a:gd name="connsiteX227" fmla="*/ 4591457 w 4884551"/>
                <a:gd name="connsiteY227" fmla="*/ 1921213 h 3341448"/>
                <a:gd name="connsiteX228" fmla="*/ 4562274 w 4884551"/>
                <a:gd name="connsiteY228" fmla="*/ 3142033 h 3341448"/>
                <a:gd name="connsiteX229" fmla="*/ 4601184 w 4884551"/>
                <a:gd name="connsiteY229" fmla="*/ 1916347 h 3341448"/>
                <a:gd name="connsiteX230" fmla="*/ 4596320 w 4884551"/>
                <a:gd name="connsiteY230" fmla="*/ 1921213 h 3341448"/>
                <a:gd name="connsiteX231" fmla="*/ 4601184 w 4884551"/>
                <a:gd name="connsiteY231" fmla="*/ 1916347 h 3341448"/>
                <a:gd name="connsiteX232" fmla="*/ 4649822 w 4884551"/>
                <a:gd name="connsiteY232" fmla="*/ 1940666 h 3341448"/>
                <a:gd name="connsiteX233" fmla="*/ 4601184 w 4884551"/>
                <a:gd name="connsiteY233" fmla="*/ 1916347 h 3341448"/>
                <a:gd name="connsiteX234" fmla="*/ 4756827 w 4884551"/>
                <a:gd name="connsiteY234" fmla="*/ 1828799 h 3341448"/>
                <a:gd name="connsiteX235" fmla="*/ 4703324 w 4884551"/>
                <a:gd name="connsiteY235" fmla="*/ 1853118 h 3341448"/>
                <a:gd name="connsiteX236" fmla="*/ 4630367 w 4884551"/>
                <a:gd name="connsiteY236" fmla="*/ 1785023 h 3341448"/>
                <a:gd name="connsiteX237" fmla="*/ 4533090 w 4884551"/>
                <a:gd name="connsiteY237" fmla="*/ 1084634 h 3341448"/>
                <a:gd name="connsiteX238" fmla="*/ 4508771 w 4884551"/>
                <a:gd name="connsiteY238" fmla="*/ 1070043 h 3341448"/>
                <a:gd name="connsiteX239" fmla="*/ 4489316 w 4884551"/>
                <a:gd name="connsiteY239" fmla="*/ 1084634 h 3341448"/>
                <a:gd name="connsiteX240" fmla="*/ 4489316 w 4884551"/>
                <a:gd name="connsiteY240" fmla="*/ 1882300 h 3341448"/>
                <a:gd name="connsiteX241" fmla="*/ 4489316 w 4884551"/>
                <a:gd name="connsiteY241" fmla="*/ 1921213 h 3341448"/>
                <a:gd name="connsiteX242" fmla="*/ 4460133 w 4884551"/>
                <a:gd name="connsiteY242" fmla="*/ 3142033 h 3341448"/>
                <a:gd name="connsiteX243" fmla="*/ 4367721 w 4884551"/>
                <a:gd name="connsiteY243" fmla="*/ 3229581 h 3341448"/>
                <a:gd name="connsiteX244" fmla="*/ 4357992 w 4884551"/>
                <a:gd name="connsiteY244" fmla="*/ 3229581 h 3341448"/>
                <a:gd name="connsiteX245" fmla="*/ 4275308 w 4884551"/>
                <a:gd name="connsiteY245" fmla="*/ 3137170 h 3341448"/>
                <a:gd name="connsiteX246" fmla="*/ 4202351 w 4884551"/>
                <a:gd name="connsiteY246" fmla="*/ 1926076 h 3341448"/>
                <a:gd name="connsiteX247" fmla="*/ 4173167 w 4884551"/>
                <a:gd name="connsiteY247" fmla="*/ 1901756 h 3341448"/>
                <a:gd name="connsiteX248" fmla="*/ 4143984 w 4884551"/>
                <a:gd name="connsiteY248" fmla="*/ 1926076 h 3341448"/>
                <a:gd name="connsiteX249" fmla="*/ 4071026 w 4884551"/>
                <a:gd name="connsiteY249" fmla="*/ 3142033 h 3341448"/>
                <a:gd name="connsiteX250" fmla="*/ 3978614 w 4884551"/>
                <a:gd name="connsiteY250" fmla="*/ 3234447 h 3341448"/>
                <a:gd name="connsiteX251" fmla="*/ 3968886 w 4884551"/>
                <a:gd name="connsiteY251" fmla="*/ 3234447 h 3341448"/>
                <a:gd name="connsiteX252" fmla="*/ 3881337 w 4884551"/>
                <a:gd name="connsiteY252" fmla="*/ 3146896 h 3341448"/>
                <a:gd name="connsiteX253" fmla="*/ 3852154 w 4884551"/>
                <a:gd name="connsiteY253" fmla="*/ 1930938 h 3341448"/>
                <a:gd name="connsiteX254" fmla="*/ 3852154 w 4884551"/>
                <a:gd name="connsiteY254" fmla="*/ 1892028 h 3341448"/>
                <a:gd name="connsiteX255" fmla="*/ 3852154 w 4884551"/>
                <a:gd name="connsiteY255" fmla="*/ 1099224 h 3341448"/>
                <a:gd name="connsiteX256" fmla="*/ 3832699 w 4884551"/>
                <a:gd name="connsiteY256" fmla="*/ 1084634 h 3341448"/>
                <a:gd name="connsiteX257" fmla="*/ 3808380 w 4884551"/>
                <a:gd name="connsiteY257" fmla="*/ 1099224 h 3341448"/>
                <a:gd name="connsiteX258" fmla="*/ 3711103 w 4884551"/>
                <a:gd name="connsiteY258" fmla="*/ 1794752 h 3341448"/>
                <a:gd name="connsiteX259" fmla="*/ 3638146 w 4884551"/>
                <a:gd name="connsiteY259" fmla="*/ 1862846 h 3341448"/>
                <a:gd name="connsiteX260" fmla="*/ 3584643 w 4884551"/>
                <a:gd name="connsiteY260" fmla="*/ 1838527 h 3341448"/>
                <a:gd name="connsiteX261" fmla="*/ 3565188 w 4884551"/>
                <a:gd name="connsiteY261" fmla="*/ 1785023 h 3341448"/>
                <a:gd name="connsiteX262" fmla="*/ 3643010 w 4884551"/>
                <a:gd name="connsiteY262" fmla="*/ 1035995 h 3341448"/>
                <a:gd name="connsiteX263" fmla="*/ 3929976 w 4884551"/>
                <a:gd name="connsiteY263" fmla="*/ 763619 h 3341448"/>
                <a:gd name="connsiteX264" fmla="*/ 4401766 w 4884551"/>
                <a:gd name="connsiteY264" fmla="*/ 763619 h 3341448"/>
                <a:gd name="connsiteX265" fmla="*/ 4688734 w 4884551"/>
                <a:gd name="connsiteY265" fmla="*/ 1035995 h 3341448"/>
                <a:gd name="connsiteX266" fmla="*/ 4766554 w 4884551"/>
                <a:gd name="connsiteY266" fmla="*/ 1785023 h 3341448"/>
                <a:gd name="connsiteX267" fmla="*/ 4756827 w 4884551"/>
                <a:gd name="connsiteY267" fmla="*/ 1828799 h 3341448"/>
                <a:gd name="connsiteX268" fmla="*/ 4858968 w 4884551"/>
                <a:gd name="connsiteY268" fmla="*/ 1857981 h 3341448"/>
                <a:gd name="connsiteX269" fmla="*/ 4844375 w 4884551"/>
                <a:gd name="connsiteY269" fmla="*/ 1877437 h 3341448"/>
                <a:gd name="connsiteX270" fmla="*/ 4858968 w 4884551"/>
                <a:gd name="connsiteY270" fmla="*/ 1857981 h 3341448"/>
                <a:gd name="connsiteX271" fmla="*/ 4873559 w 4884551"/>
                <a:gd name="connsiteY271" fmla="*/ 1809342 h 3341448"/>
                <a:gd name="connsiteX272" fmla="*/ 4858968 w 4884551"/>
                <a:gd name="connsiteY272" fmla="*/ 1857981 h 3341448"/>
                <a:gd name="connsiteX273" fmla="*/ 4800601 w 4884551"/>
                <a:gd name="connsiteY273" fmla="*/ 1021404 h 3341448"/>
                <a:gd name="connsiteX274" fmla="*/ 4795737 w 4884551"/>
                <a:gd name="connsiteY274" fmla="*/ 987357 h 3341448"/>
                <a:gd name="connsiteX275" fmla="*/ 4800601 w 4884551"/>
                <a:gd name="connsiteY275" fmla="*/ 1021404 h 3341448"/>
                <a:gd name="connsiteX276" fmla="*/ 4878423 w 4884551"/>
                <a:gd name="connsiteY276" fmla="*/ 1765570 h 3341448"/>
                <a:gd name="connsiteX277" fmla="*/ 4800601 w 4884551"/>
                <a:gd name="connsiteY277" fmla="*/ 1021404 h 3341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</a:cxnLst>
              <a:rect l="l" t="t" r="r" b="b"/>
              <a:pathLst>
                <a:path w="4884551" h="3341448">
                  <a:moveTo>
                    <a:pt x="1415375" y="1765570"/>
                  </a:moveTo>
                  <a:lnTo>
                    <a:pt x="1337553" y="1021404"/>
                  </a:lnTo>
                  <a:cubicBezTo>
                    <a:pt x="1322962" y="812257"/>
                    <a:pt x="1152728" y="646889"/>
                    <a:pt x="943584" y="646889"/>
                  </a:cubicBezTo>
                  <a:lnTo>
                    <a:pt x="856034" y="646889"/>
                  </a:lnTo>
                  <a:cubicBezTo>
                    <a:pt x="856034" y="646889"/>
                    <a:pt x="856034" y="646889"/>
                    <a:pt x="856034" y="646889"/>
                  </a:cubicBezTo>
                  <a:cubicBezTo>
                    <a:pt x="977630" y="583660"/>
                    <a:pt x="1050588" y="462064"/>
                    <a:pt x="1045723" y="325874"/>
                  </a:cubicBezTo>
                  <a:cubicBezTo>
                    <a:pt x="1035997" y="150778"/>
                    <a:pt x="894946" y="9725"/>
                    <a:pt x="719848" y="4863"/>
                  </a:cubicBezTo>
                  <a:cubicBezTo>
                    <a:pt x="714984" y="4863"/>
                    <a:pt x="710120" y="4863"/>
                    <a:pt x="705255" y="4863"/>
                  </a:cubicBezTo>
                  <a:lnTo>
                    <a:pt x="705255" y="4863"/>
                  </a:lnTo>
                  <a:cubicBezTo>
                    <a:pt x="612843" y="4863"/>
                    <a:pt x="530159" y="38910"/>
                    <a:pt x="466928" y="102139"/>
                  </a:cubicBezTo>
                  <a:cubicBezTo>
                    <a:pt x="403699" y="165368"/>
                    <a:pt x="369651" y="252917"/>
                    <a:pt x="369651" y="340468"/>
                  </a:cubicBezTo>
                  <a:cubicBezTo>
                    <a:pt x="369651" y="471789"/>
                    <a:pt x="442609" y="588522"/>
                    <a:pt x="559340" y="642023"/>
                  </a:cubicBezTo>
                  <a:cubicBezTo>
                    <a:pt x="559340" y="646889"/>
                    <a:pt x="559340" y="646889"/>
                    <a:pt x="559340" y="646889"/>
                  </a:cubicBezTo>
                  <a:lnTo>
                    <a:pt x="471792" y="646889"/>
                  </a:lnTo>
                  <a:cubicBezTo>
                    <a:pt x="262648" y="646889"/>
                    <a:pt x="87550" y="812257"/>
                    <a:pt x="77822" y="1021404"/>
                  </a:cubicBezTo>
                  <a:lnTo>
                    <a:pt x="0" y="1765570"/>
                  </a:lnTo>
                  <a:lnTo>
                    <a:pt x="0" y="1770432"/>
                  </a:lnTo>
                  <a:lnTo>
                    <a:pt x="0" y="1775298"/>
                  </a:lnTo>
                  <a:cubicBezTo>
                    <a:pt x="0" y="1809342"/>
                    <a:pt x="4864" y="1838527"/>
                    <a:pt x="19457" y="1862846"/>
                  </a:cubicBezTo>
                  <a:cubicBezTo>
                    <a:pt x="53502" y="1926076"/>
                    <a:pt x="111869" y="1960123"/>
                    <a:pt x="179962" y="1960123"/>
                  </a:cubicBezTo>
                  <a:cubicBezTo>
                    <a:pt x="214010" y="1960123"/>
                    <a:pt x="252920" y="1950395"/>
                    <a:pt x="282103" y="1930938"/>
                  </a:cubicBezTo>
                  <a:lnTo>
                    <a:pt x="286967" y="1930938"/>
                  </a:lnTo>
                  <a:lnTo>
                    <a:pt x="316149" y="3142033"/>
                  </a:lnTo>
                  <a:lnTo>
                    <a:pt x="316149" y="3146896"/>
                  </a:lnTo>
                  <a:lnTo>
                    <a:pt x="316149" y="3151761"/>
                  </a:lnTo>
                  <a:cubicBezTo>
                    <a:pt x="325877" y="3249038"/>
                    <a:pt x="403699" y="3331724"/>
                    <a:pt x="500975" y="3341449"/>
                  </a:cubicBezTo>
                  <a:cubicBezTo>
                    <a:pt x="505840" y="3341449"/>
                    <a:pt x="510702" y="3341449"/>
                    <a:pt x="515566" y="3341449"/>
                  </a:cubicBezTo>
                  <a:cubicBezTo>
                    <a:pt x="607979" y="3341449"/>
                    <a:pt x="690664" y="3278220"/>
                    <a:pt x="710120" y="3190671"/>
                  </a:cubicBezTo>
                  <a:cubicBezTo>
                    <a:pt x="729575" y="3268492"/>
                    <a:pt x="797669" y="3331724"/>
                    <a:pt x="880354" y="3341449"/>
                  </a:cubicBezTo>
                  <a:cubicBezTo>
                    <a:pt x="890082" y="3341449"/>
                    <a:pt x="894946" y="3341449"/>
                    <a:pt x="904673" y="3341449"/>
                  </a:cubicBezTo>
                  <a:cubicBezTo>
                    <a:pt x="1006813" y="3341449"/>
                    <a:pt x="1094362" y="3258766"/>
                    <a:pt x="1104090" y="3156624"/>
                  </a:cubicBezTo>
                  <a:lnTo>
                    <a:pt x="1104090" y="3151761"/>
                  </a:lnTo>
                  <a:lnTo>
                    <a:pt x="1104090" y="3146896"/>
                  </a:lnTo>
                  <a:lnTo>
                    <a:pt x="1133273" y="1930938"/>
                  </a:lnTo>
                  <a:lnTo>
                    <a:pt x="1133273" y="1930938"/>
                  </a:lnTo>
                  <a:lnTo>
                    <a:pt x="1133273" y="1930938"/>
                  </a:lnTo>
                  <a:cubicBezTo>
                    <a:pt x="1162457" y="1950395"/>
                    <a:pt x="1196503" y="1960123"/>
                    <a:pt x="1235414" y="1960123"/>
                  </a:cubicBezTo>
                  <a:cubicBezTo>
                    <a:pt x="1303507" y="1960123"/>
                    <a:pt x="1366737" y="1921213"/>
                    <a:pt x="1395920" y="1862846"/>
                  </a:cubicBezTo>
                  <a:cubicBezTo>
                    <a:pt x="1410511" y="1838527"/>
                    <a:pt x="1415375" y="1804480"/>
                    <a:pt x="1415375" y="1775298"/>
                  </a:cubicBezTo>
                  <a:lnTo>
                    <a:pt x="1415375" y="1765570"/>
                  </a:lnTo>
                  <a:lnTo>
                    <a:pt x="1415375" y="1765570"/>
                  </a:lnTo>
                  <a:close/>
                  <a:moveTo>
                    <a:pt x="1230550" y="783075"/>
                  </a:moveTo>
                  <a:cubicBezTo>
                    <a:pt x="1215958" y="763619"/>
                    <a:pt x="1196503" y="749028"/>
                    <a:pt x="1177048" y="734437"/>
                  </a:cubicBezTo>
                  <a:cubicBezTo>
                    <a:pt x="1201367" y="749028"/>
                    <a:pt x="1215958" y="768485"/>
                    <a:pt x="1230550" y="783075"/>
                  </a:cubicBezTo>
                  <a:close/>
                  <a:moveTo>
                    <a:pt x="1230550" y="967900"/>
                  </a:moveTo>
                  <a:cubicBezTo>
                    <a:pt x="1225686" y="948447"/>
                    <a:pt x="1220822" y="933853"/>
                    <a:pt x="1211095" y="914399"/>
                  </a:cubicBezTo>
                  <a:cubicBezTo>
                    <a:pt x="1215958" y="933853"/>
                    <a:pt x="1225686" y="948447"/>
                    <a:pt x="1230550" y="967900"/>
                  </a:cubicBezTo>
                  <a:close/>
                  <a:moveTo>
                    <a:pt x="705255" y="9725"/>
                  </a:moveTo>
                  <a:cubicBezTo>
                    <a:pt x="710120" y="9725"/>
                    <a:pt x="714984" y="9725"/>
                    <a:pt x="719848" y="9725"/>
                  </a:cubicBezTo>
                  <a:cubicBezTo>
                    <a:pt x="734439" y="9725"/>
                    <a:pt x="749031" y="9725"/>
                    <a:pt x="768486" y="14591"/>
                  </a:cubicBezTo>
                  <a:cubicBezTo>
                    <a:pt x="753894" y="9725"/>
                    <a:pt x="739303" y="9725"/>
                    <a:pt x="719848" y="9725"/>
                  </a:cubicBezTo>
                  <a:cubicBezTo>
                    <a:pt x="710120" y="9725"/>
                    <a:pt x="705255" y="9725"/>
                    <a:pt x="695529" y="9725"/>
                  </a:cubicBezTo>
                  <a:cubicBezTo>
                    <a:pt x="700393" y="9725"/>
                    <a:pt x="700393" y="9725"/>
                    <a:pt x="705255" y="9725"/>
                  </a:cubicBezTo>
                  <a:close/>
                  <a:moveTo>
                    <a:pt x="476656" y="340468"/>
                  </a:moveTo>
                  <a:cubicBezTo>
                    <a:pt x="476656" y="214007"/>
                    <a:pt x="578797" y="107002"/>
                    <a:pt x="710120" y="107002"/>
                  </a:cubicBezTo>
                  <a:cubicBezTo>
                    <a:pt x="836579" y="107002"/>
                    <a:pt x="943584" y="209144"/>
                    <a:pt x="943584" y="340468"/>
                  </a:cubicBezTo>
                  <a:cubicBezTo>
                    <a:pt x="943584" y="471789"/>
                    <a:pt x="841444" y="573931"/>
                    <a:pt x="710120" y="573931"/>
                  </a:cubicBezTo>
                  <a:cubicBezTo>
                    <a:pt x="578797" y="569066"/>
                    <a:pt x="476656" y="466927"/>
                    <a:pt x="476656" y="340468"/>
                  </a:cubicBezTo>
                  <a:close/>
                  <a:moveTo>
                    <a:pt x="471792" y="744165"/>
                  </a:moveTo>
                  <a:lnTo>
                    <a:pt x="943584" y="744165"/>
                  </a:lnTo>
                  <a:cubicBezTo>
                    <a:pt x="972766" y="744165"/>
                    <a:pt x="1001949" y="749028"/>
                    <a:pt x="1031133" y="758756"/>
                  </a:cubicBezTo>
                  <a:cubicBezTo>
                    <a:pt x="1001949" y="749028"/>
                    <a:pt x="977630" y="744165"/>
                    <a:pt x="943584" y="744165"/>
                  </a:cubicBezTo>
                  <a:lnTo>
                    <a:pt x="471792" y="744165"/>
                  </a:lnTo>
                  <a:cubicBezTo>
                    <a:pt x="442609" y="744165"/>
                    <a:pt x="413426" y="749028"/>
                    <a:pt x="384244" y="758756"/>
                  </a:cubicBezTo>
                  <a:cubicBezTo>
                    <a:pt x="413426" y="749028"/>
                    <a:pt x="442609" y="744165"/>
                    <a:pt x="471792" y="744165"/>
                  </a:cubicBezTo>
                  <a:close/>
                  <a:moveTo>
                    <a:pt x="199417" y="914399"/>
                  </a:moveTo>
                  <a:cubicBezTo>
                    <a:pt x="189691" y="928990"/>
                    <a:pt x="184826" y="948447"/>
                    <a:pt x="179962" y="967900"/>
                  </a:cubicBezTo>
                  <a:cubicBezTo>
                    <a:pt x="184826" y="948447"/>
                    <a:pt x="194553" y="933853"/>
                    <a:pt x="199417" y="914399"/>
                  </a:cubicBezTo>
                  <a:close/>
                  <a:moveTo>
                    <a:pt x="97277" y="1775298"/>
                  </a:moveTo>
                  <a:lnTo>
                    <a:pt x="175098" y="1026267"/>
                  </a:lnTo>
                  <a:lnTo>
                    <a:pt x="97277" y="1775298"/>
                  </a:lnTo>
                  <a:cubicBezTo>
                    <a:pt x="97277" y="1785023"/>
                    <a:pt x="97277" y="1799617"/>
                    <a:pt x="102141" y="1809342"/>
                  </a:cubicBezTo>
                  <a:cubicBezTo>
                    <a:pt x="97277" y="1794752"/>
                    <a:pt x="97277" y="1785023"/>
                    <a:pt x="97277" y="1775298"/>
                  </a:cubicBezTo>
                  <a:close/>
                  <a:moveTo>
                    <a:pt x="291830" y="1926076"/>
                  </a:moveTo>
                  <a:cubicBezTo>
                    <a:pt x="286967" y="1926076"/>
                    <a:pt x="286967" y="1926076"/>
                    <a:pt x="286967" y="1921213"/>
                  </a:cubicBezTo>
                  <a:cubicBezTo>
                    <a:pt x="286967" y="1921213"/>
                    <a:pt x="286967" y="1926076"/>
                    <a:pt x="291830" y="1926076"/>
                  </a:cubicBezTo>
                  <a:lnTo>
                    <a:pt x="321013" y="3142033"/>
                  </a:lnTo>
                  <a:lnTo>
                    <a:pt x="291830" y="1926076"/>
                  </a:lnTo>
                  <a:close/>
                  <a:moveTo>
                    <a:pt x="408563" y="3137170"/>
                  </a:moveTo>
                  <a:lnTo>
                    <a:pt x="379380" y="1950395"/>
                  </a:lnTo>
                  <a:lnTo>
                    <a:pt x="408563" y="3137170"/>
                  </a:lnTo>
                  <a:cubicBezTo>
                    <a:pt x="408563" y="3142033"/>
                    <a:pt x="408563" y="3151761"/>
                    <a:pt x="413426" y="3156624"/>
                  </a:cubicBezTo>
                  <a:cubicBezTo>
                    <a:pt x="413426" y="3151761"/>
                    <a:pt x="413426" y="3142033"/>
                    <a:pt x="408563" y="3137170"/>
                  </a:cubicBezTo>
                  <a:close/>
                  <a:moveTo>
                    <a:pt x="705255" y="3142033"/>
                  </a:moveTo>
                  <a:cubicBezTo>
                    <a:pt x="705255" y="3151761"/>
                    <a:pt x="705255" y="3161490"/>
                    <a:pt x="700393" y="3171215"/>
                  </a:cubicBezTo>
                  <a:cubicBezTo>
                    <a:pt x="700393" y="3161490"/>
                    <a:pt x="705255" y="3151761"/>
                    <a:pt x="705255" y="3142033"/>
                  </a:cubicBezTo>
                  <a:lnTo>
                    <a:pt x="705255" y="3107986"/>
                  </a:lnTo>
                  <a:lnTo>
                    <a:pt x="705255" y="3142033"/>
                  </a:lnTo>
                  <a:close/>
                  <a:moveTo>
                    <a:pt x="885218" y="3234447"/>
                  </a:moveTo>
                  <a:cubicBezTo>
                    <a:pt x="865763" y="3234447"/>
                    <a:pt x="851170" y="3224719"/>
                    <a:pt x="836579" y="3214991"/>
                  </a:cubicBezTo>
                  <a:cubicBezTo>
                    <a:pt x="826851" y="3205262"/>
                    <a:pt x="817124" y="3200400"/>
                    <a:pt x="812260" y="3185809"/>
                  </a:cubicBezTo>
                  <a:cubicBezTo>
                    <a:pt x="817124" y="3195534"/>
                    <a:pt x="826851" y="3205262"/>
                    <a:pt x="836579" y="3214991"/>
                  </a:cubicBezTo>
                  <a:cubicBezTo>
                    <a:pt x="851170" y="3224719"/>
                    <a:pt x="865763" y="3229581"/>
                    <a:pt x="885218" y="3234447"/>
                  </a:cubicBezTo>
                  <a:cubicBezTo>
                    <a:pt x="890082" y="3234447"/>
                    <a:pt x="894946" y="3234447"/>
                    <a:pt x="899809" y="3234447"/>
                  </a:cubicBezTo>
                  <a:cubicBezTo>
                    <a:pt x="894946" y="3234447"/>
                    <a:pt x="890082" y="3234447"/>
                    <a:pt x="885218" y="3234447"/>
                  </a:cubicBezTo>
                  <a:close/>
                  <a:moveTo>
                    <a:pt x="1133273" y="1916347"/>
                  </a:moveTo>
                  <a:cubicBezTo>
                    <a:pt x="1128409" y="1916347"/>
                    <a:pt x="1128409" y="1916347"/>
                    <a:pt x="1128409" y="1921213"/>
                  </a:cubicBezTo>
                  <a:cubicBezTo>
                    <a:pt x="1128409" y="1921213"/>
                    <a:pt x="1128409" y="1921213"/>
                    <a:pt x="1133273" y="1916347"/>
                  </a:cubicBezTo>
                  <a:cubicBezTo>
                    <a:pt x="1147864" y="1926076"/>
                    <a:pt x="1162457" y="1935804"/>
                    <a:pt x="1181912" y="1940666"/>
                  </a:cubicBezTo>
                  <a:cubicBezTo>
                    <a:pt x="1162457" y="1935804"/>
                    <a:pt x="1147864" y="1930938"/>
                    <a:pt x="1133273" y="1916347"/>
                  </a:cubicBezTo>
                  <a:close/>
                  <a:moveTo>
                    <a:pt x="1288915" y="1828799"/>
                  </a:moveTo>
                  <a:cubicBezTo>
                    <a:pt x="1274324" y="1843390"/>
                    <a:pt x="1254869" y="1853118"/>
                    <a:pt x="1235414" y="1853118"/>
                  </a:cubicBezTo>
                  <a:cubicBezTo>
                    <a:pt x="1196503" y="1853118"/>
                    <a:pt x="1162457" y="1823936"/>
                    <a:pt x="1162457" y="1785023"/>
                  </a:cubicBezTo>
                  <a:lnTo>
                    <a:pt x="1065180" y="1084634"/>
                  </a:lnTo>
                  <a:cubicBezTo>
                    <a:pt x="1065180" y="1074905"/>
                    <a:pt x="1050588" y="1070043"/>
                    <a:pt x="1040861" y="1070043"/>
                  </a:cubicBezTo>
                  <a:cubicBezTo>
                    <a:pt x="1031133" y="1070043"/>
                    <a:pt x="1021404" y="1074905"/>
                    <a:pt x="1021404" y="1084634"/>
                  </a:cubicBezTo>
                  <a:lnTo>
                    <a:pt x="1021404" y="1882300"/>
                  </a:lnTo>
                  <a:cubicBezTo>
                    <a:pt x="1021404" y="1896894"/>
                    <a:pt x="1021404" y="1906619"/>
                    <a:pt x="1021404" y="1921213"/>
                  </a:cubicBezTo>
                  <a:lnTo>
                    <a:pt x="992223" y="3142033"/>
                  </a:lnTo>
                  <a:cubicBezTo>
                    <a:pt x="987358" y="3190671"/>
                    <a:pt x="948447" y="3229581"/>
                    <a:pt x="899809" y="3229581"/>
                  </a:cubicBezTo>
                  <a:cubicBezTo>
                    <a:pt x="894946" y="3229581"/>
                    <a:pt x="890082" y="3229581"/>
                    <a:pt x="890082" y="3229581"/>
                  </a:cubicBezTo>
                  <a:cubicBezTo>
                    <a:pt x="846308" y="3224719"/>
                    <a:pt x="812260" y="3185809"/>
                    <a:pt x="807396" y="3137170"/>
                  </a:cubicBezTo>
                  <a:lnTo>
                    <a:pt x="734439" y="1926076"/>
                  </a:lnTo>
                  <a:cubicBezTo>
                    <a:pt x="734439" y="1911485"/>
                    <a:pt x="719848" y="1901756"/>
                    <a:pt x="705255" y="1901756"/>
                  </a:cubicBezTo>
                  <a:cubicBezTo>
                    <a:pt x="690664" y="1901756"/>
                    <a:pt x="676074" y="1911485"/>
                    <a:pt x="676074" y="1926076"/>
                  </a:cubicBezTo>
                  <a:lnTo>
                    <a:pt x="603116" y="3142033"/>
                  </a:lnTo>
                  <a:cubicBezTo>
                    <a:pt x="603116" y="3190671"/>
                    <a:pt x="559340" y="3234447"/>
                    <a:pt x="510702" y="3234447"/>
                  </a:cubicBezTo>
                  <a:cubicBezTo>
                    <a:pt x="505840" y="3234447"/>
                    <a:pt x="505840" y="3234447"/>
                    <a:pt x="500975" y="3234447"/>
                  </a:cubicBezTo>
                  <a:cubicBezTo>
                    <a:pt x="457201" y="3229581"/>
                    <a:pt x="418290" y="3190671"/>
                    <a:pt x="413426" y="3146896"/>
                  </a:cubicBezTo>
                  <a:lnTo>
                    <a:pt x="384244" y="1930938"/>
                  </a:lnTo>
                  <a:cubicBezTo>
                    <a:pt x="384244" y="1916347"/>
                    <a:pt x="384244" y="1901756"/>
                    <a:pt x="384244" y="1892028"/>
                  </a:cubicBezTo>
                  <a:lnTo>
                    <a:pt x="384244" y="1099224"/>
                  </a:lnTo>
                  <a:cubicBezTo>
                    <a:pt x="384244" y="1089496"/>
                    <a:pt x="374516" y="1084634"/>
                    <a:pt x="364787" y="1084634"/>
                  </a:cubicBezTo>
                  <a:cubicBezTo>
                    <a:pt x="355060" y="1084634"/>
                    <a:pt x="345332" y="1089496"/>
                    <a:pt x="340468" y="1099224"/>
                  </a:cubicBezTo>
                  <a:lnTo>
                    <a:pt x="243192" y="1794752"/>
                  </a:lnTo>
                  <a:cubicBezTo>
                    <a:pt x="238329" y="1833662"/>
                    <a:pt x="209146" y="1862846"/>
                    <a:pt x="170234" y="1862846"/>
                  </a:cubicBezTo>
                  <a:cubicBezTo>
                    <a:pt x="150779" y="1862846"/>
                    <a:pt x="131324" y="1853118"/>
                    <a:pt x="116733" y="1838527"/>
                  </a:cubicBezTo>
                  <a:cubicBezTo>
                    <a:pt x="102141" y="1823936"/>
                    <a:pt x="97277" y="1804480"/>
                    <a:pt x="97277" y="1785023"/>
                  </a:cubicBezTo>
                  <a:lnTo>
                    <a:pt x="179962" y="1026267"/>
                  </a:lnTo>
                  <a:cubicBezTo>
                    <a:pt x="189691" y="870624"/>
                    <a:pt x="316149" y="753894"/>
                    <a:pt x="466928" y="753894"/>
                  </a:cubicBezTo>
                  <a:lnTo>
                    <a:pt x="938720" y="753894"/>
                  </a:lnTo>
                  <a:cubicBezTo>
                    <a:pt x="1094362" y="753894"/>
                    <a:pt x="1220822" y="875489"/>
                    <a:pt x="1225686" y="1026267"/>
                  </a:cubicBezTo>
                  <a:lnTo>
                    <a:pt x="1303507" y="1775298"/>
                  </a:lnTo>
                  <a:cubicBezTo>
                    <a:pt x="1308372" y="1794752"/>
                    <a:pt x="1303507" y="1814208"/>
                    <a:pt x="1288915" y="1828799"/>
                  </a:cubicBezTo>
                  <a:close/>
                  <a:moveTo>
                    <a:pt x="1391056" y="1857981"/>
                  </a:moveTo>
                  <a:cubicBezTo>
                    <a:pt x="1386192" y="1867709"/>
                    <a:pt x="1381329" y="1872575"/>
                    <a:pt x="1376465" y="1877437"/>
                  </a:cubicBezTo>
                  <a:cubicBezTo>
                    <a:pt x="1381329" y="1872575"/>
                    <a:pt x="1386192" y="1862846"/>
                    <a:pt x="1391056" y="1857981"/>
                  </a:cubicBezTo>
                  <a:cubicBezTo>
                    <a:pt x="1395920" y="1853118"/>
                    <a:pt x="1395920" y="1843390"/>
                    <a:pt x="1400784" y="1838527"/>
                  </a:cubicBezTo>
                  <a:cubicBezTo>
                    <a:pt x="1395920" y="1843390"/>
                    <a:pt x="1391056" y="1848255"/>
                    <a:pt x="1391056" y="1857981"/>
                  </a:cubicBezTo>
                  <a:close/>
                  <a:moveTo>
                    <a:pt x="1327827" y="1021404"/>
                  </a:moveTo>
                  <a:cubicBezTo>
                    <a:pt x="1327827" y="1011676"/>
                    <a:pt x="1327827" y="1001948"/>
                    <a:pt x="1322962" y="987357"/>
                  </a:cubicBezTo>
                  <a:cubicBezTo>
                    <a:pt x="1327827" y="997085"/>
                    <a:pt x="1327827" y="1006810"/>
                    <a:pt x="1327827" y="1021404"/>
                  </a:cubicBezTo>
                  <a:lnTo>
                    <a:pt x="1405648" y="1765570"/>
                  </a:lnTo>
                  <a:lnTo>
                    <a:pt x="1327827" y="1021404"/>
                  </a:lnTo>
                  <a:close/>
                  <a:moveTo>
                    <a:pt x="4883287" y="1765570"/>
                  </a:moveTo>
                  <a:lnTo>
                    <a:pt x="4883287" y="1765570"/>
                  </a:lnTo>
                  <a:lnTo>
                    <a:pt x="4805465" y="1016539"/>
                  </a:lnTo>
                  <a:cubicBezTo>
                    <a:pt x="4790873" y="807395"/>
                    <a:pt x="4620639" y="642023"/>
                    <a:pt x="4411495" y="642023"/>
                  </a:cubicBezTo>
                  <a:lnTo>
                    <a:pt x="4323946" y="642023"/>
                  </a:lnTo>
                  <a:cubicBezTo>
                    <a:pt x="4323946" y="642023"/>
                    <a:pt x="4323946" y="642023"/>
                    <a:pt x="4323946" y="642023"/>
                  </a:cubicBezTo>
                  <a:cubicBezTo>
                    <a:pt x="4445542" y="578794"/>
                    <a:pt x="4518500" y="457198"/>
                    <a:pt x="4513635" y="321012"/>
                  </a:cubicBezTo>
                  <a:cubicBezTo>
                    <a:pt x="4503907" y="145915"/>
                    <a:pt x="4362856" y="4863"/>
                    <a:pt x="4187758" y="0"/>
                  </a:cubicBezTo>
                  <a:cubicBezTo>
                    <a:pt x="4182894" y="0"/>
                    <a:pt x="4178031" y="0"/>
                    <a:pt x="4173167" y="0"/>
                  </a:cubicBezTo>
                  <a:lnTo>
                    <a:pt x="4173167" y="0"/>
                  </a:lnTo>
                  <a:cubicBezTo>
                    <a:pt x="4080755" y="0"/>
                    <a:pt x="3998069" y="34044"/>
                    <a:pt x="3934840" y="97277"/>
                  </a:cubicBezTo>
                  <a:cubicBezTo>
                    <a:pt x="3871609" y="160506"/>
                    <a:pt x="3837563" y="248054"/>
                    <a:pt x="3837563" y="335603"/>
                  </a:cubicBezTo>
                  <a:cubicBezTo>
                    <a:pt x="3837563" y="466927"/>
                    <a:pt x="3910521" y="583660"/>
                    <a:pt x="4027252" y="637161"/>
                  </a:cubicBezTo>
                  <a:cubicBezTo>
                    <a:pt x="4027252" y="642023"/>
                    <a:pt x="4027252" y="642023"/>
                    <a:pt x="4027252" y="642023"/>
                  </a:cubicBezTo>
                  <a:lnTo>
                    <a:pt x="3939702" y="642023"/>
                  </a:lnTo>
                  <a:cubicBezTo>
                    <a:pt x="3730558" y="642023"/>
                    <a:pt x="3555460" y="807395"/>
                    <a:pt x="3545733" y="1016539"/>
                  </a:cubicBezTo>
                  <a:lnTo>
                    <a:pt x="3467912" y="1760704"/>
                  </a:lnTo>
                  <a:lnTo>
                    <a:pt x="3467912" y="1765570"/>
                  </a:lnTo>
                  <a:lnTo>
                    <a:pt x="3467912" y="1770432"/>
                  </a:lnTo>
                  <a:cubicBezTo>
                    <a:pt x="3467912" y="1804480"/>
                    <a:pt x="3472776" y="1833662"/>
                    <a:pt x="3487367" y="1857981"/>
                  </a:cubicBezTo>
                  <a:cubicBezTo>
                    <a:pt x="3521414" y="1921213"/>
                    <a:pt x="3579779" y="1955257"/>
                    <a:pt x="3647873" y="1955257"/>
                  </a:cubicBezTo>
                  <a:cubicBezTo>
                    <a:pt x="3681920" y="1955257"/>
                    <a:pt x="3720830" y="1945532"/>
                    <a:pt x="3750013" y="1926076"/>
                  </a:cubicBezTo>
                  <a:lnTo>
                    <a:pt x="3754877" y="1926076"/>
                  </a:lnTo>
                  <a:lnTo>
                    <a:pt x="3784061" y="3137170"/>
                  </a:lnTo>
                  <a:lnTo>
                    <a:pt x="3784061" y="3142033"/>
                  </a:lnTo>
                  <a:lnTo>
                    <a:pt x="3784061" y="3146896"/>
                  </a:lnTo>
                  <a:cubicBezTo>
                    <a:pt x="3793788" y="3244172"/>
                    <a:pt x="3871609" y="3326858"/>
                    <a:pt x="3968886" y="3336586"/>
                  </a:cubicBezTo>
                  <a:cubicBezTo>
                    <a:pt x="3973750" y="3336586"/>
                    <a:pt x="3978614" y="3336586"/>
                    <a:pt x="3983478" y="3336586"/>
                  </a:cubicBezTo>
                  <a:cubicBezTo>
                    <a:pt x="4075891" y="3336586"/>
                    <a:pt x="4158575" y="3273357"/>
                    <a:pt x="4178031" y="3185809"/>
                  </a:cubicBezTo>
                  <a:cubicBezTo>
                    <a:pt x="4197486" y="3263629"/>
                    <a:pt x="4265580" y="3326858"/>
                    <a:pt x="4348265" y="3336586"/>
                  </a:cubicBezTo>
                  <a:cubicBezTo>
                    <a:pt x="4357992" y="3336586"/>
                    <a:pt x="4362856" y="3336586"/>
                    <a:pt x="4372585" y="3336586"/>
                  </a:cubicBezTo>
                  <a:cubicBezTo>
                    <a:pt x="4474724" y="3336586"/>
                    <a:pt x="4562274" y="3253901"/>
                    <a:pt x="4572000" y="3151761"/>
                  </a:cubicBezTo>
                  <a:lnTo>
                    <a:pt x="4572000" y="3146896"/>
                  </a:lnTo>
                  <a:lnTo>
                    <a:pt x="4572000" y="3142033"/>
                  </a:lnTo>
                  <a:lnTo>
                    <a:pt x="4601184" y="1926076"/>
                  </a:lnTo>
                  <a:lnTo>
                    <a:pt x="4601184" y="1926076"/>
                  </a:lnTo>
                  <a:lnTo>
                    <a:pt x="4601184" y="1926076"/>
                  </a:lnTo>
                  <a:cubicBezTo>
                    <a:pt x="4630367" y="1945532"/>
                    <a:pt x="4664414" y="1955257"/>
                    <a:pt x="4703324" y="1955257"/>
                  </a:cubicBezTo>
                  <a:cubicBezTo>
                    <a:pt x="4771418" y="1955257"/>
                    <a:pt x="4834648" y="1916347"/>
                    <a:pt x="4863830" y="1857981"/>
                  </a:cubicBezTo>
                  <a:cubicBezTo>
                    <a:pt x="4878423" y="1833662"/>
                    <a:pt x="4888149" y="1804480"/>
                    <a:pt x="4883287" y="1765570"/>
                  </a:cubicBezTo>
                  <a:lnTo>
                    <a:pt x="4883287" y="1765570"/>
                  </a:lnTo>
                  <a:close/>
                  <a:moveTo>
                    <a:pt x="4703324" y="783075"/>
                  </a:moveTo>
                  <a:cubicBezTo>
                    <a:pt x="4688734" y="763619"/>
                    <a:pt x="4669277" y="749028"/>
                    <a:pt x="4649822" y="734437"/>
                  </a:cubicBezTo>
                  <a:cubicBezTo>
                    <a:pt x="4669277" y="749028"/>
                    <a:pt x="4688734" y="768485"/>
                    <a:pt x="4703324" y="783075"/>
                  </a:cubicBezTo>
                  <a:close/>
                  <a:moveTo>
                    <a:pt x="4596320" y="812257"/>
                  </a:moveTo>
                  <a:cubicBezTo>
                    <a:pt x="4576865" y="797666"/>
                    <a:pt x="4552545" y="783075"/>
                    <a:pt x="4528226" y="773347"/>
                  </a:cubicBezTo>
                  <a:cubicBezTo>
                    <a:pt x="4552545" y="778213"/>
                    <a:pt x="4576865" y="792804"/>
                    <a:pt x="4596320" y="812257"/>
                  </a:cubicBezTo>
                  <a:close/>
                  <a:moveTo>
                    <a:pt x="4178031" y="9725"/>
                  </a:moveTo>
                  <a:cubicBezTo>
                    <a:pt x="4182894" y="9725"/>
                    <a:pt x="4187758" y="9725"/>
                    <a:pt x="4192622" y="9725"/>
                  </a:cubicBezTo>
                  <a:cubicBezTo>
                    <a:pt x="4182894" y="9725"/>
                    <a:pt x="4178031" y="9725"/>
                    <a:pt x="4168303" y="9725"/>
                  </a:cubicBezTo>
                  <a:cubicBezTo>
                    <a:pt x="4168303" y="9725"/>
                    <a:pt x="4173167" y="9725"/>
                    <a:pt x="4178031" y="9725"/>
                  </a:cubicBezTo>
                  <a:close/>
                  <a:moveTo>
                    <a:pt x="3944567" y="340468"/>
                  </a:moveTo>
                  <a:cubicBezTo>
                    <a:pt x="3944567" y="214007"/>
                    <a:pt x="4046707" y="107002"/>
                    <a:pt x="4178031" y="107002"/>
                  </a:cubicBezTo>
                  <a:cubicBezTo>
                    <a:pt x="4304490" y="107002"/>
                    <a:pt x="4411495" y="209144"/>
                    <a:pt x="4411495" y="340468"/>
                  </a:cubicBezTo>
                  <a:cubicBezTo>
                    <a:pt x="4411495" y="471789"/>
                    <a:pt x="4309354" y="573931"/>
                    <a:pt x="4178031" y="573931"/>
                  </a:cubicBezTo>
                  <a:cubicBezTo>
                    <a:pt x="4046707" y="569066"/>
                    <a:pt x="3944567" y="466927"/>
                    <a:pt x="3944567" y="340468"/>
                  </a:cubicBezTo>
                  <a:close/>
                  <a:moveTo>
                    <a:pt x="3939702" y="744165"/>
                  </a:moveTo>
                  <a:lnTo>
                    <a:pt x="4411495" y="744165"/>
                  </a:lnTo>
                  <a:cubicBezTo>
                    <a:pt x="4440678" y="744165"/>
                    <a:pt x="4464997" y="749028"/>
                    <a:pt x="4494180" y="753894"/>
                  </a:cubicBezTo>
                  <a:cubicBezTo>
                    <a:pt x="4469861" y="749028"/>
                    <a:pt x="4440678" y="744165"/>
                    <a:pt x="4411495" y="744165"/>
                  </a:cubicBezTo>
                  <a:lnTo>
                    <a:pt x="3939702" y="744165"/>
                  </a:lnTo>
                  <a:cubicBezTo>
                    <a:pt x="3910521" y="744165"/>
                    <a:pt x="3881337" y="749028"/>
                    <a:pt x="3852154" y="758756"/>
                  </a:cubicBezTo>
                  <a:cubicBezTo>
                    <a:pt x="3881337" y="749028"/>
                    <a:pt x="3910521" y="744165"/>
                    <a:pt x="3939702" y="744165"/>
                  </a:cubicBezTo>
                  <a:close/>
                  <a:moveTo>
                    <a:pt x="3672192" y="914399"/>
                  </a:moveTo>
                  <a:cubicBezTo>
                    <a:pt x="3662465" y="928990"/>
                    <a:pt x="3657601" y="948447"/>
                    <a:pt x="3652737" y="967900"/>
                  </a:cubicBezTo>
                  <a:cubicBezTo>
                    <a:pt x="3657601" y="948447"/>
                    <a:pt x="3662465" y="933853"/>
                    <a:pt x="3672192" y="914399"/>
                  </a:cubicBezTo>
                  <a:close/>
                  <a:moveTo>
                    <a:pt x="3565188" y="1775298"/>
                  </a:moveTo>
                  <a:lnTo>
                    <a:pt x="3643010" y="1026267"/>
                  </a:lnTo>
                  <a:lnTo>
                    <a:pt x="3565188" y="1775298"/>
                  </a:lnTo>
                  <a:cubicBezTo>
                    <a:pt x="3565188" y="1785023"/>
                    <a:pt x="3565188" y="1799617"/>
                    <a:pt x="3570053" y="1809342"/>
                  </a:cubicBezTo>
                  <a:cubicBezTo>
                    <a:pt x="3565188" y="1794752"/>
                    <a:pt x="3565188" y="1785023"/>
                    <a:pt x="3565188" y="1775298"/>
                  </a:cubicBezTo>
                  <a:close/>
                  <a:moveTo>
                    <a:pt x="3759742" y="1926076"/>
                  </a:moveTo>
                  <a:cubicBezTo>
                    <a:pt x="3754877" y="1926076"/>
                    <a:pt x="3754877" y="1926076"/>
                    <a:pt x="3754877" y="1921213"/>
                  </a:cubicBezTo>
                  <a:cubicBezTo>
                    <a:pt x="3754877" y="1921213"/>
                    <a:pt x="3759742" y="1926076"/>
                    <a:pt x="3759742" y="1926076"/>
                  </a:cubicBezTo>
                  <a:lnTo>
                    <a:pt x="3788925" y="3142033"/>
                  </a:lnTo>
                  <a:lnTo>
                    <a:pt x="3759742" y="1926076"/>
                  </a:lnTo>
                  <a:close/>
                  <a:moveTo>
                    <a:pt x="3842426" y="1079768"/>
                  </a:moveTo>
                  <a:lnTo>
                    <a:pt x="3842426" y="1079768"/>
                  </a:lnTo>
                  <a:cubicBezTo>
                    <a:pt x="3842426" y="1079768"/>
                    <a:pt x="3842426" y="1079768"/>
                    <a:pt x="3842426" y="1079768"/>
                  </a:cubicBezTo>
                  <a:cubicBezTo>
                    <a:pt x="3842426" y="1079768"/>
                    <a:pt x="3842426" y="1079768"/>
                    <a:pt x="3842426" y="1079768"/>
                  </a:cubicBezTo>
                  <a:close/>
                  <a:moveTo>
                    <a:pt x="4562274" y="3142033"/>
                  </a:moveTo>
                  <a:lnTo>
                    <a:pt x="4562274" y="3142033"/>
                  </a:lnTo>
                  <a:lnTo>
                    <a:pt x="4562274" y="3142033"/>
                  </a:lnTo>
                  <a:lnTo>
                    <a:pt x="4591457" y="1921213"/>
                  </a:lnTo>
                  <a:lnTo>
                    <a:pt x="4562274" y="3142033"/>
                  </a:lnTo>
                  <a:close/>
                  <a:moveTo>
                    <a:pt x="4601184" y="1916347"/>
                  </a:moveTo>
                  <a:cubicBezTo>
                    <a:pt x="4596320" y="1916347"/>
                    <a:pt x="4596320" y="1916347"/>
                    <a:pt x="4596320" y="1921213"/>
                  </a:cubicBezTo>
                  <a:cubicBezTo>
                    <a:pt x="4596320" y="1921213"/>
                    <a:pt x="4601184" y="1921213"/>
                    <a:pt x="4601184" y="1916347"/>
                  </a:cubicBezTo>
                  <a:cubicBezTo>
                    <a:pt x="4615776" y="1926076"/>
                    <a:pt x="4630367" y="1935804"/>
                    <a:pt x="4649822" y="1940666"/>
                  </a:cubicBezTo>
                  <a:cubicBezTo>
                    <a:pt x="4630367" y="1935804"/>
                    <a:pt x="4615776" y="1930938"/>
                    <a:pt x="4601184" y="1916347"/>
                  </a:cubicBezTo>
                  <a:close/>
                  <a:moveTo>
                    <a:pt x="4756827" y="1828799"/>
                  </a:moveTo>
                  <a:cubicBezTo>
                    <a:pt x="4742235" y="1843390"/>
                    <a:pt x="4722779" y="1853118"/>
                    <a:pt x="4703324" y="1853118"/>
                  </a:cubicBezTo>
                  <a:cubicBezTo>
                    <a:pt x="4664414" y="1853118"/>
                    <a:pt x="4630367" y="1823936"/>
                    <a:pt x="4630367" y="1785023"/>
                  </a:cubicBezTo>
                  <a:lnTo>
                    <a:pt x="4533090" y="1084634"/>
                  </a:lnTo>
                  <a:cubicBezTo>
                    <a:pt x="4533090" y="1074905"/>
                    <a:pt x="4518500" y="1070043"/>
                    <a:pt x="4508771" y="1070043"/>
                  </a:cubicBezTo>
                  <a:cubicBezTo>
                    <a:pt x="4499043" y="1070043"/>
                    <a:pt x="4489316" y="1074905"/>
                    <a:pt x="4489316" y="1084634"/>
                  </a:cubicBezTo>
                  <a:lnTo>
                    <a:pt x="4489316" y="1882300"/>
                  </a:lnTo>
                  <a:cubicBezTo>
                    <a:pt x="4489316" y="1896894"/>
                    <a:pt x="4489316" y="1906619"/>
                    <a:pt x="4489316" y="1921213"/>
                  </a:cubicBezTo>
                  <a:lnTo>
                    <a:pt x="4460133" y="3142033"/>
                  </a:lnTo>
                  <a:cubicBezTo>
                    <a:pt x="4455269" y="3190671"/>
                    <a:pt x="4416359" y="3229581"/>
                    <a:pt x="4367721" y="3229581"/>
                  </a:cubicBezTo>
                  <a:cubicBezTo>
                    <a:pt x="4362856" y="3229581"/>
                    <a:pt x="4357992" y="3229581"/>
                    <a:pt x="4357992" y="3229581"/>
                  </a:cubicBezTo>
                  <a:cubicBezTo>
                    <a:pt x="4314218" y="3224719"/>
                    <a:pt x="4280171" y="3185809"/>
                    <a:pt x="4275308" y="3137170"/>
                  </a:cubicBezTo>
                  <a:lnTo>
                    <a:pt x="4202351" y="1926076"/>
                  </a:lnTo>
                  <a:cubicBezTo>
                    <a:pt x="4202351" y="1911485"/>
                    <a:pt x="4187758" y="1901756"/>
                    <a:pt x="4173167" y="1901756"/>
                  </a:cubicBezTo>
                  <a:cubicBezTo>
                    <a:pt x="4158575" y="1901756"/>
                    <a:pt x="4143984" y="1911485"/>
                    <a:pt x="4143984" y="1926076"/>
                  </a:cubicBezTo>
                  <a:lnTo>
                    <a:pt x="4071026" y="3142033"/>
                  </a:lnTo>
                  <a:cubicBezTo>
                    <a:pt x="4071026" y="3190671"/>
                    <a:pt x="4027252" y="3234447"/>
                    <a:pt x="3978614" y="3234447"/>
                  </a:cubicBezTo>
                  <a:cubicBezTo>
                    <a:pt x="3973750" y="3234447"/>
                    <a:pt x="3973750" y="3234447"/>
                    <a:pt x="3968886" y="3234447"/>
                  </a:cubicBezTo>
                  <a:cubicBezTo>
                    <a:pt x="3925112" y="3229581"/>
                    <a:pt x="3886202" y="3190671"/>
                    <a:pt x="3881337" y="3146896"/>
                  </a:cubicBezTo>
                  <a:lnTo>
                    <a:pt x="3852154" y="1930938"/>
                  </a:lnTo>
                  <a:cubicBezTo>
                    <a:pt x="3852154" y="1916347"/>
                    <a:pt x="3852154" y="1901756"/>
                    <a:pt x="3852154" y="1892028"/>
                  </a:cubicBezTo>
                  <a:lnTo>
                    <a:pt x="3852154" y="1099224"/>
                  </a:lnTo>
                  <a:cubicBezTo>
                    <a:pt x="3852154" y="1089496"/>
                    <a:pt x="3842426" y="1084634"/>
                    <a:pt x="3832699" y="1084634"/>
                  </a:cubicBezTo>
                  <a:cubicBezTo>
                    <a:pt x="3822971" y="1084634"/>
                    <a:pt x="3813244" y="1089496"/>
                    <a:pt x="3808380" y="1099224"/>
                  </a:cubicBezTo>
                  <a:lnTo>
                    <a:pt x="3711103" y="1794752"/>
                  </a:lnTo>
                  <a:cubicBezTo>
                    <a:pt x="3706239" y="1833662"/>
                    <a:pt x="3677056" y="1862846"/>
                    <a:pt x="3638146" y="1862846"/>
                  </a:cubicBezTo>
                  <a:cubicBezTo>
                    <a:pt x="3618691" y="1862846"/>
                    <a:pt x="3599234" y="1853118"/>
                    <a:pt x="3584643" y="1838527"/>
                  </a:cubicBezTo>
                  <a:cubicBezTo>
                    <a:pt x="3570053" y="1823936"/>
                    <a:pt x="3565188" y="1804480"/>
                    <a:pt x="3565188" y="1785023"/>
                  </a:cubicBezTo>
                  <a:lnTo>
                    <a:pt x="3643010" y="1035995"/>
                  </a:lnTo>
                  <a:cubicBezTo>
                    <a:pt x="3652737" y="880352"/>
                    <a:pt x="3779197" y="763619"/>
                    <a:pt x="3929976" y="763619"/>
                  </a:cubicBezTo>
                  <a:lnTo>
                    <a:pt x="4401766" y="763619"/>
                  </a:lnTo>
                  <a:cubicBezTo>
                    <a:pt x="4557410" y="763619"/>
                    <a:pt x="4683869" y="885215"/>
                    <a:pt x="4688734" y="1035995"/>
                  </a:cubicBezTo>
                  <a:lnTo>
                    <a:pt x="4766554" y="1785023"/>
                  </a:lnTo>
                  <a:cubicBezTo>
                    <a:pt x="4776282" y="1794752"/>
                    <a:pt x="4771418" y="1814208"/>
                    <a:pt x="4756827" y="1828799"/>
                  </a:cubicBezTo>
                  <a:close/>
                  <a:moveTo>
                    <a:pt x="4858968" y="1857981"/>
                  </a:moveTo>
                  <a:cubicBezTo>
                    <a:pt x="4854104" y="1867709"/>
                    <a:pt x="4849239" y="1872575"/>
                    <a:pt x="4844375" y="1877437"/>
                  </a:cubicBezTo>
                  <a:cubicBezTo>
                    <a:pt x="4849239" y="1872575"/>
                    <a:pt x="4854104" y="1862846"/>
                    <a:pt x="4858968" y="1857981"/>
                  </a:cubicBezTo>
                  <a:cubicBezTo>
                    <a:pt x="4868694" y="1843390"/>
                    <a:pt x="4873559" y="1828799"/>
                    <a:pt x="4873559" y="1809342"/>
                  </a:cubicBezTo>
                  <a:cubicBezTo>
                    <a:pt x="4873559" y="1823936"/>
                    <a:pt x="4868694" y="1843390"/>
                    <a:pt x="4858968" y="1857981"/>
                  </a:cubicBezTo>
                  <a:close/>
                  <a:moveTo>
                    <a:pt x="4800601" y="1021404"/>
                  </a:moveTo>
                  <a:cubicBezTo>
                    <a:pt x="4800601" y="1011676"/>
                    <a:pt x="4800601" y="1001948"/>
                    <a:pt x="4795737" y="987357"/>
                  </a:cubicBezTo>
                  <a:cubicBezTo>
                    <a:pt x="4795737" y="997085"/>
                    <a:pt x="4800601" y="1006810"/>
                    <a:pt x="4800601" y="1021404"/>
                  </a:cubicBezTo>
                  <a:lnTo>
                    <a:pt x="4878423" y="1765570"/>
                  </a:lnTo>
                  <a:lnTo>
                    <a:pt x="4800601" y="1021404"/>
                  </a:ln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39" name="フリーフォーム: 図形 38">
              <a:extLst>
                <a:ext uri="{FF2B5EF4-FFF2-40B4-BE49-F238E27FC236}">
                  <a16:creationId xmlns:a16="http://schemas.microsoft.com/office/drawing/2014/main" id="{A22CB869-ED9C-45DE-A238-7FD0BD25330E}"/>
                </a:ext>
              </a:extLst>
            </p:cNvPr>
            <p:cNvSpPr/>
            <p:nvPr/>
          </p:nvSpPr>
          <p:spPr>
            <a:xfrm rot="5400000">
              <a:off x="6014127" y="14580746"/>
              <a:ext cx="535021" cy="948446"/>
            </a:xfrm>
            <a:custGeom>
              <a:avLst/>
              <a:gdLst>
                <a:gd name="connsiteX0" fmla="*/ 0 w 535021"/>
                <a:gd name="connsiteY0" fmla="*/ 948447 h 948446"/>
                <a:gd name="connsiteX1" fmla="*/ 0 w 535021"/>
                <a:gd name="connsiteY1" fmla="*/ 821988 h 948446"/>
                <a:gd name="connsiteX2" fmla="*/ 369651 w 535021"/>
                <a:gd name="connsiteY2" fmla="*/ 359925 h 948446"/>
                <a:gd name="connsiteX3" fmla="*/ 398833 w 535021"/>
                <a:gd name="connsiteY3" fmla="*/ 311286 h 948446"/>
                <a:gd name="connsiteX4" fmla="*/ 403697 w 535021"/>
                <a:gd name="connsiteY4" fmla="*/ 267511 h 948446"/>
                <a:gd name="connsiteX5" fmla="*/ 369651 w 535021"/>
                <a:gd name="connsiteY5" fmla="*/ 175100 h 948446"/>
                <a:gd name="connsiteX6" fmla="*/ 272375 w 535021"/>
                <a:gd name="connsiteY6" fmla="*/ 131324 h 948446"/>
                <a:gd name="connsiteX7" fmla="*/ 179961 w 535021"/>
                <a:gd name="connsiteY7" fmla="*/ 170234 h 948446"/>
                <a:gd name="connsiteX8" fmla="*/ 136187 w 535021"/>
                <a:gd name="connsiteY8" fmla="*/ 272376 h 948446"/>
                <a:gd name="connsiteX9" fmla="*/ 0 w 535021"/>
                <a:gd name="connsiteY9" fmla="*/ 272376 h 948446"/>
                <a:gd name="connsiteX10" fmla="*/ 77822 w 535021"/>
                <a:gd name="connsiteY10" fmla="*/ 77823 h 948446"/>
                <a:gd name="connsiteX11" fmla="*/ 262647 w 535021"/>
                <a:gd name="connsiteY11" fmla="*/ 0 h 948446"/>
                <a:gd name="connsiteX12" fmla="*/ 457200 w 535021"/>
                <a:gd name="connsiteY12" fmla="*/ 77823 h 948446"/>
                <a:gd name="connsiteX13" fmla="*/ 535021 w 535021"/>
                <a:gd name="connsiteY13" fmla="*/ 267511 h 948446"/>
                <a:gd name="connsiteX14" fmla="*/ 476655 w 535021"/>
                <a:gd name="connsiteY14" fmla="*/ 432882 h 948446"/>
                <a:gd name="connsiteX15" fmla="*/ 175098 w 535021"/>
                <a:gd name="connsiteY15" fmla="*/ 812260 h 948446"/>
                <a:gd name="connsiteX16" fmla="*/ 535021 w 535021"/>
                <a:gd name="connsiteY16" fmla="*/ 812260 h 948446"/>
                <a:gd name="connsiteX17" fmla="*/ 535021 w 535021"/>
                <a:gd name="connsiteY17" fmla="*/ 948447 h 948446"/>
                <a:gd name="connsiteX18" fmla="*/ 0 w 535021"/>
                <a:gd name="connsiteY18" fmla="*/ 948447 h 948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5021" h="948446">
                  <a:moveTo>
                    <a:pt x="0" y="948447"/>
                  </a:moveTo>
                  <a:lnTo>
                    <a:pt x="0" y="821988"/>
                  </a:lnTo>
                  <a:lnTo>
                    <a:pt x="369651" y="359925"/>
                  </a:lnTo>
                  <a:cubicBezTo>
                    <a:pt x="384242" y="340468"/>
                    <a:pt x="393971" y="325877"/>
                    <a:pt x="398833" y="311286"/>
                  </a:cubicBezTo>
                  <a:cubicBezTo>
                    <a:pt x="403697" y="296695"/>
                    <a:pt x="403697" y="282105"/>
                    <a:pt x="403697" y="267511"/>
                  </a:cubicBezTo>
                  <a:cubicBezTo>
                    <a:pt x="403697" y="233466"/>
                    <a:pt x="393971" y="204281"/>
                    <a:pt x="369651" y="175100"/>
                  </a:cubicBezTo>
                  <a:cubicBezTo>
                    <a:pt x="345332" y="145915"/>
                    <a:pt x="316149" y="131324"/>
                    <a:pt x="272375" y="131324"/>
                  </a:cubicBezTo>
                  <a:cubicBezTo>
                    <a:pt x="233463" y="131324"/>
                    <a:pt x="204280" y="145915"/>
                    <a:pt x="179961" y="170234"/>
                  </a:cubicBezTo>
                  <a:cubicBezTo>
                    <a:pt x="155642" y="194553"/>
                    <a:pt x="141051" y="228601"/>
                    <a:pt x="136187" y="272376"/>
                  </a:cubicBezTo>
                  <a:lnTo>
                    <a:pt x="0" y="272376"/>
                  </a:lnTo>
                  <a:cubicBezTo>
                    <a:pt x="0" y="194553"/>
                    <a:pt x="24319" y="131324"/>
                    <a:pt x="77822" y="77823"/>
                  </a:cubicBezTo>
                  <a:cubicBezTo>
                    <a:pt x="131323" y="24319"/>
                    <a:pt x="189689" y="0"/>
                    <a:pt x="262647" y="0"/>
                  </a:cubicBezTo>
                  <a:cubicBezTo>
                    <a:pt x="340468" y="0"/>
                    <a:pt x="408561" y="24319"/>
                    <a:pt x="457200" y="77823"/>
                  </a:cubicBezTo>
                  <a:cubicBezTo>
                    <a:pt x="510702" y="131324"/>
                    <a:pt x="535021" y="194553"/>
                    <a:pt x="535021" y="267511"/>
                  </a:cubicBezTo>
                  <a:cubicBezTo>
                    <a:pt x="535021" y="330743"/>
                    <a:pt x="515566" y="384244"/>
                    <a:pt x="476655" y="432882"/>
                  </a:cubicBezTo>
                  <a:lnTo>
                    <a:pt x="175098" y="812260"/>
                  </a:lnTo>
                  <a:lnTo>
                    <a:pt x="535021" y="812260"/>
                  </a:lnTo>
                  <a:lnTo>
                    <a:pt x="535021" y="948447"/>
                  </a:lnTo>
                  <a:lnTo>
                    <a:pt x="0" y="948447"/>
                  </a:ln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0" name="フリーフォーム: 図形 39">
              <a:extLst>
                <a:ext uri="{FF2B5EF4-FFF2-40B4-BE49-F238E27FC236}">
                  <a16:creationId xmlns:a16="http://schemas.microsoft.com/office/drawing/2014/main" id="{B196DDC8-D3FE-4B6D-8905-AB93EDF86278}"/>
                </a:ext>
              </a:extLst>
            </p:cNvPr>
            <p:cNvSpPr/>
            <p:nvPr/>
          </p:nvSpPr>
          <p:spPr>
            <a:xfrm rot="5400000">
              <a:off x="5712568" y="15524328"/>
              <a:ext cx="671209" cy="491248"/>
            </a:xfrm>
            <a:custGeom>
              <a:avLst/>
              <a:gdLst>
                <a:gd name="connsiteX0" fmla="*/ 0 w 671209"/>
                <a:gd name="connsiteY0" fmla="*/ 486383 h 491248"/>
                <a:gd name="connsiteX1" fmla="*/ 0 w 671209"/>
                <a:gd name="connsiteY1" fmla="*/ 4866 h 491248"/>
                <a:gd name="connsiteX2" fmla="*/ 97277 w 671209"/>
                <a:gd name="connsiteY2" fmla="*/ 4866 h 491248"/>
                <a:gd name="connsiteX3" fmla="*/ 97277 w 671209"/>
                <a:gd name="connsiteY3" fmla="*/ 58367 h 491248"/>
                <a:gd name="connsiteX4" fmla="*/ 97277 w 671209"/>
                <a:gd name="connsiteY4" fmla="*/ 58367 h 491248"/>
                <a:gd name="connsiteX5" fmla="*/ 223736 w 671209"/>
                <a:gd name="connsiteY5" fmla="*/ 0 h 491248"/>
                <a:gd name="connsiteX6" fmla="*/ 306422 w 671209"/>
                <a:gd name="connsiteY6" fmla="*/ 19457 h 491248"/>
                <a:gd name="connsiteX7" fmla="*/ 359923 w 671209"/>
                <a:gd name="connsiteY7" fmla="*/ 63232 h 491248"/>
                <a:gd name="connsiteX8" fmla="*/ 510702 w 671209"/>
                <a:gd name="connsiteY8" fmla="*/ 0 h 491248"/>
                <a:gd name="connsiteX9" fmla="*/ 617707 w 671209"/>
                <a:gd name="connsiteY9" fmla="*/ 43776 h 491248"/>
                <a:gd name="connsiteX10" fmla="*/ 671209 w 671209"/>
                <a:gd name="connsiteY10" fmla="*/ 170234 h 491248"/>
                <a:gd name="connsiteX11" fmla="*/ 671209 w 671209"/>
                <a:gd name="connsiteY11" fmla="*/ 491249 h 491248"/>
                <a:gd name="connsiteX12" fmla="*/ 573933 w 671209"/>
                <a:gd name="connsiteY12" fmla="*/ 491249 h 491248"/>
                <a:gd name="connsiteX13" fmla="*/ 573933 w 671209"/>
                <a:gd name="connsiteY13" fmla="*/ 204281 h 491248"/>
                <a:gd name="connsiteX14" fmla="*/ 544750 w 671209"/>
                <a:gd name="connsiteY14" fmla="*/ 126461 h 491248"/>
                <a:gd name="connsiteX15" fmla="*/ 476656 w 671209"/>
                <a:gd name="connsiteY15" fmla="*/ 97277 h 491248"/>
                <a:gd name="connsiteX16" fmla="*/ 408561 w 671209"/>
                <a:gd name="connsiteY16" fmla="*/ 126461 h 491248"/>
                <a:gd name="connsiteX17" fmla="*/ 379380 w 671209"/>
                <a:gd name="connsiteY17" fmla="*/ 204281 h 491248"/>
                <a:gd name="connsiteX18" fmla="*/ 379380 w 671209"/>
                <a:gd name="connsiteY18" fmla="*/ 491249 h 491248"/>
                <a:gd name="connsiteX19" fmla="*/ 282103 w 671209"/>
                <a:gd name="connsiteY19" fmla="*/ 491249 h 491248"/>
                <a:gd name="connsiteX20" fmla="*/ 282103 w 671209"/>
                <a:gd name="connsiteY20" fmla="*/ 204281 h 491248"/>
                <a:gd name="connsiteX21" fmla="*/ 252920 w 671209"/>
                <a:gd name="connsiteY21" fmla="*/ 126461 h 491248"/>
                <a:gd name="connsiteX22" fmla="*/ 184826 w 671209"/>
                <a:gd name="connsiteY22" fmla="*/ 97277 h 491248"/>
                <a:gd name="connsiteX23" fmla="*/ 116732 w 671209"/>
                <a:gd name="connsiteY23" fmla="*/ 126461 h 491248"/>
                <a:gd name="connsiteX24" fmla="*/ 87550 w 671209"/>
                <a:gd name="connsiteY24" fmla="*/ 204281 h 491248"/>
                <a:gd name="connsiteX25" fmla="*/ 87550 w 671209"/>
                <a:gd name="connsiteY25" fmla="*/ 491249 h 491248"/>
                <a:gd name="connsiteX26" fmla="*/ 0 w 671209"/>
                <a:gd name="connsiteY26" fmla="*/ 491249 h 49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71209" h="491248">
                  <a:moveTo>
                    <a:pt x="0" y="486383"/>
                  </a:moveTo>
                  <a:lnTo>
                    <a:pt x="0" y="4866"/>
                  </a:lnTo>
                  <a:lnTo>
                    <a:pt x="97277" y="4866"/>
                  </a:lnTo>
                  <a:lnTo>
                    <a:pt x="97277" y="58367"/>
                  </a:lnTo>
                  <a:lnTo>
                    <a:pt x="97277" y="58367"/>
                  </a:lnTo>
                  <a:cubicBezTo>
                    <a:pt x="126460" y="19457"/>
                    <a:pt x="170234" y="0"/>
                    <a:pt x="223736" y="0"/>
                  </a:cubicBezTo>
                  <a:cubicBezTo>
                    <a:pt x="257784" y="0"/>
                    <a:pt x="282103" y="4866"/>
                    <a:pt x="306422" y="19457"/>
                  </a:cubicBezTo>
                  <a:cubicBezTo>
                    <a:pt x="330741" y="34047"/>
                    <a:pt x="345332" y="48638"/>
                    <a:pt x="359923" y="63232"/>
                  </a:cubicBezTo>
                  <a:cubicBezTo>
                    <a:pt x="398835" y="19457"/>
                    <a:pt x="447473" y="0"/>
                    <a:pt x="510702" y="0"/>
                  </a:cubicBezTo>
                  <a:cubicBezTo>
                    <a:pt x="549614" y="0"/>
                    <a:pt x="583660" y="14594"/>
                    <a:pt x="617707" y="43776"/>
                  </a:cubicBezTo>
                  <a:cubicBezTo>
                    <a:pt x="651753" y="72957"/>
                    <a:pt x="671209" y="111870"/>
                    <a:pt x="671209" y="170234"/>
                  </a:cubicBezTo>
                  <a:lnTo>
                    <a:pt x="671209" y="491249"/>
                  </a:lnTo>
                  <a:lnTo>
                    <a:pt x="573933" y="491249"/>
                  </a:lnTo>
                  <a:lnTo>
                    <a:pt x="573933" y="204281"/>
                  </a:lnTo>
                  <a:cubicBezTo>
                    <a:pt x="573933" y="170234"/>
                    <a:pt x="564205" y="145915"/>
                    <a:pt x="544750" y="126461"/>
                  </a:cubicBezTo>
                  <a:cubicBezTo>
                    <a:pt x="525295" y="107005"/>
                    <a:pt x="505838" y="97277"/>
                    <a:pt x="476656" y="97277"/>
                  </a:cubicBezTo>
                  <a:cubicBezTo>
                    <a:pt x="447473" y="97277"/>
                    <a:pt x="428018" y="107005"/>
                    <a:pt x="408561" y="126461"/>
                  </a:cubicBezTo>
                  <a:cubicBezTo>
                    <a:pt x="389106" y="145915"/>
                    <a:pt x="379380" y="170234"/>
                    <a:pt x="379380" y="204281"/>
                  </a:cubicBezTo>
                  <a:lnTo>
                    <a:pt x="379380" y="491249"/>
                  </a:lnTo>
                  <a:lnTo>
                    <a:pt x="282103" y="491249"/>
                  </a:lnTo>
                  <a:lnTo>
                    <a:pt x="282103" y="204281"/>
                  </a:lnTo>
                  <a:cubicBezTo>
                    <a:pt x="282103" y="170234"/>
                    <a:pt x="272375" y="145915"/>
                    <a:pt x="252920" y="126461"/>
                  </a:cubicBezTo>
                  <a:cubicBezTo>
                    <a:pt x="233465" y="107005"/>
                    <a:pt x="214008" y="97277"/>
                    <a:pt x="184826" y="97277"/>
                  </a:cubicBezTo>
                  <a:cubicBezTo>
                    <a:pt x="155643" y="97277"/>
                    <a:pt x="136188" y="107005"/>
                    <a:pt x="116732" y="126461"/>
                  </a:cubicBezTo>
                  <a:cubicBezTo>
                    <a:pt x="97277" y="145915"/>
                    <a:pt x="87550" y="170234"/>
                    <a:pt x="87550" y="204281"/>
                  </a:cubicBezTo>
                  <a:lnTo>
                    <a:pt x="87550" y="491249"/>
                  </a:lnTo>
                  <a:lnTo>
                    <a:pt x="0" y="491249"/>
                  </a:ln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grpSp>
        <p:nvGrpSpPr>
          <p:cNvPr id="75" name="グループ化 74">
            <a:extLst>
              <a:ext uri="{FF2B5EF4-FFF2-40B4-BE49-F238E27FC236}">
                <a16:creationId xmlns:a16="http://schemas.microsoft.com/office/drawing/2014/main" id="{DCC8169B-CB6B-4623-9C72-139AEBD772F7}"/>
              </a:ext>
            </a:extLst>
          </p:cNvPr>
          <p:cNvGrpSpPr>
            <a:grpSpLocks noChangeAspect="1"/>
          </p:cNvGrpSpPr>
          <p:nvPr/>
        </p:nvGrpSpPr>
        <p:grpSpPr>
          <a:xfrm rot="16200000">
            <a:off x="16549572" y="10142038"/>
            <a:ext cx="3481975" cy="3771900"/>
            <a:chOff x="5525349" y="2632746"/>
            <a:chExt cx="4577051" cy="4958158"/>
          </a:xfrm>
        </p:grpSpPr>
        <p:sp>
          <p:nvSpPr>
            <p:cNvPr id="42" name="フリーフォーム: 図形 41">
              <a:extLst>
                <a:ext uri="{FF2B5EF4-FFF2-40B4-BE49-F238E27FC236}">
                  <a16:creationId xmlns:a16="http://schemas.microsoft.com/office/drawing/2014/main" id="{D0515D38-79C7-45A7-8124-C4DCC195A795}"/>
                </a:ext>
              </a:extLst>
            </p:cNvPr>
            <p:cNvSpPr/>
            <p:nvPr/>
          </p:nvSpPr>
          <p:spPr>
            <a:xfrm rot="5400000">
              <a:off x="5763639" y="2428464"/>
              <a:ext cx="544748" cy="953312"/>
            </a:xfrm>
            <a:custGeom>
              <a:avLst/>
              <a:gdLst>
                <a:gd name="connsiteX0" fmla="*/ 214008 w 544748"/>
                <a:gd name="connsiteY0" fmla="*/ 520430 h 953312"/>
                <a:gd name="connsiteX1" fmla="*/ 214008 w 544748"/>
                <a:gd name="connsiteY1" fmla="*/ 403700 h 953312"/>
                <a:gd name="connsiteX2" fmla="*/ 257783 w 544748"/>
                <a:gd name="connsiteY2" fmla="*/ 403700 h 953312"/>
                <a:gd name="connsiteX3" fmla="*/ 364787 w 544748"/>
                <a:gd name="connsiteY3" fmla="*/ 364787 h 953312"/>
                <a:gd name="connsiteX4" fmla="*/ 403698 w 544748"/>
                <a:gd name="connsiteY4" fmla="*/ 267511 h 953312"/>
                <a:gd name="connsiteX5" fmla="*/ 364787 w 544748"/>
                <a:gd name="connsiteY5" fmla="*/ 170234 h 953312"/>
                <a:gd name="connsiteX6" fmla="*/ 267511 w 544748"/>
                <a:gd name="connsiteY6" fmla="*/ 131324 h 953312"/>
                <a:gd name="connsiteX7" fmla="*/ 189689 w 544748"/>
                <a:gd name="connsiteY7" fmla="*/ 160509 h 953312"/>
                <a:gd name="connsiteX8" fmla="*/ 141051 w 544748"/>
                <a:gd name="connsiteY8" fmla="*/ 243192 h 953312"/>
                <a:gd name="connsiteX9" fmla="*/ 4864 w 544748"/>
                <a:gd name="connsiteY9" fmla="*/ 243192 h 953312"/>
                <a:gd name="connsiteX10" fmla="*/ 87549 w 544748"/>
                <a:gd name="connsiteY10" fmla="*/ 72957 h 953312"/>
                <a:gd name="connsiteX11" fmla="*/ 262647 w 544748"/>
                <a:gd name="connsiteY11" fmla="*/ 0 h 953312"/>
                <a:gd name="connsiteX12" fmla="*/ 462064 w 544748"/>
                <a:gd name="connsiteY12" fmla="*/ 82686 h 953312"/>
                <a:gd name="connsiteX13" fmla="*/ 535021 w 544748"/>
                <a:gd name="connsiteY13" fmla="*/ 267511 h 953312"/>
                <a:gd name="connsiteX14" fmla="*/ 515566 w 544748"/>
                <a:gd name="connsiteY14" fmla="*/ 374516 h 953312"/>
                <a:gd name="connsiteX15" fmla="*/ 437745 w 544748"/>
                <a:gd name="connsiteY15" fmla="*/ 462064 h 953312"/>
                <a:gd name="connsiteX16" fmla="*/ 520430 w 544748"/>
                <a:gd name="connsiteY16" fmla="*/ 554478 h 953312"/>
                <a:gd name="connsiteX17" fmla="*/ 544749 w 544748"/>
                <a:gd name="connsiteY17" fmla="*/ 666345 h 953312"/>
                <a:gd name="connsiteX18" fmla="*/ 462064 w 544748"/>
                <a:gd name="connsiteY18" fmla="*/ 875489 h 953312"/>
                <a:gd name="connsiteX19" fmla="*/ 262647 w 544748"/>
                <a:gd name="connsiteY19" fmla="*/ 953312 h 953312"/>
                <a:gd name="connsiteX20" fmla="*/ 92413 w 544748"/>
                <a:gd name="connsiteY20" fmla="*/ 890083 h 953312"/>
                <a:gd name="connsiteX21" fmla="*/ 0 w 544748"/>
                <a:gd name="connsiteY21" fmla="*/ 710121 h 953312"/>
                <a:gd name="connsiteX22" fmla="*/ 136187 w 544748"/>
                <a:gd name="connsiteY22" fmla="*/ 710121 h 953312"/>
                <a:gd name="connsiteX23" fmla="*/ 184826 w 544748"/>
                <a:gd name="connsiteY23" fmla="*/ 787941 h 953312"/>
                <a:gd name="connsiteX24" fmla="*/ 272374 w 544748"/>
                <a:gd name="connsiteY24" fmla="*/ 817126 h 953312"/>
                <a:gd name="connsiteX25" fmla="*/ 369651 w 544748"/>
                <a:gd name="connsiteY25" fmla="*/ 778213 h 953312"/>
                <a:gd name="connsiteX26" fmla="*/ 413426 w 544748"/>
                <a:gd name="connsiteY26" fmla="*/ 671211 h 953312"/>
                <a:gd name="connsiteX27" fmla="*/ 369651 w 544748"/>
                <a:gd name="connsiteY27" fmla="*/ 564206 h 953312"/>
                <a:gd name="connsiteX28" fmla="*/ 267511 w 544748"/>
                <a:gd name="connsiteY28" fmla="*/ 525296 h 953312"/>
                <a:gd name="connsiteX29" fmla="*/ 214008 w 544748"/>
                <a:gd name="connsiteY29" fmla="*/ 525296 h 953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44748" h="953312">
                  <a:moveTo>
                    <a:pt x="214008" y="520430"/>
                  </a:moveTo>
                  <a:lnTo>
                    <a:pt x="214008" y="403700"/>
                  </a:lnTo>
                  <a:lnTo>
                    <a:pt x="257783" y="403700"/>
                  </a:lnTo>
                  <a:cubicBezTo>
                    <a:pt x="301558" y="403700"/>
                    <a:pt x="335604" y="389106"/>
                    <a:pt x="364787" y="364787"/>
                  </a:cubicBezTo>
                  <a:cubicBezTo>
                    <a:pt x="389106" y="340468"/>
                    <a:pt x="403698" y="306424"/>
                    <a:pt x="403698" y="267511"/>
                  </a:cubicBezTo>
                  <a:cubicBezTo>
                    <a:pt x="403698" y="228601"/>
                    <a:pt x="389106" y="199419"/>
                    <a:pt x="364787" y="170234"/>
                  </a:cubicBezTo>
                  <a:cubicBezTo>
                    <a:pt x="335604" y="145915"/>
                    <a:pt x="306421" y="131324"/>
                    <a:pt x="267511" y="131324"/>
                  </a:cubicBezTo>
                  <a:cubicBezTo>
                    <a:pt x="238328" y="131324"/>
                    <a:pt x="214008" y="141052"/>
                    <a:pt x="189689" y="160509"/>
                  </a:cubicBezTo>
                  <a:cubicBezTo>
                    <a:pt x="165370" y="179962"/>
                    <a:pt x="145915" y="209147"/>
                    <a:pt x="141051" y="243192"/>
                  </a:cubicBezTo>
                  <a:lnTo>
                    <a:pt x="4864" y="243192"/>
                  </a:lnTo>
                  <a:cubicBezTo>
                    <a:pt x="9728" y="175100"/>
                    <a:pt x="38911" y="121596"/>
                    <a:pt x="87549" y="72957"/>
                  </a:cubicBezTo>
                  <a:cubicBezTo>
                    <a:pt x="136187" y="24319"/>
                    <a:pt x="194553" y="0"/>
                    <a:pt x="262647" y="0"/>
                  </a:cubicBezTo>
                  <a:cubicBezTo>
                    <a:pt x="345332" y="0"/>
                    <a:pt x="413426" y="29185"/>
                    <a:pt x="462064" y="82686"/>
                  </a:cubicBezTo>
                  <a:cubicBezTo>
                    <a:pt x="510702" y="136190"/>
                    <a:pt x="535021" y="199419"/>
                    <a:pt x="535021" y="267511"/>
                  </a:cubicBezTo>
                  <a:cubicBezTo>
                    <a:pt x="535021" y="301558"/>
                    <a:pt x="530157" y="340468"/>
                    <a:pt x="515566" y="374516"/>
                  </a:cubicBezTo>
                  <a:cubicBezTo>
                    <a:pt x="500974" y="408563"/>
                    <a:pt x="476655" y="437745"/>
                    <a:pt x="437745" y="462064"/>
                  </a:cubicBezTo>
                  <a:cubicBezTo>
                    <a:pt x="476655" y="486383"/>
                    <a:pt x="505838" y="520430"/>
                    <a:pt x="520430" y="554478"/>
                  </a:cubicBezTo>
                  <a:cubicBezTo>
                    <a:pt x="539885" y="593388"/>
                    <a:pt x="544749" y="627435"/>
                    <a:pt x="544749" y="666345"/>
                  </a:cubicBezTo>
                  <a:cubicBezTo>
                    <a:pt x="544749" y="753894"/>
                    <a:pt x="515566" y="821988"/>
                    <a:pt x="462064" y="875489"/>
                  </a:cubicBezTo>
                  <a:cubicBezTo>
                    <a:pt x="408562" y="928993"/>
                    <a:pt x="340468" y="953312"/>
                    <a:pt x="262647" y="953312"/>
                  </a:cubicBezTo>
                  <a:cubicBezTo>
                    <a:pt x="199417" y="953312"/>
                    <a:pt x="141051" y="933856"/>
                    <a:pt x="92413" y="890083"/>
                  </a:cubicBezTo>
                  <a:cubicBezTo>
                    <a:pt x="43774" y="851170"/>
                    <a:pt x="9728" y="787941"/>
                    <a:pt x="0" y="710121"/>
                  </a:cubicBezTo>
                  <a:lnTo>
                    <a:pt x="136187" y="710121"/>
                  </a:lnTo>
                  <a:cubicBezTo>
                    <a:pt x="150779" y="744168"/>
                    <a:pt x="165370" y="768488"/>
                    <a:pt x="184826" y="787941"/>
                  </a:cubicBezTo>
                  <a:cubicBezTo>
                    <a:pt x="204281" y="807398"/>
                    <a:pt x="233464" y="817126"/>
                    <a:pt x="272374" y="817126"/>
                  </a:cubicBezTo>
                  <a:cubicBezTo>
                    <a:pt x="311285" y="817126"/>
                    <a:pt x="340468" y="802532"/>
                    <a:pt x="369651" y="778213"/>
                  </a:cubicBezTo>
                  <a:cubicBezTo>
                    <a:pt x="398834" y="753894"/>
                    <a:pt x="413426" y="714984"/>
                    <a:pt x="413426" y="671211"/>
                  </a:cubicBezTo>
                  <a:cubicBezTo>
                    <a:pt x="413426" y="622573"/>
                    <a:pt x="398834" y="588525"/>
                    <a:pt x="369651" y="564206"/>
                  </a:cubicBezTo>
                  <a:cubicBezTo>
                    <a:pt x="340468" y="539887"/>
                    <a:pt x="306421" y="525296"/>
                    <a:pt x="267511" y="525296"/>
                  </a:cubicBezTo>
                  <a:lnTo>
                    <a:pt x="214008" y="525296"/>
                  </a:ln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3" name="フリーフォーム: 図形 42">
              <a:extLst>
                <a:ext uri="{FF2B5EF4-FFF2-40B4-BE49-F238E27FC236}">
                  <a16:creationId xmlns:a16="http://schemas.microsoft.com/office/drawing/2014/main" id="{AD5DB0A3-ED6E-4F8E-8291-1B41E06FB48E}"/>
                </a:ext>
              </a:extLst>
            </p:cNvPr>
            <p:cNvSpPr/>
            <p:nvPr/>
          </p:nvSpPr>
          <p:spPr>
            <a:xfrm rot="5400000">
              <a:off x="5566653" y="3875455"/>
              <a:ext cx="136187" cy="131324"/>
            </a:xfrm>
            <a:custGeom>
              <a:avLst/>
              <a:gdLst>
                <a:gd name="connsiteX0" fmla="*/ 0 w 136187"/>
                <a:gd name="connsiteY0" fmla="*/ 131324 h 131324"/>
                <a:gd name="connsiteX1" fmla="*/ 0 w 136187"/>
                <a:gd name="connsiteY1" fmla="*/ 0 h 131324"/>
                <a:gd name="connsiteX2" fmla="*/ 136187 w 136187"/>
                <a:gd name="connsiteY2" fmla="*/ 0 h 131324"/>
                <a:gd name="connsiteX3" fmla="*/ 136187 w 136187"/>
                <a:gd name="connsiteY3" fmla="*/ 131324 h 131324"/>
                <a:gd name="connsiteX4" fmla="*/ 0 w 136187"/>
                <a:gd name="connsiteY4" fmla="*/ 131324 h 131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187" h="131324">
                  <a:moveTo>
                    <a:pt x="0" y="131324"/>
                  </a:moveTo>
                  <a:lnTo>
                    <a:pt x="0" y="0"/>
                  </a:lnTo>
                  <a:lnTo>
                    <a:pt x="136187" y="0"/>
                  </a:lnTo>
                  <a:lnTo>
                    <a:pt x="136187" y="131324"/>
                  </a:lnTo>
                  <a:lnTo>
                    <a:pt x="0" y="131324"/>
                  </a:ln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4" name="フリーフォーム: 図形 43">
              <a:extLst>
                <a:ext uri="{FF2B5EF4-FFF2-40B4-BE49-F238E27FC236}">
                  <a16:creationId xmlns:a16="http://schemas.microsoft.com/office/drawing/2014/main" id="{17D31DB9-51D5-47FB-A36C-E7A02826C9F8}"/>
                </a:ext>
              </a:extLst>
            </p:cNvPr>
            <p:cNvSpPr/>
            <p:nvPr/>
          </p:nvSpPr>
          <p:spPr>
            <a:xfrm rot="5400000">
              <a:off x="5766071" y="3958141"/>
              <a:ext cx="535021" cy="938718"/>
            </a:xfrm>
            <a:custGeom>
              <a:avLst/>
              <a:gdLst>
                <a:gd name="connsiteX0" fmla="*/ 14592 w 535021"/>
                <a:gd name="connsiteY0" fmla="*/ 505840 h 938718"/>
                <a:gd name="connsiteX1" fmla="*/ 14592 w 535021"/>
                <a:gd name="connsiteY1" fmla="*/ 0 h 938718"/>
                <a:gd name="connsiteX2" fmla="*/ 510702 w 535021"/>
                <a:gd name="connsiteY2" fmla="*/ 0 h 938718"/>
                <a:gd name="connsiteX3" fmla="*/ 510702 w 535021"/>
                <a:gd name="connsiteY3" fmla="*/ 136187 h 938718"/>
                <a:gd name="connsiteX4" fmla="*/ 141051 w 535021"/>
                <a:gd name="connsiteY4" fmla="*/ 136187 h 938718"/>
                <a:gd name="connsiteX5" fmla="*/ 141051 w 535021"/>
                <a:gd name="connsiteY5" fmla="*/ 345334 h 938718"/>
                <a:gd name="connsiteX6" fmla="*/ 291830 w 535021"/>
                <a:gd name="connsiteY6" fmla="*/ 291830 h 938718"/>
                <a:gd name="connsiteX7" fmla="*/ 389106 w 535021"/>
                <a:gd name="connsiteY7" fmla="*/ 311286 h 938718"/>
                <a:gd name="connsiteX8" fmla="*/ 457200 w 535021"/>
                <a:gd name="connsiteY8" fmla="*/ 359925 h 938718"/>
                <a:gd name="connsiteX9" fmla="*/ 515566 w 535021"/>
                <a:gd name="connsiteY9" fmla="*/ 452336 h 938718"/>
                <a:gd name="connsiteX10" fmla="*/ 535021 w 535021"/>
                <a:gd name="connsiteY10" fmla="*/ 617707 h 938718"/>
                <a:gd name="connsiteX11" fmla="*/ 520430 w 535021"/>
                <a:gd name="connsiteY11" fmla="*/ 758759 h 938718"/>
                <a:gd name="connsiteX12" fmla="*/ 476656 w 535021"/>
                <a:gd name="connsiteY12" fmla="*/ 841442 h 938718"/>
                <a:gd name="connsiteX13" fmla="*/ 393970 w 535021"/>
                <a:gd name="connsiteY13" fmla="*/ 909537 h 938718"/>
                <a:gd name="connsiteX14" fmla="*/ 272374 w 535021"/>
                <a:gd name="connsiteY14" fmla="*/ 938719 h 938718"/>
                <a:gd name="connsiteX15" fmla="*/ 97277 w 535021"/>
                <a:gd name="connsiteY15" fmla="*/ 885218 h 938718"/>
                <a:gd name="connsiteX16" fmla="*/ 0 w 535021"/>
                <a:gd name="connsiteY16" fmla="*/ 700393 h 938718"/>
                <a:gd name="connsiteX17" fmla="*/ 136187 w 535021"/>
                <a:gd name="connsiteY17" fmla="*/ 700393 h 938718"/>
                <a:gd name="connsiteX18" fmla="*/ 272374 w 535021"/>
                <a:gd name="connsiteY18" fmla="*/ 807398 h 938718"/>
                <a:gd name="connsiteX19" fmla="*/ 389106 w 535021"/>
                <a:gd name="connsiteY19" fmla="*/ 739303 h 938718"/>
                <a:gd name="connsiteX20" fmla="*/ 403698 w 535021"/>
                <a:gd name="connsiteY20" fmla="*/ 607979 h 938718"/>
                <a:gd name="connsiteX21" fmla="*/ 379379 w 535021"/>
                <a:gd name="connsiteY21" fmla="*/ 481520 h 938718"/>
                <a:gd name="connsiteX22" fmla="*/ 272374 w 535021"/>
                <a:gd name="connsiteY22" fmla="*/ 428016 h 938718"/>
                <a:gd name="connsiteX23" fmla="*/ 150779 w 535021"/>
                <a:gd name="connsiteY23" fmla="*/ 505840 h 938718"/>
                <a:gd name="connsiteX24" fmla="*/ 14592 w 535021"/>
                <a:gd name="connsiteY24" fmla="*/ 505840 h 938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35021" h="938718">
                  <a:moveTo>
                    <a:pt x="14592" y="505840"/>
                  </a:moveTo>
                  <a:lnTo>
                    <a:pt x="14592" y="0"/>
                  </a:lnTo>
                  <a:lnTo>
                    <a:pt x="510702" y="0"/>
                  </a:lnTo>
                  <a:lnTo>
                    <a:pt x="510702" y="136187"/>
                  </a:lnTo>
                  <a:lnTo>
                    <a:pt x="141051" y="136187"/>
                  </a:lnTo>
                  <a:lnTo>
                    <a:pt x="141051" y="345334"/>
                  </a:lnTo>
                  <a:cubicBezTo>
                    <a:pt x="184826" y="311286"/>
                    <a:pt x="233464" y="291830"/>
                    <a:pt x="291830" y="291830"/>
                  </a:cubicBezTo>
                  <a:cubicBezTo>
                    <a:pt x="325877" y="291830"/>
                    <a:pt x="359924" y="296695"/>
                    <a:pt x="389106" y="311286"/>
                  </a:cubicBezTo>
                  <a:cubicBezTo>
                    <a:pt x="418289" y="325877"/>
                    <a:pt x="442608" y="340468"/>
                    <a:pt x="457200" y="359925"/>
                  </a:cubicBezTo>
                  <a:cubicBezTo>
                    <a:pt x="481519" y="389106"/>
                    <a:pt x="500975" y="418291"/>
                    <a:pt x="515566" y="452336"/>
                  </a:cubicBezTo>
                  <a:cubicBezTo>
                    <a:pt x="525294" y="486383"/>
                    <a:pt x="535021" y="539887"/>
                    <a:pt x="535021" y="617707"/>
                  </a:cubicBezTo>
                  <a:cubicBezTo>
                    <a:pt x="535021" y="680936"/>
                    <a:pt x="530158" y="724712"/>
                    <a:pt x="520430" y="758759"/>
                  </a:cubicBezTo>
                  <a:cubicBezTo>
                    <a:pt x="510702" y="787941"/>
                    <a:pt x="496111" y="817123"/>
                    <a:pt x="476656" y="841442"/>
                  </a:cubicBezTo>
                  <a:cubicBezTo>
                    <a:pt x="457200" y="865761"/>
                    <a:pt x="432881" y="890080"/>
                    <a:pt x="393970" y="909537"/>
                  </a:cubicBezTo>
                  <a:cubicBezTo>
                    <a:pt x="359924" y="928993"/>
                    <a:pt x="321013" y="938719"/>
                    <a:pt x="272374" y="938719"/>
                  </a:cubicBezTo>
                  <a:cubicBezTo>
                    <a:pt x="214009" y="938719"/>
                    <a:pt x="155643" y="919265"/>
                    <a:pt x="97277" y="885218"/>
                  </a:cubicBezTo>
                  <a:cubicBezTo>
                    <a:pt x="38911" y="846308"/>
                    <a:pt x="9728" y="787941"/>
                    <a:pt x="0" y="700393"/>
                  </a:cubicBezTo>
                  <a:lnTo>
                    <a:pt x="136187" y="700393"/>
                  </a:lnTo>
                  <a:cubicBezTo>
                    <a:pt x="150779" y="773350"/>
                    <a:pt x="194553" y="807398"/>
                    <a:pt x="272374" y="807398"/>
                  </a:cubicBezTo>
                  <a:cubicBezTo>
                    <a:pt x="335604" y="807398"/>
                    <a:pt x="374515" y="783078"/>
                    <a:pt x="389106" y="739303"/>
                  </a:cubicBezTo>
                  <a:cubicBezTo>
                    <a:pt x="398834" y="695527"/>
                    <a:pt x="403698" y="651754"/>
                    <a:pt x="403698" y="607979"/>
                  </a:cubicBezTo>
                  <a:cubicBezTo>
                    <a:pt x="403698" y="554478"/>
                    <a:pt x="393970" y="515568"/>
                    <a:pt x="379379" y="481520"/>
                  </a:cubicBezTo>
                  <a:cubicBezTo>
                    <a:pt x="359924" y="447473"/>
                    <a:pt x="325877" y="428016"/>
                    <a:pt x="272374" y="428016"/>
                  </a:cubicBezTo>
                  <a:cubicBezTo>
                    <a:pt x="218872" y="428016"/>
                    <a:pt x="179962" y="452336"/>
                    <a:pt x="150779" y="505840"/>
                  </a:cubicBezTo>
                  <a:lnTo>
                    <a:pt x="14592" y="505840"/>
                  </a:ln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45" name="フリーフォーム: 図形 44">
              <a:extLst>
                <a:ext uri="{FF2B5EF4-FFF2-40B4-BE49-F238E27FC236}">
                  <a16:creationId xmlns:a16="http://schemas.microsoft.com/office/drawing/2014/main" id="{BF8FE783-951B-453A-9474-8DA2D6AC16DB}"/>
                </a:ext>
              </a:extLst>
            </p:cNvPr>
            <p:cNvSpPr/>
            <p:nvPr/>
          </p:nvSpPr>
          <p:spPr>
            <a:xfrm rot="5400000">
              <a:off x="5659066" y="5062230"/>
              <a:ext cx="423153" cy="612841"/>
            </a:xfrm>
            <a:custGeom>
              <a:avLst/>
              <a:gdLst>
                <a:gd name="connsiteX0" fmla="*/ 325877 w 423153"/>
                <a:gd name="connsiteY0" fmla="*/ 442607 h 612841"/>
                <a:gd name="connsiteX1" fmla="*/ 423153 w 423153"/>
                <a:gd name="connsiteY1" fmla="*/ 442607 h 612841"/>
                <a:gd name="connsiteX2" fmla="*/ 345332 w 423153"/>
                <a:gd name="connsiteY2" fmla="*/ 569069 h 612841"/>
                <a:gd name="connsiteX3" fmla="*/ 209145 w 423153"/>
                <a:gd name="connsiteY3" fmla="*/ 612841 h 612841"/>
                <a:gd name="connsiteX4" fmla="*/ 92413 w 423153"/>
                <a:gd name="connsiteY4" fmla="*/ 578797 h 612841"/>
                <a:gd name="connsiteX5" fmla="*/ 24319 w 423153"/>
                <a:gd name="connsiteY5" fmla="*/ 505840 h 612841"/>
                <a:gd name="connsiteX6" fmla="*/ 4864 w 423153"/>
                <a:gd name="connsiteY6" fmla="*/ 447473 h 612841"/>
                <a:gd name="connsiteX7" fmla="*/ 0 w 423153"/>
                <a:gd name="connsiteY7" fmla="*/ 306421 h 612841"/>
                <a:gd name="connsiteX8" fmla="*/ 4864 w 423153"/>
                <a:gd name="connsiteY8" fmla="*/ 165371 h 612841"/>
                <a:gd name="connsiteX9" fmla="*/ 24319 w 423153"/>
                <a:gd name="connsiteY9" fmla="*/ 107005 h 612841"/>
                <a:gd name="connsiteX10" fmla="*/ 92413 w 423153"/>
                <a:gd name="connsiteY10" fmla="*/ 34047 h 612841"/>
                <a:gd name="connsiteX11" fmla="*/ 209145 w 423153"/>
                <a:gd name="connsiteY11" fmla="*/ 0 h 612841"/>
                <a:gd name="connsiteX12" fmla="*/ 350196 w 423153"/>
                <a:gd name="connsiteY12" fmla="*/ 53501 h 612841"/>
                <a:gd name="connsiteX13" fmla="*/ 418289 w 423153"/>
                <a:gd name="connsiteY13" fmla="*/ 179962 h 612841"/>
                <a:gd name="connsiteX14" fmla="*/ 321013 w 423153"/>
                <a:gd name="connsiteY14" fmla="*/ 179962 h 612841"/>
                <a:gd name="connsiteX15" fmla="*/ 277239 w 423153"/>
                <a:gd name="connsiteY15" fmla="*/ 121596 h 612841"/>
                <a:gd name="connsiteX16" fmla="*/ 204281 w 423153"/>
                <a:gd name="connsiteY16" fmla="*/ 97277 h 612841"/>
                <a:gd name="connsiteX17" fmla="*/ 150779 w 423153"/>
                <a:gd name="connsiteY17" fmla="*/ 111867 h 612841"/>
                <a:gd name="connsiteX18" fmla="*/ 111868 w 423153"/>
                <a:gd name="connsiteY18" fmla="*/ 141052 h 612841"/>
                <a:gd name="connsiteX19" fmla="*/ 87549 w 423153"/>
                <a:gd name="connsiteY19" fmla="*/ 189691 h 612841"/>
                <a:gd name="connsiteX20" fmla="*/ 82685 w 423153"/>
                <a:gd name="connsiteY20" fmla="*/ 311286 h 612841"/>
                <a:gd name="connsiteX21" fmla="*/ 87549 w 423153"/>
                <a:gd name="connsiteY21" fmla="*/ 432882 h 612841"/>
                <a:gd name="connsiteX22" fmla="*/ 111868 w 423153"/>
                <a:gd name="connsiteY22" fmla="*/ 481520 h 612841"/>
                <a:gd name="connsiteX23" fmla="*/ 150779 w 423153"/>
                <a:gd name="connsiteY23" fmla="*/ 510702 h 612841"/>
                <a:gd name="connsiteX24" fmla="*/ 204281 w 423153"/>
                <a:gd name="connsiteY24" fmla="*/ 525293 h 612841"/>
                <a:gd name="connsiteX25" fmla="*/ 325877 w 423153"/>
                <a:gd name="connsiteY25" fmla="*/ 442607 h 61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3153" h="612841">
                  <a:moveTo>
                    <a:pt x="325877" y="442607"/>
                  </a:moveTo>
                  <a:lnTo>
                    <a:pt x="423153" y="442607"/>
                  </a:lnTo>
                  <a:cubicBezTo>
                    <a:pt x="413426" y="500974"/>
                    <a:pt x="384243" y="539884"/>
                    <a:pt x="345332" y="569069"/>
                  </a:cubicBezTo>
                  <a:cubicBezTo>
                    <a:pt x="306421" y="598251"/>
                    <a:pt x="262647" y="612841"/>
                    <a:pt x="209145" y="612841"/>
                  </a:cubicBezTo>
                  <a:cubicBezTo>
                    <a:pt x="160507" y="612841"/>
                    <a:pt x="121596" y="603116"/>
                    <a:pt x="92413" y="578797"/>
                  </a:cubicBezTo>
                  <a:cubicBezTo>
                    <a:pt x="58366" y="554478"/>
                    <a:pt x="38911" y="530159"/>
                    <a:pt x="24319" y="505840"/>
                  </a:cubicBezTo>
                  <a:cubicBezTo>
                    <a:pt x="14592" y="486383"/>
                    <a:pt x="9728" y="466927"/>
                    <a:pt x="4864" y="447473"/>
                  </a:cubicBezTo>
                  <a:cubicBezTo>
                    <a:pt x="0" y="428016"/>
                    <a:pt x="0" y="379378"/>
                    <a:pt x="0" y="306421"/>
                  </a:cubicBezTo>
                  <a:cubicBezTo>
                    <a:pt x="0" y="233463"/>
                    <a:pt x="0" y="189691"/>
                    <a:pt x="4864" y="165371"/>
                  </a:cubicBezTo>
                  <a:cubicBezTo>
                    <a:pt x="9728" y="145915"/>
                    <a:pt x="14592" y="126458"/>
                    <a:pt x="24319" y="107005"/>
                  </a:cubicBezTo>
                  <a:cubicBezTo>
                    <a:pt x="38911" y="82686"/>
                    <a:pt x="63230" y="58367"/>
                    <a:pt x="92413" y="34047"/>
                  </a:cubicBezTo>
                  <a:cubicBezTo>
                    <a:pt x="126460" y="9728"/>
                    <a:pt x="165370" y="0"/>
                    <a:pt x="209145" y="0"/>
                  </a:cubicBezTo>
                  <a:cubicBezTo>
                    <a:pt x="267511" y="0"/>
                    <a:pt x="311285" y="19457"/>
                    <a:pt x="350196" y="53501"/>
                  </a:cubicBezTo>
                  <a:cubicBezTo>
                    <a:pt x="389106" y="87548"/>
                    <a:pt x="408562" y="131324"/>
                    <a:pt x="418289" y="179962"/>
                  </a:cubicBezTo>
                  <a:lnTo>
                    <a:pt x="321013" y="179962"/>
                  </a:lnTo>
                  <a:cubicBezTo>
                    <a:pt x="311285" y="155643"/>
                    <a:pt x="301558" y="136187"/>
                    <a:pt x="277239" y="121596"/>
                  </a:cubicBezTo>
                  <a:cubicBezTo>
                    <a:pt x="257783" y="102139"/>
                    <a:pt x="233464" y="97277"/>
                    <a:pt x="204281" y="97277"/>
                  </a:cubicBezTo>
                  <a:cubicBezTo>
                    <a:pt x="184826" y="97277"/>
                    <a:pt x="165370" y="102139"/>
                    <a:pt x="150779" y="111867"/>
                  </a:cubicBezTo>
                  <a:cubicBezTo>
                    <a:pt x="136187" y="121596"/>
                    <a:pt x="121596" y="131324"/>
                    <a:pt x="111868" y="141052"/>
                  </a:cubicBezTo>
                  <a:cubicBezTo>
                    <a:pt x="102140" y="155643"/>
                    <a:pt x="92413" y="175097"/>
                    <a:pt x="87549" y="189691"/>
                  </a:cubicBezTo>
                  <a:cubicBezTo>
                    <a:pt x="82685" y="209144"/>
                    <a:pt x="82685" y="248054"/>
                    <a:pt x="82685" y="311286"/>
                  </a:cubicBezTo>
                  <a:cubicBezTo>
                    <a:pt x="82685" y="374516"/>
                    <a:pt x="82685" y="413426"/>
                    <a:pt x="87549" y="432882"/>
                  </a:cubicBezTo>
                  <a:cubicBezTo>
                    <a:pt x="92413" y="452336"/>
                    <a:pt x="102140" y="466927"/>
                    <a:pt x="111868" y="481520"/>
                  </a:cubicBezTo>
                  <a:cubicBezTo>
                    <a:pt x="121596" y="491246"/>
                    <a:pt x="131324" y="505840"/>
                    <a:pt x="150779" y="510702"/>
                  </a:cubicBezTo>
                  <a:cubicBezTo>
                    <a:pt x="165370" y="520430"/>
                    <a:pt x="184826" y="525293"/>
                    <a:pt x="204281" y="525293"/>
                  </a:cubicBezTo>
                  <a:cubicBezTo>
                    <a:pt x="262647" y="525293"/>
                    <a:pt x="301558" y="496111"/>
                    <a:pt x="325877" y="442607"/>
                  </a:cubicBez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2" name="フリーフォーム: 図形 51">
              <a:extLst>
                <a:ext uri="{FF2B5EF4-FFF2-40B4-BE49-F238E27FC236}">
                  <a16:creationId xmlns:a16="http://schemas.microsoft.com/office/drawing/2014/main" id="{8EE7F02A-59B8-4BE4-825E-BB6643FB0794}"/>
                </a:ext>
              </a:extLst>
            </p:cNvPr>
            <p:cNvSpPr/>
            <p:nvPr/>
          </p:nvSpPr>
          <p:spPr>
            <a:xfrm rot="5400000">
              <a:off x="5770934" y="3092378"/>
              <a:ext cx="530157" cy="933855"/>
            </a:xfrm>
            <a:custGeom>
              <a:avLst/>
              <a:gdLst>
                <a:gd name="connsiteX0" fmla="*/ 0 w 530157"/>
                <a:gd name="connsiteY0" fmla="*/ 0 h 933855"/>
                <a:gd name="connsiteX1" fmla="*/ 0 w 530157"/>
                <a:gd name="connsiteY1" fmla="*/ 131324 h 933855"/>
                <a:gd name="connsiteX2" fmla="*/ 384242 w 530157"/>
                <a:gd name="connsiteY2" fmla="*/ 131324 h 933855"/>
                <a:gd name="connsiteX3" fmla="*/ 68093 w 530157"/>
                <a:gd name="connsiteY3" fmla="*/ 933856 h 933855"/>
                <a:gd name="connsiteX4" fmla="*/ 214008 w 530157"/>
                <a:gd name="connsiteY4" fmla="*/ 933856 h 933855"/>
                <a:gd name="connsiteX5" fmla="*/ 530157 w 530157"/>
                <a:gd name="connsiteY5" fmla="*/ 131324 h 933855"/>
                <a:gd name="connsiteX6" fmla="*/ 530157 w 530157"/>
                <a:gd name="connsiteY6" fmla="*/ 0 h 933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0157" h="933855">
                  <a:moveTo>
                    <a:pt x="0" y="0"/>
                  </a:moveTo>
                  <a:lnTo>
                    <a:pt x="0" y="131324"/>
                  </a:lnTo>
                  <a:lnTo>
                    <a:pt x="384242" y="131324"/>
                  </a:lnTo>
                  <a:lnTo>
                    <a:pt x="68093" y="933856"/>
                  </a:lnTo>
                  <a:lnTo>
                    <a:pt x="214008" y="933856"/>
                  </a:lnTo>
                  <a:lnTo>
                    <a:pt x="530157" y="131324"/>
                  </a:lnTo>
                  <a:lnTo>
                    <a:pt x="530157" y="0"/>
                  </a:ln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3" name="フリーフォーム: 図形 52">
              <a:extLst>
                <a:ext uri="{FF2B5EF4-FFF2-40B4-BE49-F238E27FC236}">
                  <a16:creationId xmlns:a16="http://schemas.microsoft.com/office/drawing/2014/main" id="{1AD1EB28-D5DD-4D72-9B05-4D5C175F5C2E}"/>
                </a:ext>
              </a:extLst>
            </p:cNvPr>
            <p:cNvSpPr/>
            <p:nvPr/>
          </p:nvSpPr>
          <p:spPr>
            <a:xfrm rot="5400000">
              <a:off x="6074923" y="4928475"/>
              <a:ext cx="204280" cy="204278"/>
            </a:xfrm>
            <a:custGeom>
              <a:avLst/>
              <a:gdLst>
                <a:gd name="connsiteX0" fmla="*/ 102140 w 204280"/>
                <a:gd name="connsiteY0" fmla="*/ 0 h 204278"/>
                <a:gd name="connsiteX1" fmla="*/ 0 w 204280"/>
                <a:gd name="connsiteY1" fmla="*/ 102139 h 204278"/>
                <a:gd name="connsiteX2" fmla="*/ 102140 w 204280"/>
                <a:gd name="connsiteY2" fmla="*/ 204278 h 204278"/>
                <a:gd name="connsiteX3" fmla="*/ 204281 w 204280"/>
                <a:gd name="connsiteY3" fmla="*/ 102139 h 204278"/>
                <a:gd name="connsiteX4" fmla="*/ 102140 w 204280"/>
                <a:gd name="connsiteY4" fmla="*/ 0 h 204278"/>
                <a:gd name="connsiteX5" fmla="*/ 102140 w 204280"/>
                <a:gd name="connsiteY5" fmla="*/ 160506 h 204278"/>
                <a:gd name="connsiteX6" fmla="*/ 48638 w 204280"/>
                <a:gd name="connsiteY6" fmla="*/ 107002 h 204278"/>
                <a:gd name="connsiteX7" fmla="*/ 102140 w 204280"/>
                <a:gd name="connsiteY7" fmla="*/ 53501 h 204278"/>
                <a:gd name="connsiteX8" fmla="*/ 155642 w 204280"/>
                <a:gd name="connsiteY8" fmla="*/ 107002 h 204278"/>
                <a:gd name="connsiteX9" fmla="*/ 102140 w 204280"/>
                <a:gd name="connsiteY9" fmla="*/ 160506 h 20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4280" h="204278">
                  <a:moveTo>
                    <a:pt x="102140" y="0"/>
                  </a:moveTo>
                  <a:cubicBezTo>
                    <a:pt x="43775" y="0"/>
                    <a:pt x="0" y="48638"/>
                    <a:pt x="0" y="102139"/>
                  </a:cubicBezTo>
                  <a:cubicBezTo>
                    <a:pt x="0" y="155640"/>
                    <a:pt x="48638" y="204278"/>
                    <a:pt x="102140" y="204278"/>
                  </a:cubicBezTo>
                  <a:cubicBezTo>
                    <a:pt x="160506" y="204278"/>
                    <a:pt x="204281" y="155640"/>
                    <a:pt x="204281" y="102139"/>
                  </a:cubicBezTo>
                  <a:cubicBezTo>
                    <a:pt x="204281" y="48638"/>
                    <a:pt x="160506" y="0"/>
                    <a:pt x="102140" y="0"/>
                  </a:cubicBezTo>
                  <a:close/>
                  <a:moveTo>
                    <a:pt x="102140" y="160506"/>
                  </a:moveTo>
                  <a:cubicBezTo>
                    <a:pt x="72957" y="160506"/>
                    <a:pt x="48638" y="136187"/>
                    <a:pt x="48638" y="107002"/>
                  </a:cubicBezTo>
                  <a:cubicBezTo>
                    <a:pt x="48638" y="77820"/>
                    <a:pt x="72957" y="53501"/>
                    <a:pt x="102140" y="53501"/>
                  </a:cubicBezTo>
                  <a:cubicBezTo>
                    <a:pt x="131323" y="53501"/>
                    <a:pt x="155642" y="77820"/>
                    <a:pt x="155642" y="107002"/>
                  </a:cubicBezTo>
                  <a:cubicBezTo>
                    <a:pt x="155642" y="136187"/>
                    <a:pt x="131323" y="160506"/>
                    <a:pt x="102140" y="160506"/>
                  </a:cubicBez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4" name="フリーフォーム: 図形 53">
              <a:extLst>
                <a:ext uri="{FF2B5EF4-FFF2-40B4-BE49-F238E27FC236}">
                  <a16:creationId xmlns:a16="http://schemas.microsoft.com/office/drawing/2014/main" id="{76A217AA-EB6B-4C6A-A51A-8E892B33ABA1}"/>
                </a:ext>
              </a:extLst>
            </p:cNvPr>
            <p:cNvSpPr/>
            <p:nvPr/>
          </p:nvSpPr>
          <p:spPr>
            <a:xfrm rot="5400000">
              <a:off x="8948403" y="5293482"/>
              <a:ext cx="322277" cy="516389"/>
            </a:xfrm>
            <a:custGeom>
              <a:avLst/>
              <a:gdLst>
                <a:gd name="connsiteX0" fmla="*/ 19455 w 322277"/>
                <a:gd name="connsiteY0" fmla="*/ 272375 h 516389"/>
                <a:gd name="connsiteX1" fmla="*/ 19455 w 322277"/>
                <a:gd name="connsiteY1" fmla="*/ 272375 h 516389"/>
                <a:gd name="connsiteX2" fmla="*/ 136187 w 322277"/>
                <a:gd name="connsiteY2" fmla="*/ 14592 h 516389"/>
                <a:gd name="connsiteX3" fmla="*/ 184825 w 322277"/>
                <a:gd name="connsiteY3" fmla="*/ 14592 h 516389"/>
                <a:gd name="connsiteX4" fmla="*/ 301557 w 322277"/>
                <a:gd name="connsiteY4" fmla="*/ 272375 h 516389"/>
                <a:gd name="connsiteX5" fmla="*/ 301557 w 322277"/>
                <a:gd name="connsiteY5" fmla="*/ 272375 h 516389"/>
                <a:gd name="connsiteX6" fmla="*/ 321013 w 322277"/>
                <a:gd name="connsiteY6" fmla="*/ 374514 h 516389"/>
                <a:gd name="connsiteX7" fmla="*/ 179962 w 322277"/>
                <a:gd name="connsiteY7" fmla="*/ 515566 h 516389"/>
                <a:gd name="connsiteX8" fmla="*/ 0 w 322277"/>
                <a:gd name="connsiteY8" fmla="*/ 355060 h 516389"/>
                <a:gd name="connsiteX9" fmla="*/ 19455 w 322277"/>
                <a:gd name="connsiteY9" fmla="*/ 272375 h 516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2277" h="516389">
                  <a:moveTo>
                    <a:pt x="19455" y="272375"/>
                  </a:moveTo>
                  <a:lnTo>
                    <a:pt x="19455" y="272375"/>
                  </a:lnTo>
                  <a:lnTo>
                    <a:pt x="136187" y="14592"/>
                  </a:lnTo>
                  <a:cubicBezTo>
                    <a:pt x="145915" y="-4864"/>
                    <a:pt x="175098" y="-4864"/>
                    <a:pt x="184825" y="14592"/>
                  </a:cubicBezTo>
                  <a:lnTo>
                    <a:pt x="301557" y="272375"/>
                  </a:lnTo>
                  <a:lnTo>
                    <a:pt x="301557" y="272375"/>
                  </a:lnTo>
                  <a:cubicBezTo>
                    <a:pt x="316149" y="301557"/>
                    <a:pt x="325876" y="335604"/>
                    <a:pt x="321013" y="374514"/>
                  </a:cubicBezTo>
                  <a:cubicBezTo>
                    <a:pt x="311285" y="447471"/>
                    <a:pt x="252919" y="505838"/>
                    <a:pt x="179962" y="515566"/>
                  </a:cubicBezTo>
                  <a:cubicBezTo>
                    <a:pt x="82685" y="525295"/>
                    <a:pt x="0" y="447471"/>
                    <a:pt x="0" y="355060"/>
                  </a:cubicBezTo>
                  <a:cubicBezTo>
                    <a:pt x="0" y="321013"/>
                    <a:pt x="9728" y="291831"/>
                    <a:pt x="19455" y="272375"/>
                  </a:cubicBezTo>
                  <a:close/>
                </a:path>
              </a:pathLst>
            </a:custGeom>
            <a:solidFill>
              <a:srgbClr val="ACDAD4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5" name="フリーフォーム: 図形 54">
              <a:extLst>
                <a:ext uri="{FF2B5EF4-FFF2-40B4-BE49-F238E27FC236}">
                  <a16:creationId xmlns:a16="http://schemas.microsoft.com/office/drawing/2014/main" id="{F6645AC7-4ED0-452E-B3AC-6EA621F7FC2B}"/>
                </a:ext>
              </a:extLst>
            </p:cNvPr>
            <p:cNvSpPr/>
            <p:nvPr/>
          </p:nvSpPr>
          <p:spPr>
            <a:xfrm rot="5400000">
              <a:off x="8467093" y="5881557"/>
              <a:ext cx="245015" cy="391386"/>
            </a:xfrm>
            <a:custGeom>
              <a:avLst/>
              <a:gdLst>
                <a:gd name="connsiteX0" fmla="*/ 14592 w 245015"/>
                <a:gd name="connsiteY0" fmla="*/ 205496 h 391386"/>
                <a:gd name="connsiteX1" fmla="*/ 14592 w 245015"/>
                <a:gd name="connsiteY1" fmla="*/ 205496 h 391386"/>
                <a:gd name="connsiteX2" fmla="*/ 102140 w 245015"/>
                <a:gd name="connsiteY2" fmla="*/ 10943 h 391386"/>
                <a:gd name="connsiteX3" fmla="*/ 141051 w 245015"/>
                <a:gd name="connsiteY3" fmla="*/ 10943 h 391386"/>
                <a:gd name="connsiteX4" fmla="*/ 228600 w 245015"/>
                <a:gd name="connsiteY4" fmla="*/ 205496 h 391386"/>
                <a:gd name="connsiteX5" fmla="*/ 228600 w 245015"/>
                <a:gd name="connsiteY5" fmla="*/ 205496 h 391386"/>
                <a:gd name="connsiteX6" fmla="*/ 243192 w 245015"/>
                <a:gd name="connsiteY6" fmla="*/ 283319 h 391386"/>
                <a:gd name="connsiteX7" fmla="*/ 136187 w 245015"/>
                <a:gd name="connsiteY7" fmla="*/ 390324 h 391386"/>
                <a:gd name="connsiteX8" fmla="*/ 0 w 245015"/>
                <a:gd name="connsiteY8" fmla="*/ 268729 h 391386"/>
                <a:gd name="connsiteX9" fmla="*/ 14592 w 245015"/>
                <a:gd name="connsiteY9" fmla="*/ 205496 h 39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5015" h="391386">
                  <a:moveTo>
                    <a:pt x="14592" y="205496"/>
                  </a:moveTo>
                  <a:lnTo>
                    <a:pt x="14592" y="205496"/>
                  </a:lnTo>
                  <a:lnTo>
                    <a:pt x="102140" y="10943"/>
                  </a:lnTo>
                  <a:cubicBezTo>
                    <a:pt x="111868" y="-3648"/>
                    <a:pt x="131323" y="-3648"/>
                    <a:pt x="141051" y="10943"/>
                  </a:cubicBezTo>
                  <a:lnTo>
                    <a:pt x="228600" y="205496"/>
                  </a:lnTo>
                  <a:lnTo>
                    <a:pt x="228600" y="205496"/>
                  </a:lnTo>
                  <a:cubicBezTo>
                    <a:pt x="243192" y="229816"/>
                    <a:pt x="248055" y="254135"/>
                    <a:pt x="243192" y="283319"/>
                  </a:cubicBezTo>
                  <a:cubicBezTo>
                    <a:pt x="233464" y="336820"/>
                    <a:pt x="189689" y="380596"/>
                    <a:pt x="136187" y="390324"/>
                  </a:cubicBezTo>
                  <a:cubicBezTo>
                    <a:pt x="63230" y="400050"/>
                    <a:pt x="0" y="341686"/>
                    <a:pt x="0" y="268729"/>
                  </a:cubicBezTo>
                  <a:cubicBezTo>
                    <a:pt x="0" y="244409"/>
                    <a:pt x="4864" y="220090"/>
                    <a:pt x="14592" y="205496"/>
                  </a:cubicBezTo>
                  <a:close/>
                </a:path>
              </a:pathLst>
            </a:custGeom>
            <a:solidFill>
              <a:srgbClr val="ACDAD4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6" name="フリーフォーム: 図形 55">
              <a:extLst>
                <a:ext uri="{FF2B5EF4-FFF2-40B4-BE49-F238E27FC236}">
                  <a16:creationId xmlns:a16="http://schemas.microsoft.com/office/drawing/2014/main" id="{5B489464-0DB9-446B-8232-F8EB2A5CF1AD}"/>
                </a:ext>
              </a:extLst>
            </p:cNvPr>
            <p:cNvSpPr/>
            <p:nvPr/>
          </p:nvSpPr>
          <p:spPr>
            <a:xfrm rot="5400000">
              <a:off x="8085240" y="5571531"/>
              <a:ext cx="188641" cy="289767"/>
            </a:xfrm>
            <a:custGeom>
              <a:avLst/>
              <a:gdLst>
                <a:gd name="connsiteX0" fmla="*/ 11636 w 188641"/>
                <a:gd name="connsiteY0" fmla="*/ 153211 h 289767"/>
                <a:gd name="connsiteX1" fmla="*/ 11636 w 188641"/>
                <a:gd name="connsiteY1" fmla="*/ 153211 h 289767"/>
                <a:gd name="connsiteX2" fmla="*/ 79730 w 188641"/>
                <a:gd name="connsiteY2" fmla="*/ 7296 h 289767"/>
                <a:gd name="connsiteX3" fmla="*/ 108913 w 188641"/>
                <a:gd name="connsiteY3" fmla="*/ 7296 h 289767"/>
                <a:gd name="connsiteX4" fmla="*/ 177006 w 188641"/>
                <a:gd name="connsiteY4" fmla="*/ 153211 h 289767"/>
                <a:gd name="connsiteX5" fmla="*/ 177006 w 188641"/>
                <a:gd name="connsiteY5" fmla="*/ 153211 h 289767"/>
                <a:gd name="connsiteX6" fmla="*/ 186734 w 188641"/>
                <a:gd name="connsiteY6" fmla="*/ 211578 h 289767"/>
                <a:gd name="connsiteX7" fmla="*/ 104049 w 188641"/>
                <a:gd name="connsiteY7" fmla="*/ 289398 h 289767"/>
                <a:gd name="connsiteX8" fmla="*/ 1908 w 188641"/>
                <a:gd name="connsiteY8" fmla="*/ 196987 h 289767"/>
                <a:gd name="connsiteX9" fmla="*/ 11636 w 188641"/>
                <a:gd name="connsiteY9" fmla="*/ 153211 h 289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8641" h="289767">
                  <a:moveTo>
                    <a:pt x="11636" y="153211"/>
                  </a:moveTo>
                  <a:lnTo>
                    <a:pt x="11636" y="153211"/>
                  </a:lnTo>
                  <a:lnTo>
                    <a:pt x="79730" y="7296"/>
                  </a:lnTo>
                  <a:cubicBezTo>
                    <a:pt x="84593" y="-2432"/>
                    <a:pt x="104049" y="-2432"/>
                    <a:pt x="108913" y="7296"/>
                  </a:cubicBezTo>
                  <a:lnTo>
                    <a:pt x="177006" y="153211"/>
                  </a:lnTo>
                  <a:lnTo>
                    <a:pt x="177006" y="153211"/>
                  </a:lnTo>
                  <a:cubicBezTo>
                    <a:pt x="186734" y="167802"/>
                    <a:pt x="191598" y="192121"/>
                    <a:pt x="186734" y="211578"/>
                  </a:cubicBezTo>
                  <a:cubicBezTo>
                    <a:pt x="181870" y="250488"/>
                    <a:pt x="147823" y="284535"/>
                    <a:pt x="104049" y="289398"/>
                  </a:cubicBezTo>
                  <a:cubicBezTo>
                    <a:pt x="50546" y="294263"/>
                    <a:pt x="1908" y="250488"/>
                    <a:pt x="1908" y="196987"/>
                  </a:cubicBezTo>
                  <a:cubicBezTo>
                    <a:pt x="-2956" y="182393"/>
                    <a:pt x="1908" y="167802"/>
                    <a:pt x="11636" y="153211"/>
                  </a:cubicBezTo>
                  <a:close/>
                </a:path>
              </a:pathLst>
            </a:custGeom>
            <a:solidFill>
              <a:srgbClr val="ACDAD4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8" name="フリーフォーム: 図形 57">
              <a:extLst>
                <a:ext uri="{FF2B5EF4-FFF2-40B4-BE49-F238E27FC236}">
                  <a16:creationId xmlns:a16="http://schemas.microsoft.com/office/drawing/2014/main" id="{37395A91-8494-4B6E-940A-3E65EA835043}"/>
                </a:ext>
              </a:extLst>
            </p:cNvPr>
            <p:cNvSpPr/>
            <p:nvPr/>
          </p:nvSpPr>
          <p:spPr>
            <a:xfrm rot="18528072">
              <a:off x="7144188" y="4199948"/>
              <a:ext cx="1142963" cy="384230"/>
            </a:xfrm>
            <a:custGeom>
              <a:avLst/>
              <a:gdLst>
                <a:gd name="connsiteX0" fmla="*/ 0 w 1142963"/>
                <a:gd name="connsiteY0" fmla="*/ 1 h 384230"/>
                <a:gd name="connsiteX1" fmla="*/ 1142963 w 1142963"/>
                <a:gd name="connsiteY1" fmla="*/ 1 h 384230"/>
                <a:gd name="connsiteX2" fmla="*/ 1142963 w 1142963"/>
                <a:gd name="connsiteY2" fmla="*/ 384233 h 384230"/>
                <a:gd name="connsiteX3" fmla="*/ 0 w 1142963"/>
                <a:gd name="connsiteY3" fmla="*/ 384233 h 384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2963" h="384230">
                  <a:moveTo>
                    <a:pt x="0" y="1"/>
                  </a:moveTo>
                  <a:lnTo>
                    <a:pt x="1142963" y="1"/>
                  </a:lnTo>
                  <a:lnTo>
                    <a:pt x="1142963" y="384233"/>
                  </a:lnTo>
                  <a:lnTo>
                    <a:pt x="0" y="384233"/>
                  </a:lnTo>
                  <a:close/>
                </a:path>
              </a:pathLst>
            </a:custGeom>
            <a:solidFill>
              <a:srgbClr val="ACDAD4"/>
            </a:solidFill>
            <a:ln w="486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59" name="フリーフォーム: 図形 58">
              <a:extLst>
                <a:ext uri="{FF2B5EF4-FFF2-40B4-BE49-F238E27FC236}">
                  <a16:creationId xmlns:a16="http://schemas.microsoft.com/office/drawing/2014/main" id="{69105C46-5B36-45FC-A07A-EFAA7EEF0065}"/>
                </a:ext>
              </a:extLst>
            </p:cNvPr>
            <p:cNvSpPr/>
            <p:nvPr/>
          </p:nvSpPr>
          <p:spPr>
            <a:xfrm rot="5400000">
              <a:off x="5385092" y="2873596"/>
              <a:ext cx="4857565" cy="4577051"/>
            </a:xfrm>
            <a:custGeom>
              <a:avLst/>
              <a:gdLst>
                <a:gd name="connsiteX0" fmla="*/ 4850786 w 4857565"/>
                <a:gd name="connsiteY0" fmla="*/ 2227859 h 4577051"/>
                <a:gd name="connsiteX1" fmla="*/ 4558956 w 4857565"/>
                <a:gd name="connsiteY1" fmla="*/ 1722022 h 4577051"/>
                <a:gd name="connsiteX2" fmla="*/ 4520046 w 4857565"/>
                <a:gd name="connsiteY2" fmla="*/ 1566379 h 4577051"/>
                <a:gd name="connsiteX3" fmla="*/ 4520046 w 4857565"/>
                <a:gd name="connsiteY3" fmla="*/ 1561517 h 4577051"/>
                <a:gd name="connsiteX4" fmla="*/ 2890662 w 4857565"/>
                <a:gd name="connsiteY4" fmla="*/ 225 h 4577051"/>
                <a:gd name="connsiteX5" fmla="*/ 1334237 w 4857565"/>
                <a:gd name="connsiteY5" fmla="*/ 1401008 h 4577051"/>
                <a:gd name="connsiteX6" fmla="*/ 852718 w 4857565"/>
                <a:gd name="connsiteY6" fmla="*/ 1011901 h 4577051"/>
                <a:gd name="connsiteX7" fmla="*/ 307969 w 4857565"/>
                <a:gd name="connsiteY7" fmla="*/ 1070268 h 4577051"/>
                <a:gd name="connsiteX8" fmla="*/ 84233 w 4857565"/>
                <a:gd name="connsiteY8" fmla="*/ 1347507 h 4577051"/>
                <a:gd name="connsiteX9" fmla="*/ 142599 w 4857565"/>
                <a:gd name="connsiteY9" fmla="*/ 1892257 h 4577051"/>
                <a:gd name="connsiteX10" fmla="*/ 1888713 w 4857565"/>
                <a:gd name="connsiteY10" fmla="*/ 3293039 h 4577051"/>
                <a:gd name="connsiteX11" fmla="*/ 2414007 w 4857565"/>
                <a:gd name="connsiteY11" fmla="*/ 3526502 h 4577051"/>
                <a:gd name="connsiteX12" fmla="*/ 2501556 w 4857565"/>
                <a:gd name="connsiteY12" fmla="*/ 3541093 h 4577051"/>
                <a:gd name="connsiteX13" fmla="*/ 2846888 w 4857565"/>
                <a:gd name="connsiteY13" fmla="*/ 3691874 h 4577051"/>
                <a:gd name="connsiteX14" fmla="*/ 3858565 w 4857565"/>
                <a:gd name="connsiteY14" fmla="*/ 4518725 h 4577051"/>
                <a:gd name="connsiteX15" fmla="*/ 4237943 w 4857565"/>
                <a:gd name="connsiteY15" fmla="*/ 4474949 h 4577051"/>
                <a:gd name="connsiteX16" fmla="*/ 4194169 w 4857565"/>
                <a:gd name="connsiteY16" fmla="*/ 4095571 h 4577051"/>
                <a:gd name="connsiteX17" fmla="*/ 3683467 w 4857565"/>
                <a:gd name="connsiteY17" fmla="*/ 3677283 h 4577051"/>
                <a:gd name="connsiteX18" fmla="*/ 3561871 w 4857565"/>
                <a:gd name="connsiteY18" fmla="*/ 3424363 h 4577051"/>
                <a:gd name="connsiteX19" fmla="*/ 3561871 w 4857565"/>
                <a:gd name="connsiteY19" fmla="*/ 3322221 h 4577051"/>
                <a:gd name="connsiteX20" fmla="*/ 3586190 w 4857565"/>
                <a:gd name="connsiteY20" fmla="*/ 3249263 h 4577051"/>
                <a:gd name="connsiteX21" fmla="*/ 3673739 w 4857565"/>
                <a:gd name="connsiteY21" fmla="*/ 3205491 h 4577051"/>
                <a:gd name="connsiteX22" fmla="*/ 3673739 w 4857565"/>
                <a:gd name="connsiteY22" fmla="*/ 3205491 h 4577051"/>
                <a:gd name="connsiteX23" fmla="*/ 3887748 w 4857565"/>
                <a:gd name="connsiteY23" fmla="*/ 3176306 h 4577051"/>
                <a:gd name="connsiteX24" fmla="*/ 4515182 w 4857565"/>
                <a:gd name="connsiteY24" fmla="*/ 2364049 h 4577051"/>
                <a:gd name="connsiteX25" fmla="*/ 4515182 w 4857565"/>
                <a:gd name="connsiteY25" fmla="*/ 2339730 h 4577051"/>
                <a:gd name="connsiteX26" fmla="*/ 4515182 w 4857565"/>
                <a:gd name="connsiteY26" fmla="*/ 2281363 h 4577051"/>
                <a:gd name="connsiteX27" fmla="*/ 4520046 w 4857565"/>
                <a:gd name="connsiteY27" fmla="*/ 2276497 h 4577051"/>
                <a:gd name="connsiteX28" fmla="*/ 4821603 w 4857565"/>
                <a:gd name="connsiteY28" fmla="*/ 2276497 h 4577051"/>
                <a:gd name="connsiteX29" fmla="*/ 4845922 w 4857565"/>
                <a:gd name="connsiteY29" fmla="*/ 2261906 h 4577051"/>
                <a:gd name="connsiteX30" fmla="*/ 4850786 w 4857565"/>
                <a:gd name="connsiteY30" fmla="*/ 2227859 h 4577051"/>
                <a:gd name="connsiteX31" fmla="*/ 4510318 w 4857565"/>
                <a:gd name="connsiteY31" fmla="*/ 1561517 h 4577051"/>
                <a:gd name="connsiteX32" fmla="*/ 4510318 w 4857565"/>
                <a:gd name="connsiteY32" fmla="*/ 1561517 h 4577051"/>
                <a:gd name="connsiteX33" fmla="*/ 4510318 w 4857565"/>
                <a:gd name="connsiteY33" fmla="*/ 1561517 h 4577051"/>
                <a:gd name="connsiteX34" fmla="*/ 4510318 w 4857565"/>
                <a:gd name="connsiteY34" fmla="*/ 1561517 h 4577051"/>
                <a:gd name="connsiteX35" fmla="*/ 390654 w 4857565"/>
                <a:gd name="connsiteY35" fmla="*/ 1867937 h 4577051"/>
                <a:gd name="connsiteX36" fmla="*/ 254467 w 4857565"/>
                <a:gd name="connsiteY36" fmla="*/ 1756070 h 4577051"/>
                <a:gd name="connsiteX37" fmla="*/ 220420 w 4857565"/>
                <a:gd name="connsiteY37" fmla="*/ 1454512 h 4577051"/>
                <a:gd name="connsiteX38" fmla="*/ 444156 w 4857565"/>
                <a:gd name="connsiteY38" fmla="*/ 1177273 h 4577051"/>
                <a:gd name="connsiteX39" fmla="*/ 745713 w 4857565"/>
                <a:gd name="connsiteY39" fmla="*/ 1143226 h 4577051"/>
                <a:gd name="connsiteX40" fmla="*/ 881901 w 4857565"/>
                <a:gd name="connsiteY40" fmla="*/ 1255093 h 4577051"/>
                <a:gd name="connsiteX41" fmla="*/ 886765 w 4857565"/>
                <a:gd name="connsiteY41" fmla="*/ 1303731 h 4577051"/>
                <a:gd name="connsiteX42" fmla="*/ 439292 w 4857565"/>
                <a:gd name="connsiteY42" fmla="*/ 1858209 h 4577051"/>
                <a:gd name="connsiteX43" fmla="*/ 390654 w 4857565"/>
                <a:gd name="connsiteY43" fmla="*/ 1867937 h 4577051"/>
                <a:gd name="connsiteX44" fmla="*/ 3790471 w 4857565"/>
                <a:gd name="connsiteY44" fmla="*/ 4042070 h 4577051"/>
                <a:gd name="connsiteX45" fmla="*/ 3727241 w 4857565"/>
                <a:gd name="connsiteY45" fmla="*/ 4124753 h 4577051"/>
                <a:gd name="connsiteX46" fmla="*/ 3659148 w 4857565"/>
                <a:gd name="connsiteY46" fmla="*/ 4129618 h 4577051"/>
                <a:gd name="connsiteX47" fmla="*/ 2958756 w 4857565"/>
                <a:gd name="connsiteY47" fmla="*/ 3560550 h 4577051"/>
                <a:gd name="connsiteX48" fmla="*/ 2530739 w 4857565"/>
                <a:gd name="connsiteY48" fmla="*/ 3370859 h 4577051"/>
                <a:gd name="connsiteX49" fmla="*/ 2443190 w 4857565"/>
                <a:gd name="connsiteY49" fmla="*/ 3356268 h 4577051"/>
                <a:gd name="connsiteX50" fmla="*/ 1995718 w 4857565"/>
                <a:gd name="connsiteY50" fmla="*/ 3161715 h 4577051"/>
                <a:gd name="connsiteX51" fmla="*/ 575479 w 4857565"/>
                <a:gd name="connsiteY51" fmla="*/ 2018715 h 4577051"/>
                <a:gd name="connsiteX52" fmla="*/ 570616 w 4857565"/>
                <a:gd name="connsiteY52" fmla="*/ 1970077 h 4577051"/>
                <a:gd name="connsiteX53" fmla="*/ 1018088 w 4857565"/>
                <a:gd name="connsiteY53" fmla="*/ 1415602 h 4577051"/>
                <a:gd name="connsiteX54" fmla="*/ 1066726 w 4857565"/>
                <a:gd name="connsiteY54" fmla="*/ 1410736 h 4577051"/>
                <a:gd name="connsiteX55" fmla="*/ 1319646 w 4857565"/>
                <a:gd name="connsiteY55" fmla="*/ 1615018 h 4577051"/>
                <a:gd name="connsiteX56" fmla="*/ 1319646 w 4857565"/>
                <a:gd name="connsiteY56" fmla="*/ 1619880 h 4577051"/>
                <a:gd name="connsiteX57" fmla="*/ 1343965 w 4857565"/>
                <a:gd name="connsiteY57" fmla="*/ 1634474 h 4577051"/>
                <a:gd name="connsiteX58" fmla="*/ 2486965 w 4857565"/>
                <a:gd name="connsiteY58" fmla="*/ 2553736 h 4577051"/>
                <a:gd name="connsiteX59" fmla="*/ 2773931 w 4857565"/>
                <a:gd name="connsiteY59" fmla="*/ 2947708 h 4577051"/>
                <a:gd name="connsiteX60" fmla="*/ 2807978 w 4857565"/>
                <a:gd name="connsiteY60" fmla="*/ 3030391 h 4577051"/>
                <a:gd name="connsiteX61" fmla="*/ 3085216 w 4857565"/>
                <a:gd name="connsiteY61" fmla="*/ 3404907 h 4577051"/>
                <a:gd name="connsiteX62" fmla="*/ 3785608 w 4857565"/>
                <a:gd name="connsiteY62" fmla="*/ 3978838 h 4577051"/>
                <a:gd name="connsiteX63" fmla="*/ 3790471 w 4857565"/>
                <a:gd name="connsiteY63" fmla="*/ 4042070 h 4577051"/>
                <a:gd name="connsiteX64" fmla="*/ 4413042 w 4857565"/>
                <a:gd name="connsiteY64" fmla="*/ 2115992 h 4577051"/>
                <a:gd name="connsiteX65" fmla="*/ 4364403 w 4857565"/>
                <a:gd name="connsiteY65" fmla="*/ 2164630 h 4577051"/>
                <a:gd name="connsiteX66" fmla="*/ 4364403 w 4857565"/>
                <a:gd name="connsiteY66" fmla="*/ 2339730 h 4577051"/>
                <a:gd name="connsiteX67" fmla="*/ 4364403 w 4857565"/>
                <a:gd name="connsiteY67" fmla="*/ 2359183 h 4577051"/>
                <a:gd name="connsiteX68" fmla="*/ 3683467 w 4857565"/>
                <a:gd name="connsiteY68" fmla="*/ 3040119 h 4577051"/>
                <a:gd name="connsiteX69" fmla="*/ 3464595 w 4857565"/>
                <a:gd name="connsiteY69" fmla="*/ 3151987 h 4577051"/>
                <a:gd name="connsiteX70" fmla="*/ 3415956 w 4857565"/>
                <a:gd name="connsiteY70" fmla="*/ 3307630 h 4577051"/>
                <a:gd name="connsiteX71" fmla="*/ 3415956 w 4857565"/>
                <a:gd name="connsiteY71" fmla="*/ 3380587 h 4577051"/>
                <a:gd name="connsiteX72" fmla="*/ 3367318 w 4857565"/>
                <a:gd name="connsiteY72" fmla="*/ 3404907 h 4577051"/>
                <a:gd name="connsiteX73" fmla="*/ 3197084 w 4857565"/>
                <a:gd name="connsiteY73" fmla="*/ 3263857 h 4577051"/>
                <a:gd name="connsiteX74" fmla="*/ 2973348 w 4857565"/>
                <a:gd name="connsiteY74" fmla="*/ 2957434 h 4577051"/>
                <a:gd name="connsiteX75" fmla="*/ 2939301 w 4857565"/>
                <a:gd name="connsiteY75" fmla="*/ 2874751 h 4577051"/>
                <a:gd name="connsiteX76" fmla="*/ 2598833 w 4857565"/>
                <a:gd name="connsiteY76" fmla="*/ 2407821 h 4577051"/>
                <a:gd name="connsiteX77" fmla="*/ 1480152 w 4857565"/>
                <a:gd name="connsiteY77" fmla="*/ 1508013 h 4577051"/>
                <a:gd name="connsiteX78" fmla="*/ 2890662 w 4857565"/>
                <a:gd name="connsiteY78" fmla="*/ 146140 h 4577051"/>
                <a:gd name="connsiteX79" fmla="*/ 4364403 w 4857565"/>
                <a:gd name="connsiteY79" fmla="*/ 1561517 h 4577051"/>
                <a:gd name="connsiteX80" fmla="*/ 4364403 w 4857565"/>
                <a:gd name="connsiteY80" fmla="*/ 1566379 h 4577051"/>
                <a:gd name="connsiteX81" fmla="*/ 4364403 w 4857565"/>
                <a:gd name="connsiteY81" fmla="*/ 1571242 h 4577051"/>
                <a:gd name="connsiteX82" fmla="*/ 4364403 w 4857565"/>
                <a:gd name="connsiteY82" fmla="*/ 1595561 h 4577051"/>
                <a:gd name="connsiteX83" fmla="*/ 4364403 w 4857565"/>
                <a:gd name="connsiteY83" fmla="*/ 1634474 h 4577051"/>
                <a:gd name="connsiteX84" fmla="*/ 4364403 w 4857565"/>
                <a:gd name="connsiteY84" fmla="*/ 1639337 h 4577051"/>
                <a:gd name="connsiteX85" fmla="*/ 4388722 w 4857565"/>
                <a:gd name="connsiteY85" fmla="*/ 1736613 h 4577051"/>
                <a:gd name="connsiteX86" fmla="*/ 4607595 w 4857565"/>
                <a:gd name="connsiteY86" fmla="*/ 2115992 h 4577051"/>
                <a:gd name="connsiteX87" fmla="*/ 4413042 w 4857565"/>
                <a:gd name="connsiteY87" fmla="*/ 2115992 h 457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4857565" h="4577051">
                  <a:moveTo>
                    <a:pt x="4850786" y="2227859"/>
                  </a:moveTo>
                  <a:lnTo>
                    <a:pt x="4558956" y="1722022"/>
                  </a:lnTo>
                  <a:cubicBezTo>
                    <a:pt x="4539501" y="1687975"/>
                    <a:pt x="4520046" y="1639337"/>
                    <a:pt x="4520046" y="1566379"/>
                  </a:cubicBezTo>
                  <a:lnTo>
                    <a:pt x="4520046" y="1561517"/>
                  </a:lnTo>
                  <a:cubicBezTo>
                    <a:pt x="4500591" y="681162"/>
                    <a:pt x="3766152" y="-14365"/>
                    <a:pt x="2890662" y="225"/>
                  </a:cubicBezTo>
                  <a:cubicBezTo>
                    <a:pt x="2088130" y="14816"/>
                    <a:pt x="1431513" y="627661"/>
                    <a:pt x="1334237" y="1401008"/>
                  </a:cubicBezTo>
                  <a:lnTo>
                    <a:pt x="852718" y="1011901"/>
                  </a:lnTo>
                  <a:cubicBezTo>
                    <a:pt x="687348" y="880580"/>
                    <a:pt x="444156" y="904900"/>
                    <a:pt x="307969" y="1070268"/>
                  </a:cubicBezTo>
                  <a:lnTo>
                    <a:pt x="84233" y="1347507"/>
                  </a:lnTo>
                  <a:cubicBezTo>
                    <a:pt x="-47091" y="1512878"/>
                    <a:pt x="-22772" y="1756070"/>
                    <a:pt x="142599" y="1892257"/>
                  </a:cubicBezTo>
                  <a:lnTo>
                    <a:pt x="1888713" y="3293039"/>
                  </a:lnTo>
                  <a:cubicBezTo>
                    <a:pt x="2039492" y="3414635"/>
                    <a:pt x="2224318" y="3497320"/>
                    <a:pt x="2414007" y="3526502"/>
                  </a:cubicBezTo>
                  <a:lnTo>
                    <a:pt x="2501556" y="3541093"/>
                  </a:lnTo>
                  <a:cubicBezTo>
                    <a:pt x="2628016" y="3560550"/>
                    <a:pt x="2744748" y="3614051"/>
                    <a:pt x="2846888" y="3691874"/>
                  </a:cubicBezTo>
                  <a:lnTo>
                    <a:pt x="3858565" y="4518725"/>
                  </a:lnTo>
                  <a:cubicBezTo>
                    <a:pt x="3975297" y="4611136"/>
                    <a:pt x="4145531" y="4591682"/>
                    <a:pt x="4237943" y="4474949"/>
                  </a:cubicBezTo>
                  <a:cubicBezTo>
                    <a:pt x="4330357" y="4358219"/>
                    <a:pt x="4310901" y="4187985"/>
                    <a:pt x="4194169" y="4095571"/>
                  </a:cubicBezTo>
                  <a:lnTo>
                    <a:pt x="3683467" y="3677283"/>
                  </a:lnTo>
                  <a:cubicBezTo>
                    <a:pt x="3605645" y="3614051"/>
                    <a:pt x="3561871" y="3521640"/>
                    <a:pt x="3561871" y="3424363"/>
                  </a:cubicBezTo>
                  <a:lnTo>
                    <a:pt x="3561871" y="3322221"/>
                  </a:lnTo>
                  <a:cubicBezTo>
                    <a:pt x="3561871" y="3297902"/>
                    <a:pt x="3566735" y="3268720"/>
                    <a:pt x="3586190" y="3249263"/>
                  </a:cubicBezTo>
                  <a:cubicBezTo>
                    <a:pt x="3605645" y="3220082"/>
                    <a:pt x="3639693" y="3205491"/>
                    <a:pt x="3673739" y="3205491"/>
                  </a:cubicBezTo>
                  <a:cubicBezTo>
                    <a:pt x="3673739" y="3205491"/>
                    <a:pt x="3673739" y="3205491"/>
                    <a:pt x="3673739" y="3205491"/>
                  </a:cubicBezTo>
                  <a:cubicBezTo>
                    <a:pt x="3746697" y="3205491"/>
                    <a:pt x="3819654" y="3195762"/>
                    <a:pt x="3887748" y="3176306"/>
                  </a:cubicBezTo>
                  <a:cubicBezTo>
                    <a:pt x="4257399" y="3079029"/>
                    <a:pt x="4515182" y="2743427"/>
                    <a:pt x="4515182" y="2364049"/>
                  </a:cubicBezTo>
                  <a:cubicBezTo>
                    <a:pt x="4515182" y="2354320"/>
                    <a:pt x="4515182" y="2349455"/>
                    <a:pt x="4515182" y="2339730"/>
                  </a:cubicBezTo>
                  <a:lnTo>
                    <a:pt x="4515182" y="2281363"/>
                  </a:lnTo>
                  <a:cubicBezTo>
                    <a:pt x="4515182" y="2281363"/>
                    <a:pt x="4515182" y="2276497"/>
                    <a:pt x="4520046" y="2276497"/>
                  </a:cubicBezTo>
                  <a:lnTo>
                    <a:pt x="4821603" y="2276497"/>
                  </a:lnTo>
                  <a:cubicBezTo>
                    <a:pt x="4831331" y="2276497"/>
                    <a:pt x="4841059" y="2271635"/>
                    <a:pt x="4845922" y="2261906"/>
                  </a:cubicBezTo>
                  <a:cubicBezTo>
                    <a:pt x="4860514" y="2247316"/>
                    <a:pt x="4860514" y="2237587"/>
                    <a:pt x="4850786" y="2227859"/>
                  </a:cubicBezTo>
                  <a:close/>
                  <a:moveTo>
                    <a:pt x="4510318" y="1561517"/>
                  </a:moveTo>
                  <a:lnTo>
                    <a:pt x="4510318" y="1561517"/>
                  </a:lnTo>
                  <a:lnTo>
                    <a:pt x="4510318" y="1561517"/>
                  </a:lnTo>
                  <a:lnTo>
                    <a:pt x="4510318" y="1561517"/>
                  </a:lnTo>
                  <a:close/>
                  <a:moveTo>
                    <a:pt x="390654" y="1867937"/>
                  </a:moveTo>
                  <a:lnTo>
                    <a:pt x="254467" y="1756070"/>
                  </a:lnTo>
                  <a:cubicBezTo>
                    <a:pt x="162054" y="1683112"/>
                    <a:pt x="147462" y="1546923"/>
                    <a:pt x="220420" y="1454512"/>
                  </a:cubicBezTo>
                  <a:lnTo>
                    <a:pt x="444156" y="1177273"/>
                  </a:lnTo>
                  <a:cubicBezTo>
                    <a:pt x="517114" y="1084859"/>
                    <a:pt x="653301" y="1070268"/>
                    <a:pt x="745713" y="1143226"/>
                  </a:cubicBezTo>
                  <a:lnTo>
                    <a:pt x="881901" y="1255093"/>
                  </a:lnTo>
                  <a:cubicBezTo>
                    <a:pt x="896492" y="1264821"/>
                    <a:pt x="901356" y="1289140"/>
                    <a:pt x="886765" y="1303731"/>
                  </a:cubicBezTo>
                  <a:lnTo>
                    <a:pt x="439292" y="1858209"/>
                  </a:lnTo>
                  <a:cubicBezTo>
                    <a:pt x="424701" y="1877666"/>
                    <a:pt x="405245" y="1877666"/>
                    <a:pt x="390654" y="1867937"/>
                  </a:cubicBezTo>
                  <a:close/>
                  <a:moveTo>
                    <a:pt x="3790471" y="4042070"/>
                  </a:moveTo>
                  <a:lnTo>
                    <a:pt x="3727241" y="4124753"/>
                  </a:lnTo>
                  <a:cubicBezTo>
                    <a:pt x="3712650" y="4144209"/>
                    <a:pt x="3678603" y="4149072"/>
                    <a:pt x="3659148" y="4129618"/>
                  </a:cubicBezTo>
                  <a:lnTo>
                    <a:pt x="2958756" y="3560550"/>
                  </a:lnTo>
                  <a:cubicBezTo>
                    <a:pt x="2837160" y="3463273"/>
                    <a:pt x="2686382" y="3395178"/>
                    <a:pt x="2530739" y="3370859"/>
                  </a:cubicBezTo>
                  <a:lnTo>
                    <a:pt x="2443190" y="3356268"/>
                  </a:lnTo>
                  <a:cubicBezTo>
                    <a:pt x="2277820" y="3331949"/>
                    <a:pt x="2127041" y="3263857"/>
                    <a:pt x="1995718" y="3161715"/>
                  </a:cubicBezTo>
                  <a:lnTo>
                    <a:pt x="575479" y="2018715"/>
                  </a:lnTo>
                  <a:cubicBezTo>
                    <a:pt x="560888" y="2008987"/>
                    <a:pt x="556024" y="1984668"/>
                    <a:pt x="570616" y="1970077"/>
                  </a:cubicBezTo>
                  <a:lnTo>
                    <a:pt x="1018088" y="1415602"/>
                  </a:lnTo>
                  <a:cubicBezTo>
                    <a:pt x="1027816" y="1401008"/>
                    <a:pt x="1052135" y="1396145"/>
                    <a:pt x="1066726" y="1410736"/>
                  </a:cubicBezTo>
                  <a:lnTo>
                    <a:pt x="1319646" y="1615018"/>
                  </a:lnTo>
                  <a:cubicBezTo>
                    <a:pt x="1319646" y="1615018"/>
                    <a:pt x="1319646" y="1615018"/>
                    <a:pt x="1319646" y="1619880"/>
                  </a:cubicBezTo>
                  <a:lnTo>
                    <a:pt x="1343965" y="1634474"/>
                  </a:lnTo>
                  <a:lnTo>
                    <a:pt x="2486965" y="2553736"/>
                  </a:lnTo>
                  <a:cubicBezTo>
                    <a:pt x="2613424" y="2655879"/>
                    <a:pt x="2715565" y="2792065"/>
                    <a:pt x="2773931" y="2947708"/>
                  </a:cubicBezTo>
                  <a:lnTo>
                    <a:pt x="2807978" y="3030391"/>
                  </a:lnTo>
                  <a:cubicBezTo>
                    <a:pt x="2866343" y="3176306"/>
                    <a:pt x="2958756" y="3307630"/>
                    <a:pt x="3085216" y="3404907"/>
                  </a:cubicBezTo>
                  <a:lnTo>
                    <a:pt x="3785608" y="3978838"/>
                  </a:lnTo>
                  <a:cubicBezTo>
                    <a:pt x="3805063" y="3988566"/>
                    <a:pt x="3805063" y="4022614"/>
                    <a:pt x="3790471" y="4042070"/>
                  </a:cubicBezTo>
                  <a:close/>
                  <a:moveTo>
                    <a:pt x="4413042" y="2115992"/>
                  </a:moveTo>
                  <a:cubicBezTo>
                    <a:pt x="4383858" y="2115992"/>
                    <a:pt x="4364403" y="2140311"/>
                    <a:pt x="4364403" y="2164630"/>
                  </a:cubicBezTo>
                  <a:lnTo>
                    <a:pt x="4364403" y="2339730"/>
                  </a:lnTo>
                  <a:cubicBezTo>
                    <a:pt x="4364403" y="2344592"/>
                    <a:pt x="4364403" y="2354320"/>
                    <a:pt x="4364403" y="2359183"/>
                  </a:cubicBezTo>
                  <a:cubicBezTo>
                    <a:pt x="4364403" y="2733699"/>
                    <a:pt x="4057982" y="3040119"/>
                    <a:pt x="3683467" y="3040119"/>
                  </a:cubicBezTo>
                  <a:cubicBezTo>
                    <a:pt x="3595918" y="3040119"/>
                    <a:pt x="3513233" y="3083895"/>
                    <a:pt x="3464595" y="3151987"/>
                  </a:cubicBezTo>
                  <a:cubicBezTo>
                    <a:pt x="3430548" y="3195762"/>
                    <a:pt x="3415956" y="3249263"/>
                    <a:pt x="3415956" y="3307630"/>
                  </a:cubicBezTo>
                  <a:lnTo>
                    <a:pt x="3415956" y="3380587"/>
                  </a:lnTo>
                  <a:cubicBezTo>
                    <a:pt x="3415956" y="3404907"/>
                    <a:pt x="3386773" y="3419497"/>
                    <a:pt x="3367318" y="3404907"/>
                  </a:cubicBezTo>
                  <a:lnTo>
                    <a:pt x="3197084" y="3263857"/>
                  </a:lnTo>
                  <a:cubicBezTo>
                    <a:pt x="3099807" y="3186034"/>
                    <a:pt x="3021986" y="3079029"/>
                    <a:pt x="2973348" y="2957434"/>
                  </a:cubicBezTo>
                  <a:lnTo>
                    <a:pt x="2939301" y="2874751"/>
                  </a:lnTo>
                  <a:cubicBezTo>
                    <a:pt x="2866343" y="2694789"/>
                    <a:pt x="2749612" y="2534283"/>
                    <a:pt x="2598833" y="2407821"/>
                  </a:cubicBezTo>
                  <a:lnTo>
                    <a:pt x="1480152" y="1508013"/>
                  </a:lnTo>
                  <a:cubicBezTo>
                    <a:pt x="1523926" y="758985"/>
                    <a:pt x="2131905" y="160731"/>
                    <a:pt x="2890662" y="146140"/>
                  </a:cubicBezTo>
                  <a:cubicBezTo>
                    <a:pt x="3688331" y="131549"/>
                    <a:pt x="4349812" y="763847"/>
                    <a:pt x="4364403" y="1561517"/>
                  </a:cubicBezTo>
                  <a:cubicBezTo>
                    <a:pt x="4364403" y="1561517"/>
                    <a:pt x="4364403" y="1566379"/>
                    <a:pt x="4364403" y="1566379"/>
                  </a:cubicBezTo>
                  <a:lnTo>
                    <a:pt x="4364403" y="1571242"/>
                  </a:lnTo>
                  <a:cubicBezTo>
                    <a:pt x="4364403" y="1580970"/>
                    <a:pt x="4364403" y="1585836"/>
                    <a:pt x="4364403" y="1595561"/>
                  </a:cubicBezTo>
                  <a:cubicBezTo>
                    <a:pt x="4364403" y="1610155"/>
                    <a:pt x="4364403" y="1619880"/>
                    <a:pt x="4364403" y="1634474"/>
                  </a:cubicBezTo>
                  <a:lnTo>
                    <a:pt x="4364403" y="1639337"/>
                  </a:lnTo>
                  <a:cubicBezTo>
                    <a:pt x="4364403" y="1673384"/>
                    <a:pt x="4374131" y="1707432"/>
                    <a:pt x="4388722" y="1736613"/>
                  </a:cubicBezTo>
                  <a:lnTo>
                    <a:pt x="4607595" y="2115992"/>
                  </a:lnTo>
                  <a:lnTo>
                    <a:pt x="4413042" y="2115992"/>
                  </a:lnTo>
                  <a:close/>
                </a:path>
              </a:pathLst>
            </a:custGeom>
            <a:solidFill>
              <a:srgbClr val="FFFFFF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61" name="フリーフォーム: 図形 60">
            <a:extLst>
              <a:ext uri="{FF2B5EF4-FFF2-40B4-BE49-F238E27FC236}">
                <a16:creationId xmlns:a16="http://schemas.microsoft.com/office/drawing/2014/main" id="{E1BAFE52-BE05-4E64-9C70-4A1978D0D569}"/>
              </a:ext>
            </a:extLst>
          </p:cNvPr>
          <p:cNvSpPr/>
          <p:nvPr/>
        </p:nvSpPr>
        <p:spPr>
          <a:xfrm>
            <a:off x="3028287" y="1773251"/>
            <a:ext cx="6092597" cy="214008"/>
          </a:xfrm>
          <a:custGeom>
            <a:avLst/>
            <a:gdLst>
              <a:gd name="connsiteX0" fmla="*/ 0 w 6512668"/>
              <a:gd name="connsiteY0" fmla="*/ 0 h 214008"/>
              <a:gd name="connsiteX1" fmla="*/ 6512669 w 6512668"/>
              <a:gd name="connsiteY1" fmla="*/ 0 h 214008"/>
              <a:gd name="connsiteX2" fmla="*/ 6512669 w 6512668"/>
              <a:gd name="connsiteY2" fmla="*/ 214009 h 214008"/>
              <a:gd name="connsiteX3" fmla="*/ 0 w 6512668"/>
              <a:gd name="connsiteY3" fmla="*/ 214009 h 214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12668" h="214008">
                <a:moveTo>
                  <a:pt x="0" y="0"/>
                </a:moveTo>
                <a:lnTo>
                  <a:pt x="6512669" y="0"/>
                </a:lnTo>
                <a:lnTo>
                  <a:pt x="6512669" y="214009"/>
                </a:lnTo>
                <a:lnTo>
                  <a:pt x="0" y="214009"/>
                </a:lnTo>
                <a:close/>
              </a:path>
            </a:pathLst>
          </a:custGeom>
          <a:solidFill>
            <a:srgbClr val="E4E868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9B4143A3-DEB2-48C3-B93F-A9DD1846E180}"/>
              </a:ext>
            </a:extLst>
          </p:cNvPr>
          <p:cNvGrpSpPr/>
          <p:nvPr/>
        </p:nvGrpSpPr>
        <p:grpSpPr>
          <a:xfrm>
            <a:off x="5035642" y="6291134"/>
            <a:ext cx="2123658" cy="2123658"/>
            <a:chOff x="4988846" y="5923779"/>
            <a:chExt cx="2123658" cy="2123658"/>
          </a:xfrm>
        </p:grpSpPr>
        <p:sp>
          <p:nvSpPr>
            <p:cNvPr id="73" name="フリーフォーム: 図形 72">
              <a:extLst>
                <a:ext uri="{FF2B5EF4-FFF2-40B4-BE49-F238E27FC236}">
                  <a16:creationId xmlns:a16="http://schemas.microsoft.com/office/drawing/2014/main" id="{4CAE96FC-DCB3-4006-9DA9-9A49D267C5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17643" y="6296625"/>
              <a:ext cx="1466064" cy="1466204"/>
            </a:xfrm>
            <a:custGeom>
              <a:avLst/>
              <a:gdLst>
                <a:gd name="connsiteX0" fmla="*/ 1577545 w 1652008"/>
                <a:gd name="connsiteY0" fmla="*/ 750693 h 1652165"/>
                <a:gd name="connsiteX1" fmla="*/ 1528906 w 1652008"/>
                <a:gd name="connsiteY1" fmla="*/ 770149 h 1652165"/>
                <a:gd name="connsiteX2" fmla="*/ 1436494 w 1652008"/>
                <a:gd name="connsiteY2" fmla="*/ 804196 h 1652165"/>
                <a:gd name="connsiteX3" fmla="*/ 1426766 w 1652008"/>
                <a:gd name="connsiteY3" fmla="*/ 804196 h 1652165"/>
                <a:gd name="connsiteX4" fmla="*/ 1382992 w 1652008"/>
                <a:gd name="connsiteY4" fmla="*/ 760421 h 1652165"/>
                <a:gd name="connsiteX5" fmla="*/ 1339217 w 1652008"/>
                <a:gd name="connsiteY5" fmla="*/ 599915 h 1652165"/>
                <a:gd name="connsiteX6" fmla="*/ 1358672 w 1652008"/>
                <a:gd name="connsiteY6" fmla="*/ 541549 h 1652165"/>
                <a:gd name="connsiteX7" fmla="*/ 1368400 w 1652008"/>
                <a:gd name="connsiteY7" fmla="*/ 536685 h 1652165"/>
                <a:gd name="connsiteX8" fmla="*/ 1465676 w 1652008"/>
                <a:gd name="connsiteY8" fmla="*/ 517230 h 1652165"/>
                <a:gd name="connsiteX9" fmla="*/ 1528906 w 1652008"/>
                <a:gd name="connsiteY9" fmla="*/ 502638 h 1652165"/>
                <a:gd name="connsiteX10" fmla="*/ 1553226 w 1652008"/>
                <a:gd name="connsiteY10" fmla="*/ 424817 h 1652165"/>
                <a:gd name="connsiteX11" fmla="*/ 1446221 w 1652008"/>
                <a:gd name="connsiteY11" fmla="*/ 381043 h 1652165"/>
                <a:gd name="connsiteX12" fmla="*/ 1412174 w 1652008"/>
                <a:gd name="connsiteY12" fmla="*/ 419953 h 1652165"/>
                <a:gd name="connsiteX13" fmla="*/ 1348945 w 1652008"/>
                <a:gd name="connsiteY13" fmla="*/ 497774 h 1652165"/>
                <a:gd name="connsiteX14" fmla="*/ 1339217 w 1652008"/>
                <a:gd name="connsiteY14" fmla="*/ 502638 h 1652165"/>
                <a:gd name="connsiteX15" fmla="*/ 1280851 w 1652008"/>
                <a:gd name="connsiteY15" fmla="*/ 488047 h 1652165"/>
                <a:gd name="connsiteX16" fmla="*/ 1164119 w 1652008"/>
                <a:gd name="connsiteY16" fmla="*/ 371315 h 1652165"/>
                <a:gd name="connsiteX17" fmla="*/ 1149528 w 1652008"/>
                <a:gd name="connsiteY17" fmla="*/ 312949 h 1652165"/>
                <a:gd name="connsiteX18" fmla="*/ 1154391 w 1652008"/>
                <a:gd name="connsiteY18" fmla="*/ 303221 h 1652165"/>
                <a:gd name="connsiteX19" fmla="*/ 1232213 w 1652008"/>
                <a:gd name="connsiteY19" fmla="*/ 239991 h 1652165"/>
                <a:gd name="connsiteX20" fmla="*/ 1280851 w 1652008"/>
                <a:gd name="connsiteY20" fmla="*/ 191353 h 1652165"/>
                <a:gd name="connsiteX21" fmla="*/ 1261396 w 1652008"/>
                <a:gd name="connsiteY21" fmla="*/ 113532 h 1652165"/>
                <a:gd name="connsiteX22" fmla="*/ 1144664 w 1652008"/>
                <a:gd name="connsiteY22" fmla="*/ 132987 h 1652165"/>
                <a:gd name="connsiteX23" fmla="*/ 1134936 w 1652008"/>
                <a:gd name="connsiteY23" fmla="*/ 186489 h 1652165"/>
                <a:gd name="connsiteX24" fmla="*/ 1115481 w 1652008"/>
                <a:gd name="connsiteY24" fmla="*/ 283766 h 1652165"/>
                <a:gd name="connsiteX25" fmla="*/ 1110617 w 1652008"/>
                <a:gd name="connsiteY25" fmla="*/ 293493 h 1652165"/>
                <a:gd name="connsiteX26" fmla="*/ 1052251 w 1652008"/>
                <a:gd name="connsiteY26" fmla="*/ 312949 h 1652165"/>
                <a:gd name="connsiteX27" fmla="*/ 891745 w 1652008"/>
                <a:gd name="connsiteY27" fmla="*/ 269174 h 1652165"/>
                <a:gd name="connsiteX28" fmla="*/ 847970 w 1652008"/>
                <a:gd name="connsiteY28" fmla="*/ 225400 h 1652165"/>
                <a:gd name="connsiteX29" fmla="*/ 847970 w 1652008"/>
                <a:gd name="connsiteY29" fmla="*/ 215672 h 1652165"/>
                <a:gd name="connsiteX30" fmla="*/ 882017 w 1652008"/>
                <a:gd name="connsiteY30" fmla="*/ 123259 h 1652165"/>
                <a:gd name="connsiteX31" fmla="*/ 901472 w 1652008"/>
                <a:gd name="connsiteY31" fmla="*/ 60029 h 1652165"/>
                <a:gd name="connsiteX32" fmla="*/ 843106 w 1652008"/>
                <a:gd name="connsiteY32" fmla="*/ 1664 h 1652165"/>
                <a:gd name="connsiteX33" fmla="*/ 750694 w 1652008"/>
                <a:gd name="connsiteY33" fmla="*/ 74621 h 1652165"/>
                <a:gd name="connsiteX34" fmla="*/ 770149 w 1652008"/>
                <a:gd name="connsiteY34" fmla="*/ 123259 h 1652165"/>
                <a:gd name="connsiteX35" fmla="*/ 804196 w 1652008"/>
                <a:gd name="connsiteY35" fmla="*/ 215672 h 1652165"/>
                <a:gd name="connsiteX36" fmla="*/ 804196 w 1652008"/>
                <a:gd name="connsiteY36" fmla="*/ 225400 h 1652165"/>
                <a:gd name="connsiteX37" fmla="*/ 760421 w 1652008"/>
                <a:gd name="connsiteY37" fmla="*/ 269174 h 1652165"/>
                <a:gd name="connsiteX38" fmla="*/ 599915 w 1652008"/>
                <a:gd name="connsiteY38" fmla="*/ 312949 h 1652165"/>
                <a:gd name="connsiteX39" fmla="*/ 541549 w 1652008"/>
                <a:gd name="connsiteY39" fmla="*/ 293493 h 1652165"/>
                <a:gd name="connsiteX40" fmla="*/ 536685 w 1652008"/>
                <a:gd name="connsiteY40" fmla="*/ 283766 h 1652165"/>
                <a:gd name="connsiteX41" fmla="*/ 517230 w 1652008"/>
                <a:gd name="connsiteY41" fmla="*/ 186489 h 1652165"/>
                <a:gd name="connsiteX42" fmla="*/ 502638 w 1652008"/>
                <a:gd name="connsiteY42" fmla="*/ 123259 h 1652165"/>
                <a:gd name="connsiteX43" fmla="*/ 424817 w 1652008"/>
                <a:gd name="connsiteY43" fmla="*/ 98940 h 1652165"/>
                <a:gd name="connsiteX44" fmla="*/ 381043 w 1652008"/>
                <a:gd name="connsiteY44" fmla="*/ 205944 h 1652165"/>
                <a:gd name="connsiteX45" fmla="*/ 419953 w 1652008"/>
                <a:gd name="connsiteY45" fmla="*/ 239991 h 1652165"/>
                <a:gd name="connsiteX46" fmla="*/ 497774 w 1652008"/>
                <a:gd name="connsiteY46" fmla="*/ 303221 h 1652165"/>
                <a:gd name="connsiteX47" fmla="*/ 502638 w 1652008"/>
                <a:gd name="connsiteY47" fmla="*/ 312949 h 1652165"/>
                <a:gd name="connsiteX48" fmla="*/ 488047 w 1652008"/>
                <a:gd name="connsiteY48" fmla="*/ 371315 h 1652165"/>
                <a:gd name="connsiteX49" fmla="*/ 371315 w 1652008"/>
                <a:gd name="connsiteY49" fmla="*/ 488047 h 1652165"/>
                <a:gd name="connsiteX50" fmla="*/ 312949 w 1652008"/>
                <a:gd name="connsiteY50" fmla="*/ 502638 h 1652165"/>
                <a:gd name="connsiteX51" fmla="*/ 303221 w 1652008"/>
                <a:gd name="connsiteY51" fmla="*/ 497774 h 1652165"/>
                <a:gd name="connsiteX52" fmla="*/ 239991 w 1652008"/>
                <a:gd name="connsiteY52" fmla="*/ 419953 h 1652165"/>
                <a:gd name="connsiteX53" fmla="*/ 191353 w 1652008"/>
                <a:gd name="connsiteY53" fmla="*/ 371315 h 1652165"/>
                <a:gd name="connsiteX54" fmla="*/ 113532 w 1652008"/>
                <a:gd name="connsiteY54" fmla="*/ 390770 h 1652165"/>
                <a:gd name="connsiteX55" fmla="*/ 132987 w 1652008"/>
                <a:gd name="connsiteY55" fmla="*/ 507502 h 1652165"/>
                <a:gd name="connsiteX56" fmla="*/ 186489 w 1652008"/>
                <a:gd name="connsiteY56" fmla="*/ 517230 h 1652165"/>
                <a:gd name="connsiteX57" fmla="*/ 283766 w 1652008"/>
                <a:gd name="connsiteY57" fmla="*/ 536685 h 1652165"/>
                <a:gd name="connsiteX58" fmla="*/ 293493 w 1652008"/>
                <a:gd name="connsiteY58" fmla="*/ 541549 h 1652165"/>
                <a:gd name="connsiteX59" fmla="*/ 312949 w 1652008"/>
                <a:gd name="connsiteY59" fmla="*/ 599915 h 1652165"/>
                <a:gd name="connsiteX60" fmla="*/ 269174 w 1652008"/>
                <a:gd name="connsiteY60" fmla="*/ 760421 h 1652165"/>
                <a:gd name="connsiteX61" fmla="*/ 225400 w 1652008"/>
                <a:gd name="connsiteY61" fmla="*/ 804196 h 1652165"/>
                <a:gd name="connsiteX62" fmla="*/ 215672 w 1652008"/>
                <a:gd name="connsiteY62" fmla="*/ 804196 h 1652165"/>
                <a:gd name="connsiteX63" fmla="*/ 123259 w 1652008"/>
                <a:gd name="connsiteY63" fmla="*/ 770149 h 1652165"/>
                <a:gd name="connsiteX64" fmla="*/ 60029 w 1652008"/>
                <a:gd name="connsiteY64" fmla="*/ 750693 h 1652165"/>
                <a:gd name="connsiteX65" fmla="*/ 1664 w 1652008"/>
                <a:gd name="connsiteY65" fmla="*/ 809060 h 1652165"/>
                <a:gd name="connsiteX66" fmla="*/ 74621 w 1652008"/>
                <a:gd name="connsiteY66" fmla="*/ 901472 h 1652165"/>
                <a:gd name="connsiteX67" fmla="*/ 123259 w 1652008"/>
                <a:gd name="connsiteY67" fmla="*/ 882017 h 1652165"/>
                <a:gd name="connsiteX68" fmla="*/ 215672 w 1652008"/>
                <a:gd name="connsiteY68" fmla="*/ 847970 h 1652165"/>
                <a:gd name="connsiteX69" fmla="*/ 225400 w 1652008"/>
                <a:gd name="connsiteY69" fmla="*/ 847970 h 1652165"/>
                <a:gd name="connsiteX70" fmla="*/ 269174 w 1652008"/>
                <a:gd name="connsiteY70" fmla="*/ 891745 h 1652165"/>
                <a:gd name="connsiteX71" fmla="*/ 312949 w 1652008"/>
                <a:gd name="connsiteY71" fmla="*/ 1052251 h 1652165"/>
                <a:gd name="connsiteX72" fmla="*/ 293493 w 1652008"/>
                <a:gd name="connsiteY72" fmla="*/ 1110617 h 1652165"/>
                <a:gd name="connsiteX73" fmla="*/ 283766 w 1652008"/>
                <a:gd name="connsiteY73" fmla="*/ 1115481 h 1652165"/>
                <a:gd name="connsiteX74" fmla="*/ 186489 w 1652008"/>
                <a:gd name="connsiteY74" fmla="*/ 1134936 h 1652165"/>
                <a:gd name="connsiteX75" fmla="*/ 123259 w 1652008"/>
                <a:gd name="connsiteY75" fmla="*/ 1149528 h 1652165"/>
                <a:gd name="connsiteX76" fmla="*/ 98940 w 1652008"/>
                <a:gd name="connsiteY76" fmla="*/ 1227349 h 1652165"/>
                <a:gd name="connsiteX77" fmla="*/ 205944 w 1652008"/>
                <a:gd name="connsiteY77" fmla="*/ 1271124 h 1652165"/>
                <a:gd name="connsiteX78" fmla="*/ 239991 w 1652008"/>
                <a:gd name="connsiteY78" fmla="*/ 1232213 h 1652165"/>
                <a:gd name="connsiteX79" fmla="*/ 303221 w 1652008"/>
                <a:gd name="connsiteY79" fmla="*/ 1154391 h 1652165"/>
                <a:gd name="connsiteX80" fmla="*/ 312949 w 1652008"/>
                <a:gd name="connsiteY80" fmla="*/ 1149528 h 1652165"/>
                <a:gd name="connsiteX81" fmla="*/ 371315 w 1652008"/>
                <a:gd name="connsiteY81" fmla="*/ 1164119 h 1652165"/>
                <a:gd name="connsiteX82" fmla="*/ 488047 w 1652008"/>
                <a:gd name="connsiteY82" fmla="*/ 1280851 h 1652165"/>
                <a:gd name="connsiteX83" fmla="*/ 502638 w 1652008"/>
                <a:gd name="connsiteY83" fmla="*/ 1339217 h 1652165"/>
                <a:gd name="connsiteX84" fmla="*/ 497774 w 1652008"/>
                <a:gd name="connsiteY84" fmla="*/ 1348944 h 1652165"/>
                <a:gd name="connsiteX85" fmla="*/ 419953 w 1652008"/>
                <a:gd name="connsiteY85" fmla="*/ 1412174 h 1652165"/>
                <a:gd name="connsiteX86" fmla="*/ 371315 w 1652008"/>
                <a:gd name="connsiteY86" fmla="*/ 1460813 h 1652165"/>
                <a:gd name="connsiteX87" fmla="*/ 390770 w 1652008"/>
                <a:gd name="connsiteY87" fmla="*/ 1538634 h 1652165"/>
                <a:gd name="connsiteX88" fmla="*/ 507502 w 1652008"/>
                <a:gd name="connsiteY88" fmla="*/ 1519179 h 1652165"/>
                <a:gd name="connsiteX89" fmla="*/ 517230 w 1652008"/>
                <a:gd name="connsiteY89" fmla="*/ 1465677 h 1652165"/>
                <a:gd name="connsiteX90" fmla="*/ 536685 w 1652008"/>
                <a:gd name="connsiteY90" fmla="*/ 1368400 h 1652165"/>
                <a:gd name="connsiteX91" fmla="*/ 541549 w 1652008"/>
                <a:gd name="connsiteY91" fmla="*/ 1358672 h 1652165"/>
                <a:gd name="connsiteX92" fmla="*/ 599915 w 1652008"/>
                <a:gd name="connsiteY92" fmla="*/ 1339217 h 1652165"/>
                <a:gd name="connsiteX93" fmla="*/ 760421 w 1652008"/>
                <a:gd name="connsiteY93" fmla="*/ 1382991 h 1652165"/>
                <a:gd name="connsiteX94" fmla="*/ 804196 w 1652008"/>
                <a:gd name="connsiteY94" fmla="*/ 1426766 h 1652165"/>
                <a:gd name="connsiteX95" fmla="*/ 804196 w 1652008"/>
                <a:gd name="connsiteY95" fmla="*/ 1436494 h 1652165"/>
                <a:gd name="connsiteX96" fmla="*/ 770149 w 1652008"/>
                <a:gd name="connsiteY96" fmla="*/ 1528906 h 1652165"/>
                <a:gd name="connsiteX97" fmla="*/ 750694 w 1652008"/>
                <a:gd name="connsiteY97" fmla="*/ 1592136 h 1652165"/>
                <a:gd name="connsiteX98" fmla="*/ 809059 w 1652008"/>
                <a:gd name="connsiteY98" fmla="*/ 1650502 h 1652165"/>
                <a:gd name="connsiteX99" fmla="*/ 901472 w 1652008"/>
                <a:gd name="connsiteY99" fmla="*/ 1577544 h 1652165"/>
                <a:gd name="connsiteX100" fmla="*/ 882017 w 1652008"/>
                <a:gd name="connsiteY100" fmla="*/ 1528906 h 1652165"/>
                <a:gd name="connsiteX101" fmla="*/ 847970 w 1652008"/>
                <a:gd name="connsiteY101" fmla="*/ 1436494 h 1652165"/>
                <a:gd name="connsiteX102" fmla="*/ 847970 w 1652008"/>
                <a:gd name="connsiteY102" fmla="*/ 1426766 h 1652165"/>
                <a:gd name="connsiteX103" fmla="*/ 891745 w 1652008"/>
                <a:gd name="connsiteY103" fmla="*/ 1382991 h 1652165"/>
                <a:gd name="connsiteX104" fmla="*/ 1052251 w 1652008"/>
                <a:gd name="connsiteY104" fmla="*/ 1339217 h 1652165"/>
                <a:gd name="connsiteX105" fmla="*/ 1110617 w 1652008"/>
                <a:gd name="connsiteY105" fmla="*/ 1358672 h 1652165"/>
                <a:gd name="connsiteX106" fmla="*/ 1115481 w 1652008"/>
                <a:gd name="connsiteY106" fmla="*/ 1368400 h 1652165"/>
                <a:gd name="connsiteX107" fmla="*/ 1134936 w 1652008"/>
                <a:gd name="connsiteY107" fmla="*/ 1465677 h 1652165"/>
                <a:gd name="connsiteX108" fmla="*/ 1149528 w 1652008"/>
                <a:gd name="connsiteY108" fmla="*/ 1528906 h 1652165"/>
                <a:gd name="connsiteX109" fmla="*/ 1227349 w 1652008"/>
                <a:gd name="connsiteY109" fmla="*/ 1553225 h 1652165"/>
                <a:gd name="connsiteX110" fmla="*/ 1271123 w 1652008"/>
                <a:gd name="connsiteY110" fmla="*/ 1446221 h 1652165"/>
                <a:gd name="connsiteX111" fmla="*/ 1232213 w 1652008"/>
                <a:gd name="connsiteY111" fmla="*/ 1412174 h 1652165"/>
                <a:gd name="connsiteX112" fmla="*/ 1154391 w 1652008"/>
                <a:gd name="connsiteY112" fmla="*/ 1348944 h 1652165"/>
                <a:gd name="connsiteX113" fmla="*/ 1149528 w 1652008"/>
                <a:gd name="connsiteY113" fmla="*/ 1339217 h 1652165"/>
                <a:gd name="connsiteX114" fmla="*/ 1164119 w 1652008"/>
                <a:gd name="connsiteY114" fmla="*/ 1280851 h 1652165"/>
                <a:gd name="connsiteX115" fmla="*/ 1280851 w 1652008"/>
                <a:gd name="connsiteY115" fmla="*/ 1164119 h 1652165"/>
                <a:gd name="connsiteX116" fmla="*/ 1339217 w 1652008"/>
                <a:gd name="connsiteY116" fmla="*/ 1149528 h 1652165"/>
                <a:gd name="connsiteX117" fmla="*/ 1348945 w 1652008"/>
                <a:gd name="connsiteY117" fmla="*/ 1154391 h 1652165"/>
                <a:gd name="connsiteX118" fmla="*/ 1412174 w 1652008"/>
                <a:gd name="connsiteY118" fmla="*/ 1232213 h 1652165"/>
                <a:gd name="connsiteX119" fmla="*/ 1460813 w 1652008"/>
                <a:gd name="connsiteY119" fmla="*/ 1280851 h 1652165"/>
                <a:gd name="connsiteX120" fmla="*/ 1538634 w 1652008"/>
                <a:gd name="connsiteY120" fmla="*/ 1261395 h 1652165"/>
                <a:gd name="connsiteX121" fmla="*/ 1519179 w 1652008"/>
                <a:gd name="connsiteY121" fmla="*/ 1144664 h 1652165"/>
                <a:gd name="connsiteX122" fmla="*/ 1465676 w 1652008"/>
                <a:gd name="connsiteY122" fmla="*/ 1134936 h 1652165"/>
                <a:gd name="connsiteX123" fmla="*/ 1368400 w 1652008"/>
                <a:gd name="connsiteY123" fmla="*/ 1115481 h 1652165"/>
                <a:gd name="connsiteX124" fmla="*/ 1358672 w 1652008"/>
                <a:gd name="connsiteY124" fmla="*/ 1110617 h 1652165"/>
                <a:gd name="connsiteX125" fmla="*/ 1339217 w 1652008"/>
                <a:gd name="connsiteY125" fmla="*/ 1052251 h 1652165"/>
                <a:gd name="connsiteX126" fmla="*/ 1382992 w 1652008"/>
                <a:gd name="connsiteY126" fmla="*/ 891745 h 1652165"/>
                <a:gd name="connsiteX127" fmla="*/ 1426766 w 1652008"/>
                <a:gd name="connsiteY127" fmla="*/ 847970 h 1652165"/>
                <a:gd name="connsiteX128" fmla="*/ 1436494 w 1652008"/>
                <a:gd name="connsiteY128" fmla="*/ 847970 h 1652165"/>
                <a:gd name="connsiteX129" fmla="*/ 1528906 w 1652008"/>
                <a:gd name="connsiteY129" fmla="*/ 882017 h 1652165"/>
                <a:gd name="connsiteX130" fmla="*/ 1592136 w 1652008"/>
                <a:gd name="connsiteY130" fmla="*/ 901472 h 1652165"/>
                <a:gd name="connsiteX131" fmla="*/ 1650502 w 1652008"/>
                <a:gd name="connsiteY131" fmla="*/ 843106 h 1652165"/>
                <a:gd name="connsiteX132" fmla="*/ 1577545 w 1652008"/>
                <a:gd name="connsiteY132" fmla="*/ 750693 h 1652165"/>
                <a:gd name="connsiteX133" fmla="*/ 692327 w 1652008"/>
                <a:gd name="connsiteY133" fmla="*/ 361587 h 1652165"/>
                <a:gd name="connsiteX134" fmla="*/ 745830 w 1652008"/>
                <a:gd name="connsiteY134" fmla="*/ 385906 h 1652165"/>
                <a:gd name="connsiteX135" fmla="*/ 740966 w 1652008"/>
                <a:gd name="connsiteY135" fmla="*/ 410225 h 1652165"/>
                <a:gd name="connsiteX136" fmla="*/ 731238 w 1652008"/>
                <a:gd name="connsiteY136" fmla="*/ 458863 h 1652165"/>
                <a:gd name="connsiteX137" fmla="*/ 731238 w 1652008"/>
                <a:gd name="connsiteY137" fmla="*/ 463728 h 1652165"/>
                <a:gd name="connsiteX138" fmla="*/ 731238 w 1652008"/>
                <a:gd name="connsiteY138" fmla="*/ 463728 h 1652165"/>
                <a:gd name="connsiteX139" fmla="*/ 726374 w 1652008"/>
                <a:gd name="connsiteY139" fmla="*/ 468592 h 1652165"/>
                <a:gd name="connsiteX140" fmla="*/ 721511 w 1652008"/>
                <a:gd name="connsiteY140" fmla="*/ 463728 h 1652165"/>
                <a:gd name="connsiteX141" fmla="*/ 721511 w 1652008"/>
                <a:gd name="connsiteY141" fmla="*/ 463728 h 1652165"/>
                <a:gd name="connsiteX142" fmla="*/ 721511 w 1652008"/>
                <a:gd name="connsiteY142" fmla="*/ 458863 h 1652165"/>
                <a:gd name="connsiteX143" fmla="*/ 687464 w 1652008"/>
                <a:gd name="connsiteY143" fmla="*/ 419953 h 1652165"/>
                <a:gd name="connsiteX144" fmla="*/ 668008 w 1652008"/>
                <a:gd name="connsiteY144" fmla="*/ 390770 h 1652165"/>
                <a:gd name="connsiteX145" fmla="*/ 692327 w 1652008"/>
                <a:gd name="connsiteY145" fmla="*/ 361587 h 1652165"/>
                <a:gd name="connsiteX146" fmla="*/ 740966 w 1652008"/>
                <a:gd name="connsiteY146" fmla="*/ 823651 h 1652165"/>
                <a:gd name="connsiteX147" fmla="*/ 740966 w 1652008"/>
                <a:gd name="connsiteY147" fmla="*/ 823651 h 1652165"/>
                <a:gd name="connsiteX148" fmla="*/ 740966 w 1652008"/>
                <a:gd name="connsiteY148" fmla="*/ 823651 h 1652165"/>
                <a:gd name="connsiteX149" fmla="*/ 740966 w 1652008"/>
                <a:gd name="connsiteY149" fmla="*/ 823651 h 1652165"/>
                <a:gd name="connsiteX150" fmla="*/ 726374 w 1652008"/>
                <a:gd name="connsiteY150" fmla="*/ 828515 h 1652165"/>
                <a:gd name="connsiteX151" fmla="*/ 716647 w 1652008"/>
                <a:gd name="connsiteY151" fmla="*/ 828515 h 1652165"/>
                <a:gd name="connsiteX152" fmla="*/ 711783 w 1652008"/>
                <a:gd name="connsiteY152" fmla="*/ 823651 h 1652165"/>
                <a:gd name="connsiteX153" fmla="*/ 721511 w 1652008"/>
                <a:gd name="connsiteY153" fmla="*/ 813923 h 1652165"/>
                <a:gd name="connsiteX154" fmla="*/ 726374 w 1652008"/>
                <a:gd name="connsiteY154" fmla="*/ 813923 h 1652165"/>
                <a:gd name="connsiteX155" fmla="*/ 740966 w 1652008"/>
                <a:gd name="connsiteY155" fmla="*/ 823651 h 1652165"/>
                <a:gd name="connsiteX156" fmla="*/ 740966 w 1652008"/>
                <a:gd name="connsiteY156" fmla="*/ 823651 h 1652165"/>
                <a:gd name="connsiteX157" fmla="*/ 740966 w 1652008"/>
                <a:gd name="connsiteY157" fmla="*/ 823651 h 1652165"/>
                <a:gd name="connsiteX158" fmla="*/ 740966 w 1652008"/>
                <a:gd name="connsiteY158" fmla="*/ 823651 h 1652165"/>
                <a:gd name="connsiteX159" fmla="*/ 716647 w 1652008"/>
                <a:gd name="connsiteY159" fmla="*/ 716647 h 1652165"/>
                <a:gd name="connsiteX160" fmla="*/ 716647 w 1652008"/>
                <a:gd name="connsiteY160" fmla="*/ 716647 h 1652165"/>
                <a:gd name="connsiteX161" fmla="*/ 716647 w 1652008"/>
                <a:gd name="connsiteY161" fmla="*/ 716647 h 1652165"/>
                <a:gd name="connsiteX162" fmla="*/ 716647 w 1652008"/>
                <a:gd name="connsiteY162" fmla="*/ 716647 h 1652165"/>
                <a:gd name="connsiteX163" fmla="*/ 692327 w 1652008"/>
                <a:gd name="connsiteY163" fmla="*/ 706919 h 1652165"/>
                <a:gd name="connsiteX164" fmla="*/ 677736 w 1652008"/>
                <a:gd name="connsiteY164" fmla="*/ 702055 h 1652165"/>
                <a:gd name="connsiteX165" fmla="*/ 677736 w 1652008"/>
                <a:gd name="connsiteY165" fmla="*/ 687464 h 1652165"/>
                <a:gd name="connsiteX166" fmla="*/ 702055 w 1652008"/>
                <a:gd name="connsiteY166" fmla="*/ 682600 h 1652165"/>
                <a:gd name="connsiteX167" fmla="*/ 706919 w 1652008"/>
                <a:gd name="connsiteY167" fmla="*/ 692327 h 1652165"/>
                <a:gd name="connsiteX168" fmla="*/ 716647 w 1652008"/>
                <a:gd name="connsiteY168" fmla="*/ 716647 h 1652165"/>
                <a:gd name="connsiteX169" fmla="*/ 716647 w 1652008"/>
                <a:gd name="connsiteY169" fmla="*/ 716647 h 1652165"/>
                <a:gd name="connsiteX170" fmla="*/ 716647 w 1652008"/>
                <a:gd name="connsiteY170" fmla="*/ 716647 h 1652165"/>
                <a:gd name="connsiteX171" fmla="*/ 716647 w 1652008"/>
                <a:gd name="connsiteY171" fmla="*/ 716647 h 1652165"/>
                <a:gd name="connsiteX172" fmla="*/ 682600 w 1652008"/>
                <a:gd name="connsiteY172" fmla="*/ 945246 h 1652165"/>
                <a:gd name="connsiteX173" fmla="*/ 692327 w 1652008"/>
                <a:gd name="connsiteY173" fmla="*/ 940383 h 1652165"/>
                <a:gd name="connsiteX174" fmla="*/ 711783 w 1652008"/>
                <a:gd name="connsiteY174" fmla="*/ 930656 h 1652165"/>
                <a:gd name="connsiteX175" fmla="*/ 711783 w 1652008"/>
                <a:gd name="connsiteY175" fmla="*/ 930656 h 1652165"/>
                <a:gd name="connsiteX176" fmla="*/ 711783 w 1652008"/>
                <a:gd name="connsiteY176" fmla="*/ 930656 h 1652165"/>
                <a:gd name="connsiteX177" fmla="*/ 711783 w 1652008"/>
                <a:gd name="connsiteY177" fmla="*/ 930656 h 1652165"/>
                <a:gd name="connsiteX178" fmla="*/ 711783 w 1652008"/>
                <a:gd name="connsiteY178" fmla="*/ 930656 h 1652165"/>
                <a:gd name="connsiteX179" fmla="*/ 711783 w 1652008"/>
                <a:gd name="connsiteY179" fmla="*/ 930656 h 1652165"/>
                <a:gd name="connsiteX180" fmla="*/ 711783 w 1652008"/>
                <a:gd name="connsiteY180" fmla="*/ 930656 h 1652165"/>
                <a:gd name="connsiteX181" fmla="*/ 702055 w 1652008"/>
                <a:gd name="connsiteY181" fmla="*/ 950111 h 1652165"/>
                <a:gd name="connsiteX182" fmla="*/ 697192 w 1652008"/>
                <a:gd name="connsiteY182" fmla="*/ 964702 h 1652165"/>
                <a:gd name="connsiteX183" fmla="*/ 682600 w 1652008"/>
                <a:gd name="connsiteY183" fmla="*/ 964702 h 1652165"/>
                <a:gd name="connsiteX184" fmla="*/ 682600 w 1652008"/>
                <a:gd name="connsiteY184" fmla="*/ 945246 h 1652165"/>
                <a:gd name="connsiteX185" fmla="*/ 658281 w 1652008"/>
                <a:gd name="connsiteY185" fmla="*/ 551277 h 1652165"/>
                <a:gd name="connsiteX186" fmla="*/ 697192 w 1652008"/>
                <a:gd name="connsiteY186" fmla="*/ 556140 h 1652165"/>
                <a:gd name="connsiteX187" fmla="*/ 697192 w 1652008"/>
                <a:gd name="connsiteY187" fmla="*/ 575596 h 1652165"/>
                <a:gd name="connsiteX188" fmla="*/ 702055 w 1652008"/>
                <a:gd name="connsiteY188" fmla="*/ 609642 h 1652165"/>
                <a:gd name="connsiteX189" fmla="*/ 702055 w 1652008"/>
                <a:gd name="connsiteY189" fmla="*/ 614507 h 1652165"/>
                <a:gd name="connsiteX190" fmla="*/ 702055 w 1652008"/>
                <a:gd name="connsiteY190" fmla="*/ 614507 h 1652165"/>
                <a:gd name="connsiteX191" fmla="*/ 702055 w 1652008"/>
                <a:gd name="connsiteY191" fmla="*/ 619370 h 1652165"/>
                <a:gd name="connsiteX192" fmla="*/ 697192 w 1652008"/>
                <a:gd name="connsiteY192" fmla="*/ 619370 h 1652165"/>
                <a:gd name="connsiteX193" fmla="*/ 697192 w 1652008"/>
                <a:gd name="connsiteY193" fmla="*/ 619370 h 1652165"/>
                <a:gd name="connsiteX194" fmla="*/ 697192 w 1652008"/>
                <a:gd name="connsiteY194" fmla="*/ 619370 h 1652165"/>
                <a:gd name="connsiteX195" fmla="*/ 668008 w 1652008"/>
                <a:gd name="connsiteY195" fmla="*/ 599915 h 1652165"/>
                <a:gd name="connsiteX196" fmla="*/ 653417 w 1652008"/>
                <a:gd name="connsiteY196" fmla="*/ 585323 h 1652165"/>
                <a:gd name="connsiteX197" fmla="*/ 658281 w 1652008"/>
                <a:gd name="connsiteY197" fmla="*/ 551277 h 1652165"/>
                <a:gd name="connsiteX198" fmla="*/ 468591 w 1652008"/>
                <a:gd name="connsiteY198" fmla="*/ 925791 h 1652165"/>
                <a:gd name="connsiteX199" fmla="*/ 468591 w 1652008"/>
                <a:gd name="connsiteY199" fmla="*/ 925791 h 1652165"/>
                <a:gd name="connsiteX200" fmla="*/ 468591 w 1652008"/>
                <a:gd name="connsiteY200" fmla="*/ 925791 h 1652165"/>
                <a:gd name="connsiteX201" fmla="*/ 424817 w 1652008"/>
                <a:gd name="connsiteY201" fmla="*/ 959838 h 1652165"/>
                <a:gd name="connsiteX202" fmla="*/ 395634 w 1652008"/>
                <a:gd name="connsiteY202" fmla="*/ 979294 h 1652165"/>
                <a:gd name="connsiteX203" fmla="*/ 361587 w 1652008"/>
                <a:gd name="connsiteY203" fmla="*/ 959838 h 1652165"/>
                <a:gd name="connsiteX204" fmla="*/ 385906 w 1652008"/>
                <a:gd name="connsiteY204" fmla="*/ 906336 h 1652165"/>
                <a:gd name="connsiteX205" fmla="*/ 410225 w 1652008"/>
                <a:gd name="connsiteY205" fmla="*/ 911200 h 1652165"/>
                <a:gd name="connsiteX206" fmla="*/ 458864 w 1652008"/>
                <a:gd name="connsiteY206" fmla="*/ 920927 h 1652165"/>
                <a:gd name="connsiteX207" fmla="*/ 463728 w 1652008"/>
                <a:gd name="connsiteY207" fmla="*/ 920927 h 1652165"/>
                <a:gd name="connsiteX208" fmla="*/ 463728 w 1652008"/>
                <a:gd name="connsiteY208" fmla="*/ 920927 h 1652165"/>
                <a:gd name="connsiteX209" fmla="*/ 468591 w 1652008"/>
                <a:gd name="connsiteY209" fmla="*/ 925791 h 1652165"/>
                <a:gd name="connsiteX210" fmla="*/ 468591 w 1652008"/>
                <a:gd name="connsiteY210" fmla="*/ 925791 h 1652165"/>
                <a:gd name="connsiteX211" fmla="*/ 463728 w 1652008"/>
                <a:gd name="connsiteY211" fmla="*/ 731238 h 1652165"/>
                <a:gd name="connsiteX212" fmla="*/ 463728 w 1652008"/>
                <a:gd name="connsiteY212" fmla="*/ 731238 h 1652165"/>
                <a:gd name="connsiteX213" fmla="*/ 463728 w 1652008"/>
                <a:gd name="connsiteY213" fmla="*/ 731238 h 1652165"/>
                <a:gd name="connsiteX214" fmla="*/ 410225 w 1652008"/>
                <a:gd name="connsiteY214" fmla="*/ 740966 h 1652165"/>
                <a:gd name="connsiteX215" fmla="*/ 376178 w 1652008"/>
                <a:gd name="connsiteY215" fmla="*/ 740966 h 1652165"/>
                <a:gd name="connsiteX216" fmla="*/ 356723 w 1652008"/>
                <a:gd name="connsiteY216" fmla="*/ 706919 h 1652165"/>
                <a:gd name="connsiteX217" fmla="*/ 400498 w 1652008"/>
                <a:gd name="connsiteY217" fmla="*/ 672872 h 1652165"/>
                <a:gd name="connsiteX218" fmla="*/ 419953 w 1652008"/>
                <a:gd name="connsiteY218" fmla="*/ 687464 h 1652165"/>
                <a:gd name="connsiteX219" fmla="*/ 458864 w 1652008"/>
                <a:gd name="connsiteY219" fmla="*/ 721511 h 1652165"/>
                <a:gd name="connsiteX220" fmla="*/ 463728 w 1652008"/>
                <a:gd name="connsiteY220" fmla="*/ 721511 h 1652165"/>
                <a:gd name="connsiteX221" fmla="*/ 463728 w 1652008"/>
                <a:gd name="connsiteY221" fmla="*/ 721511 h 1652165"/>
                <a:gd name="connsiteX222" fmla="*/ 463728 w 1652008"/>
                <a:gd name="connsiteY222" fmla="*/ 731238 h 1652165"/>
                <a:gd name="connsiteX223" fmla="*/ 463728 w 1652008"/>
                <a:gd name="connsiteY223" fmla="*/ 731238 h 1652165"/>
                <a:gd name="connsiteX224" fmla="*/ 478319 w 1652008"/>
                <a:gd name="connsiteY224" fmla="*/ 488047 h 1652165"/>
                <a:gd name="connsiteX225" fmla="*/ 531821 w 1652008"/>
                <a:gd name="connsiteY225" fmla="*/ 483183 h 1652165"/>
                <a:gd name="connsiteX226" fmla="*/ 541549 w 1652008"/>
                <a:gd name="connsiteY226" fmla="*/ 507502 h 1652165"/>
                <a:gd name="connsiteX227" fmla="*/ 561004 w 1652008"/>
                <a:gd name="connsiteY227" fmla="*/ 556140 h 1652165"/>
                <a:gd name="connsiteX228" fmla="*/ 565868 w 1652008"/>
                <a:gd name="connsiteY228" fmla="*/ 561004 h 1652165"/>
                <a:gd name="connsiteX229" fmla="*/ 565868 w 1652008"/>
                <a:gd name="connsiteY229" fmla="*/ 561004 h 1652165"/>
                <a:gd name="connsiteX230" fmla="*/ 565868 w 1652008"/>
                <a:gd name="connsiteY230" fmla="*/ 565868 h 1652165"/>
                <a:gd name="connsiteX231" fmla="*/ 561004 w 1652008"/>
                <a:gd name="connsiteY231" fmla="*/ 565868 h 1652165"/>
                <a:gd name="connsiteX232" fmla="*/ 561004 w 1652008"/>
                <a:gd name="connsiteY232" fmla="*/ 565868 h 1652165"/>
                <a:gd name="connsiteX233" fmla="*/ 556140 w 1652008"/>
                <a:gd name="connsiteY233" fmla="*/ 561004 h 1652165"/>
                <a:gd name="connsiteX234" fmla="*/ 507502 w 1652008"/>
                <a:gd name="connsiteY234" fmla="*/ 541549 h 1652165"/>
                <a:gd name="connsiteX235" fmla="*/ 478319 w 1652008"/>
                <a:gd name="connsiteY235" fmla="*/ 526957 h 1652165"/>
                <a:gd name="connsiteX236" fmla="*/ 478319 w 1652008"/>
                <a:gd name="connsiteY236" fmla="*/ 488047 h 1652165"/>
                <a:gd name="connsiteX237" fmla="*/ 580460 w 1652008"/>
                <a:gd name="connsiteY237" fmla="*/ 823651 h 1652165"/>
                <a:gd name="connsiteX238" fmla="*/ 580460 w 1652008"/>
                <a:gd name="connsiteY238" fmla="*/ 823651 h 1652165"/>
                <a:gd name="connsiteX239" fmla="*/ 580460 w 1652008"/>
                <a:gd name="connsiteY239" fmla="*/ 823651 h 1652165"/>
                <a:gd name="connsiteX240" fmla="*/ 575596 w 1652008"/>
                <a:gd name="connsiteY240" fmla="*/ 828515 h 1652165"/>
                <a:gd name="connsiteX241" fmla="*/ 546413 w 1652008"/>
                <a:gd name="connsiteY241" fmla="*/ 843106 h 1652165"/>
                <a:gd name="connsiteX242" fmla="*/ 522093 w 1652008"/>
                <a:gd name="connsiteY242" fmla="*/ 847970 h 1652165"/>
                <a:gd name="connsiteX243" fmla="*/ 502638 w 1652008"/>
                <a:gd name="connsiteY243" fmla="*/ 828515 h 1652165"/>
                <a:gd name="connsiteX244" fmla="*/ 526957 w 1652008"/>
                <a:gd name="connsiteY244" fmla="*/ 799332 h 1652165"/>
                <a:gd name="connsiteX245" fmla="*/ 541549 w 1652008"/>
                <a:gd name="connsiteY245" fmla="*/ 804196 h 1652165"/>
                <a:gd name="connsiteX246" fmla="*/ 570732 w 1652008"/>
                <a:gd name="connsiteY246" fmla="*/ 818787 h 1652165"/>
                <a:gd name="connsiteX247" fmla="*/ 580460 w 1652008"/>
                <a:gd name="connsiteY247" fmla="*/ 823651 h 1652165"/>
                <a:gd name="connsiteX248" fmla="*/ 580460 w 1652008"/>
                <a:gd name="connsiteY248" fmla="*/ 823651 h 1652165"/>
                <a:gd name="connsiteX249" fmla="*/ 580460 w 1652008"/>
                <a:gd name="connsiteY249" fmla="*/ 823651 h 1652165"/>
                <a:gd name="connsiteX250" fmla="*/ 565868 w 1652008"/>
                <a:gd name="connsiteY250" fmla="*/ 1091161 h 1652165"/>
                <a:gd name="connsiteX251" fmla="*/ 565868 w 1652008"/>
                <a:gd name="connsiteY251" fmla="*/ 1091161 h 1652165"/>
                <a:gd name="connsiteX252" fmla="*/ 565868 w 1652008"/>
                <a:gd name="connsiteY252" fmla="*/ 1091161 h 1652165"/>
                <a:gd name="connsiteX253" fmla="*/ 546413 w 1652008"/>
                <a:gd name="connsiteY253" fmla="*/ 1144664 h 1652165"/>
                <a:gd name="connsiteX254" fmla="*/ 531821 w 1652008"/>
                <a:gd name="connsiteY254" fmla="*/ 1173847 h 1652165"/>
                <a:gd name="connsiteX255" fmla="*/ 492910 w 1652008"/>
                <a:gd name="connsiteY255" fmla="*/ 1173847 h 1652165"/>
                <a:gd name="connsiteX256" fmla="*/ 488047 w 1652008"/>
                <a:gd name="connsiteY256" fmla="*/ 1120345 h 1652165"/>
                <a:gd name="connsiteX257" fmla="*/ 512366 w 1652008"/>
                <a:gd name="connsiteY257" fmla="*/ 1110617 h 1652165"/>
                <a:gd name="connsiteX258" fmla="*/ 561004 w 1652008"/>
                <a:gd name="connsiteY258" fmla="*/ 1091161 h 1652165"/>
                <a:gd name="connsiteX259" fmla="*/ 565868 w 1652008"/>
                <a:gd name="connsiteY259" fmla="*/ 1086298 h 1652165"/>
                <a:gd name="connsiteX260" fmla="*/ 565868 w 1652008"/>
                <a:gd name="connsiteY260" fmla="*/ 1086298 h 1652165"/>
                <a:gd name="connsiteX261" fmla="*/ 570732 w 1652008"/>
                <a:gd name="connsiteY261" fmla="*/ 1086298 h 1652165"/>
                <a:gd name="connsiteX262" fmla="*/ 565868 w 1652008"/>
                <a:gd name="connsiteY262" fmla="*/ 1091161 h 1652165"/>
                <a:gd name="connsiteX263" fmla="*/ 614506 w 1652008"/>
                <a:gd name="connsiteY263" fmla="*/ 950111 h 1652165"/>
                <a:gd name="connsiteX264" fmla="*/ 614506 w 1652008"/>
                <a:gd name="connsiteY264" fmla="*/ 950111 h 1652165"/>
                <a:gd name="connsiteX265" fmla="*/ 614506 w 1652008"/>
                <a:gd name="connsiteY265" fmla="*/ 950111 h 1652165"/>
                <a:gd name="connsiteX266" fmla="*/ 590187 w 1652008"/>
                <a:gd name="connsiteY266" fmla="*/ 979294 h 1652165"/>
                <a:gd name="connsiteX267" fmla="*/ 575596 w 1652008"/>
                <a:gd name="connsiteY267" fmla="*/ 993885 h 1652165"/>
                <a:gd name="connsiteX268" fmla="*/ 551277 w 1652008"/>
                <a:gd name="connsiteY268" fmla="*/ 989021 h 1652165"/>
                <a:gd name="connsiteX269" fmla="*/ 556140 w 1652008"/>
                <a:gd name="connsiteY269" fmla="*/ 950111 h 1652165"/>
                <a:gd name="connsiteX270" fmla="*/ 575596 w 1652008"/>
                <a:gd name="connsiteY270" fmla="*/ 950111 h 1652165"/>
                <a:gd name="connsiteX271" fmla="*/ 609642 w 1652008"/>
                <a:gd name="connsiteY271" fmla="*/ 945246 h 1652165"/>
                <a:gd name="connsiteX272" fmla="*/ 614506 w 1652008"/>
                <a:gd name="connsiteY272" fmla="*/ 950111 h 1652165"/>
                <a:gd name="connsiteX273" fmla="*/ 614506 w 1652008"/>
                <a:gd name="connsiteY273" fmla="*/ 950111 h 1652165"/>
                <a:gd name="connsiteX274" fmla="*/ 614506 w 1652008"/>
                <a:gd name="connsiteY274" fmla="*/ 950111 h 1652165"/>
                <a:gd name="connsiteX275" fmla="*/ 614506 w 1652008"/>
                <a:gd name="connsiteY275" fmla="*/ 950111 h 1652165"/>
                <a:gd name="connsiteX276" fmla="*/ 614506 w 1652008"/>
                <a:gd name="connsiteY276" fmla="*/ 702055 h 1652165"/>
                <a:gd name="connsiteX277" fmla="*/ 614506 w 1652008"/>
                <a:gd name="connsiteY277" fmla="*/ 702055 h 1652165"/>
                <a:gd name="connsiteX278" fmla="*/ 614506 w 1652008"/>
                <a:gd name="connsiteY278" fmla="*/ 702055 h 1652165"/>
                <a:gd name="connsiteX279" fmla="*/ 609642 w 1652008"/>
                <a:gd name="connsiteY279" fmla="*/ 702055 h 1652165"/>
                <a:gd name="connsiteX280" fmla="*/ 575596 w 1652008"/>
                <a:gd name="connsiteY280" fmla="*/ 697192 h 1652165"/>
                <a:gd name="connsiteX281" fmla="*/ 551277 w 1652008"/>
                <a:gd name="connsiteY281" fmla="*/ 692327 h 1652165"/>
                <a:gd name="connsiteX282" fmla="*/ 546413 w 1652008"/>
                <a:gd name="connsiteY282" fmla="*/ 668008 h 1652165"/>
                <a:gd name="connsiteX283" fmla="*/ 580460 w 1652008"/>
                <a:gd name="connsiteY283" fmla="*/ 653417 h 1652165"/>
                <a:gd name="connsiteX284" fmla="*/ 590187 w 1652008"/>
                <a:gd name="connsiteY284" fmla="*/ 668008 h 1652165"/>
                <a:gd name="connsiteX285" fmla="*/ 609642 w 1652008"/>
                <a:gd name="connsiteY285" fmla="*/ 697192 h 1652165"/>
                <a:gd name="connsiteX286" fmla="*/ 614506 w 1652008"/>
                <a:gd name="connsiteY286" fmla="*/ 702055 h 1652165"/>
                <a:gd name="connsiteX287" fmla="*/ 614506 w 1652008"/>
                <a:gd name="connsiteY287" fmla="*/ 702055 h 1652165"/>
                <a:gd name="connsiteX288" fmla="*/ 614506 w 1652008"/>
                <a:gd name="connsiteY288" fmla="*/ 702055 h 1652165"/>
                <a:gd name="connsiteX289" fmla="*/ 648553 w 1652008"/>
                <a:gd name="connsiteY289" fmla="*/ 760421 h 1652165"/>
                <a:gd name="connsiteX290" fmla="*/ 658281 w 1652008"/>
                <a:gd name="connsiteY290" fmla="*/ 765285 h 1652165"/>
                <a:gd name="connsiteX291" fmla="*/ 672872 w 1652008"/>
                <a:gd name="connsiteY291" fmla="*/ 779877 h 1652165"/>
                <a:gd name="connsiteX292" fmla="*/ 672872 w 1652008"/>
                <a:gd name="connsiteY292" fmla="*/ 779877 h 1652165"/>
                <a:gd name="connsiteX293" fmla="*/ 672872 w 1652008"/>
                <a:gd name="connsiteY293" fmla="*/ 779877 h 1652165"/>
                <a:gd name="connsiteX294" fmla="*/ 672872 w 1652008"/>
                <a:gd name="connsiteY294" fmla="*/ 779877 h 1652165"/>
                <a:gd name="connsiteX295" fmla="*/ 672872 w 1652008"/>
                <a:gd name="connsiteY295" fmla="*/ 779877 h 1652165"/>
                <a:gd name="connsiteX296" fmla="*/ 672872 w 1652008"/>
                <a:gd name="connsiteY296" fmla="*/ 779877 h 1652165"/>
                <a:gd name="connsiteX297" fmla="*/ 672872 w 1652008"/>
                <a:gd name="connsiteY297" fmla="*/ 779877 h 1652165"/>
                <a:gd name="connsiteX298" fmla="*/ 653417 w 1652008"/>
                <a:gd name="connsiteY298" fmla="*/ 784741 h 1652165"/>
                <a:gd name="connsiteX299" fmla="*/ 638825 w 1652008"/>
                <a:gd name="connsiteY299" fmla="*/ 784741 h 1652165"/>
                <a:gd name="connsiteX300" fmla="*/ 629098 w 1652008"/>
                <a:gd name="connsiteY300" fmla="*/ 770149 h 1652165"/>
                <a:gd name="connsiteX301" fmla="*/ 648553 w 1652008"/>
                <a:gd name="connsiteY301" fmla="*/ 760421 h 1652165"/>
                <a:gd name="connsiteX302" fmla="*/ 633962 w 1652008"/>
                <a:gd name="connsiteY302" fmla="*/ 877153 h 1652165"/>
                <a:gd name="connsiteX303" fmla="*/ 643689 w 1652008"/>
                <a:gd name="connsiteY303" fmla="*/ 857698 h 1652165"/>
                <a:gd name="connsiteX304" fmla="*/ 653417 w 1652008"/>
                <a:gd name="connsiteY304" fmla="*/ 857698 h 1652165"/>
                <a:gd name="connsiteX305" fmla="*/ 672872 w 1652008"/>
                <a:gd name="connsiteY305" fmla="*/ 862561 h 1652165"/>
                <a:gd name="connsiteX306" fmla="*/ 672872 w 1652008"/>
                <a:gd name="connsiteY306" fmla="*/ 862561 h 1652165"/>
                <a:gd name="connsiteX307" fmla="*/ 672872 w 1652008"/>
                <a:gd name="connsiteY307" fmla="*/ 862561 h 1652165"/>
                <a:gd name="connsiteX308" fmla="*/ 672872 w 1652008"/>
                <a:gd name="connsiteY308" fmla="*/ 862561 h 1652165"/>
                <a:gd name="connsiteX309" fmla="*/ 672872 w 1652008"/>
                <a:gd name="connsiteY309" fmla="*/ 862561 h 1652165"/>
                <a:gd name="connsiteX310" fmla="*/ 672872 w 1652008"/>
                <a:gd name="connsiteY310" fmla="*/ 862561 h 1652165"/>
                <a:gd name="connsiteX311" fmla="*/ 672872 w 1652008"/>
                <a:gd name="connsiteY311" fmla="*/ 862561 h 1652165"/>
                <a:gd name="connsiteX312" fmla="*/ 658281 w 1652008"/>
                <a:gd name="connsiteY312" fmla="*/ 877153 h 1652165"/>
                <a:gd name="connsiteX313" fmla="*/ 643689 w 1652008"/>
                <a:gd name="connsiteY313" fmla="*/ 882017 h 1652165"/>
                <a:gd name="connsiteX314" fmla="*/ 633962 w 1652008"/>
                <a:gd name="connsiteY314" fmla="*/ 877153 h 1652165"/>
                <a:gd name="connsiteX315" fmla="*/ 653417 w 1652008"/>
                <a:gd name="connsiteY315" fmla="*/ 1066842 h 1652165"/>
                <a:gd name="connsiteX316" fmla="*/ 668008 w 1652008"/>
                <a:gd name="connsiteY316" fmla="*/ 1057115 h 1652165"/>
                <a:gd name="connsiteX317" fmla="*/ 697192 w 1652008"/>
                <a:gd name="connsiteY317" fmla="*/ 1037660 h 1652165"/>
                <a:gd name="connsiteX318" fmla="*/ 697192 w 1652008"/>
                <a:gd name="connsiteY318" fmla="*/ 1037660 h 1652165"/>
                <a:gd name="connsiteX319" fmla="*/ 697192 w 1652008"/>
                <a:gd name="connsiteY319" fmla="*/ 1037660 h 1652165"/>
                <a:gd name="connsiteX320" fmla="*/ 702055 w 1652008"/>
                <a:gd name="connsiteY320" fmla="*/ 1037660 h 1652165"/>
                <a:gd name="connsiteX321" fmla="*/ 702055 w 1652008"/>
                <a:gd name="connsiteY321" fmla="*/ 1042523 h 1652165"/>
                <a:gd name="connsiteX322" fmla="*/ 702055 w 1652008"/>
                <a:gd name="connsiteY322" fmla="*/ 1042523 h 1652165"/>
                <a:gd name="connsiteX323" fmla="*/ 702055 w 1652008"/>
                <a:gd name="connsiteY323" fmla="*/ 1047387 h 1652165"/>
                <a:gd name="connsiteX324" fmla="*/ 697192 w 1652008"/>
                <a:gd name="connsiteY324" fmla="*/ 1081434 h 1652165"/>
                <a:gd name="connsiteX325" fmla="*/ 692327 w 1652008"/>
                <a:gd name="connsiteY325" fmla="*/ 1105753 h 1652165"/>
                <a:gd name="connsiteX326" fmla="*/ 668008 w 1652008"/>
                <a:gd name="connsiteY326" fmla="*/ 1110617 h 1652165"/>
                <a:gd name="connsiteX327" fmla="*/ 653417 w 1652008"/>
                <a:gd name="connsiteY327" fmla="*/ 1066842 h 1652165"/>
                <a:gd name="connsiteX328" fmla="*/ 740966 w 1652008"/>
                <a:gd name="connsiteY328" fmla="*/ 1271124 h 1652165"/>
                <a:gd name="connsiteX329" fmla="*/ 706919 w 1652008"/>
                <a:gd name="connsiteY329" fmla="*/ 1290579 h 1652165"/>
                <a:gd name="connsiteX330" fmla="*/ 672872 w 1652008"/>
                <a:gd name="connsiteY330" fmla="*/ 1246805 h 1652165"/>
                <a:gd name="connsiteX331" fmla="*/ 687464 w 1652008"/>
                <a:gd name="connsiteY331" fmla="*/ 1227349 h 1652165"/>
                <a:gd name="connsiteX332" fmla="*/ 721511 w 1652008"/>
                <a:gd name="connsiteY332" fmla="*/ 1188438 h 1652165"/>
                <a:gd name="connsiteX333" fmla="*/ 721511 w 1652008"/>
                <a:gd name="connsiteY333" fmla="*/ 1183575 h 1652165"/>
                <a:gd name="connsiteX334" fmla="*/ 721511 w 1652008"/>
                <a:gd name="connsiteY334" fmla="*/ 1183575 h 1652165"/>
                <a:gd name="connsiteX335" fmla="*/ 726374 w 1652008"/>
                <a:gd name="connsiteY335" fmla="*/ 1178710 h 1652165"/>
                <a:gd name="connsiteX336" fmla="*/ 731238 w 1652008"/>
                <a:gd name="connsiteY336" fmla="*/ 1183575 h 1652165"/>
                <a:gd name="connsiteX337" fmla="*/ 731238 w 1652008"/>
                <a:gd name="connsiteY337" fmla="*/ 1183575 h 1652165"/>
                <a:gd name="connsiteX338" fmla="*/ 731238 w 1652008"/>
                <a:gd name="connsiteY338" fmla="*/ 1188438 h 1652165"/>
                <a:gd name="connsiteX339" fmla="*/ 740966 w 1652008"/>
                <a:gd name="connsiteY339" fmla="*/ 1237076 h 1652165"/>
                <a:gd name="connsiteX340" fmla="*/ 740966 w 1652008"/>
                <a:gd name="connsiteY340" fmla="*/ 1271124 h 1652165"/>
                <a:gd name="connsiteX341" fmla="*/ 750694 w 1652008"/>
                <a:gd name="connsiteY341" fmla="*/ 867426 h 1652165"/>
                <a:gd name="connsiteX342" fmla="*/ 750694 w 1652008"/>
                <a:gd name="connsiteY342" fmla="*/ 867426 h 1652165"/>
                <a:gd name="connsiteX343" fmla="*/ 750694 w 1652008"/>
                <a:gd name="connsiteY343" fmla="*/ 867426 h 1652165"/>
                <a:gd name="connsiteX344" fmla="*/ 740966 w 1652008"/>
                <a:gd name="connsiteY344" fmla="*/ 877153 h 1652165"/>
                <a:gd name="connsiteX345" fmla="*/ 736102 w 1652008"/>
                <a:gd name="connsiteY345" fmla="*/ 882017 h 1652165"/>
                <a:gd name="connsiteX346" fmla="*/ 726374 w 1652008"/>
                <a:gd name="connsiteY346" fmla="*/ 882017 h 1652165"/>
                <a:gd name="connsiteX347" fmla="*/ 726374 w 1652008"/>
                <a:gd name="connsiteY347" fmla="*/ 867426 h 1652165"/>
                <a:gd name="connsiteX348" fmla="*/ 731238 w 1652008"/>
                <a:gd name="connsiteY348" fmla="*/ 867426 h 1652165"/>
                <a:gd name="connsiteX349" fmla="*/ 750694 w 1652008"/>
                <a:gd name="connsiteY349" fmla="*/ 867426 h 1652165"/>
                <a:gd name="connsiteX350" fmla="*/ 750694 w 1652008"/>
                <a:gd name="connsiteY350" fmla="*/ 867426 h 1652165"/>
                <a:gd name="connsiteX351" fmla="*/ 750694 w 1652008"/>
                <a:gd name="connsiteY351" fmla="*/ 867426 h 1652165"/>
                <a:gd name="connsiteX352" fmla="*/ 750694 w 1652008"/>
                <a:gd name="connsiteY352" fmla="*/ 867426 h 1652165"/>
                <a:gd name="connsiteX353" fmla="*/ 750694 w 1652008"/>
                <a:gd name="connsiteY353" fmla="*/ 867426 h 1652165"/>
                <a:gd name="connsiteX354" fmla="*/ 750694 w 1652008"/>
                <a:gd name="connsiteY354" fmla="*/ 784741 h 1652165"/>
                <a:gd name="connsiteX355" fmla="*/ 750694 w 1652008"/>
                <a:gd name="connsiteY355" fmla="*/ 784741 h 1652165"/>
                <a:gd name="connsiteX356" fmla="*/ 750694 w 1652008"/>
                <a:gd name="connsiteY356" fmla="*/ 784741 h 1652165"/>
                <a:gd name="connsiteX357" fmla="*/ 736102 w 1652008"/>
                <a:gd name="connsiteY357" fmla="*/ 784741 h 1652165"/>
                <a:gd name="connsiteX358" fmla="*/ 726374 w 1652008"/>
                <a:gd name="connsiteY358" fmla="*/ 784741 h 1652165"/>
                <a:gd name="connsiteX359" fmla="*/ 726374 w 1652008"/>
                <a:gd name="connsiteY359" fmla="*/ 775012 h 1652165"/>
                <a:gd name="connsiteX360" fmla="*/ 736102 w 1652008"/>
                <a:gd name="connsiteY360" fmla="*/ 770149 h 1652165"/>
                <a:gd name="connsiteX361" fmla="*/ 740966 w 1652008"/>
                <a:gd name="connsiteY361" fmla="*/ 775012 h 1652165"/>
                <a:gd name="connsiteX362" fmla="*/ 750694 w 1652008"/>
                <a:gd name="connsiteY362" fmla="*/ 784741 h 1652165"/>
                <a:gd name="connsiteX363" fmla="*/ 750694 w 1652008"/>
                <a:gd name="connsiteY363" fmla="*/ 784741 h 1652165"/>
                <a:gd name="connsiteX364" fmla="*/ 750694 w 1652008"/>
                <a:gd name="connsiteY364" fmla="*/ 784741 h 1652165"/>
                <a:gd name="connsiteX365" fmla="*/ 750694 w 1652008"/>
                <a:gd name="connsiteY365" fmla="*/ 784741 h 1652165"/>
                <a:gd name="connsiteX366" fmla="*/ 750694 w 1652008"/>
                <a:gd name="connsiteY366" fmla="*/ 784741 h 1652165"/>
                <a:gd name="connsiteX367" fmla="*/ 770149 w 1652008"/>
                <a:gd name="connsiteY367" fmla="*/ 633962 h 1652165"/>
                <a:gd name="connsiteX368" fmla="*/ 789604 w 1652008"/>
                <a:gd name="connsiteY368" fmla="*/ 643689 h 1652165"/>
                <a:gd name="connsiteX369" fmla="*/ 789604 w 1652008"/>
                <a:gd name="connsiteY369" fmla="*/ 653417 h 1652165"/>
                <a:gd name="connsiteX370" fmla="*/ 784740 w 1652008"/>
                <a:gd name="connsiteY370" fmla="*/ 672872 h 1652165"/>
                <a:gd name="connsiteX371" fmla="*/ 784740 w 1652008"/>
                <a:gd name="connsiteY371" fmla="*/ 672872 h 1652165"/>
                <a:gd name="connsiteX372" fmla="*/ 784740 w 1652008"/>
                <a:gd name="connsiteY372" fmla="*/ 672872 h 1652165"/>
                <a:gd name="connsiteX373" fmla="*/ 784740 w 1652008"/>
                <a:gd name="connsiteY373" fmla="*/ 672872 h 1652165"/>
                <a:gd name="connsiteX374" fmla="*/ 784740 w 1652008"/>
                <a:gd name="connsiteY374" fmla="*/ 672872 h 1652165"/>
                <a:gd name="connsiteX375" fmla="*/ 784740 w 1652008"/>
                <a:gd name="connsiteY375" fmla="*/ 672872 h 1652165"/>
                <a:gd name="connsiteX376" fmla="*/ 784740 w 1652008"/>
                <a:gd name="connsiteY376" fmla="*/ 672872 h 1652165"/>
                <a:gd name="connsiteX377" fmla="*/ 770149 w 1652008"/>
                <a:gd name="connsiteY377" fmla="*/ 658281 h 1652165"/>
                <a:gd name="connsiteX378" fmla="*/ 765285 w 1652008"/>
                <a:gd name="connsiteY378" fmla="*/ 643689 h 1652165"/>
                <a:gd name="connsiteX379" fmla="*/ 770149 w 1652008"/>
                <a:gd name="connsiteY379" fmla="*/ 633962 h 1652165"/>
                <a:gd name="connsiteX380" fmla="*/ 779877 w 1652008"/>
                <a:gd name="connsiteY380" fmla="*/ 911200 h 1652165"/>
                <a:gd name="connsiteX381" fmla="*/ 779877 w 1652008"/>
                <a:gd name="connsiteY381" fmla="*/ 920927 h 1652165"/>
                <a:gd name="connsiteX382" fmla="*/ 770149 w 1652008"/>
                <a:gd name="connsiteY382" fmla="*/ 920927 h 1652165"/>
                <a:gd name="connsiteX383" fmla="*/ 765285 w 1652008"/>
                <a:gd name="connsiteY383" fmla="*/ 911200 h 1652165"/>
                <a:gd name="connsiteX384" fmla="*/ 770149 w 1652008"/>
                <a:gd name="connsiteY384" fmla="*/ 906336 h 1652165"/>
                <a:gd name="connsiteX385" fmla="*/ 779877 w 1652008"/>
                <a:gd name="connsiteY385" fmla="*/ 901472 h 1652165"/>
                <a:gd name="connsiteX386" fmla="*/ 779877 w 1652008"/>
                <a:gd name="connsiteY386" fmla="*/ 901472 h 1652165"/>
                <a:gd name="connsiteX387" fmla="*/ 779877 w 1652008"/>
                <a:gd name="connsiteY387" fmla="*/ 901472 h 1652165"/>
                <a:gd name="connsiteX388" fmla="*/ 779877 w 1652008"/>
                <a:gd name="connsiteY388" fmla="*/ 901472 h 1652165"/>
                <a:gd name="connsiteX389" fmla="*/ 779877 w 1652008"/>
                <a:gd name="connsiteY389" fmla="*/ 901472 h 1652165"/>
                <a:gd name="connsiteX390" fmla="*/ 779877 w 1652008"/>
                <a:gd name="connsiteY390" fmla="*/ 901472 h 1652165"/>
                <a:gd name="connsiteX391" fmla="*/ 779877 w 1652008"/>
                <a:gd name="connsiteY391" fmla="*/ 901472 h 1652165"/>
                <a:gd name="connsiteX392" fmla="*/ 779877 w 1652008"/>
                <a:gd name="connsiteY392" fmla="*/ 911200 h 1652165"/>
                <a:gd name="connsiteX393" fmla="*/ 779877 w 1652008"/>
                <a:gd name="connsiteY393" fmla="*/ 750693 h 1652165"/>
                <a:gd name="connsiteX394" fmla="*/ 779877 w 1652008"/>
                <a:gd name="connsiteY394" fmla="*/ 750693 h 1652165"/>
                <a:gd name="connsiteX395" fmla="*/ 779877 w 1652008"/>
                <a:gd name="connsiteY395" fmla="*/ 750693 h 1652165"/>
                <a:gd name="connsiteX396" fmla="*/ 779877 w 1652008"/>
                <a:gd name="connsiteY396" fmla="*/ 750693 h 1652165"/>
                <a:gd name="connsiteX397" fmla="*/ 770149 w 1652008"/>
                <a:gd name="connsiteY397" fmla="*/ 740966 h 1652165"/>
                <a:gd name="connsiteX398" fmla="*/ 765285 w 1652008"/>
                <a:gd name="connsiteY398" fmla="*/ 736102 h 1652165"/>
                <a:gd name="connsiteX399" fmla="*/ 765285 w 1652008"/>
                <a:gd name="connsiteY399" fmla="*/ 726374 h 1652165"/>
                <a:gd name="connsiteX400" fmla="*/ 779877 w 1652008"/>
                <a:gd name="connsiteY400" fmla="*/ 726374 h 1652165"/>
                <a:gd name="connsiteX401" fmla="*/ 779877 w 1652008"/>
                <a:gd name="connsiteY401" fmla="*/ 731238 h 1652165"/>
                <a:gd name="connsiteX402" fmla="*/ 779877 w 1652008"/>
                <a:gd name="connsiteY402" fmla="*/ 750693 h 1652165"/>
                <a:gd name="connsiteX403" fmla="*/ 779877 w 1652008"/>
                <a:gd name="connsiteY403" fmla="*/ 750693 h 1652165"/>
                <a:gd name="connsiteX404" fmla="*/ 779877 w 1652008"/>
                <a:gd name="connsiteY404" fmla="*/ 750693 h 1652165"/>
                <a:gd name="connsiteX405" fmla="*/ 779877 w 1652008"/>
                <a:gd name="connsiteY405" fmla="*/ 750693 h 1652165"/>
                <a:gd name="connsiteX406" fmla="*/ 789604 w 1652008"/>
                <a:gd name="connsiteY406" fmla="*/ 1008476 h 1652165"/>
                <a:gd name="connsiteX407" fmla="*/ 775013 w 1652008"/>
                <a:gd name="connsiteY407" fmla="*/ 1018204 h 1652165"/>
                <a:gd name="connsiteX408" fmla="*/ 760421 w 1652008"/>
                <a:gd name="connsiteY408" fmla="*/ 998749 h 1652165"/>
                <a:gd name="connsiteX409" fmla="*/ 765285 w 1652008"/>
                <a:gd name="connsiteY409" fmla="*/ 989021 h 1652165"/>
                <a:gd name="connsiteX410" fmla="*/ 779877 w 1652008"/>
                <a:gd name="connsiteY410" fmla="*/ 974430 h 1652165"/>
                <a:gd name="connsiteX411" fmla="*/ 779877 w 1652008"/>
                <a:gd name="connsiteY411" fmla="*/ 974430 h 1652165"/>
                <a:gd name="connsiteX412" fmla="*/ 779877 w 1652008"/>
                <a:gd name="connsiteY412" fmla="*/ 974430 h 1652165"/>
                <a:gd name="connsiteX413" fmla="*/ 779877 w 1652008"/>
                <a:gd name="connsiteY413" fmla="*/ 974430 h 1652165"/>
                <a:gd name="connsiteX414" fmla="*/ 779877 w 1652008"/>
                <a:gd name="connsiteY414" fmla="*/ 974430 h 1652165"/>
                <a:gd name="connsiteX415" fmla="*/ 779877 w 1652008"/>
                <a:gd name="connsiteY415" fmla="*/ 974430 h 1652165"/>
                <a:gd name="connsiteX416" fmla="*/ 779877 w 1652008"/>
                <a:gd name="connsiteY416" fmla="*/ 974430 h 1652165"/>
                <a:gd name="connsiteX417" fmla="*/ 784740 w 1652008"/>
                <a:gd name="connsiteY417" fmla="*/ 993885 h 1652165"/>
                <a:gd name="connsiteX418" fmla="*/ 789604 w 1652008"/>
                <a:gd name="connsiteY418" fmla="*/ 1008476 h 1652165"/>
                <a:gd name="connsiteX419" fmla="*/ 847970 w 1652008"/>
                <a:gd name="connsiteY419" fmla="*/ 1125209 h 1652165"/>
                <a:gd name="connsiteX420" fmla="*/ 828515 w 1652008"/>
                <a:gd name="connsiteY420" fmla="*/ 1144664 h 1652165"/>
                <a:gd name="connsiteX421" fmla="*/ 799332 w 1652008"/>
                <a:gd name="connsiteY421" fmla="*/ 1120345 h 1652165"/>
                <a:gd name="connsiteX422" fmla="*/ 804196 w 1652008"/>
                <a:gd name="connsiteY422" fmla="*/ 1105753 h 1652165"/>
                <a:gd name="connsiteX423" fmla="*/ 818787 w 1652008"/>
                <a:gd name="connsiteY423" fmla="*/ 1076570 h 1652165"/>
                <a:gd name="connsiteX424" fmla="*/ 818787 w 1652008"/>
                <a:gd name="connsiteY424" fmla="*/ 1071706 h 1652165"/>
                <a:gd name="connsiteX425" fmla="*/ 818787 w 1652008"/>
                <a:gd name="connsiteY425" fmla="*/ 1071706 h 1652165"/>
                <a:gd name="connsiteX426" fmla="*/ 823651 w 1652008"/>
                <a:gd name="connsiteY426" fmla="*/ 1066842 h 1652165"/>
                <a:gd name="connsiteX427" fmla="*/ 828515 w 1652008"/>
                <a:gd name="connsiteY427" fmla="*/ 1071706 h 1652165"/>
                <a:gd name="connsiteX428" fmla="*/ 828515 w 1652008"/>
                <a:gd name="connsiteY428" fmla="*/ 1071706 h 1652165"/>
                <a:gd name="connsiteX429" fmla="*/ 828515 w 1652008"/>
                <a:gd name="connsiteY429" fmla="*/ 1076570 h 1652165"/>
                <a:gd name="connsiteX430" fmla="*/ 843106 w 1652008"/>
                <a:gd name="connsiteY430" fmla="*/ 1105753 h 1652165"/>
                <a:gd name="connsiteX431" fmla="*/ 847970 w 1652008"/>
                <a:gd name="connsiteY431" fmla="*/ 1125209 h 1652165"/>
                <a:gd name="connsiteX432" fmla="*/ 823651 w 1652008"/>
                <a:gd name="connsiteY432" fmla="*/ 740966 h 1652165"/>
                <a:gd name="connsiteX433" fmla="*/ 818787 w 1652008"/>
                <a:gd name="connsiteY433" fmla="*/ 731238 h 1652165"/>
                <a:gd name="connsiteX434" fmla="*/ 818787 w 1652008"/>
                <a:gd name="connsiteY434" fmla="*/ 721511 h 1652165"/>
                <a:gd name="connsiteX435" fmla="*/ 823651 w 1652008"/>
                <a:gd name="connsiteY435" fmla="*/ 716647 h 1652165"/>
                <a:gd name="connsiteX436" fmla="*/ 833379 w 1652008"/>
                <a:gd name="connsiteY436" fmla="*/ 726374 h 1652165"/>
                <a:gd name="connsiteX437" fmla="*/ 833379 w 1652008"/>
                <a:gd name="connsiteY437" fmla="*/ 731238 h 1652165"/>
                <a:gd name="connsiteX438" fmla="*/ 823651 w 1652008"/>
                <a:gd name="connsiteY438" fmla="*/ 740966 h 1652165"/>
                <a:gd name="connsiteX439" fmla="*/ 823651 w 1652008"/>
                <a:gd name="connsiteY439" fmla="*/ 740966 h 1652165"/>
                <a:gd name="connsiteX440" fmla="*/ 823651 w 1652008"/>
                <a:gd name="connsiteY440" fmla="*/ 740966 h 1652165"/>
                <a:gd name="connsiteX441" fmla="*/ 823651 w 1652008"/>
                <a:gd name="connsiteY441" fmla="*/ 740966 h 1652165"/>
                <a:gd name="connsiteX442" fmla="*/ 823651 w 1652008"/>
                <a:gd name="connsiteY442" fmla="*/ 740966 h 1652165"/>
                <a:gd name="connsiteX443" fmla="*/ 823651 w 1652008"/>
                <a:gd name="connsiteY443" fmla="*/ 740966 h 1652165"/>
                <a:gd name="connsiteX444" fmla="*/ 823651 w 1652008"/>
                <a:gd name="connsiteY444" fmla="*/ 740966 h 1652165"/>
                <a:gd name="connsiteX445" fmla="*/ 818787 w 1652008"/>
                <a:gd name="connsiteY445" fmla="*/ 920927 h 1652165"/>
                <a:gd name="connsiteX446" fmla="*/ 823651 w 1652008"/>
                <a:gd name="connsiteY446" fmla="*/ 911200 h 1652165"/>
                <a:gd name="connsiteX447" fmla="*/ 823651 w 1652008"/>
                <a:gd name="connsiteY447" fmla="*/ 911200 h 1652165"/>
                <a:gd name="connsiteX448" fmla="*/ 823651 w 1652008"/>
                <a:gd name="connsiteY448" fmla="*/ 911200 h 1652165"/>
                <a:gd name="connsiteX449" fmla="*/ 823651 w 1652008"/>
                <a:gd name="connsiteY449" fmla="*/ 911200 h 1652165"/>
                <a:gd name="connsiteX450" fmla="*/ 823651 w 1652008"/>
                <a:gd name="connsiteY450" fmla="*/ 911200 h 1652165"/>
                <a:gd name="connsiteX451" fmla="*/ 823651 w 1652008"/>
                <a:gd name="connsiteY451" fmla="*/ 911200 h 1652165"/>
                <a:gd name="connsiteX452" fmla="*/ 823651 w 1652008"/>
                <a:gd name="connsiteY452" fmla="*/ 911200 h 1652165"/>
                <a:gd name="connsiteX453" fmla="*/ 828515 w 1652008"/>
                <a:gd name="connsiteY453" fmla="*/ 920927 h 1652165"/>
                <a:gd name="connsiteX454" fmla="*/ 828515 w 1652008"/>
                <a:gd name="connsiteY454" fmla="*/ 930656 h 1652165"/>
                <a:gd name="connsiteX455" fmla="*/ 823651 w 1652008"/>
                <a:gd name="connsiteY455" fmla="*/ 935519 h 1652165"/>
                <a:gd name="connsiteX456" fmla="*/ 813923 w 1652008"/>
                <a:gd name="connsiteY456" fmla="*/ 925791 h 1652165"/>
                <a:gd name="connsiteX457" fmla="*/ 818787 w 1652008"/>
                <a:gd name="connsiteY457" fmla="*/ 920927 h 1652165"/>
                <a:gd name="connsiteX458" fmla="*/ 838242 w 1652008"/>
                <a:gd name="connsiteY458" fmla="*/ 546413 h 1652165"/>
                <a:gd name="connsiteX459" fmla="*/ 823651 w 1652008"/>
                <a:gd name="connsiteY459" fmla="*/ 575596 h 1652165"/>
                <a:gd name="connsiteX460" fmla="*/ 823651 w 1652008"/>
                <a:gd name="connsiteY460" fmla="*/ 580459 h 1652165"/>
                <a:gd name="connsiteX461" fmla="*/ 823651 w 1652008"/>
                <a:gd name="connsiteY461" fmla="*/ 580459 h 1652165"/>
                <a:gd name="connsiteX462" fmla="*/ 818787 w 1652008"/>
                <a:gd name="connsiteY462" fmla="*/ 585323 h 1652165"/>
                <a:gd name="connsiteX463" fmla="*/ 813923 w 1652008"/>
                <a:gd name="connsiteY463" fmla="*/ 580459 h 1652165"/>
                <a:gd name="connsiteX464" fmla="*/ 813923 w 1652008"/>
                <a:gd name="connsiteY464" fmla="*/ 580459 h 1652165"/>
                <a:gd name="connsiteX465" fmla="*/ 813923 w 1652008"/>
                <a:gd name="connsiteY465" fmla="*/ 575596 h 1652165"/>
                <a:gd name="connsiteX466" fmla="*/ 799332 w 1652008"/>
                <a:gd name="connsiteY466" fmla="*/ 546413 h 1652165"/>
                <a:gd name="connsiteX467" fmla="*/ 794468 w 1652008"/>
                <a:gd name="connsiteY467" fmla="*/ 522093 h 1652165"/>
                <a:gd name="connsiteX468" fmla="*/ 813923 w 1652008"/>
                <a:gd name="connsiteY468" fmla="*/ 502638 h 1652165"/>
                <a:gd name="connsiteX469" fmla="*/ 843106 w 1652008"/>
                <a:gd name="connsiteY469" fmla="*/ 526957 h 1652165"/>
                <a:gd name="connsiteX470" fmla="*/ 838242 w 1652008"/>
                <a:gd name="connsiteY470" fmla="*/ 546413 h 1652165"/>
                <a:gd name="connsiteX471" fmla="*/ 857698 w 1652008"/>
                <a:gd name="connsiteY471" fmla="*/ 638826 h 1652165"/>
                <a:gd name="connsiteX472" fmla="*/ 872289 w 1652008"/>
                <a:gd name="connsiteY472" fmla="*/ 629097 h 1652165"/>
                <a:gd name="connsiteX473" fmla="*/ 886881 w 1652008"/>
                <a:gd name="connsiteY473" fmla="*/ 648553 h 1652165"/>
                <a:gd name="connsiteX474" fmla="*/ 882017 w 1652008"/>
                <a:gd name="connsiteY474" fmla="*/ 658281 h 1652165"/>
                <a:gd name="connsiteX475" fmla="*/ 867426 w 1652008"/>
                <a:gd name="connsiteY475" fmla="*/ 672872 h 1652165"/>
                <a:gd name="connsiteX476" fmla="*/ 867426 w 1652008"/>
                <a:gd name="connsiteY476" fmla="*/ 672872 h 1652165"/>
                <a:gd name="connsiteX477" fmla="*/ 867426 w 1652008"/>
                <a:gd name="connsiteY477" fmla="*/ 672872 h 1652165"/>
                <a:gd name="connsiteX478" fmla="*/ 867426 w 1652008"/>
                <a:gd name="connsiteY478" fmla="*/ 672872 h 1652165"/>
                <a:gd name="connsiteX479" fmla="*/ 867426 w 1652008"/>
                <a:gd name="connsiteY479" fmla="*/ 672872 h 1652165"/>
                <a:gd name="connsiteX480" fmla="*/ 867426 w 1652008"/>
                <a:gd name="connsiteY480" fmla="*/ 672872 h 1652165"/>
                <a:gd name="connsiteX481" fmla="*/ 867426 w 1652008"/>
                <a:gd name="connsiteY481" fmla="*/ 672872 h 1652165"/>
                <a:gd name="connsiteX482" fmla="*/ 862561 w 1652008"/>
                <a:gd name="connsiteY482" fmla="*/ 653417 h 1652165"/>
                <a:gd name="connsiteX483" fmla="*/ 857698 w 1652008"/>
                <a:gd name="connsiteY483" fmla="*/ 638826 h 1652165"/>
                <a:gd name="connsiteX484" fmla="*/ 862561 w 1652008"/>
                <a:gd name="connsiteY484" fmla="*/ 896608 h 1652165"/>
                <a:gd name="connsiteX485" fmla="*/ 862561 w 1652008"/>
                <a:gd name="connsiteY485" fmla="*/ 896608 h 1652165"/>
                <a:gd name="connsiteX486" fmla="*/ 862561 w 1652008"/>
                <a:gd name="connsiteY486" fmla="*/ 896608 h 1652165"/>
                <a:gd name="connsiteX487" fmla="*/ 862561 w 1652008"/>
                <a:gd name="connsiteY487" fmla="*/ 896608 h 1652165"/>
                <a:gd name="connsiteX488" fmla="*/ 862561 w 1652008"/>
                <a:gd name="connsiteY488" fmla="*/ 896608 h 1652165"/>
                <a:gd name="connsiteX489" fmla="*/ 862561 w 1652008"/>
                <a:gd name="connsiteY489" fmla="*/ 896608 h 1652165"/>
                <a:gd name="connsiteX490" fmla="*/ 862561 w 1652008"/>
                <a:gd name="connsiteY490" fmla="*/ 896608 h 1652165"/>
                <a:gd name="connsiteX491" fmla="*/ 872289 w 1652008"/>
                <a:gd name="connsiteY491" fmla="*/ 901472 h 1652165"/>
                <a:gd name="connsiteX492" fmla="*/ 877153 w 1652008"/>
                <a:gd name="connsiteY492" fmla="*/ 906336 h 1652165"/>
                <a:gd name="connsiteX493" fmla="*/ 877153 w 1652008"/>
                <a:gd name="connsiteY493" fmla="*/ 916064 h 1652165"/>
                <a:gd name="connsiteX494" fmla="*/ 862561 w 1652008"/>
                <a:gd name="connsiteY494" fmla="*/ 916064 h 1652165"/>
                <a:gd name="connsiteX495" fmla="*/ 862561 w 1652008"/>
                <a:gd name="connsiteY495" fmla="*/ 911200 h 1652165"/>
                <a:gd name="connsiteX496" fmla="*/ 862561 w 1652008"/>
                <a:gd name="connsiteY496" fmla="*/ 896608 h 1652165"/>
                <a:gd name="connsiteX497" fmla="*/ 882017 w 1652008"/>
                <a:gd name="connsiteY497" fmla="*/ 740966 h 1652165"/>
                <a:gd name="connsiteX498" fmla="*/ 882017 w 1652008"/>
                <a:gd name="connsiteY498" fmla="*/ 740966 h 1652165"/>
                <a:gd name="connsiteX499" fmla="*/ 867426 w 1652008"/>
                <a:gd name="connsiteY499" fmla="*/ 750693 h 1652165"/>
                <a:gd name="connsiteX500" fmla="*/ 867426 w 1652008"/>
                <a:gd name="connsiteY500" fmla="*/ 750693 h 1652165"/>
                <a:gd name="connsiteX501" fmla="*/ 867426 w 1652008"/>
                <a:gd name="connsiteY501" fmla="*/ 750693 h 1652165"/>
                <a:gd name="connsiteX502" fmla="*/ 867426 w 1652008"/>
                <a:gd name="connsiteY502" fmla="*/ 750693 h 1652165"/>
                <a:gd name="connsiteX503" fmla="*/ 867426 w 1652008"/>
                <a:gd name="connsiteY503" fmla="*/ 750693 h 1652165"/>
                <a:gd name="connsiteX504" fmla="*/ 867426 w 1652008"/>
                <a:gd name="connsiteY504" fmla="*/ 750693 h 1652165"/>
                <a:gd name="connsiteX505" fmla="*/ 867426 w 1652008"/>
                <a:gd name="connsiteY505" fmla="*/ 750693 h 1652165"/>
                <a:gd name="connsiteX506" fmla="*/ 867426 w 1652008"/>
                <a:gd name="connsiteY506" fmla="*/ 740966 h 1652165"/>
                <a:gd name="connsiteX507" fmla="*/ 867426 w 1652008"/>
                <a:gd name="connsiteY507" fmla="*/ 731238 h 1652165"/>
                <a:gd name="connsiteX508" fmla="*/ 877153 w 1652008"/>
                <a:gd name="connsiteY508" fmla="*/ 731238 h 1652165"/>
                <a:gd name="connsiteX509" fmla="*/ 882017 w 1652008"/>
                <a:gd name="connsiteY509" fmla="*/ 740966 h 1652165"/>
                <a:gd name="connsiteX510" fmla="*/ 877153 w 1652008"/>
                <a:gd name="connsiteY510" fmla="*/ 1018204 h 1652165"/>
                <a:gd name="connsiteX511" fmla="*/ 857698 w 1652008"/>
                <a:gd name="connsiteY511" fmla="*/ 1008476 h 1652165"/>
                <a:gd name="connsiteX512" fmla="*/ 857698 w 1652008"/>
                <a:gd name="connsiteY512" fmla="*/ 998749 h 1652165"/>
                <a:gd name="connsiteX513" fmla="*/ 862561 w 1652008"/>
                <a:gd name="connsiteY513" fmla="*/ 979294 h 1652165"/>
                <a:gd name="connsiteX514" fmla="*/ 862561 w 1652008"/>
                <a:gd name="connsiteY514" fmla="*/ 979294 h 1652165"/>
                <a:gd name="connsiteX515" fmla="*/ 862561 w 1652008"/>
                <a:gd name="connsiteY515" fmla="*/ 979294 h 1652165"/>
                <a:gd name="connsiteX516" fmla="*/ 862561 w 1652008"/>
                <a:gd name="connsiteY516" fmla="*/ 979294 h 1652165"/>
                <a:gd name="connsiteX517" fmla="*/ 862561 w 1652008"/>
                <a:gd name="connsiteY517" fmla="*/ 979294 h 1652165"/>
                <a:gd name="connsiteX518" fmla="*/ 862561 w 1652008"/>
                <a:gd name="connsiteY518" fmla="*/ 979294 h 1652165"/>
                <a:gd name="connsiteX519" fmla="*/ 862561 w 1652008"/>
                <a:gd name="connsiteY519" fmla="*/ 979294 h 1652165"/>
                <a:gd name="connsiteX520" fmla="*/ 877153 w 1652008"/>
                <a:gd name="connsiteY520" fmla="*/ 993885 h 1652165"/>
                <a:gd name="connsiteX521" fmla="*/ 882017 w 1652008"/>
                <a:gd name="connsiteY521" fmla="*/ 1008476 h 1652165"/>
                <a:gd name="connsiteX522" fmla="*/ 877153 w 1652008"/>
                <a:gd name="connsiteY522" fmla="*/ 1018204 h 1652165"/>
                <a:gd name="connsiteX523" fmla="*/ 1178710 w 1652008"/>
                <a:gd name="connsiteY523" fmla="*/ 726374 h 1652165"/>
                <a:gd name="connsiteX524" fmla="*/ 1178710 w 1652008"/>
                <a:gd name="connsiteY524" fmla="*/ 726374 h 1652165"/>
                <a:gd name="connsiteX525" fmla="*/ 1178710 w 1652008"/>
                <a:gd name="connsiteY525" fmla="*/ 726374 h 1652165"/>
                <a:gd name="connsiteX526" fmla="*/ 1222485 w 1652008"/>
                <a:gd name="connsiteY526" fmla="*/ 692327 h 1652165"/>
                <a:gd name="connsiteX527" fmla="*/ 1251668 w 1652008"/>
                <a:gd name="connsiteY527" fmla="*/ 672872 h 1652165"/>
                <a:gd name="connsiteX528" fmla="*/ 1285715 w 1652008"/>
                <a:gd name="connsiteY528" fmla="*/ 692327 h 1652165"/>
                <a:gd name="connsiteX529" fmla="*/ 1261396 w 1652008"/>
                <a:gd name="connsiteY529" fmla="*/ 745830 h 1652165"/>
                <a:gd name="connsiteX530" fmla="*/ 1237077 w 1652008"/>
                <a:gd name="connsiteY530" fmla="*/ 740966 h 1652165"/>
                <a:gd name="connsiteX531" fmla="*/ 1188438 w 1652008"/>
                <a:gd name="connsiteY531" fmla="*/ 731238 h 1652165"/>
                <a:gd name="connsiteX532" fmla="*/ 1183575 w 1652008"/>
                <a:gd name="connsiteY532" fmla="*/ 731238 h 1652165"/>
                <a:gd name="connsiteX533" fmla="*/ 1183575 w 1652008"/>
                <a:gd name="connsiteY533" fmla="*/ 731238 h 1652165"/>
                <a:gd name="connsiteX534" fmla="*/ 1178710 w 1652008"/>
                <a:gd name="connsiteY534" fmla="*/ 726374 h 1652165"/>
                <a:gd name="connsiteX535" fmla="*/ 1178710 w 1652008"/>
                <a:gd name="connsiteY535" fmla="*/ 726374 h 1652165"/>
                <a:gd name="connsiteX536" fmla="*/ 1081434 w 1652008"/>
                <a:gd name="connsiteY536" fmla="*/ 561004 h 1652165"/>
                <a:gd name="connsiteX537" fmla="*/ 1081434 w 1652008"/>
                <a:gd name="connsiteY537" fmla="*/ 561004 h 1652165"/>
                <a:gd name="connsiteX538" fmla="*/ 1081434 w 1652008"/>
                <a:gd name="connsiteY538" fmla="*/ 561004 h 1652165"/>
                <a:gd name="connsiteX539" fmla="*/ 1100889 w 1652008"/>
                <a:gd name="connsiteY539" fmla="*/ 507502 h 1652165"/>
                <a:gd name="connsiteX540" fmla="*/ 1115481 w 1652008"/>
                <a:gd name="connsiteY540" fmla="*/ 478319 h 1652165"/>
                <a:gd name="connsiteX541" fmla="*/ 1154391 w 1652008"/>
                <a:gd name="connsiteY541" fmla="*/ 478319 h 1652165"/>
                <a:gd name="connsiteX542" fmla="*/ 1159255 w 1652008"/>
                <a:gd name="connsiteY542" fmla="*/ 531821 h 1652165"/>
                <a:gd name="connsiteX543" fmla="*/ 1134936 w 1652008"/>
                <a:gd name="connsiteY543" fmla="*/ 541549 h 1652165"/>
                <a:gd name="connsiteX544" fmla="*/ 1086298 w 1652008"/>
                <a:gd name="connsiteY544" fmla="*/ 561004 h 1652165"/>
                <a:gd name="connsiteX545" fmla="*/ 1081434 w 1652008"/>
                <a:gd name="connsiteY545" fmla="*/ 565868 h 1652165"/>
                <a:gd name="connsiteX546" fmla="*/ 1081434 w 1652008"/>
                <a:gd name="connsiteY546" fmla="*/ 565868 h 1652165"/>
                <a:gd name="connsiteX547" fmla="*/ 1076570 w 1652008"/>
                <a:gd name="connsiteY547" fmla="*/ 565868 h 1652165"/>
                <a:gd name="connsiteX548" fmla="*/ 1081434 w 1652008"/>
                <a:gd name="connsiteY548" fmla="*/ 561004 h 1652165"/>
                <a:gd name="connsiteX549" fmla="*/ 1066843 w 1652008"/>
                <a:gd name="connsiteY549" fmla="*/ 823651 h 1652165"/>
                <a:gd name="connsiteX550" fmla="*/ 1066843 w 1652008"/>
                <a:gd name="connsiteY550" fmla="*/ 823651 h 1652165"/>
                <a:gd name="connsiteX551" fmla="*/ 1066843 w 1652008"/>
                <a:gd name="connsiteY551" fmla="*/ 823651 h 1652165"/>
                <a:gd name="connsiteX552" fmla="*/ 1071706 w 1652008"/>
                <a:gd name="connsiteY552" fmla="*/ 818787 h 1652165"/>
                <a:gd name="connsiteX553" fmla="*/ 1100889 w 1652008"/>
                <a:gd name="connsiteY553" fmla="*/ 804196 h 1652165"/>
                <a:gd name="connsiteX554" fmla="*/ 1125208 w 1652008"/>
                <a:gd name="connsiteY554" fmla="*/ 799332 h 1652165"/>
                <a:gd name="connsiteX555" fmla="*/ 1144664 w 1652008"/>
                <a:gd name="connsiteY555" fmla="*/ 818787 h 1652165"/>
                <a:gd name="connsiteX556" fmla="*/ 1120345 w 1652008"/>
                <a:gd name="connsiteY556" fmla="*/ 847970 h 1652165"/>
                <a:gd name="connsiteX557" fmla="*/ 1105753 w 1652008"/>
                <a:gd name="connsiteY557" fmla="*/ 843106 h 1652165"/>
                <a:gd name="connsiteX558" fmla="*/ 1076570 w 1652008"/>
                <a:gd name="connsiteY558" fmla="*/ 828515 h 1652165"/>
                <a:gd name="connsiteX559" fmla="*/ 1066843 w 1652008"/>
                <a:gd name="connsiteY559" fmla="*/ 823651 h 1652165"/>
                <a:gd name="connsiteX560" fmla="*/ 1066843 w 1652008"/>
                <a:gd name="connsiteY560" fmla="*/ 823651 h 1652165"/>
                <a:gd name="connsiteX561" fmla="*/ 1066843 w 1652008"/>
                <a:gd name="connsiteY561" fmla="*/ 823651 h 1652165"/>
                <a:gd name="connsiteX562" fmla="*/ 1032796 w 1652008"/>
                <a:gd name="connsiteY562" fmla="*/ 702055 h 1652165"/>
                <a:gd name="connsiteX563" fmla="*/ 1032796 w 1652008"/>
                <a:gd name="connsiteY563" fmla="*/ 702055 h 1652165"/>
                <a:gd name="connsiteX564" fmla="*/ 1032796 w 1652008"/>
                <a:gd name="connsiteY564" fmla="*/ 702055 h 1652165"/>
                <a:gd name="connsiteX565" fmla="*/ 1057115 w 1652008"/>
                <a:gd name="connsiteY565" fmla="*/ 672872 h 1652165"/>
                <a:gd name="connsiteX566" fmla="*/ 1071706 w 1652008"/>
                <a:gd name="connsiteY566" fmla="*/ 658281 h 1652165"/>
                <a:gd name="connsiteX567" fmla="*/ 1096025 w 1652008"/>
                <a:gd name="connsiteY567" fmla="*/ 663145 h 1652165"/>
                <a:gd name="connsiteX568" fmla="*/ 1091162 w 1652008"/>
                <a:gd name="connsiteY568" fmla="*/ 702055 h 1652165"/>
                <a:gd name="connsiteX569" fmla="*/ 1071706 w 1652008"/>
                <a:gd name="connsiteY569" fmla="*/ 702055 h 1652165"/>
                <a:gd name="connsiteX570" fmla="*/ 1037660 w 1652008"/>
                <a:gd name="connsiteY570" fmla="*/ 706919 h 1652165"/>
                <a:gd name="connsiteX571" fmla="*/ 1032796 w 1652008"/>
                <a:gd name="connsiteY571" fmla="*/ 702055 h 1652165"/>
                <a:gd name="connsiteX572" fmla="*/ 1032796 w 1652008"/>
                <a:gd name="connsiteY572" fmla="*/ 702055 h 1652165"/>
                <a:gd name="connsiteX573" fmla="*/ 1032796 w 1652008"/>
                <a:gd name="connsiteY573" fmla="*/ 702055 h 1652165"/>
                <a:gd name="connsiteX574" fmla="*/ 1032796 w 1652008"/>
                <a:gd name="connsiteY574" fmla="*/ 702055 h 1652165"/>
                <a:gd name="connsiteX575" fmla="*/ 1013340 w 1652008"/>
                <a:gd name="connsiteY575" fmla="*/ 770149 h 1652165"/>
                <a:gd name="connsiteX576" fmla="*/ 1003613 w 1652008"/>
                <a:gd name="connsiteY576" fmla="*/ 789604 h 1652165"/>
                <a:gd name="connsiteX577" fmla="*/ 993885 w 1652008"/>
                <a:gd name="connsiteY577" fmla="*/ 789604 h 1652165"/>
                <a:gd name="connsiteX578" fmla="*/ 974430 w 1652008"/>
                <a:gd name="connsiteY578" fmla="*/ 784741 h 1652165"/>
                <a:gd name="connsiteX579" fmla="*/ 974430 w 1652008"/>
                <a:gd name="connsiteY579" fmla="*/ 784741 h 1652165"/>
                <a:gd name="connsiteX580" fmla="*/ 974430 w 1652008"/>
                <a:gd name="connsiteY580" fmla="*/ 784741 h 1652165"/>
                <a:gd name="connsiteX581" fmla="*/ 974430 w 1652008"/>
                <a:gd name="connsiteY581" fmla="*/ 784741 h 1652165"/>
                <a:gd name="connsiteX582" fmla="*/ 974430 w 1652008"/>
                <a:gd name="connsiteY582" fmla="*/ 784741 h 1652165"/>
                <a:gd name="connsiteX583" fmla="*/ 974430 w 1652008"/>
                <a:gd name="connsiteY583" fmla="*/ 784741 h 1652165"/>
                <a:gd name="connsiteX584" fmla="*/ 974430 w 1652008"/>
                <a:gd name="connsiteY584" fmla="*/ 784741 h 1652165"/>
                <a:gd name="connsiteX585" fmla="*/ 989021 w 1652008"/>
                <a:gd name="connsiteY585" fmla="*/ 770149 h 1652165"/>
                <a:gd name="connsiteX586" fmla="*/ 1003613 w 1652008"/>
                <a:gd name="connsiteY586" fmla="*/ 765285 h 1652165"/>
                <a:gd name="connsiteX587" fmla="*/ 1013340 w 1652008"/>
                <a:gd name="connsiteY587" fmla="*/ 770149 h 1652165"/>
                <a:gd name="connsiteX588" fmla="*/ 989021 w 1652008"/>
                <a:gd name="connsiteY588" fmla="*/ 580459 h 1652165"/>
                <a:gd name="connsiteX589" fmla="*/ 974430 w 1652008"/>
                <a:gd name="connsiteY589" fmla="*/ 590187 h 1652165"/>
                <a:gd name="connsiteX590" fmla="*/ 945247 w 1652008"/>
                <a:gd name="connsiteY590" fmla="*/ 609642 h 1652165"/>
                <a:gd name="connsiteX591" fmla="*/ 945247 w 1652008"/>
                <a:gd name="connsiteY591" fmla="*/ 609642 h 1652165"/>
                <a:gd name="connsiteX592" fmla="*/ 945247 w 1652008"/>
                <a:gd name="connsiteY592" fmla="*/ 609642 h 1652165"/>
                <a:gd name="connsiteX593" fmla="*/ 940383 w 1652008"/>
                <a:gd name="connsiteY593" fmla="*/ 609642 h 1652165"/>
                <a:gd name="connsiteX594" fmla="*/ 940383 w 1652008"/>
                <a:gd name="connsiteY594" fmla="*/ 604778 h 1652165"/>
                <a:gd name="connsiteX595" fmla="*/ 940383 w 1652008"/>
                <a:gd name="connsiteY595" fmla="*/ 604778 h 1652165"/>
                <a:gd name="connsiteX596" fmla="*/ 940383 w 1652008"/>
                <a:gd name="connsiteY596" fmla="*/ 599915 h 1652165"/>
                <a:gd name="connsiteX597" fmla="*/ 945247 w 1652008"/>
                <a:gd name="connsiteY597" fmla="*/ 565868 h 1652165"/>
                <a:gd name="connsiteX598" fmla="*/ 950111 w 1652008"/>
                <a:gd name="connsiteY598" fmla="*/ 541549 h 1652165"/>
                <a:gd name="connsiteX599" fmla="*/ 974430 w 1652008"/>
                <a:gd name="connsiteY599" fmla="*/ 536685 h 1652165"/>
                <a:gd name="connsiteX600" fmla="*/ 989021 w 1652008"/>
                <a:gd name="connsiteY600" fmla="*/ 580459 h 1652165"/>
                <a:gd name="connsiteX601" fmla="*/ 930655 w 1652008"/>
                <a:gd name="connsiteY601" fmla="*/ 930656 h 1652165"/>
                <a:gd name="connsiteX602" fmla="*/ 930655 w 1652008"/>
                <a:gd name="connsiteY602" fmla="*/ 930656 h 1652165"/>
                <a:gd name="connsiteX603" fmla="*/ 930655 w 1652008"/>
                <a:gd name="connsiteY603" fmla="*/ 930656 h 1652165"/>
                <a:gd name="connsiteX604" fmla="*/ 930655 w 1652008"/>
                <a:gd name="connsiteY604" fmla="*/ 930656 h 1652165"/>
                <a:gd name="connsiteX605" fmla="*/ 954974 w 1652008"/>
                <a:gd name="connsiteY605" fmla="*/ 940383 h 1652165"/>
                <a:gd name="connsiteX606" fmla="*/ 969566 w 1652008"/>
                <a:gd name="connsiteY606" fmla="*/ 945246 h 1652165"/>
                <a:gd name="connsiteX607" fmla="*/ 969566 w 1652008"/>
                <a:gd name="connsiteY607" fmla="*/ 959838 h 1652165"/>
                <a:gd name="connsiteX608" fmla="*/ 945247 w 1652008"/>
                <a:gd name="connsiteY608" fmla="*/ 964702 h 1652165"/>
                <a:gd name="connsiteX609" fmla="*/ 940383 w 1652008"/>
                <a:gd name="connsiteY609" fmla="*/ 954975 h 1652165"/>
                <a:gd name="connsiteX610" fmla="*/ 930655 w 1652008"/>
                <a:gd name="connsiteY610" fmla="*/ 930656 h 1652165"/>
                <a:gd name="connsiteX611" fmla="*/ 930655 w 1652008"/>
                <a:gd name="connsiteY611" fmla="*/ 930656 h 1652165"/>
                <a:gd name="connsiteX612" fmla="*/ 930655 w 1652008"/>
                <a:gd name="connsiteY612" fmla="*/ 930656 h 1652165"/>
                <a:gd name="connsiteX613" fmla="*/ 930655 w 1652008"/>
                <a:gd name="connsiteY613" fmla="*/ 930656 h 1652165"/>
                <a:gd name="connsiteX614" fmla="*/ 906336 w 1652008"/>
                <a:gd name="connsiteY614" fmla="*/ 823651 h 1652165"/>
                <a:gd name="connsiteX615" fmla="*/ 906336 w 1652008"/>
                <a:gd name="connsiteY615" fmla="*/ 823651 h 1652165"/>
                <a:gd name="connsiteX616" fmla="*/ 906336 w 1652008"/>
                <a:gd name="connsiteY616" fmla="*/ 823651 h 1652165"/>
                <a:gd name="connsiteX617" fmla="*/ 906336 w 1652008"/>
                <a:gd name="connsiteY617" fmla="*/ 823651 h 1652165"/>
                <a:gd name="connsiteX618" fmla="*/ 920928 w 1652008"/>
                <a:gd name="connsiteY618" fmla="*/ 818787 h 1652165"/>
                <a:gd name="connsiteX619" fmla="*/ 930655 w 1652008"/>
                <a:gd name="connsiteY619" fmla="*/ 818787 h 1652165"/>
                <a:gd name="connsiteX620" fmla="*/ 935519 w 1652008"/>
                <a:gd name="connsiteY620" fmla="*/ 823651 h 1652165"/>
                <a:gd name="connsiteX621" fmla="*/ 925791 w 1652008"/>
                <a:gd name="connsiteY621" fmla="*/ 833379 h 1652165"/>
                <a:gd name="connsiteX622" fmla="*/ 920928 w 1652008"/>
                <a:gd name="connsiteY622" fmla="*/ 833379 h 1652165"/>
                <a:gd name="connsiteX623" fmla="*/ 906336 w 1652008"/>
                <a:gd name="connsiteY623" fmla="*/ 823651 h 1652165"/>
                <a:gd name="connsiteX624" fmla="*/ 906336 w 1652008"/>
                <a:gd name="connsiteY624" fmla="*/ 823651 h 1652165"/>
                <a:gd name="connsiteX625" fmla="*/ 906336 w 1652008"/>
                <a:gd name="connsiteY625" fmla="*/ 823651 h 1652165"/>
                <a:gd name="connsiteX626" fmla="*/ 906336 w 1652008"/>
                <a:gd name="connsiteY626" fmla="*/ 823651 h 1652165"/>
                <a:gd name="connsiteX627" fmla="*/ 930655 w 1652008"/>
                <a:gd name="connsiteY627" fmla="*/ 716647 h 1652165"/>
                <a:gd name="connsiteX628" fmla="*/ 930655 w 1652008"/>
                <a:gd name="connsiteY628" fmla="*/ 716647 h 1652165"/>
                <a:gd name="connsiteX629" fmla="*/ 930655 w 1652008"/>
                <a:gd name="connsiteY629" fmla="*/ 716647 h 1652165"/>
                <a:gd name="connsiteX630" fmla="*/ 940383 w 1652008"/>
                <a:gd name="connsiteY630" fmla="*/ 697192 h 1652165"/>
                <a:gd name="connsiteX631" fmla="*/ 945247 w 1652008"/>
                <a:gd name="connsiteY631" fmla="*/ 682600 h 1652165"/>
                <a:gd name="connsiteX632" fmla="*/ 959838 w 1652008"/>
                <a:gd name="connsiteY632" fmla="*/ 682600 h 1652165"/>
                <a:gd name="connsiteX633" fmla="*/ 964702 w 1652008"/>
                <a:gd name="connsiteY633" fmla="*/ 706919 h 1652165"/>
                <a:gd name="connsiteX634" fmla="*/ 954974 w 1652008"/>
                <a:gd name="connsiteY634" fmla="*/ 711783 h 1652165"/>
                <a:gd name="connsiteX635" fmla="*/ 930655 w 1652008"/>
                <a:gd name="connsiteY635" fmla="*/ 716647 h 1652165"/>
                <a:gd name="connsiteX636" fmla="*/ 930655 w 1652008"/>
                <a:gd name="connsiteY636" fmla="*/ 716647 h 1652165"/>
                <a:gd name="connsiteX637" fmla="*/ 930655 w 1652008"/>
                <a:gd name="connsiteY637" fmla="*/ 716647 h 1652165"/>
                <a:gd name="connsiteX638" fmla="*/ 930655 w 1652008"/>
                <a:gd name="connsiteY638" fmla="*/ 716647 h 1652165"/>
                <a:gd name="connsiteX639" fmla="*/ 930655 w 1652008"/>
                <a:gd name="connsiteY639" fmla="*/ 716647 h 1652165"/>
                <a:gd name="connsiteX640" fmla="*/ 906336 w 1652008"/>
                <a:gd name="connsiteY640" fmla="*/ 376178 h 1652165"/>
                <a:gd name="connsiteX641" fmla="*/ 940383 w 1652008"/>
                <a:gd name="connsiteY641" fmla="*/ 356723 h 1652165"/>
                <a:gd name="connsiteX642" fmla="*/ 974430 w 1652008"/>
                <a:gd name="connsiteY642" fmla="*/ 400498 h 1652165"/>
                <a:gd name="connsiteX643" fmla="*/ 959838 w 1652008"/>
                <a:gd name="connsiteY643" fmla="*/ 419953 h 1652165"/>
                <a:gd name="connsiteX644" fmla="*/ 925791 w 1652008"/>
                <a:gd name="connsiteY644" fmla="*/ 458863 h 1652165"/>
                <a:gd name="connsiteX645" fmla="*/ 925791 w 1652008"/>
                <a:gd name="connsiteY645" fmla="*/ 463728 h 1652165"/>
                <a:gd name="connsiteX646" fmla="*/ 925791 w 1652008"/>
                <a:gd name="connsiteY646" fmla="*/ 463728 h 1652165"/>
                <a:gd name="connsiteX647" fmla="*/ 920928 w 1652008"/>
                <a:gd name="connsiteY647" fmla="*/ 468592 h 1652165"/>
                <a:gd name="connsiteX648" fmla="*/ 916064 w 1652008"/>
                <a:gd name="connsiteY648" fmla="*/ 463728 h 1652165"/>
                <a:gd name="connsiteX649" fmla="*/ 916064 w 1652008"/>
                <a:gd name="connsiteY649" fmla="*/ 463728 h 1652165"/>
                <a:gd name="connsiteX650" fmla="*/ 916064 w 1652008"/>
                <a:gd name="connsiteY650" fmla="*/ 458863 h 1652165"/>
                <a:gd name="connsiteX651" fmla="*/ 906336 w 1652008"/>
                <a:gd name="connsiteY651" fmla="*/ 410225 h 1652165"/>
                <a:gd name="connsiteX652" fmla="*/ 906336 w 1652008"/>
                <a:gd name="connsiteY652" fmla="*/ 376178 h 1652165"/>
                <a:gd name="connsiteX653" fmla="*/ 896609 w 1652008"/>
                <a:gd name="connsiteY653" fmla="*/ 779877 h 1652165"/>
                <a:gd name="connsiteX654" fmla="*/ 896609 w 1652008"/>
                <a:gd name="connsiteY654" fmla="*/ 779877 h 1652165"/>
                <a:gd name="connsiteX655" fmla="*/ 896609 w 1652008"/>
                <a:gd name="connsiteY655" fmla="*/ 779877 h 1652165"/>
                <a:gd name="connsiteX656" fmla="*/ 906336 w 1652008"/>
                <a:gd name="connsiteY656" fmla="*/ 770149 h 1652165"/>
                <a:gd name="connsiteX657" fmla="*/ 911200 w 1652008"/>
                <a:gd name="connsiteY657" fmla="*/ 765285 h 1652165"/>
                <a:gd name="connsiteX658" fmla="*/ 920928 w 1652008"/>
                <a:gd name="connsiteY658" fmla="*/ 765285 h 1652165"/>
                <a:gd name="connsiteX659" fmla="*/ 920928 w 1652008"/>
                <a:gd name="connsiteY659" fmla="*/ 779877 h 1652165"/>
                <a:gd name="connsiteX660" fmla="*/ 916064 w 1652008"/>
                <a:gd name="connsiteY660" fmla="*/ 779877 h 1652165"/>
                <a:gd name="connsiteX661" fmla="*/ 896609 w 1652008"/>
                <a:gd name="connsiteY661" fmla="*/ 779877 h 1652165"/>
                <a:gd name="connsiteX662" fmla="*/ 896609 w 1652008"/>
                <a:gd name="connsiteY662" fmla="*/ 779877 h 1652165"/>
                <a:gd name="connsiteX663" fmla="*/ 896609 w 1652008"/>
                <a:gd name="connsiteY663" fmla="*/ 779877 h 1652165"/>
                <a:gd name="connsiteX664" fmla="*/ 896609 w 1652008"/>
                <a:gd name="connsiteY664" fmla="*/ 779877 h 1652165"/>
                <a:gd name="connsiteX665" fmla="*/ 896609 w 1652008"/>
                <a:gd name="connsiteY665" fmla="*/ 779877 h 1652165"/>
                <a:gd name="connsiteX666" fmla="*/ 896609 w 1652008"/>
                <a:gd name="connsiteY666" fmla="*/ 867426 h 1652165"/>
                <a:gd name="connsiteX667" fmla="*/ 896609 w 1652008"/>
                <a:gd name="connsiteY667" fmla="*/ 867426 h 1652165"/>
                <a:gd name="connsiteX668" fmla="*/ 896609 w 1652008"/>
                <a:gd name="connsiteY668" fmla="*/ 867426 h 1652165"/>
                <a:gd name="connsiteX669" fmla="*/ 896609 w 1652008"/>
                <a:gd name="connsiteY669" fmla="*/ 867426 h 1652165"/>
                <a:gd name="connsiteX670" fmla="*/ 896609 w 1652008"/>
                <a:gd name="connsiteY670" fmla="*/ 867426 h 1652165"/>
                <a:gd name="connsiteX671" fmla="*/ 896609 w 1652008"/>
                <a:gd name="connsiteY671" fmla="*/ 867426 h 1652165"/>
                <a:gd name="connsiteX672" fmla="*/ 896609 w 1652008"/>
                <a:gd name="connsiteY672" fmla="*/ 867426 h 1652165"/>
                <a:gd name="connsiteX673" fmla="*/ 911200 w 1652008"/>
                <a:gd name="connsiteY673" fmla="*/ 867426 h 1652165"/>
                <a:gd name="connsiteX674" fmla="*/ 920928 w 1652008"/>
                <a:gd name="connsiteY674" fmla="*/ 867426 h 1652165"/>
                <a:gd name="connsiteX675" fmla="*/ 920928 w 1652008"/>
                <a:gd name="connsiteY675" fmla="*/ 877153 h 1652165"/>
                <a:gd name="connsiteX676" fmla="*/ 911200 w 1652008"/>
                <a:gd name="connsiteY676" fmla="*/ 882017 h 1652165"/>
                <a:gd name="connsiteX677" fmla="*/ 906336 w 1652008"/>
                <a:gd name="connsiteY677" fmla="*/ 877153 h 1652165"/>
                <a:gd name="connsiteX678" fmla="*/ 896609 w 1652008"/>
                <a:gd name="connsiteY678" fmla="*/ 867426 h 1652165"/>
                <a:gd name="connsiteX679" fmla="*/ 954974 w 1652008"/>
                <a:gd name="connsiteY679" fmla="*/ 1285715 h 1652165"/>
                <a:gd name="connsiteX680" fmla="*/ 901472 w 1652008"/>
                <a:gd name="connsiteY680" fmla="*/ 1261395 h 1652165"/>
                <a:gd name="connsiteX681" fmla="*/ 906336 w 1652008"/>
                <a:gd name="connsiteY681" fmla="*/ 1237076 h 1652165"/>
                <a:gd name="connsiteX682" fmla="*/ 916064 w 1652008"/>
                <a:gd name="connsiteY682" fmla="*/ 1188438 h 1652165"/>
                <a:gd name="connsiteX683" fmla="*/ 916064 w 1652008"/>
                <a:gd name="connsiteY683" fmla="*/ 1183575 h 1652165"/>
                <a:gd name="connsiteX684" fmla="*/ 916064 w 1652008"/>
                <a:gd name="connsiteY684" fmla="*/ 1183575 h 1652165"/>
                <a:gd name="connsiteX685" fmla="*/ 920928 w 1652008"/>
                <a:gd name="connsiteY685" fmla="*/ 1178710 h 1652165"/>
                <a:gd name="connsiteX686" fmla="*/ 925791 w 1652008"/>
                <a:gd name="connsiteY686" fmla="*/ 1183575 h 1652165"/>
                <a:gd name="connsiteX687" fmla="*/ 925791 w 1652008"/>
                <a:gd name="connsiteY687" fmla="*/ 1183575 h 1652165"/>
                <a:gd name="connsiteX688" fmla="*/ 925791 w 1652008"/>
                <a:gd name="connsiteY688" fmla="*/ 1188438 h 1652165"/>
                <a:gd name="connsiteX689" fmla="*/ 959838 w 1652008"/>
                <a:gd name="connsiteY689" fmla="*/ 1227349 h 1652165"/>
                <a:gd name="connsiteX690" fmla="*/ 979293 w 1652008"/>
                <a:gd name="connsiteY690" fmla="*/ 1256532 h 1652165"/>
                <a:gd name="connsiteX691" fmla="*/ 954974 w 1652008"/>
                <a:gd name="connsiteY691" fmla="*/ 1285715 h 1652165"/>
                <a:gd name="connsiteX692" fmla="*/ 989021 w 1652008"/>
                <a:gd name="connsiteY692" fmla="*/ 1096025 h 1652165"/>
                <a:gd name="connsiteX693" fmla="*/ 950111 w 1652008"/>
                <a:gd name="connsiteY693" fmla="*/ 1091161 h 1652165"/>
                <a:gd name="connsiteX694" fmla="*/ 950111 w 1652008"/>
                <a:gd name="connsiteY694" fmla="*/ 1071706 h 1652165"/>
                <a:gd name="connsiteX695" fmla="*/ 945247 w 1652008"/>
                <a:gd name="connsiteY695" fmla="*/ 1037660 h 1652165"/>
                <a:gd name="connsiteX696" fmla="*/ 945247 w 1652008"/>
                <a:gd name="connsiteY696" fmla="*/ 1032796 h 1652165"/>
                <a:gd name="connsiteX697" fmla="*/ 945247 w 1652008"/>
                <a:gd name="connsiteY697" fmla="*/ 1032796 h 1652165"/>
                <a:gd name="connsiteX698" fmla="*/ 945247 w 1652008"/>
                <a:gd name="connsiteY698" fmla="*/ 1027932 h 1652165"/>
                <a:gd name="connsiteX699" fmla="*/ 950111 w 1652008"/>
                <a:gd name="connsiteY699" fmla="*/ 1027932 h 1652165"/>
                <a:gd name="connsiteX700" fmla="*/ 950111 w 1652008"/>
                <a:gd name="connsiteY700" fmla="*/ 1027932 h 1652165"/>
                <a:gd name="connsiteX701" fmla="*/ 950111 w 1652008"/>
                <a:gd name="connsiteY701" fmla="*/ 1027932 h 1652165"/>
                <a:gd name="connsiteX702" fmla="*/ 979293 w 1652008"/>
                <a:gd name="connsiteY702" fmla="*/ 1047387 h 1652165"/>
                <a:gd name="connsiteX703" fmla="*/ 993885 w 1652008"/>
                <a:gd name="connsiteY703" fmla="*/ 1061979 h 1652165"/>
                <a:gd name="connsiteX704" fmla="*/ 989021 w 1652008"/>
                <a:gd name="connsiteY704" fmla="*/ 1096025 h 1652165"/>
                <a:gd name="connsiteX705" fmla="*/ 998749 w 1652008"/>
                <a:gd name="connsiteY705" fmla="*/ 886881 h 1652165"/>
                <a:gd name="connsiteX706" fmla="*/ 989021 w 1652008"/>
                <a:gd name="connsiteY706" fmla="*/ 882017 h 1652165"/>
                <a:gd name="connsiteX707" fmla="*/ 974430 w 1652008"/>
                <a:gd name="connsiteY707" fmla="*/ 867426 h 1652165"/>
                <a:gd name="connsiteX708" fmla="*/ 974430 w 1652008"/>
                <a:gd name="connsiteY708" fmla="*/ 867426 h 1652165"/>
                <a:gd name="connsiteX709" fmla="*/ 974430 w 1652008"/>
                <a:gd name="connsiteY709" fmla="*/ 867426 h 1652165"/>
                <a:gd name="connsiteX710" fmla="*/ 974430 w 1652008"/>
                <a:gd name="connsiteY710" fmla="*/ 867426 h 1652165"/>
                <a:gd name="connsiteX711" fmla="*/ 974430 w 1652008"/>
                <a:gd name="connsiteY711" fmla="*/ 867426 h 1652165"/>
                <a:gd name="connsiteX712" fmla="*/ 974430 w 1652008"/>
                <a:gd name="connsiteY712" fmla="*/ 867426 h 1652165"/>
                <a:gd name="connsiteX713" fmla="*/ 974430 w 1652008"/>
                <a:gd name="connsiteY713" fmla="*/ 867426 h 1652165"/>
                <a:gd name="connsiteX714" fmla="*/ 993885 w 1652008"/>
                <a:gd name="connsiteY714" fmla="*/ 862561 h 1652165"/>
                <a:gd name="connsiteX715" fmla="*/ 1008476 w 1652008"/>
                <a:gd name="connsiteY715" fmla="*/ 862561 h 1652165"/>
                <a:gd name="connsiteX716" fmla="*/ 1018204 w 1652008"/>
                <a:gd name="connsiteY716" fmla="*/ 877153 h 1652165"/>
                <a:gd name="connsiteX717" fmla="*/ 998749 w 1652008"/>
                <a:gd name="connsiteY717" fmla="*/ 886881 h 1652165"/>
                <a:gd name="connsiteX718" fmla="*/ 1066843 w 1652008"/>
                <a:gd name="connsiteY718" fmla="*/ 993885 h 1652165"/>
                <a:gd name="connsiteX719" fmla="*/ 1057115 w 1652008"/>
                <a:gd name="connsiteY719" fmla="*/ 979294 h 1652165"/>
                <a:gd name="connsiteX720" fmla="*/ 1037660 w 1652008"/>
                <a:gd name="connsiteY720" fmla="*/ 950111 h 1652165"/>
                <a:gd name="connsiteX721" fmla="*/ 1037660 w 1652008"/>
                <a:gd name="connsiteY721" fmla="*/ 950111 h 1652165"/>
                <a:gd name="connsiteX722" fmla="*/ 1037660 w 1652008"/>
                <a:gd name="connsiteY722" fmla="*/ 950111 h 1652165"/>
                <a:gd name="connsiteX723" fmla="*/ 1037660 w 1652008"/>
                <a:gd name="connsiteY723" fmla="*/ 945246 h 1652165"/>
                <a:gd name="connsiteX724" fmla="*/ 1042523 w 1652008"/>
                <a:gd name="connsiteY724" fmla="*/ 945246 h 1652165"/>
                <a:gd name="connsiteX725" fmla="*/ 1042523 w 1652008"/>
                <a:gd name="connsiteY725" fmla="*/ 945246 h 1652165"/>
                <a:gd name="connsiteX726" fmla="*/ 1047387 w 1652008"/>
                <a:gd name="connsiteY726" fmla="*/ 945246 h 1652165"/>
                <a:gd name="connsiteX727" fmla="*/ 1081434 w 1652008"/>
                <a:gd name="connsiteY727" fmla="*/ 950111 h 1652165"/>
                <a:gd name="connsiteX728" fmla="*/ 1105753 w 1652008"/>
                <a:gd name="connsiteY728" fmla="*/ 954975 h 1652165"/>
                <a:gd name="connsiteX729" fmla="*/ 1110617 w 1652008"/>
                <a:gd name="connsiteY729" fmla="*/ 979294 h 1652165"/>
                <a:gd name="connsiteX730" fmla="*/ 1066843 w 1652008"/>
                <a:gd name="connsiteY730" fmla="*/ 993885 h 1652165"/>
                <a:gd name="connsiteX731" fmla="*/ 1168983 w 1652008"/>
                <a:gd name="connsiteY731" fmla="*/ 1159255 h 1652165"/>
                <a:gd name="connsiteX732" fmla="*/ 1115481 w 1652008"/>
                <a:gd name="connsiteY732" fmla="*/ 1164119 h 1652165"/>
                <a:gd name="connsiteX733" fmla="*/ 1105753 w 1652008"/>
                <a:gd name="connsiteY733" fmla="*/ 1139800 h 1652165"/>
                <a:gd name="connsiteX734" fmla="*/ 1086298 w 1652008"/>
                <a:gd name="connsiteY734" fmla="*/ 1091161 h 1652165"/>
                <a:gd name="connsiteX735" fmla="*/ 1081434 w 1652008"/>
                <a:gd name="connsiteY735" fmla="*/ 1086298 h 1652165"/>
                <a:gd name="connsiteX736" fmla="*/ 1081434 w 1652008"/>
                <a:gd name="connsiteY736" fmla="*/ 1086298 h 1652165"/>
                <a:gd name="connsiteX737" fmla="*/ 1081434 w 1652008"/>
                <a:gd name="connsiteY737" fmla="*/ 1081434 h 1652165"/>
                <a:gd name="connsiteX738" fmla="*/ 1086298 w 1652008"/>
                <a:gd name="connsiteY738" fmla="*/ 1081434 h 1652165"/>
                <a:gd name="connsiteX739" fmla="*/ 1086298 w 1652008"/>
                <a:gd name="connsiteY739" fmla="*/ 1081434 h 1652165"/>
                <a:gd name="connsiteX740" fmla="*/ 1091162 w 1652008"/>
                <a:gd name="connsiteY740" fmla="*/ 1086298 h 1652165"/>
                <a:gd name="connsiteX741" fmla="*/ 1139800 w 1652008"/>
                <a:gd name="connsiteY741" fmla="*/ 1105753 h 1652165"/>
                <a:gd name="connsiteX742" fmla="*/ 1168983 w 1652008"/>
                <a:gd name="connsiteY742" fmla="*/ 1120345 h 1652165"/>
                <a:gd name="connsiteX743" fmla="*/ 1168983 w 1652008"/>
                <a:gd name="connsiteY743" fmla="*/ 1159255 h 1652165"/>
                <a:gd name="connsiteX744" fmla="*/ 1246804 w 1652008"/>
                <a:gd name="connsiteY744" fmla="*/ 974430 h 1652165"/>
                <a:gd name="connsiteX745" fmla="*/ 1227349 w 1652008"/>
                <a:gd name="connsiteY745" fmla="*/ 959838 h 1652165"/>
                <a:gd name="connsiteX746" fmla="*/ 1188438 w 1652008"/>
                <a:gd name="connsiteY746" fmla="*/ 925791 h 1652165"/>
                <a:gd name="connsiteX747" fmla="*/ 1183575 w 1652008"/>
                <a:gd name="connsiteY747" fmla="*/ 925791 h 1652165"/>
                <a:gd name="connsiteX748" fmla="*/ 1183575 w 1652008"/>
                <a:gd name="connsiteY748" fmla="*/ 925791 h 1652165"/>
                <a:gd name="connsiteX749" fmla="*/ 1178710 w 1652008"/>
                <a:gd name="connsiteY749" fmla="*/ 920927 h 1652165"/>
                <a:gd name="connsiteX750" fmla="*/ 1183575 w 1652008"/>
                <a:gd name="connsiteY750" fmla="*/ 916064 h 1652165"/>
                <a:gd name="connsiteX751" fmla="*/ 1183575 w 1652008"/>
                <a:gd name="connsiteY751" fmla="*/ 916064 h 1652165"/>
                <a:gd name="connsiteX752" fmla="*/ 1188438 w 1652008"/>
                <a:gd name="connsiteY752" fmla="*/ 916064 h 1652165"/>
                <a:gd name="connsiteX753" fmla="*/ 1237077 w 1652008"/>
                <a:gd name="connsiteY753" fmla="*/ 906336 h 1652165"/>
                <a:gd name="connsiteX754" fmla="*/ 1271123 w 1652008"/>
                <a:gd name="connsiteY754" fmla="*/ 906336 h 1652165"/>
                <a:gd name="connsiteX755" fmla="*/ 1290579 w 1652008"/>
                <a:gd name="connsiteY755" fmla="*/ 940383 h 1652165"/>
                <a:gd name="connsiteX756" fmla="*/ 1246804 w 1652008"/>
                <a:gd name="connsiteY756" fmla="*/ 974430 h 165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</a:cxnLst>
              <a:rect l="l" t="t" r="r" b="b"/>
              <a:pathLst>
                <a:path w="1652008" h="1652165">
                  <a:moveTo>
                    <a:pt x="1577545" y="750693"/>
                  </a:moveTo>
                  <a:cubicBezTo>
                    <a:pt x="1558089" y="750693"/>
                    <a:pt x="1543498" y="755557"/>
                    <a:pt x="1528906" y="770149"/>
                  </a:cubicBezTo>
                  <a:cubicBezTo>
                    <a:pt x="1504587" y="794468"/>
                    <a:pt x="1470540" y="804196"/>
                    <a:pt x="1436494" y="804196"/>
                  </a:cubicBezTo>
                  <a:lnTo>
                    <a:pt x="1426766" y="804196"/>
                  </a:lnTo>
                  <a:cubicBezTo>
                    <a:pt x="1402447" y="804196"/>
                    <a:pt x="1382992" y="784741"/>
                    <a:pt x="1382992" y="760421"/>
                  </a:cubicBezTo>
                  <a:cubicBezTo>
                    <a:pt x="1378128" y="702055"/>
                    <a:pt x="1363536" y="648553"/>
                    <a:pt x="1339217" y="599915"/>
                  </a:cubicBezTo>
                  <a:cubicBezTo>
                    <a:pt x="1329489" y="580459"/>
                    <a:pt x="1339217" y="551277"/>
                    <a:pt x="1358672" y="541549"/>
                  </a:cubicBezTo>
                  <a:lnTo>
                    <a:pt x="1368400" y="536685"/>
                  </a:lnTo>
                  <a:cubicBezTo>
                    <a:pt x="1397583" y="517230"/>
                    <a:pt x="1431630" y="512366"/>
                    <a:pt x="1465676" y="517230"/>
                  </a:cubicBezTo>
                  <a:cubicBezTo>
                    <a:pt x="1485132" y="522093"/>
                    <a:pt x="1509451" y="517230"/>
                    <a:pt x="1528906" y="502638"/>
                  </a:cubicBezTo>
                  <a:cubicBezTo>
                    <a:pt x="1553226" y="483183"/>
                    <a:pt x="1558089" y="454000"/>
                    <a:pt x="1553226" y="424817"/>
                  </a:cubicBezTo>
                  <a:cubicBezTo>
                    <a:pt x="1538634" y="376178"/>
                    <a:pt x="1485132" y="361587"/>
                    <a:pt x="1446221" y="381043"/>
                  </a:cubicBezTo>
                  <a:cubicBezTo>
                    <a:pt x="1431630" y="390770"/>
                    <a:pt x="1417038" y="405362"/>
                    <a:pt x="1412174" y="419953"/>
                  </a:cubicBezTo>
                  <a:cubicBezTo>
                    <a:pt x="1402447" y="454000"/>
                    <a:pt x="1378128" y="478319"/>
                    <a:pt x="1348945" y="497774"/>
                  </a:cubicBezTo>
                  <a:lnTo>
                    <a:pt x="1339217" y="502638"/>
                  </a:lnTo>
                  <a:cubicBezTo>
                    <a:pt x="1319762" y="512366"/>
                    <a:pt x="1295442" y="507502"/>
                    <a:pt x="1280851" y="488047"/>
                  </a:cubicBezTo>
                  <a:cubicBezTo>
                    <a:pt x="1246804" y="444273"/>
                    <a:pt x="1207894" y="405362"/>
                    <a:pt x="1164119" y="371315"/>
                  </a:cubicBezTo>
                  <a:cubicBezTo>
                    <a:pt x="1144664" y="356723"/>
                    <a:pt x="1139800" y="332404"/>
                    <a:pt x="1149528" y="312949"/>
                  </a:cubicBezTo>
                  <a:lnTo>
                    <a:pt x="1154391" y="303221"/>
                  </a:lnTo>
                  <a:cubicBezTo>
                    <a:pt x="1173847" y="274038"/>
                    <a:pt x="1198166" y="249719"/>
                    <a:pt x="1232213" y="239991"/>
                  </a:cubicBezTo>
                  <a:cubicBezTo>
                    <a:pt x="1251668" y="235128"/>
                    <a:pt x="1271123" y="215672"/>
                    <a:pt x="1280851" y="191353"/>
                  </a:cubicBezTo>
                  <a:cubicBezTo>
                    <a:pt x="1290579" y="162170"/>
                    <a:pt x="1280851" y="132987"/>
                    <a:pt x="1261396" y="113532"/>
                  </a:cubicBezTo>
                  <a:cubicBezTo>
                    <a:pt x="1222485" y="79485"/>
                    <a:pt x="1168983" y="89213"/>
                    <a:pt x="1144664" y="132987"/>
                  </a:cubicBezTo>
                  <a:cubicBezTo>
                    <a:pt x="1134936" y="147579"/>
                    <a:pt x="1134936" y="167034"/>
                    <a:pt x="1134936" y="186489"/>
                  </a:cubicBezTo>
                  <a:cubicBezTo>
                    <a:pt x="1139800" y="220536"/>
                    <a:pt x="1134936" y="254583"/>
                    <a:pt x="1115481" y="283766"/>
                  </a:cubicBezTo>
                  <a:lnTo>
                    <a:pt x="1110617" y="293493"/>
                  </a:lnTo>
                  <a:cubicBezTo>
                    <a:pt x="1100889" y="312949"/>
                    <a:pt x="1071706" y="322677"/>
                    <a:pt x="1052251" y="312949"/>
                  </a:cubicBezTo>
                  <a:cubicBezTo>
                    <a:pt x="1003613" y="293493"/>
                    <a:pt x="950111" y="274038"/>
                    <a:pt x="891745" y="269174"/>
                  </a:cubicBezTo>
                  <a:cubicBezTo>
                    <a:pt x="867426" y="264310"/>
                    <a:pt x="847970" y="244855"/>
                    <a:pt x="847970" y="225400"/>
                  </a:cubicBezTo>
                  <a:lnTo>
                    <a:pt x="847970" y="215672"/>
                  </a:lnTo>
                  <a:cubicBezTo>
                    <a:pt x="847970" y="181625"/>
                    <a:pt x="857698" y="147579"/>
                    <a:pt x="882017" y="123259"/>
                  </a:cubicBezTo>
                  <a:cubicBezTo>
                    <a:pt x="896609" y="108668"/>
                    <a:pt x="906336" y="84349"/>
                    <a:pt x="901472" y="60029"/>
                  </a:cubicBezTo>
                  <a:cubicBezTo>
                    <a:pt x="896609" y="30847"/>
                    <a:pt x="872289" y="6528"/>
                    <a:pt x="843106" y="1664"/>
                  </a:cubicBezTo>
                  <a:cubicBezTo>
                    <a:pt x="794468" y="-8064"/>
                    <a:pt x="750694" y="25983"/>
                    <a:pt x="750694" y="74621"/>
                  </a:cubicBezTo>
                  <a:cubicBezTo>
                    <a:pt x="750694" y="94076"/>
                    <a:pt x="755557" y="108668"/>
                    <a:pt x="770149" y="123259"/>
                  </a:cubicBezTo>
                  <a:cubicBezTo>
                    <a:pt x="794468" y="147579"/>
                    <a:pt x="804196" y="181625"/>
                    <a:pt x="804196" y="215672"/>
                  </a:cubicBezTo>
                  <a:lnTo>
                    <a:pt x="804196" y="225400"/>
                  </a:lnTo>
                  <a:cubicBezTo>
                    <a:pt x="804196" y="249719"/>
                    <a:pt x="784740" y="269174"/>
                    <a:pt x="760421" y="269174"/>
                  </a:cubicBezTo>
                  <a:cubicBezTo>
                    <a:pt x="702055" y="274038"/>
                    <a:pt x="648553" y="288629"/>
                    <a:pt x="599915" y="312949"/>
                  </a:cubicBezTo>
                  <a:cubicBezTo>
                    <a:pt x="580460" y="322677"/>
                    <a:pt x="551277" y="312949"/>
                    <a:pt x="541549" y="293493"/>
                  </a:cubicBezTo>
                  <a:lnTo>
                    <a:pt x="536685" y="283766"/>
                  </a:lnTo>
                  <a:cubicBezTo>
                    <a:pt x="517230" y="254583"/>
                    <a:pt x="512366" y="220536"/>
                    <a:pt x="517230" y="186489"/>
                  </a:cubicBezTo>
                  <a:cubicBezTo>
                    <a:pt x="522093" y="167034"/>
                    <a:pt x="517230" y="142714"/>
                    <a:pt x="502638" y="123259"/>
                  </a:cubicBezTo>
                  <a:cubicBezTo>
                    <a:pt x="483183" y="98940"/>
                    <a:pt x="454000" y="94076"/>
                    <a:pt x="424817" y="98940"/>
                  </a:cubicBezTo>
                  <a:cubicBezTo>
                    <a:pt x="376178" y="113532"/>
                    <a:pt x="361587" y="167034"/>
                    <a:pt x="381043" y="205944"/>
                  </a:cubicBezTo>
                  <a:cubicBezTo>
                    <a:pt x="390770" y="220536"/>
                    <a:pt x="405362" y="235128"/>
                    <a:pt x="419953" y="239991"/>
                  </a:cubicBezTo>
                  <a:cubicBezTo>
                    <a:pt x="454000" y="249719"/>
                    <a:pt x="478319" y="274038"/>
                    <a:pt x="497774" y="303221"/>
                  </a:cubicBezTo>
                  <a:lnTo>
                    <a:pt x="502638" y="312949"/>
                  </a:lnTo>
                  <a:cubicBezTo>
                    <a:pt x="512366" y="332404"/>
                    <a:pt x="507502" y="356723"/>
                    <a:pt x="488047" y="371315"/>
                  </a:cubicBezTo>
                  <a:cubicBezTo>
                    <a:pt x="444272" y="405362"/>
                    <a:pt x="405362" y="444273"/>
                    <a:pt x="371315" y="488047"/>
                  </a:cubicBezTo>
                  <a:cubicBezTo>
                    <a:pt x="356723" y="507502"/>
                    <a:pt x="332404" y="512366"/>
                    <a:pt x="312949" y="502638"/>
                  </a:cubicBezTo>
                  <a:lnTo>
                    <a:pt x="303221" y="497774"/>
                  </a:lnTo>
                  <a:cubicBezTo>
                    <a:pt x="274038" y="478319"/>
                    <a:pt x="249719" y="454000"/>
                    <a:pt x="239991" y="419953"/>
                  </a:cubicBezTo>
                  <a:cubicBezTo>
                    <a:pt x="235128" y="400498"/>
                    <a:pt x="215672" y="381043"/>
                    <a:pt x="191353" y="371315"/>
                  </a:cubicBezTo>
                  <a:cubicBezTo>
                    <a:pt x="162170" y="361587"/>
                    <a:pt x="132987" y="371315"/>
                    <a:pt x="113532" y="390770"/>
                  </a:cubicBezTo>
                  <a:cubicBezTo>
                    <a:pt x="79485" y="429681"/>
                    <a:pt x="89213" y="483183"/>
                    <a:pt x="132987" y="507502"/>
                  </a:cubicBezTo>
                  <a:cubicBezTo>
                    <a:pt x="147579" y="517230"/>
                    <a:pt x="167034" y="517230"/>
                    <a:pt x="186489" y="517230"/>
                  </a:cubicBezTo>
                  <a:cubicBezTo>
                    <a:pt x="220536" y="512366"/>
                    <a:pt x="254583" y="517230"/>
                    <a:pt x="283766" y="536685"/>
                  </a:cubicBezTo>
                  <a:lnTo>
                    <a:pt x="293493" y="541549"/>
                  </a:lnTo>
                  <a:cubicBezTo>
                    <a:pt x="312949" y="551277"/>
                    <a:pt x="322676" y="580459"/>
                    <a:pt x="312949" y="599915"/>
                  </a:cubicBezTo>
                  <a:cubicBezTo>
                    <a:pt x="293493" y="648553"/>
                    <a:pt x="274038" y="702055"/>
                    <a:pt x="269174" y="760421"/>
                  </a:cubicBezTo>
                  <a:cubicBezTo>
                    <a:pt x="264311" y="784741"/>
                    <a:pt x="244855" y="804196"/>
                    <a:pt x="225400" y="804196"/>
                  </a:cubicBezTo>
                  <a:lnTo>
                    <a:pt x="215672" y="804196"/>
                  </a:lnTo>
                  <a:cubicBezTo>
                    <a:pt x="181625" y="804196"/>
                    <a:pt x="147579" y="794468"/>
                    <a:pt x="123259" y="770149"/>
                  </a:cubicBezTo>
                  <a:cubicBezTo>
                    <a:pt x="108668" y="755557"/>
                    <a:pt x="84349" y="745830"/>
                    <a:pt x="60029" y="750693"/>
                  </a:cubicBezTo>
                  <a:cubicBezTo>
                    <a:pt x="30847" y="755557"/>
                    <a:pt x="6527" y="779877"/>
                    <a:pt x="1664" y="809060"/>
                  </a:cubicBezTo>
                  <a:cubicBezTo>
                    <a:pt x="-8064" y="857698"/>
                    <a:pt x="25983" y="901472"/>
                    <a:pt x="74621" y="901472"/>
                  </a:cubicBezTo>
                  <a:cubicBezTo>
                    <a:pt x="94077" y="901472"/>
                    <a:pt x="108668" y="896608"/>
                    <a:pt x="123259" y="882017"/>
                  </a:cubicBezTo>
                  <a:cubicBezTo>
                    <a:pt x="147579" y="857698"/>
                    <a:pt x="181625" y="847970"/>
                    <a:pt x="215672" y="847970"/>
                  </a:cubicBezTo>
                  <a:lnTo>
                    <a:pt x="225400" y="847970"/>
                  </a:lnTo>
                  <a:cubicBezTo>
                    <a:pt x="249719" y="847970"/>
                    <a:pt x="269174" y="867426"/>
                    <a:pt x="269174" y="891745"/>
                  </a:cubicBezTo>
                  <a:cubicBezTo>
                    <a:pt x="274038" y="950111"/>
                    <a:pt x="288630" y="1003613"/>
                    <a:pt x="312949" y="1052251"/>
                  </a:cubicBezTo>
                  <a:cubicBezTo>
                    <a:pt x="322676" y="1071706"/>
                    <a:pt x="312949" y="1100890"/>
                    <a:pt x="293493" y="1110617"/>
                  </a:cubicBezTo>
                  <a:lnTo>
                    <a:pt x="283766" y="1115481"/>
                  </a:lnTo>
                  <a:cubicBezTo>
                    <a:pt x="254583" y="1134936"/>
                    <a:pt x="220536" y="1139800"/>
                    <a:pt x="186489" y="1134936"/>
                  </a:cubicBezTo>
                  <a:cubicBezTo>
                    <a:pt x="167034" y="1130072"/>
                    <a:pt x="142715" y="1134936"/>
                    <a:pt x="123259" y="1149528"/>
                  </a:cubicBezTo>
                  <a:cubicBezTo>
                    <a:pt x="98940" y="1168983"/>
                    <a:pt x="94077" y="1198166"/>
                    <a:pt x="98940" y="1227349"/>
                  </a:cubicBezTo>
                  <a:cubicBezTo>
                    <a:pt x="113532" y="1275987"/>
                    <a:pt x="167034" y="1290579"/>
                    <a:pt x="205944" y="1271124"/>
                  </a:cubicBezTo>
                  <a:cubicBezTo>
                    <a:pt x="220536" y="1261395"/>
                    <a:pt x="235128" y="1246805"/>
                    <a:pt x="239991" y="1232213"/>
                  </a:cubicBezTo>
                  <a:cubicBezTo>
                    <a:pt x="249719" y="1198166"/>
                    <a:pt x="274038" y="1173847"/>
                    <a:pt x="303221" y="1154391"/>
                  </a:cubicBezTo>
                  <a:lnTo>
                    <a:pt x="312949" y="1149528"/>
                  </a:lnTo>
                  <a:cubicBezTo>
                    <a:pt x="332404" y="1139800"/>
                    <a:pt x="356723" y="1144664"/>
                    <a:pt x="371315" y="1164119"/>
                  </a:cubicBezTo>
                  <a:cubicBezTo>
                    <a:pt x="405362" y="1207894"/>
                    <a:pt x="444272" y="1246805"/>
                    <a:pt x="488047" y="1280851"/>
                  </a:cubicBezTo>
                  <a:cubicBezTo>
                    <a:pt x="507502" y="1295443"/>
                    <a:pt x="512366" y="1319762"/>
                    <a:pt x="502638" y="1339217"/>
                  </a:cubicBezTo>
                  <a:lnTo>
                    <a:pt x="497774" y="1348944"/>
                  </a:lnTo>
                  <a:cubicBezTo>
                    <a:pt x="478319" y="1378128"/>
                    <a:pt x="454000" y="1402447"/>
                    <a:pt x="419953" y="1412174"/>
                  </a:cubicBezTo>
                  <a:cubicBezTo>
                    <a:pt x="400498" y="1417039"/>
                    <a:pt x="381043" y="1436494"/>
                    <a:pt x="371315" y="1460813"/>
                  </a:cubicBezTo>
                  <a:cubicBezTo>
                    <a:pt x="361587" y="1489996"/>
                    <a:pt x="371315" y="1519179"/>
                    <a:pt x="390770" y="1538634"/>
                  </a:cubicBezTo>
                  <a:cubicBezTo>
                    <a:pt x="429681" y="1572681"/>
                    <a:pt x="483183" y="1562953"/>
                    <a:pt x="507502" y="1519179"/>
                  </a:cubicBezTo>
                  <a:cubicBezTo>
                    <a:pt x="517230" y="1504587"/>
                    <a:pt x="517230" y="1485132"/>
                    <a:pt x="517230" y="1465677"/>
                  </a:cubicBezTo>
                  <a:cubicBezTo>
                    <a:pt x="512366" y="1431629"/>
                    <a:pt x="517230" y="1397583"/>
                    <a:pt x="536685" y="1368400"/>
                  </a:cubicBezTo>
                  <a:lnTo>
                    <a:pt x="541549" y="1358672"/>
                  </a:lnTo>
                  <a:cubicBezTo>
                    <a:pt x="551277" y="1339217"/>
                    <a:pt x="580460" y="1329489"/>
                    <a:pt x="599915" y="1339217"/>
                  </a:cubicBezTo>
                  <a:cubicBezTo>
                    <a:pt x="648553" y="1358672"/>
                    <a:pt x="702055" y="1378128"/>
                    <a:pt x="760421" y="1382991"/>
                  </a:cubicBezTo>
                  <a:cubicBezTo>
                    <a:pt x="784740" y="1387855"/>
                    <a:pt x="804196" y="1407310"/>
                    <a:pt x="804196" y="1426766"/>
                  </a:cubicBezTo>
                  <a:lnTo>
                    <a:pt x="804196" y="1436494"/>
                  </a:lnTo>
                  <a:cubicBezTo>
                    <a:pt x="804196" y="1470540"/>
                    <a:pt x="794468" y="1504587"/>
                    <a:pt x="770149" y="1528906"/>
                  </a:cubicBezTo>
                  <a:cubicBezTo>
                    <a:pt x="755557" y="1543498"/>
                    <a:pt x="745830" y="1567817"/>
                    <a:pt x="750694" y="1592136"/>
                  </a:cubicBezTo>
                  <a:cubicBezTo>
                    <a:pt x="755557" y="1621319"/>
                    <a:pt x="779877" y="1645638"/>
                    <a:pt x="809059" y="1650502"/>
                  </a:cubicBezTo>
                  <a:cubicBezTo>
                    <a:pt x="857698" y="1660230"/>
                    <a:pt x="901472" y="1626183"/>
                    <a:pt x="901472" y="1577544"/>
                  </a:cubicBezTo>
                  <a:cubicBezTo>
                    <a:pt x="901472" y="1558089"/>
                    <a:pt x="896609" y="1543498"/>
                    <a:pt x="882017" y="1528906"/>
                  </a:cubicBezTo>
                  <a:cubicBezTo>
                    <a:pt x="857698" y="1504587"/>
                    <a:pt x="847970" y="1470540"/>
                    <a:pt x="847970" y="1436494"/>
                  </a:cubicBezTo>
                  <a:lnTo>
                    <a:pt x="847970" y="1426766"/>
                  </a:lnTo>
                  <a:cubicBezTo>
                    <a:pt x="847970" y="1402447"/>
                    <a:pt x="867426" y="1382991"/>
                    <a:pt x="891745" y="1382991"/>
                  </a:cubicBezTo>
                  <a:cubicBezTo>
                    <a:pt x="950111" y="1378128"/>
                    <a:pt x="1003613" y="1363536"/>
                    <a:pt x="1052251" y="1339217"/>
                  </a:cubicBezTo>
                  <a:cubicBezTo>
                    <a:pt x="1071706" y="1329489"/>
                    <a:pt x="1100889" y="1339217"/>
                    <a:pt x="1110617" y="1358672"/>
                  </a:cubicBezTo>
                  <a:lnTo>
                    <a:pt x="1115481" y="1368400"/>
                  </a:lnTo>
                  <a:cubicBezTo>
                    <a:pt x="1134936" y="1397583"/>
                    <a:pt x="1139800" y="1431629"/>
                    <a:pt x="1134936" y="1465677"/>
                  </a:cubicBezTo>
                  <a:cubicBezTo>
                    <a:pt x="1130072" y="1485132"/>
                    <a:pt x="1134936" y="1509451"/>
                    <a:pt x="1149528" y="1528906"/>
                  </a:cubicBezTo>
                  <a:cubicBezTo>
                    <a:pt x="1168983" y="1553225"/>
                    <a:pt x="1198166" y="1558089"/>
                    <a:pt x="1227349" y="1553225"/>
                  </a:cubicBezTo>
                  <a:cubicBezTo>
                    <a:pt x="1275987" y="1538634"/>
                    <a:pt x="1290579" y="1485132"/>
                    <a:pt x="1271123" y="1446221"/>
                  </a:cubicBezTo>
                  <a:cubicBezTo>
                    <a:pt x="1261396" y="1431629"/>
                    <a:pt x="1246804" y="1417039"/>
                    <a:pt x="1232213" y="1412174"/>
                  </a:cubicBezTo>
                  <a:cubicBezTo>
                    <a:pt x="1198166" y="1402447"/>
                    <a:pt x="1173847" y="1378128"/>
                    <a:pt x="1154391" y="1348944"/>
                  </a:cubicBezTo>
                  <a:lnTo>
                    <a:pt x="1149528" y="1339217"/>
                  </a:lnTo>
                  <a:cubicBezTo>
                    <a:pt x="1139800" y="1319762"/>
                    <a:pt x="1144664" y="1295443"/>
                    <a:pt x="1164119" y="1280851"/>
                  </a:cubicBezTo>
                  <a:cubicBezTo>
                    <a:pt x="1207894" y="1246805"/>
                    <a:pt x="1246804" y="1207894"/>
                    <a:pt x="1280851" y="1164119"/>
                  </a:cubicBezTo>
                  <a:cubicBezTo>
                    <a:pt x="1295442" y="1144664"/>
                    <a:pt x="1319762" y="1139800"/>
                    <a:pt x="1339217" y="1149528"/>
                  </a:cubicBezTo>
                  <a:lnTo>
                    <a:pt x="1348945" y="1154391"/>
                  </a:lnTo>
                  <a:cubicBezTo>
                    <a:pt x="1378128" y="1173847"/>
                    <a:pt x="1402447" y="1198166"/>
                    <a:pt x="1412174" y="1232213"/>
                  </a:cubicBezTo>
                  <a:cubicBezTo>
                    <a:pt x="1417038" y="1251668"/>
                    <a:pt x="1436494" y="1271124"/>
                    <a:pt x="1460813" y="1280851"/>
                  </a:cubicBezTo>
                  <a:cubicBezTo>
                    <a:pt x="1489996" y="1290579"/>
                    <a:pt x="1519179" y="1280851"/>
                    <a:pt x="1538634" y="1261395"/>
                  </a:cubicBezTo>
                  <a:cubicBezTo>
                    <a:pt x="1572681" y="1222485"/>
                    <a:pt x="1562953" y="1168983"/>
                    <a:pt x="1519179" y="1144664"/>
                  </a:cubicBezTo>
                  <a:cubicBezTo>
                    <a:pt x="1504587" y="1134936"/>
                    <a:pt x="1485132" y="1134936"/>
                    <a:pt x="1465676" y="1134936"/>
                  </a:cubicBezTo>
                  <a:cubicBezTo>
                    <a:pt x="1431630" y="1139800"/>
                    <a:pt x="1397583" y="1134936"/>
                    <a:pt x="1368400" y="1115481"/>
                  </a:cubicBezTo>
                  <a:lnTo>
                    <a:pt x="1358672" y="1110617"/>
                  </a:lnTo>
                  <a:cubicBezTo>
                    <a:pt x="1339217" y="1100890"/>
                    <a:pt x="1329489" y="1071706"/>
                    <a:pt x="1339217" y="1052251"/>
                  </a:cubicBezTo>
                  <a:cubicBezTo>
                    <a:pt x="1358672" y="1003613"/>
                    <a:pt x="1378128" y="950111"/>
                    <a:pt x="1382992" y="891745"/>
                  </a:cubicBezTo>
                  <a:cubicBezTo>
                    <a:pt x="1387855" y="867426"/>
                    <a:pt x="1407311" y="847970"/>
                    <a:pt x="1426766" y="847970"/>
                  </a:cubicBezTo>
                  <a:lnTo>
                    <a:pt x="1436494" y="847970"/>
                  </a:lnTo>
                  <a:cubicBezTo>
                    <a:pt x="1470540" y="847970"/>
                    <a:pt x="1504587" y="857698"/>
                    <a:pt x="1528906" y="882017"/>
                  </a:cubicBezTo>
                  <a:cubicBezTo>
                    <a:pt x="1543498" y="896608"/>
                    <a:pt x="1567817" y="906336"/>
                    <a:pt x="1592136" y="901472"/>
                  </a:cubicBezTo>
                  <a:cubicBezTo>
                    <a:pt x="1621319" y="896608"/>
                    <a:pt x="1645638" y="872289"/>
                    <a:pt x="1650502" y="843106"/>
                  </a:cubicBezTo>
                  <a:cubicBezTo>
                    <a:pt x="1660230" y="794468"/>
                    <a:pt x="1621319" y="750693"/>
                    <a:pt x="1577545" y="750693"/>
                  </a:cubicBezTo>
                  <a:close/>
                  <a:moveTo>
                    <a:pt x="692327" y="361587"/>
                  </a:moveTo>
                  <a:cubicBezTo>
                    <a:pt x="711783" y="351859"/>
                    <a:pt x="736102" y="361587"/>
                    <a:pt x="745830" y="385906"/>
                  </a:cubicBezTo>
                  <a:cubicBezTo>
                    <a:pt x="750694" y="395634"/>
                    <a:pt x="745830" y="405362"/>
                    <a:pt x="740966" y="410225"/>
                  </a:cubicBezTo>
                  <a:cubicBezTo>
                    <a:pt x="731238" y="424817"/>
                    <a:pt x="731238" y="444273"/>
                    <a:pt x="731238" y="458863"/>
                  </a:cubicBezTo>
                  <a:lnTo>
                    <a:pt x="731238" y="463728"/>
                  </a:lnTo>
                  <a:lnTo>
                    <a:pt x="731238" y="463728"/>
                  </a:lnTo>
                  <a:cubicBezTo>
                    <a:pt x="731238" y="463728"/>
                    <a:pt x="731238" y="468592"/>
                    <a:pt x="726374" y="468592"/>
                  </a:cubicBezTo>
                  <a:cubicBezTo>
                    <a:pt x="726374" y="468592"/>
                    <a:pt x="721511" y="468592"/>
                    <a:pt x="721511" y="463728"/>
                  </a:cubicBezTo>
                  <a:cubicBezTo>
                    <a:pt x="721511" y="463728"/>
                    <a:pt x="721511" y="463728"/>
                    <a:pt x="721511" y="463728"/>
                  </a:cubicBezTo>
                  <a:lnTo>
                    <a:pt x="721511" y="458863"/>
                  </a:lnTo>
                  <a:cubicBezTo>
                    <a:pt x="716647" y="444273"/>
                    <a:pt x="702055" y="429681"/>
                    <a:pt x="687464" y="419953"/>
                  </a:cubicBezTo>
                  <a:cubicBezTo>
                    <a:pt x="677736" y="415089"/>
                    <a:pt x="672872" y="405362"/>
                    <a:pt x="668008" y="390770"/>
                  </a:cubicBezTo>
                  <a:cubicBezTo>
                    <a:pt x="672872" y="381043"/>
                    <a:pt x="677736" y="366451"/>
                    <a:pt x="692327" y="361587"/>
                  </a:cubicBezTo>
                  <a:close/>
                  <a:moveTo>
                    <a:pt x="740966" y="823651"/>
                  </a:moveTo>
                  <a:cubicBezTo>
                    <a:pt x="740966" y="823651"/>
                    <a:pt x="740966" y="823651"/>
                    <a:pt x="740966" y="823651"/>
                  </a:cubicBezTo>
                  <a:cubicBezTo>
                    <a:pt x="740966" y="823651"/>
                    <a:pt x="740966" y="823651"/>
                    <a:pt x="740966" y="823651"/>
                  </a:cubicBezTo>
                  <a:lnTo>
                    <a:pt x="740966" y="823651"/>
                  </a:lnTo>
                  <a:cubicBezTo>
                    <a:pt x="736102" y="823651"/>
                    <a:pt x="731238" y="828515"/>
                    <a:pt x="726374" y="828515"/>
                  </a:cubicBezTo>
                  <a:cubicBezTo>
                    <a:pt x="726374" y="828515"/>
                    <a:pt x="721511" y="833379"/>
                    <a:pt x="716647" y="828515"/>
                  </a:cubicBezTo>
                  <a:cubicBezTo>
                    <a:pt x="711783" y="828515"/>
                    <a:pt x="711783" y="823651"/>
                    <a:pt x="711783" y="823651"/>
                  </a:cubicBezTo>
                  <a:cubicBezTo>
                    <a:pt x="711783" y="818787"/>
                    <a:pt x="716647" y="813923"/>
                    <a:pt x="721511" y="813923"/>
                  </a:cubicBezTo>
                  <a:cubicBezTo>
                    <a:pt x="721511" y="813923"/>
                    <a:pt x="726374" y="813923"/>
                    <a:pt x="726374" y="813923"/>
                  </a:cubicBezTo>
                  <a:cubicBezTo>
                    <a:pt x="731238" y="823651"/>
                    <a:pt x="736102" y="823651"/>
                    <a:pt x="740966" y="823651"/>
                  </a:cubicBezTo>
                  <a:lnTo>
                    <a:pt x="740966" y="823651"/>
                  </a:lnTo>
                  <a:lnTo>
                    <a:pt x="740966" y="823651"/>
                  </a:lnTo>
                  <a:cubicBezTo>
                    <a:pt x="740966" y="823651"/>
                    <a:pt x="740966" y="823651"/>
                    <a:pt x="740966" y="823651"/>
                  </a:cubicBezTo>
                  <a:close/>
                  <a:moveTo>
                    <a:pt x="716647" y="716647"/>
                  </a:moveTo>
                  <a:cubicBezTo>
                    <a:pt x="716647" y="716647"/>
                    <a:pt x="711783" y="716647"/>
                    <a:pt x="716647" y="716647"/>
                  </a:cubicBezTo>
                  <a:cubicBezTo>
                    <a:pt x="711783" y="716647"/>
                    <a:pt x="711783" y="716647"/>
                    <a:pt x="716647" y="716647"/>
                  </a:cubicBezTo>
                  <a:lnTo>
                    <a:pt x="716647" y="716647"/>
                  </a:lnTo>
                  <a:cubicBezTo>
                    <a:pt x="706919" y="711783"/>
                    <a:pt x="702055" y="706919"/>
                    <a:pt x="692327" y="706919"/>
                  </a:cubicBezTo>
                  <a:cubicBezTo>
                    <a:pt x="687464" y="706919"/>
                    <a:pt x="682600" y="706919"/>
                    <a:pt x="677736" y="702055"/>
                  </a:cubicBezTo>
                  <a:cubicBezTo>
                    <a:pt x="672872" y="697192"/>
                    <a:pt x="672872" y="692327"/>
                    <a:pt x="677736" y="687464"/>
                  </a:cubicBezTo>
                  <a:cubicBezTo>
                    <a:pt x="682600" y="677736"/>
                    <a:pt x="692327" y="677736"/>
                    <a:pt x="702055" y="682600"/>
                  </a:cubicBezTo>
                  <a:cubicBezTo>
                    <a:pt x="706919" y="687464"/>
                    <a:pt x="706919" y="687464"/>
                    <a:pt x="706919" y="692327"/>
                  </a:cubicBezTo>
                  <a:cubicBezTo>
                    <a:pt x="706919" y="702055"/>
                    <a:pt x="711783" y="706919"/>
                    <a:pt x="716647" y="716647"/>
                  </a:cubicBezTo>
                  <a:lnTo>
                    <a:pt x="716647" y="716647"/>
                  </a:lnTo>
                  <a:lnTo>
                    <a:pt x="716647" y="716647"/>
                  </a:lnTo>
                  <a:cubicBezTo>
                    <a:pt x="716647" y="716647"/>
                    <a:pt x="716647" y="716647"/>
                    <a:pt x="716647" y="716647"/>
                  </a:cubicBezTo>
                  <a:close/>
                  <a:moveTo>
                    <a:pt x="682600" y="945246"/>
                  </a:moveTo>
                  <a:cubicBezTo>
                    <a:pt x="687464" y="940383"/>
                    <a:pt x="687464" y="940383"/>
                    <a:pt x="692327" y="940383"/>
                  </a:cubicBezTo>
                  <a:cubicBezTo>
                    <a:pt x="697192" y="940383"/>
                    <a:pt x="706919" y="935519"/>
                    <a:pt x="711783" y="930656"/>
                  </a:cubicBezTo>
                  <a:lnTo>
                    <a:pt x="711783" y="930656"/>
                  </a:lnTo>
                  <a:lnTo>
                    <a:pt x="711783" y="930656"/>
                  </a:lnTo>
                  <a:cubicBezTo>
                    <a:pt x="711783" y="930656"/>
                    <a:pt x="711783" y="930656"/>
                    <a:pt x="711783" y="930656"/>
                  </a:cubicBezTo>
                  <a:cubicBezTo>
                    <a:pt x="711783" y="930656"/>
                    <a:pt x="711783" y="930656"/>
                    <a:pt x="711783" y="930656"/>
                  </a:cubicBezTo>
                  <a:cubicBezTo>
                    <a:pt x="711783" y="930656"/>
                    <a:pt x="711783" y="930656"/>
                    <a:pt x="711783" y="930656"/>
                  </a:cubicBezTo>
                  <a:lnTo>
                    <a:pt x="711783" y="930656"/>
                  </a:lnTo>
                  <a:cubicBezTo>
                    <a:pt x="706919" y="935519"/>
                    <a:pt x="702055" y="945246"/>
                    <a:pt x="702055" y="950111"/>
                  </a:cubicBezTo>
                  <a:cubicBezTo>
                    <a:pt x="702055" y="954975"/>
                    <a:pt x="702055" y="959838"/>
                    <a:pt x="697192" y="964702"/>
                  </a:cubicBezTo>
                  <a:cubicBezTo>
                    <a:pt x="692327" y="969566"/>
                    <a:pt x="687464" y="969566"/>
                    <a:pt x="682600" y="964702"/>
                  </a:cubicBezTo>
                  <a:cubicBezTo>
                    <a:pt x="677736" y="964702"/>
                    <a:pt x="677736" y="950111"/>
                    <a:pt x="682600" y="945246"/>
                  </a:cubicBezTo>
                  <a:close/>
                  <a:moveTo>
                    <a:pt x="658281" y="551277"/>
                  </a:moveTo>
                  <a:cubicBezTo>
                    <a:pt x="668008" y="541549"/>
                    <a:pt x="687464" y="541549"/>
                    <a:pt x="697192" y="556140"/>
                  </a:cubicBezTo>
                  <a:cubicBezTo>
                    <a:pt x="702055" y="561004"/>
                    <a:pt x="702055" y="565868"/>
                    <a:pt x="697192" y="575596"/>
                  </a:cubicBezTo>
                  <a:cubicBezTo>
                    <a:pt x="692327" y="585323"/>
                    <a:pt x="697192" y="599915"/>
                    <a:pt x="702055" y="609642"/>
                  </a:cubicBezTo>
                  <a:lnTo>
                    <a:pt x="702055" y="614507"/>
                  </a:lnTo>
                  <a:lnTo>
                    <a:pt x="702055" y="614507"/>
                  </a:lnTo>
                  <a:cubicBezTo>
                    <a:pt x="702055" y="614507"/>
                    <a:pt x="702055" y="619370"/>
                    <a:pt x="702055" y="619370"/>
                  </a:cubicBezTo>
                  <a:cubicBezTo>
                    <a:pt x="702055" y="619370"/>
                    <a:pt x="697192" y="619370"/>
                    <a:pt x="697192" y="619370"/>
                  </a:cubicBezTo>
                  <a:cubicBezTo>
                    <a:pt x="697192" y="619370"/>
                    <a:pt x="697192" y="619370"/>
                    <a:pt x="697192" y="619370"/>
                  </a:cubicBezTo>
                  <a:lnTo>
                    <a:pt x="697192" y="619370"/>
                  </a:lnTo>
                  <a:cubicBezTo>
                    <a:pt x="692327" y="609642"/>
                    <a:pt x="682600" y="604778"/>
                    <a:pt x="668008" y="599915"/>
                  </a:cubicBezTo>
                  <a:cubicBezTo>
                    <a:pt x="658281" y="599915"/>
                    <a:pt x="653417" y="590187"/>
                    <a:pt x="653417" y="585323"/>
                  </a:cubicBezTo>
                  <a:cubicBezTo>
                    <a:pt x="648553" y="565868"/>
                    <a:pt x="653417" y="556140"/>
                    <a:pt x="658281" y="551277"/>
                  </a:cubicBezTo>
                  <a:close/>
                  <a:moveTo>
                    <a:pt x="468591" y="925791"/>
                  </a:moveTo>
                  <a:cubicBezTo>
                    <a:pt x="468591" y="925791"/>
                    <a:pt x="468591" y="925791"/>
                    <a:pt x="468591" y="925791"/>
                  </a:cubicBezTo>
                  <a:lnTo>
                    <a:pt x="468591" y="925791"/>
                  </a:lnTo>
                  <a:cubicBezTo>
                    <a:pt x="449136" y="935519"/>
                    <a:pt x="434545" y="945246"/>
                    <a:pt x="424817" y="959838"/>
                  </a:cubicBezTo>
                  <a:cubicBezTo>
                    <a:pt x="419953" y="969566"/>
                    <a:pt x="410225" y="974430"/>
                    <a:pt x="395634" y="979294"/>
                  </a:cubicBezTo>
                  <a:cubicBezTo>
                    <a:pt x="381043" y="979294"/>
                    <a:pt x="371315" y="974430"/>
                    <a:pt x="361587" y="959838"/>
                  </a:cubicBezTo>
                  <a:cubicBezTo>
                    <a:pt x="351859" y="940383"/>
                    <a:pt x="361587" y="916064"/>
                    <a:pt x="385906" y="906336"/>
                  </a:cubicBezTo>
                  <a:cubicBezTo>
                    <a:pt x="395634" y="901472"/>
                    <a:pt x="405362" y="906336"/>
                    <a:pt x="410225" y="911200"/>
                  </a:cubicBezTo>
                  <a:cubicBezTo>
                    <a:pt x="424817" y="920927"/>
                    <a:pt x="444272" y="920927"/>
                    <a:pt x="458864" y="920927"/>
                  </a:cubicBezTo>
                  <a:lnTo>
                    <a:pt x="463728" y="920927"/>
                  </a:lnTo>
                  <a:lnTo>
                    <a:pt x="463728" y="920927"/>
                  </a:lnTo>
                  <a:cubicBezTo>
                    <a:pt x="468591" y="916064"/>
                    <a:pt x="468591" y="916064"/>
                    <a:pt x="468591" y="925791"/>
                  </a:cubicBezTo>
                  <a:cubicBezTo>
                    <a:pt x="468591" y="920927"/>
                    <a:pt x="468591" y="920927"/>
                    <a:pt x="468591" y="925791"/>
                  </a:cubicBezTo>
                  <a:close/>
                  <a:moveTo>
                    <a:pt x="463728" y="731238"/>
                  </a:moveTo>
                  <a:cubicBezTo>
                    <a:pt x="463728" y="731238"/>
                    <a:pt x="463728" y="731238"/>
                    <a:pt x="463728" y="731238"/>
                  </a:cubicBezTo>
                  <a:lnTo>
                    <a:pt x="463728" y="731238"/>
                  </a:lnTo>
                  <a:cubicBezTo>
                    <a:pt x="439408" y="726374"/>
                    <a:pt x="424817" y="731238"/>
                    <a:pt x="410225" y="740966"/>
                  </a:cubicBezTo>
                  <a:cubicBezTo>
                    <a:pt x="400498" y="745830"/>
                    <a:pt x="385906" y="745830"/>
                    <a:pt x="376178" y="740966"/>
                  </a:cubicBezTo>
                  <a:cubicBezTo>
                    <a:pt x="366451" y="736102"/>
                    <a:pt x="356723" y="721511"/>
                    <a:pt x="356723" y="706919"/>
                  </a:cubicBezTo>
                  <a:cubicBezTo>
                    <a:pt x="356723" y="682600"/>
                    <a:pt x="381043" y="668008"/>
                    <a:pt x="400498" y="672872"/>
                  </a:cubicBezTo>
                  <a:cubicBezTo>
                    <a:pt x="410225" y="677736"/>
                    <a:pt x="415089" y="682600"/>
                    <a:pt x="419953" y="687464"/>
                  </a:cubicBezTo>
                  <a:cubicBezTo>
                    <a:pt x="429681" y="702055"/>
                    <a:pt x="444272" y="711783"/>
                    <a:pt x="458864" y="721511"/>
                  </a:cubicBezTo>
                  <a:lnTo>
                    <a:pt x="463728" y="721511"/>
                  </a:lnTo>
                  <a:lnTo>
                    <a:pt x="463728" y="721511"/>
                  </a:lnTo>
                  <a:cubicBezTo>
                    <a:pt x="468591" y="726374"/>
                    <a:pt x="468591" y="726374"/>
                    <a:pt x="463728" y="731238"/>
                  </a:cubicBezTo>
                  <a:cubicBezTo>
                    <a:pt x="468591" y="731238"/>
                    <a:pt x="468591" y="731238"/>
                    <a:pt x="463728" y="731238"/>
                  </a:cubicBezTo>
                  <a:close/>
                  <a:moveTo>
                    <a:pt x="478319" y="488047"/>
                  </a:moveTo>
                  <a:cubicBezTo>
                    <a:pt x="492910" y="468592"/>
                    <a:pt x="517230" y="463728"/>
                    <a:pt x="531821" y="483183"/>
                  </a:cubicBezTo>
                  <a:cubicBezTo>
                    <a:pt x="536685" y="488047"/>
                    <a:pt x="541549" y="497774"/>
                    <a:pt x="541549" y="507502"/>
                  </a:cubicBezTo>
                  <a:cubicBezTo>
                    <a:pt x="541549" y="526957"/>
                    <a:pt x="551277" y="541549"/>
                    <a:pt x="561004" y="556140"/>
                  </a:cubicBezTo>
                  <a:lnTo>
                    <a:pt x="565868" y="561004"/>
                  </a:lnTo>
                  <a:lnTo>
                    <a:pt x="565868" y="561004"/>
                  </a:lnTo>
                  <a:cubicBezTo>
                    <a:pt x="565868" y="561004"/>
                    <a:pt x="565868" y="565868"/>
                    <a:pt x="565868" y="565868"/>
                  </a:cubicBezTo>
                  <a:cubicBezTo>
                    <a:pt x="565868" y="565868"/>
                    <a:pt x="561004" y="565868"/>
                    <a:pt x="561004" y="565868"/>
                  </a:cubicBezTo>
                  <a:cubicBezTo>
                    <a:pt x="561004" y="565868"/>
                    <a:pt x="561004" y="565868"/>
                    <a:pt x="561004" y="565868"/>
                  </a:cubicBezTo>
                  <a:lnTo>
                    <a:pt x="556140" y="561004"/>
                  </a:lnTo>
                  <a:cubicBezTo>
                    <a:pt x="541549" y="551277"/>
                    <a:pt x="526957" y="541549"/>
                    <a:pt x="507502" y="541549"/>
                  </a:cubicBezTo>
                  <a:cubicBezTo>
                    <a:pt x="497774" y="541549"/>
                    <a:pt x="483183" y="536685"/>
                    <a:pt x="478319" y="526957"/>
                  </a:cubicBezTo>
                  <a:cubicBezTo>
                    <a:pt x="468591" y="517230"/>
                    <a:pt x="468591" y="502638"/>
                    <a:pt x="478319" y="488047"/>
                  </a:cubicBezTo>
                  <a:close/>
                  <a:moveTo>
                    <a:pt x="580460" y="823651"/>
                  </a:moveTo>
                  <a:cubicBezTo>
                    <a:pt x="580460" y="823651"/>
                    <a:pt x="580460" y="828515"/>
                    <a:pt x="580460" y="823651"/>
                  </a:cubicBezTo>
                  <a:cubicBezTo>
                    <a:pt x="580460" y="828515"/>
                    <a:pt x="580460" y="828515"/>
                    <a:pt x="580460" y="823651"/>
                  </a:cubicBezTo>
                  <a:lnTo>
                    <a:pt x="575596" y="828515"/>
                  </a:lnTo>
                  <a:cubicBezTo>
                    <a:pt x="565868" y="828515"/>
                    <a:pt x="551277" y="833379"/>
                    <a:pt x="546413" y="843106"/>
                  </a:cubicBezTo>
                  <a:cubicBezTo>
                    <a:pt x="541549" y="847970"/>
                    <a:pt x="531821" y="852834"/>
                    <a:pt x="522093" y="847970"/>
                  </a:cubicBezTo>
                  <a:cubicBezTo>
                    <a:pt x="512366" y="847970"/>
                    <a:pt x="507502" y="838242"/>
                    <a:pt x="502638" y="828515"/>
                  </a:cubicBezTo>
                  <a:cubicBezTo>
                    <a:pt x="497774" y="813923"/>
                    <a:pt x="512366" y="799332"/>
                    <a:pt x="526957" y="799332"/>
                  </a:cubicBezTo>
                  <a:cubicBezTo>
                    <a:pt x="531821" y="799332"/>
                    <a:pt x="536685" y="804196"/>
                    <a:pt x="541549" y="804196"/>
                  </a:cubicBezTo>
                  <a:cubicBezTo>
                    <a:pt x="551277" y="813923"/>
                    <a:pt x="561004" y="818787"/>
                    <a:pt x="570732" y="818787"/>
                  </a:cubicBezTo>
                  <a:lnTo>
                    <a:pt x="580460" y="823651"/>
                  </a:lnTo>
                  <a:lnTo>
                    <a:pt x="580460" y="823651"/>
                  </a:lnTo>
                  <a:cubicBezTo>
                    <a:pt x="580460" y="823651"/>
                    <a:pt x="580460" y="823651"/>
                    <a:pt x="580460" y="823651"/>
                  </a:cubicBezTo>
                  <a:close/>
                  <a:moveTo>
                    <a:pt x="565868" y="1091161"/>
                  </a:moveTo>
                  <a:cubicBezTo>
                    <a:pt x="565868" y="1091161"/>
                    <a:pt x="565868" y="1091161"/>
                    <a:pt x="565868" y="1091161"/>
                  </a:cubicBezTo>
                  <a:lnTo>
                    <a:pt x="565868" y="1091161"/>
                  </a:lnTo>
                  <a:cubicBezTo>
                    <a:pt x="551277" y="1110617"/>
                    <a:pt x="546413" y="1125209"/>
                    <a:pt x="546413" y="1144664"/>
                  </a:cubicBezTo>
                  <a:cubicBezTo>
                    <a:pt x="546413" y="1154391"/>
                    <a:pt x="541549" y="1168983"/>
                    <a:pt x="531821" y="1173847"/>
                  </a:cubicBezTo>
                  <a:cubicBezTo>
                    <a:pt x="522093" y="1178710"/>
                    <a:pt x="507502" y="1178710"/>
                    <a:pt x="492910" y="1173847"/>
                  </a:cubicBezTo>
                  <a:cubicBezTo>
                    <a:pt x="473455" y="1159255"/>
                    <a:pt x="468591" y="1134936"/>
                    <a:pt x="488047" y="1120345"/>
                  </a:cubicBezTo>
                  <a:cubicBezTo>
                    <a:pt x="492910" y="1115481"/>
                    <a:pt x="502638" y="1110617"/>
                    <a:pt x="512366" y="1110617"/>
                  </a:cubicBezTo>
                  <a:cubicBezTo>
                    <a:pt x="531821" y="1110617"/>
                    <a:pt x="546413" y="1100890"/>
                    <a:pt x="561004" y="1091161"/>
                  </a:cubicBezTo>
                  <a:lnTo>
                    <a:pt x="565868" y="1086298"/>
                  </a:lnTo>
                  <a:lnTo>
                    <a:pt x="565868" y="1086298"/>
                  </a:lnTo>
                  <a:cubicBezTo>
                    <a:pt x="565868" y="1086298"/>
                    <a:pt x="570732" y="1086298"/>
                    <a:pt x="570732" y="1086298"/>
                  </a:cubicBezTo>
                  <a:cubicBezTo>
                    <a:pt x="565868" y="1086298"/>
                    <a:pt x="565868" y="1086298"/>
                    <a:pt x="565868" y="1091161"/>
                  </a:cubicBezTo>
                  <a:close/>
                  <a:moveTo>
                    <a:pt x="614506" y="950111"/>
                  </a:moveTo>
                  <a:cubicBezTo>
                    <a:pt x="614506" y="950111"/>
                    <a:pt x="614506" y="950111"/>
                    <a:pt x="614506" y="950111"/>
                  </a:cubicBezTo>
                  <a:lnTo>
                    <a:pt x="614506" y="950111"/>
                  </a:lnTo>
                  <a:cubicBezTo>
                    <a:pt x="604779" y="959838"/>
                    <a:pt x="595051" y="969566"/>
                    <a:pt x="590187" y="979294"/>
                  </a:cubicBezTo>
                  <a:cubicBezTo>
                    <a:pt x="590187" y="989021"/>
                    <a:pt x="580460" y="993885"/>
                    <a:pt x="575596" y="993885"/>
                  </a:cubicBezTo>
                  <a:cubicBezTo>
                    <a:pt x="565868" y="998749"/>
                    <a:pt x="556140" y="993885"/>
                    <a:pt x="551277" y="989021"/>
                  </a:cubicBezTo>
                  <a:cubicBezTo>
                    <a:pt x="541549" y="979294"/>
                    <a:pt x="541549" y="959838"/>
                    <a:pt x="556140" y="950111"/>
                  </a:cubicBezTo>
                  <a:cubicBezTo>
                    <a:pt x="561004" y="945246"/>
                    <a:pt x="565868" y="945246"/>
                    <a:pt x="575596" y="950111"/>
                  </a:cubicBezTo>
                  <a:cubicBezTo>
                    <a:pt x="585323" y="954975"/>
                    <a:pt x="599915" y="950111"/>
                    <a:pt x="609642" y="945246"/>
                  </a:cubicBezTo>
                  <a:lnTo>
                    <a:pt x="614506" y="950111"/>
                  </a:lnTo>
                  <a:lnTo>
                    <a:pt x="614506" y="950111"/>
                  </a:lnTo>
                  <a:cubicBezTo>
                    <a:pt x="609642" y="945246"/>
                    <a:pt x="614506" y="945246"/>
                    <a:pt x="614506" y="950111"/>
                  </a:cubicBezTo>
                  <a:cubicBezTo>
                    <a:pt x="614506" y="945246"/>
                    <a:pt x="614506" y="950111"/>
                    <a:pt x="614506" y="950111"/>
                  </a:cubicBezTo>
                  <a:close/>
                  <a:moveTo>
                    <a:pt x="614506" y="702055"/>
                  </a:moveTo>
                  <a:cubicBezTo>
                    <a:pt x="614506" y="706919"/>
                    <a:pt x="609642" y="706919"/>
                    <a:pt x="614506" y="702055"/>
                  </a:cubicBezTo>
                  <a:cubicBezTo>
                    <a:pt x="609642" y="702055"/>
                    <a:pt x="609642" y="702055"/>
                    <a:pt x="614506" y="702055"/>
                  </a:cubicBezTo>
                  <a:lnTo>
                    <a:pt x="609642" y="702055"/>
                  </a:lnTo>
                  <a:cubicBezTo>
                    <a:pt x="599915" y="697192"/>
                    <a:pt x="585323" y="697192"/>
                    <a:pt x="575596" y="697192"/>
                  </a:cubicBezTo>
                  <a:cubicBezTo>
                    <a:pt x="565868" y="697192"/>
                    <a:pt x="561004" y="697192"/>
                    <a:pt x="551277" y="692327"/>
                  </a:cubicBezTo>
                  <a:cubicBezTo>
                    <a:pt x="546413" y="687464"/>
                    <a:pt x="541549" y="677736"/>
                    <a:pt x="546413" y="668008"/>
                  </a:cubicBezTo>
                  <a:cubicBezTo>
                    <a:pt x="551277" y="653417"/>
                    <a:pt x="565868" y="648553"/>
                    <a:pt x="580460" y="653417"/>
                  </a:cubicBezTo>
                  <a:cubicBezTo>
                    <a:pt x="585323" y="658281"/>
                    <a:pt x="590187" y="663145"/>
                    <a:pt x="590187" y="668008"/>
                  </a:cubicBezTo>
                  <a:cubicBezTo>
                    <a:pt x="595051" y="677736"/>
                    <a:pt x="599915" y="687464"/>
                    <a:pt x="609642" y="697192"/>
                  </a:cubicBezTo>
                  <a:lnTo>
                    <a:pt x="614506" y="702055"/>
                  </a:lnTo>
                  <a:lnTo>
                    <a:pt x="614506" y="702055"/>
                  </a:lnTo>
                  <a:cubicBezTo>
                    <a:pt x="614506" y="702055"/>
                    <a:pt x="614506" y="702055"/>
                    <a:pt x="614506" y="702055"/>
                  </a:cubicBezTo>
                  <a:close/>
                  <a:moveTo>
                    <a:pt x="648553" y="760421"/>
                  </a:moveTo>
                  <a:cubicBezTo>
                    <a:pt x="653417" y="760421"/>
                    <a:pt x="653417" y="765285"/>
                    <a:pt x="658281" y="765285"/>
                  </a:cubicBezTo>
                  <a:cubicBezTo>
                    <a:pt x="663145" y="770149"/>
                    <a:pt x="668008" y="775012"/>
                    <a:pt x="672872" y="779877"/>
                  </a:cubicBezTo>
                  <a:lnTo>
                    <a:pt x="672872" y="779877"/>
                  </a:lnTo>
                  <a:lnTo>
                    <a:pt x="672872" y="779877"/>
                  </a:lnTo>
                  <a:cubicBezTo>
                    <a:pt x="672872" y="779877"/>
                    <a:pt x="672872" y="779877"/>
                    <a:pt x="672872" y="779877"/>
                  </a:cubicBezTo>
                  <a:cubicBezTo>
                    <a:pt x="672872" y="779877"/>
                    <a:pt x="672872" y="779877"/>
                    <a:pt x="672872" y="779877"/>
                  </a:cubicBezTo>
                  <a:cubicBezTo>
                    <a:pt x="672872" y="779877"/>
                    <a:pt x="672872" y="779877"/>
                    <a:pt x="672872" y="779877"/>
                  </a:cubicBezTo>
                  <a:lnTo>
                    <a:pt x="672872" y="779877"/>
                  </a:lnTo>
                  <a:cubicBezTo>
                    <a:pt x="668008" y="779877"/>
                    <a:pt x="658281" y="779877"/>
                    <a:pt x="653417" y="784741"/>
                  </a:cubicBezTo>
                  <a:cubicBezTo>
                    <a:pt x="648553" y="784741"/>
                    <a:pt x="643689" y="789604"/>
                    <a:pt x="638825" y="784741"/>
                  </a:cubicBezTo>
                  <a:cubicBezTo>
                    <a:pt x="633962" y="779877"/>
                    <a:pt x="629098" y="775012"/>
                    <a:pt x="629098" y="770149"/>
                  </a:cubicBezTo>
                  <a:cubicBezTo>
                    <a:pt x="629098" y="765285"/>
                    <a:pt x="638825" y="760421"/>
                    <a:pt x="648553" y="760421"/>
                  </a:cubicBezTo>
                  <a:close/>
                  <a:moveTo>
                    <a:pt x="633962" y="877153"/>
                  </a:moveTo>
                  <a:cubicBezTo>
                    <a:pt x="629098" y="867426"/>
                    <a:pt x="633962" y="857698"/>
                    <a:pt x="643689" y="857698"/>
                  </a:cubicBezTo>
                  <a:cubicBezTo>
                    <a:pt x="648553" y="857698"/>
                    <a:pt x="653417" y="857698"/>
                    <a:pt x="653417" y="857698"/>
                  </a:cubicBezTo>
                  <a:cubicBezTo>
                    <a:pt x="658281" y="862561"/>
                    <a:pt x="668008" y="862561"/>
                    <a:pt x="672872" y="862561"/>
                  </a:cubicBezTo>
                  <a:lnTo>
                    <a:pt x="672872" y="862561"/>
                  </a:lnTo>
                  <a:lnTo>
                    <a:pt x="672872" y="862561"/>
                  </a:lnTo>
                  <a:cubicBezTo>
                    <a:pt x="672872" y="862561"/>
                    <a:pt x="672872" y="862561"/>
                    <a:pt x="672872" y="862561"/>
                  </a:cubicBezTo>
                  <a:cubicBezTo>
                    <a:pt x="672872" y="862561"/>
                    <a:pt x="672872" y="862561"/>
                    <a:pt x="672872" y="862561"/>
                  </a:cubicBezTo>
                  <a:cubicBezTo>
                    <a:pt x="672872" y="862561"/>
                    <a:pt x="672872" y="862561"/>
                    <a:pt x="672872" y="862561"/>
                  </a:cubicBezTo>
                  <a:lnTo>
                    <a:pt x="672872" y="862561"/>
                  </a:lnTo>
                  <a:cubicBezTo>
                    <a:pt x="668008" y="867426"/>
                    <a:pt x="658281" y="867426"/>
                    <a:pt x="658281" y="877153"/>
                  </a:cubicBezTo>
                  <a:cubicBezTo>
                    <a:pt x="658281" y="882017"/>
                    <a:pt x="653417" y="882017"/>
                    <a:pt x="643689" y="882017"/>
                  </a:cubicBezTo>
                  <a:cubicBezTo>
                    <a:pt x="638825" y="886881"/>
                    <a:pt x="633962" y="882017"/>
                    <a:pt x="633962" y="877153"/>
                  </a:cubicBezTo>
                  <a:close/>
                  <a:moveTo>
                    <a:pt x="653417" y="1066842"/>
                  </a:moveTo>
                  <a:cubicBezTo>
                    <a:pt x="658281" y="1061979"/>
                    <a:pt x="663145" y="1057115"/>
                    <a:pt x="668008" y="1057115"/>
                  </a:cubicBezTo>
                  <a:cubicBezTo>
                    <a:pt x="677736" y="1052251"/>
                    <a:pt x="687464" y="1047387"/>
                    <a:pt x="697192" y="1037660"/>
                  </a:cubicBezTo>
                  <a:lnTo>
                    <a:pt x="697192" y="1037660"/>
                  </a:lnTo>
                  <a:lnTo>
                    <a:pt x="697192" y="1037660"/>
                  </a:lnTo>
                  <a:cubicBezTo>
                    <a:pt x="697192" y="1037660"/>
                    <a:pt x="697192" y="1037660"/>
                    <a:pt x="702055" y="1037660"/>
                  </a:cubicBezTo>
                  <a:cubicBezTo>
                    <a:pt x="702055" y="1037660"/>
                    <a:pt x="702055" y="1037660"/>
                    <a:pt x="702055" y="1042523"/>
                  </a:cubicBezTo>
                  <a:cubicBezTo>
                    <a:pt x="702055" y="1042523"/>
                    <a:pt x="702055" y="1042523"/>
                    <a:pt x="702055" y="1042523"/>
                  </a:cubicBezTo>
                  <a:lnTo>
                    <a:pt x="702055" y="1047387"/>
                  </a:lnTo>
                  <a:cubicBezTo>
                    <a:pt x="697192" y="1057115"/>
                    <a:pt x="697192" y="1071706"/>
                    <a:pt x="697192" y="1081434"/>
                  </a:cubicBezTo>
                  <a:cubicBezTo>
                    <a:pt x="697192" y="1091161"/>
                    <a:pt x="697192" y="1096025"/>
                    <a:pt x="692327" y="1105753"/>
                  </a:cubicBezTo>
                  <a:cubicBezTo>
                    <a:pt x="687464" y="1110617"/>
                    <a:pt x="677736" y="1115481"/>
                    <a:pt x="668008" y="1110617"/>
                  </a:cubicBezTo>
                  <a:cubicBezTo>
                    <a:pt x="653417" y="1096025"/>
                    <a:pt x="648553" y="1081434"/>
                    <a:pt x="653417" y="1066842"/>
                  </a:cubicBezTo>
                  <a:close/>
                  <a:moveTo>
                    <a:pt x="740966" y="1271124"/>
                  </a:moveTo>
                  <a:cubicBezTo>
                    <a:pt x="736102" y="1280851"/>
                    <a:pt x="721511" y="1290579"/>
                    <a:pt x="706919" y="1290579"/>
                  </a:cubicBezTo>
                  <a:cubicBezTo>
                    <a:pt x="682600" y="1290579"/>
                    <a:pt x="668008" y="1266260"/>
                    <a:pt x="672872" y="1246805"/>
                  </a:cubicBezTo>
                  <a:cubicBezTo>
                    <a:pt x="677736" y="1237076"/>
                    <a:pt x="682600" y="1232213"/>
                    <a:pt x="687464" y="1227349"/>
                  </a:cubicBezTo>
                  <a:cubicBezTo>
                    <a:pt x="702055" y="1217621"/>
                    <a:pt x="711783" y="1203030"/>
                    <a:pt x="721511" y="1188438"/>
                  </a:cubicBezTo>
                  <a:lnTo>
                    <a:pt x="721511" y="1183575"/>
                  </a:lnTo>
                  <a:lnTo>
                    <a:pt x="721511" y="1183575"/>
                  </a:lnTo>
                  <a:cubicBezTo>
                    <a:pt x="721511" y="1183575"/>
                    <a:pt x="726374" y="1178710"/>
                    <a:pt x="726374" y="1178710"/>
                  </a:cubicBezTo>
                  <a:cubicBezTo>
                    <a:pt x="726374" y="1178710"/>
                    <a:pt x="731238" y="1183575"/>
                    <a:pt x="731238" y="1183575"/>
                  </a:cubicBezTo>
                  <a:cubicBezTo>
                    <a:pt x="731238" y="1183575"/>
                    <a:pt x="731238" y="1183575"/>
                    <a:pt x="731238" y="1183575"/>
                  </a:cubicBezTo>
                  <a:lnTo>
                    <a:pt x="731238" y="1188438"/>
                  </a:lnTo>
                  <a:cubicBezTo>
                    <a:pt x="726374" y="1207894"/>
                    <a:pt x="731238" y="1222485"/>
                    <a:pt x="740966" y="1237076"/>
                  </a:cubicBezTo>
                  <a:cubicBezTo>
                    <a:pt x="745830" y="1246805"/>
                    <a:pt x="745830" y="1261395"/>
                    <a:pt x="740966" y="1271124"/>
                  </a:cubicBezTo>
                  <a:close/>
                  <a:moveTo>
                    <a:pt x="750694" y="867426"/>
                  </a:moveTo>
                  <a:cubicBezTo>
                    <a:pt x="750694" y="867426"/>
                    <a:pt x="750694" y="867426"/>
                    <a:pt x="750694" y="867426"/>
                  </a:cubicBezTo>
                  <a:lnTo>
                    <a:pt x="750694" y="867426"/>
                  </a:lnTo>
                  <a:cubicBezTo>
                    <a:pt x="745830" y="872289"/>
                    <a:pt x="745830" y="872289"/>
                    <a:pt x="740966" y="877153"/>
                  </a:cubicBezTo>
                  <a:cubicBezTo>
                    <a:pt x="740966" y="882017"/>
                    <a:pt x="736102" y="882017"/>
                    <a:pt x="736102" y="882017"/>
                  </a:cubicBezTo>
                  <a:cubicBezTo>
                    <a:pt x="731238" y="882017"/>
                    <a:pt x="731238" y="882017"/>
                    <a:pt x="726374" y="882017"/>
                  </a:cubicBezTo>
                  <a:cubicBezTo>
                    <a:pt x="721511" y="877153"/>
                    <a:pt x="721511" y="872289"/>
                    <a:pt x="726374" y="867426"/>
                  </a:cubicBezTo>
                  <a:cubicBezTo>
                    <a:pt x="726374" y="867426"/>
                    <a:pt x="731238" y="867426"/>
                    <a:pt x="731238" y="867426"/>
                  </a:cubicBezTo>
                  <a:cubicBezTo>
                    <a:pt x="740966" y="867426"/>
                    <a:pt x="745830" y="867426"/>
                    <a:pt x="750694" y="867426"/>
                  </a:cubicBezTo>
                  <a:lnTo>
                    <a:pt x="750694" y="867426"/>
                  </a:lnTo>
                  <a:lnTo>
                    <a:pt x="750694" y="867426"/>
                  </a:lnTo>
                  <a:cubicBezTo>
                    <a:pt x="750694" y="867426"/>
                    <a:pt x="750694" y="867426"/>
                    <a:pt x="750694" y="867426"/>
                  </a:cubicBezTo>
                  <a:cubicBezTo>
                    <a:pt x="750694" y="867426"/>
                    <a:pt x="750694" y="867426"/>
                    <a:pt x="750694" y="867426"/>
                  </a:cubicBezTo>
                  <a:close/>
                  <a:moveTo>
                    <a:pt x="750694" y="784741"/>
                  </a:moveTo>
                  <a:cubicBezTo>
                    <a:pt x="750694" y="784741"/>
                    <a:pt x="750694" y="784741"/>
                    <a:pt x="750694" y="784741"/>
                  </a:cubicBezTo>
                  <a:lnTo>
                    <a:pt x="750694" y="784741"/>
                  </a:lnTo>
                  <a:cubicBezTo>
                    <a:pt x="745830" y="784741"/>
                    <a:pt x="740966" y="779877"/>
                    <a:pt x="736102" y="784741"/>
                  </a:cubicBezTo>
                  <a:cubicBezTo>
                    <a:pt x="731238" y="784741"/>
                    <a:pt x="731238" y="784741"/>
                    <a:pt x="726374" y="784741"/>
                  </a:cubicBezTo>
                  <a:cubicBezTo>
                    <a:pt x="726374" y="784741"/>
                    <a:pt x="721511" y="779877"/>
                    <a:pt x="726374" y="775012"/>
                  </a:cubicBezTo>
                  <a:cubicBezTo>
                    <a:pt x="726374" y="770149"/>
                    <a:pt x="736102" y="770149"/>
                    <a:pt x="736102" y="770149"/>
                  </a:cubicBezTo>
                  <a:cubicBezTo>
                    <a:pt x="736102" y="770149"/>
                    <a:pt x="740966" y="775012"/>
                    <a:pt x="740966" y="775012"/>
                  </a:cubicBezTo>
                  <a:cubicBezTo>
                    <a:pt x="745830" y="775012"/>
                    <a:pt x="745830" y="779877"/>
                    <a:pt x="750694" y="784741"/>
                  </a:cubicBezTo>
                  <a:lnTo>
                    <a:pt x="750694" y="784741"/>
                  </a:lnTo>
                  <a:lnTo>
                    <a:pt x="750694" y="784741"/>
                  </a:lnTo>
                  <a:cubicBezTo>
                    <a:pt x="750694" y="779877"/>
                    <a:pt x="750694" y="784741"/>
                    <a:pt x="750694" y="784741"/>
                  </a:cubicBezTo>
                  <a:cubicBezTo>
                    <a:pt x="750694" y="784741"/>
                    <a:pt x="750694" y="784741"/>
                    <a:pt x="750694" y="784741"/>
                  </a:cubicBezTo>
                  <a:close/>
                  <a:moveTo>
                    <a:pt x="770149" y="633962"/>
                  </a:moveTo>
                  <a:cubicBezTo>
                    <a:pt x="779877" y="629097"/>
                    <a:pt x="789604" y="633962"/>
                    <a:pt x="789604" y="643689"/>
                  </a:cubicBezTo>
                  <a:cubicBezTo>
                    <a:pt x="789604" y="648553"/>
                    <a:pt x="789604" y="653417"/>
                    <a:pt x="789604" y="653417"/>
                  </a:cubicBezTo>
                  <a:cubicBezTo>
                    <a:pt x="784740" y="658281"/>
                    <a:pt x="784740" y="668008"/>
                    <a:pt x="784740" y="672872"/>
                  </a:cubicBezTo>
                  <a:lnTo>
                    <a:pt x="784740" y="672872"/>
                  </a:lnTo>
                  <a:lnTo>
                    <a:pt x="784740" y="672872"/>
                  </a:lnTo>
                  <a:cubicBezTo>
                    <a:pt x="784740" y="672872"/>
                    <a:pt x="784740" y="672872"/>
                    <a:pt x="784740" y="672872"/>
                  </a:cubicBezTo>
                  <a:cubicBezTo>
                    <a:pt x="784740" y="672872"/>
                    <a:pt x="784740" y="672872"/>
                    <a:pt x="784740" y="672872"/>
                  </a:cubicBezTo>
                  <a:cubicBezTo>
                    <a:pt x="784740" y="672872"/>
                    <a:pt x="784740" y="672872"/>
                    <a:pt x="784740" y="672872"/>
                  </a:cubicBezTo>
                  <a:lnTo>
                    <a:pt x="784740" y="672872"/>
                  </a:lnTo>
                  <a:cubicBezTo>
                    <a:pt x="779877" y="668008"/>
                    <a:pt x="779877" y="658281"/>
                    <a:pt x="770149" y="658281"/>
                  </a:cubicBezTo>
                  <a:cubicBezTo>
                    <a:pt x="765285" y="658281"/>
                    <a:pt x="765285" y="653417"/>
                    <a:pt x="765285" y="643689"/>
                  </a:cubicBezTo>
                  <a:cubicBezTo>
                    <a:pt x="760421" y="638826"/>
                    <a:pt x="765285" y="633962"/>
                    <a:pt x="770149" y="633962"/>
                  </a:cubicBezTo>
                  <a:close/>
                  <a:moveTo>
                    <a:pt x="779877" y="911200"/>
                  </a:moveTo>
                  <a:cubicBezTo>
                    <a:pt x="779877" y="916064"/>
                    <a:pt x="779877" y="916064"/>
                    <a:pt x="779877" y="920927"/>
                  </a:cubicBezTo>
                  <a:cubicBezTo>
                    <a:pt x="779877" y="920927"/>
                    <a:pt x="775013" y="925791"/>
                    <a:pt x="770149" y="920927"/>
                  </a:cubicBezTo>
                  <a:cubicBezTo>
                    <a:pt x="765285" y="920927"/>
                    <a:pt x="765285" y="911200"/>
                    <a:pt x="765285" y="911200"/>
                  </a:cubicBezTo>
                  <a:cubicBezTo>
                    <a:pt x="765285" y="911200"/>
                    <a:pt x="770149" y="906336"/>
                    <a:pt x="770149" y="906336"/>
                  </a:cubicBezTo>
                  <a:cubicBezTo>
                    <a:pt x="775013" y="906336"/>
                    <a:pt x="775013" y="901472"/>
                    <a:pt x="779877" y="901472"/>
                  </a:cubicBezTo>
                  <a:lnTo>
                    <a:pt x="779877" y="901472"/>
                  </a:lnTo>
                  <a:lnTo>
                    <a:pt x="779877" y="901472"/>
                  </a:lnTo>
                  <a:cubicBezTo>
                    <a:pt x="779877" y="901472"/>
                    <a:pt x="779877" y="901472"/>
                    <a:pt x="779877" y="901472"/>
                  </a:cubicBezTo>
                  <a:cubicBezTo>
                    <a:pt x="779877" y="901472"/>
                    <a:pt x="779877" y="901472"/>
                    <a:pt x="779877" y="901472"/>
                  </a:cubicBezTo>
                  <a:cubicBezTo>
                    <a:pt x="779877" y="901472"/>
                    <a:pt x="779877" y="901472"/>
                    <a:pt x="779877" y="901472"/>
                  </a:cubicBezTo>
                  <a:lnTo>
                    <a:pt x="779877" y="901472"/>
                  </a:lnTo>
                  <a:cubicBezTo>
                    <a:pt x="779877" y="901472"/>
                    <a:pt x="779877" y="906336"/>
                    <a:pt x="779877" y="911200"/>
                  </a:cubicBezTo>
                  <a:close/>
                  <a:moveTo>
                    <a:pt x="779877" y="750693"/>
                  </a:moveTo>
                  <a:cubicBezTo>
                    <a:pt x="779877" y="750693"/>
                    <a:pt x="779877" y="750693"/>
                    <a:pt x="779877" y="750693"/>
                  </a:cubicBezTo>
                  <a:cubicBezTo>
                    <a:pt x="779877" y="750693"/>
                    <a:pt x="779877" y="750693"/>
                    <a:pt x="779877" y="750693"/>
                  </a:cubicBezTo>
                  <a:lnTo>
                    <a:pt x="779877" y="750693"/>
                  </a:lnTo>
                  <a:cubicBezTo>
                    <a:pt x="775013" y="745830"/>
                    <a:pt x="770149" y="745830"/>
                    <a:pt x="770149" y="740966"/>
                  </a:cubicBezTo>
                  <a:cubicBezTo>
                    <a:pt x="765285" y="740966"/>
                    <a:pt x="765285" y="736102"/>
                    <a:pt x="765285" y="736102"/>
                  </a:cubicBezTo>
                  <a:cubicBezTo>
                    <a:pt x="765285" y="731238"/>
                    <a:pt x="765285" y="731238"/>
                    <a:pt x="765285" y="726374"/>
                  </a:cubicBezTo>
                  <a:cubicBezTo>
                    <a:pt x="770149" y="721511"/>
                    <a:pt x="775013" y="721511"/>
                    <a:pt x="779877" y="726374"/>
                  </a:cubicBezTo>
                  <a:cubicBezTo>
                    <a:pt x="779877" y="726374"/>
                    <a:pt x="779877" y="731238"/>
                    <a:pt x="779877" y="731238"/>
                  </a:cubicBezTo>
                  <a:cubicBezTo>
                    <a:pt x="779877" y="740966"/>
                    <a:pt x="779877" y="745830"/>
                    <a:pt x="779877" y="750693"/>
                  </a:cubicBezTo>
                  <a:lnTo>
                    <a:pt x="779877" y="750693"/>
                  </a:lnTo>
                  <a:lnTo>
                    <a:pt x="779877" y="750693"/>
                  </a:lnTo>
                  <a:cubicBezTo>
                    <a:pt x="779877" y="750693"/>
                    <a:pt x="779877" y="750693"/>
                    <a:pt x="779877" y="750693"/>
                  </a:cubicBezTo>
                  <a:close/>
                  <a:moveTo>
                    <a:pt x="789604" y="1008476"/>
                  </a:moveTo>
                  <a:cubicBezTo>
                    <a:pt x="784740" y="1013340"/>
                    <a:pt x="779877" y="1018204"/>
                    <a:pt x="775013" y="1018204"/>
                  </a:cubicBezTo>
                  <a:cubicBezTo>
                    <a:pt x="765285" y="1018204"/>
                    <a:pt x="760421" y="1008476"/>
                    <a:pt x="760421" y="998749"/>
                  </a:cubicBezTo>
                  <a:cubicBezTo>
                    <a:pt x="760421" y="993885"/>
                    <a:pt x="765285" y="993885"/>
                    <a:pt x="765285" y="989021"/>
                  </a:cubicBezTo>
                  <a:cubicBezTo>
                    <a:pt x="770149" y="984157"/>
                    <a:pt x="775013" y="979294"/>
                    <a:pt x="779877" y="974430"/>
                  </a:cubicBezTo>
                  <a:lnTo>
                    <a:pt x="779877" y="974430"/>
                  </a:lnTo>
                  <a:lnTo>
                    <a:pt x="779877" y="974430"/>
                  </a:lnTo>
                  <a:cubicBezTo>
                    <a:pt x="779877" y="974430"/>
                    <a:pt x="779877" y="974430"/>
                    <a:pt x="779877" y="974430"/>
                  </a:cubicBezTo>
                  <a:cubicBezTo>
                    <a:pt x="779877" y="974430"/>
                    <a:pt x="779877" y="974430"/>
                    <a:pt x="779877" y="974430"/>
                  </a:cubicBezTo>
                  <a:cubicBezTo>
                    <a:pt x="779877" y="974430"/>
                    <a:pt x="779877" y="974430"/>
                    <a:pt x="779877" y="974430"/>
                  </a:cubicBezTo>
                  <a:lnTo>
                    <a:pt x="779877" y="974430"/>
                  </a:lnTo>
                  <a:cubicBezTo>
                    <a:pt x="779877" y="979294"/>
                    <a:pt x="779877" y="989021"/>
                    <a:pt x="784740" y="993885"/>
                  </a:cubicBezTo>
                  <a:cubicBezTo>
                    <a:pt x="789604" y="998749"/>
                    <a:pt x="789604" y="1003613"/>
                    <a:pt x="789604" y="1008476"/>
                  </a:cubicBezTo>
                  <a:close/>
                  <a:moveTo>
                    <a:pt x="847970" y="1125209"/>
                  </a:moveTo>
                  <a:cubicBezTo>
                    <a:pt x="847970" y="1134936"/>
                    <a:pt x="838242" y="1139800"/>
                    <a:pt x="828515" y="1144664"/>
                  </a:cubicBezTo>
                  <a:cubicBezTo>
                    <a:pt x="813923" y="1149528"/>
                    <a:pt x="799332" y="1134936"/>
                    <a:pt x="799332" y="1120345"/>
                  </a:cubicBezTo>
                  <a:cubicBezTo>
                    <a:pt x="799332" y="1115481"/>
                    <a:pt x="804196" y="1110617"/>
                    <a:pt x="804196" y="1105753"/>
                  </a:cubicBezTo>
                  <a:cubicBezTo>
                    <a:pt x="813923" y="1096025"/>
                    <a:pt x="818787" y="1086298"/>
                    <a:pt x="818787" y="1076570"/>
                  </a:cubicBezTo>
                  <a:lnTo>
                    <a:pt x="818787" y="1071706"/>
                  </a:lnTo>
                  <a:lnTo>
                    <a:pt x="818787" y="1071706"/>
                  </a:lnTo>
                  <a:cubicBezTo>
                    <a:pt x="818787" y="1071706"/>
                    <a:pt x="818787" y="1066842"/>
                    <a:pt x="823651" y="1066842"/>
                  </a:cubicBezTo>
                  <a:cubicBezTo>
                    <a:pt x="823651" y="1066842"/>
                    <a:pt x="828515" y="1066842"/>
                    <a:pt x="828515" y="1071706"/>
                  </a:cubicBezTo>
                  <a:cubicBezTo>
                    <a:pt x="828515" y="1071706"/>
                    <a:pt x="828515" y="1071706"/>
                    <a:pt x="828515" y="1071706"/>
                  </a:cubicBezTo>
                  <a:lnTo>
                    <a:pt x="828515" y="1076570"/>
                  </a:lnTo>
                  <a:cubicBezTo>
                    <a:pt x="828515" y="1086298"/>
                    <a:pt x="833379" y="1100890"/>
                    <a:pt x="843106" y="1105753"/>
                  </a:cubicBezTo>
                  <a:cubicBezTo>
                    <a:pt x="843106" y="1110617"/>
                    <a:pt x="847970" y="1115481"/>
                    <a:pt x="847970" y="1125209"/>
                  </a:cubicBezTo>
                  <a:close/>
                  <a:moveTo>
                    <a:pt x="823651" y="740966"/>
                  </a:moveTo>
                  <a:cubicBezTo>
                    <a:pt x="823651" y="736102"/>
                    <a:pt x="823651" y="731238"/>
                    <a:pt x="818787" y="731238"/>
                  </a:cubicBezTo>
                  <a:cubicBezTo>
                    <a:pt x="818787" y="731238"/>
                    <a:pt x="813923" y="726374"/>
                    <a:pt x="818787" y="721511"/>
                  </a:cubicBezTo>
                  <a:cubicBezTo>
                    <a:pt x="818787" y="716647"/>
                    <a:pt x="823651" y="716647"/>
                    <a:pt x="823651" y="716647"/>
                  </a:cubicBezTo>
                  <a:cubicBezTo>
                    <a:pt x="828515" y="716647"/>
                    <a:pt x="833379" y="721511"/>
                    <a:pt x="833379" y="726374"/>
                  </a:cubicBezTo>
                  <a:cubicBezTo>
                    <a:pt x="833379" y="726374"/>
                    <a:pt x="833379" y="731238"/>
                    <a:pt x="833379" y="731238"/>
                  </a:cubicBezTo>
                  <a:cubicBezTo>
                    <a:pt x="823651" y="731238"/>
                    <a:pt x="823651" y="736102"/>
                    <a:pt x="823651" y="740966"/>
                  </a:cubicBezTo>
                  <a:lnTo>
                    <a:pt x="823651" y="740966"/>
                  </a:lnTo>
                  <a:lnTo>
                    <a:pt x="823651" y="740966"/>
                  </a:lnTo>
                  <a:cubicBezTo>
                    <a:pt x="823651" y="740966"/>
                    <a:pt x="823651" y="740966"/>
                    <a:pt x="823651" y="740966"/>
                  </a:cubicBezTo>
                  <a:cubicBezTo>
                    <a:pt x="823651" y="740966"/>
                    <a:pt x="823651" y="740966"/>
                    <a:pt x="823651" y="740966"/>
                  </a:cubicBezTo>
                  <a:cubicBezTo>
                    <a:pt x="823651" y="740966"/>
                    <a:pt x="823651" y="740966"/>
                    <a:pt x="823651" y="740966"/>
                  </a:cubicBezTo>
                  <a:lnTo>
                    <a:pt x="823651" y="740966"/>
                  </a:lnTo>
                  <a:close/>
                  <a:moveTo>
                    <a:pt x="818787" y="920927"/>
                  </a:moveTo>
                  <a:cubicBezTo>
                    <a:pt x="823651" y="916064"/>
                    <a:pt x="823651" y="916064"/>
                    <a:pt x="823651" y="911200"/>
                  </a:cubicBezTo>
                  <a:lnTo>
                    <a:pt x="823651" y="911200"/>
                  </a:lnTo>
                  <a:lnTo>
                    <a:pt x="823651" y="911200"/>
                  </a:lnTo>
                  <a:cubicBezTo>
                    <a:pt x="823651" y="911200"/>
                    <a:pt x="823651" y="911200"/>
                    <a:pt x="823651" y="911200"/>
                  </a:cubicBezTo>
                  <a:cubicBezTo>
                    <a:pt x="823651" y="911200"/>
                    <a:pt x="823651" y="911200"/>
                    <a:pt x="823651" y="911200"/>
                  </a:cubicBezTo>
                  <a:cubicBezTo>
                    <a:pt x="823651" y="911200"/>
                    <a:pt x="823651" y="911200"/>
                    <a:pt x="823651" y="911200"/>
                  </a:cubicBezTo>
                  <a:lnTo>
                    <a:pt x="823651" y="911200"/>
                  </a:lnTo>
                  <a:cubicBezTo>
                    <a:pt x="823651" y="916064"/>
                    <a:pt x="823651" y="920927"/>
                    <a:pt x="828515" y="920927"/>
                  </a:cubicBezTo>
                  <a:cubicBezTo>
                    <a:pt x="828515" y="920927"/>
                    <a:pt x="833379" y="925791"/>
                    <a:pt x="828515" y="930656"/>
                  </a:cubicBezTo>
                  <a:cubicBezTo>
                    <a:pt x="828515" y="935519"/>
                    <a:pt x="823651" y="935519"/>
                    <a:pt x="823651" y="935519"/>
                  </a:cubicBezTo>
                  <a:cubicBezTo>
                    <a:pt x="818787" y="935519"/>
                    <a:pt x="813923" y="930656"/>
                    <a:pt x="813923" y="925791"/>
                  </a:cubicBezTo>
                  <a:cubicBezTo>
                    <a:pt x="813923" y="920927"/>
                    <a:pt x="813923" y="920927"/>
                    <a:pt x="818787" y="920927"/>
                  </a:cubicBezTo>
                  <a:close/>
                  <a:moveTo>
                    <a:pt x="838242" y="546413"/>
                  </a:moveTo>
                  <a:cubicBezTo>
                    <a:pt x="828515" y="556140"/>
                    <a:pt x="823651" y="565868"/>
                    <a:pt x="823651" y="575596"/>
                  </a:cubicBezTo>
                  <a:lnTo>
                    <a:pt x="823651" y="580459"/>
                  </a:lnTo>
                  <a:lnTo>
                    <a:pt x="823651" y="580459"/>
                  </a:lnTo>
                  <a:cubicBezTo>
                    <a:pt x="823651" y="580459"/>
                    <a:pt x="823651" y="585323"/>
                    <a:pt x="818787" y="585323"/>
                  </a:cubicBezTo>
                  <a:cubicBezTo>
                    <a:pt x="818787" y="585323"/>
                    <a:pt x="813923" y="585323"/>
                    <a:pt x="813923" y="580459"/>
                  </a:cubicBezTo>
                  <a:cubicBezTo>
                    <a:pt x="813923" y="580459"/>
                    <a:pt x="813923" y="580459"/>
                    <a:pt x="813923" y="580459"/>
                  </a:cubicBezTo>
                  <a:lnTo>
                    <a:pt x="813923" y="575596"/>
                  </a:lnTo>
                  <a:cubicBezTo>
                    <a:pt x="813923" y="565868"/>
                    <a:pt x="809059" y="551277"/>
                    <a:pt x="799332" y="546413"/>
                  </a:cubicBezTo>
                  <a:cubicBezTo>
                    <a:pt x="794468" y="541549"/>
                    <a:pt x="789604" y="531821"/>
                    <a:pt x="794468" y="522093"/>
                  </a:cubicBezTo>
                  <a:cubicBezTo>
                    <a:pt x="794468" y="512366"/>
                    <a:pt x="804196" y="507502"/>
                    <a:pt x="813923" y="502638"/>
                  </a:cubicBezTo>
                  <a:cubicBezTo>
                    <a:pt x="828515" y="497774"/>
                    <a:pt x="843106" y="512366"/>
                    <a:pt x="843106" y="526957"/>
                  </a:cubicBezTo>
                  <a:cubicBezTo>
                    <a:pt x="847970" y="536685"/>
                    <a:pt x="843106" y="541549"/>
                    <a:pt x="838242" y="546413"/>
                  </a:cubicBezTo>
                  <a:close/>
                  <a:moveTo>
                    <a:pt x="857698" y="638826"/>
                  </a:moveTo>
                  <a:cubicBezTo>
                    <a:pt x="862561" y="633962"/>
                    <a:pt x="867426" y="629097"/>
                    <a:pt x="872289" y="629097"/>
                  </a:cubicBezTo>
                  <a:cubicBezTo>
                    <a:pt x="882017" y="629097"/>
                    <a:pt x="886881" y="638826"/>
                    <a:pt x="886881" y="648553"/>
                  </a:cubicBezTo>
                  <a:cubicBezTo>
                    <a:pt x="886881" y="653417"/>
                    <a:pt x="882017" y="653417"/>
                    <a:pt x="882017" y="658281"/>
                  </a:cubicBezTo>
                  <a:cubicBezTo>
                    <a:pt x="877153" y="663145"/>
                    <a:pt x="872289" y="668008"/>
                    <a:pt x="867426" y="672872"/>
                  </a:cubicBezTo>
                  <a:lnTo>
                    <a:pt x="867426" y="672872"/>
                  </a:lnTo>
                  <a:lnTo>
                    <a:pt x="867426" y="672872"/>
                  </a:lnTo>
                  <a:cubicBezTo>
                    <a:pt x="867426" y="672872"/>
                    <a:pt x="867426" y="672872"/>
                    <a:pt x="867426" y="672872"/>
                  </a:cubicBezTo>
                  <a:cubicBezTo>
                    <a:pt x="867426" y="672872"/>
                    <a:pt x="867426" y="672872"/>
                    <a:pt x="867426" y="672872"/>
                  </a:cubicBezTo>
                  <a:cubicBezTo>
                    <a:pt x="867426" y="672872"/>
                    <a:pt x="867426" y="672872"/>
                    <a:pt x="867426" y="672872"/>
                  </a:cubicBezTo>
                  <a:lnTo>
                    <a:pt x="867426" y="672872"/>
                  </a:lnTo>
                  <a:cubicBezTo>
                    <a:pt x="867426" y="668008"/>
                    <a:pt x="867426" y="658281"/>
                    <a:pt x="862561" y="653417"/>
                  </a:cubicBezTo>
                  <a:cubicBezTo>
                    <a:pt x="857698" y="648553"/>
                    <a:pt x="857698" y="643689"/>
                    <a:pt x="857698" y="638826"/>
                  </a:cubicBezTo>
                  <a:close/>
                  <a:moveTo>
                    <a:pt x="862561" y="896608"/>
                  </a:moveTo>
                  <a:lnTo>
                    <a:pt x="862561" y="896608"/>
                  </a:lnTo>
                  <a:lnTo>
                    <a:pt x="862561" y="896608"/>
                  </a:lnTo>
                  <a:cubicBezTo>
                    <a:pt x="862561" y="896608"/>
                    <a:pt x="862561" y="896608"/>
                    <a:pt x="862561" y="896608"/>
                  </a:cubicBezTo>
                  <a:cubicBezTo>
                    <a:pt x="862561" y="896608"/>
                    <a:pt x="867426" y="896608"/>
                    <a:pt x="862561" y="896608"/>
                  </a:cubicBezTo>
                  <a:cubicBezTo>
                    <a:pt x="867426" y="896608"/>
                    <a:pt x="867426" y="896608"/>
                    <a:pt x="862561" y="896608"/>
                  </a:cubicBezTo>
                  <a:lnTo>
                    <a:pt x="862561" y="896608"/>
                  </a:lnTo>
                  <a:cubicBezTo>
                    <a:pt x="867426" y="896608"/>
                    <a:pt x="872289" y="901472"/>
                    <a:pt x="872289" y="901472"/>
                  </a:cubicBezTo>
                  <a:cubicBezTo>
                    <a:pt x="877153" y="901472"/>
                    <a:pt x="877153" y="906336"/>
                    <a:pt x="877153" y="906336"/>
                  </a:cubicBezTo>
                  <a:cubicBezTo>
                    <a:pt x="877153" y="911200"/>
                    <a:pt x="877153" y="911200"/>
                    <a:pt x="877153" y="916064"/>
                  </a:cubicBezTo>
                  <a:cubicBezTo>
                    <a:pt x="872289" y="920927"/>
                    <a:pt x="867426" y="920927"/>
                    <a:pt x="862561" y="916064"/>
                  </a:cubicBezTo>
                  <a:cubicBezTo>
                    <a:pt x="862561" y="916064"/>
                    <a:pt x="862561" y="911200"/>
                    <a:pt x="862561" y="911200"/>
                  </a:cubicBezTo>
                  <a:cubicBezTo>
                    <a:pt x="867426" y="906336"/>
                    <a:pt x="867426" y="901472"/>
                    <a:pt x="862561" y="896608"/>
                  </a:cubicBezTo>
                  <a:close/>
                  <a:moveTo>
                    <a:pt x="882017" y="740966"/>
                  </a:moveTo>
                  <a:cubicBezTo>
                    <a:pt x="877153" y="740966"/>
                    <a:pt x="877153" y="745830"/>
                    <a:pt x="882017" y="740966"/>
                  </a:cubicBezTo>
                  <a:cubicBezTo>
                    <a:pt x="872289" y="745830"/>
                    <a:pt x="872289" y="750693"/>
                    <a:pt x="867426" y="750693"/>
                  </a:cubicBezTo>
                  <a:lnTo>
                    <a:pt x="867426" y="750693"/>
                  </a:lnTo>
                  <a:lnTo>
                    <a:pt x="867426" y="750693"/>
                  </a:lnTo>
                  <a:cubicBezTo>
                    <a:pt x="867426" y="750693"/>
                    <a:pt x="867426" y="750693"/>
                    <a:pt x="867426" y="750693"/>
                  </a:cubicBezTo>
                  <a:cubicBezTo>
                    <a:pt x="867426" y="750693"/>
                    <a:pt x="867426" y="750693"/>
                    <a:pt x="867426" y="750693"/>
                  </a:cubicBezTo>
                  <a:cubicBezTo>
                    <a:pt x="867426" y="750693"/>
                    <a:pt x="867426" y="750693"/>
                    <a:pt x="867426" y="750693"/>
                  </a:cubicBezTo>
                  <a:lnTo>
                    <a:pt x="867426" y="750693"/>
                  </a:lnTo>
                  <a:cubicBezTo>
                    <a:pt x="867426" y="745830"/>
                    <a:pt x="867426" y="740966"/>
                    <a:pt x="867426" y="740966"/>
                  </a:cubicBezTo>
                  <a:cubicBezTo>
                    <a:pt x="867426" y="736102"/>
                    <a:pt x="867426" y="736102"/>
                    <a:pt x="867426" y="731238"/>
                  </a:cubicBezTo>
                  <a:cubicBezTo>
                    <a:pt x="867426" y="731238"/>
                    <a:pt x="872289" y="726374"/>
                    <a:pt x="877153" y="731238"/>
                  </a:cubicBezTo>
                  <a:cubicBezTo>
                    <a:pt x="882017" y="731238"/>
                    <a:pt x="882017" y="736102"/>
                    <a:pt x="882017" y="740966"/>
                  </a:cubicBezTo>
                  <a:close/>
                  <a:moveTo>
                    <a:pt x="877153" y="1018204"/>
                  </a:moveTo>
                  <a:cubicBezTo>
                    <a:pt x="867426" y="1023068"/>
                    <a:pt x="857698" y="1018204"/>
                    <a:pt x="857698" y="1008476"/>
                  </a:cubicBezTo>
                  <a:cubicBezTo>
                    <a:pt x="857698" y="1003613"/>
                    <a:pt x="857698" y="998749"/>
                    <a:pt x="857698" y="998749"/>
                  </a:cubicBezTo>
                  <a:cubicBezTo>
                    <a:pt x="862561" y="993885"/>
                    <a:pt x="862561" y="984157"/>
                    <a:pt x="862561" y="979294"/>
                  </a:cubicBezTo>
                  <a:lnTo>
                    <a:pt x="862561" y="979294"/>
                  </a:lnTo>
                  <a:lnTo>
                    <a:pt x="862561" y="979294"/>
                  </a:lnTo>
                  <a:cubicBezTo>
                    <a:pt x="862561" y="979294"/>
                    <a:pt x="862561" y="979294"/>
                    <a:pt x="862561" y="979294"/>
                  </a:cubicBezTo>
                  <a:cubicBezTo>
                    <a:pt x="862561" y="979294"/>
                    <a:pt x="862561" y="979294"/>
                    <a:pt x="862561" y="979294"/>
                  </a:cubicBezTo>
                  <a:cubicBezTo>
                    <a:pt x="862561" y="979294"/>
                    <a:pt x="862561" y="979294"/>
                    <a:pt x="862561" y="979294"/>
                  </a:cubicBezTo>
                  <a:lnTo>
                    <a:pt x="862561" y="979294"/>
                  </a:lnTo>
                  <a:cubicBezTo>
                    <a:pt x="867426" y="984157"/>
                    <a:pt x="867426" y="993885"/>
                    <a:pt x="877153" y="993885"/>
                  </a:cubicBezTo>
                  <a:cubicBezTo>
                    <a:pt x="882017" y="993885"/>
                    <a:pt x="882017" y="998749"/>
                    <a:pt x="882017" y="1008476"/>
                  </a:cubicBezTo>
                  <a:cubicBezTo>
                    <a:pt x="886881" y="1008476"/>
                    <a:pt x="882017" y="1013340"/>
                    <a:pt x="877153" y="1018204"/>
                  </a:cubicBezTo>
                  <a:close/>
                  <a:moveTo>
                    <a:pt x="1178710" y="726374"/>
                  </a:moveTo>
                  <a:cubicBezTo>
                    <a:pt x="1178710" y="726374"/>
                    <a:pt x="1178710" y="726374"/>
                    <a:pt x="1178710" y="726374"/>
                  </a:cubicBezTo>
                  <a:lnTo>
                    <a:pt x="1178710" y="726374"/>
                  </a:lnTo>
                  <a:cubicBezTo>
                    <a:pt x="1198166" y="716647"/>
                    <a:pt x="1212757" y="706919"/>
                    <a:pt x="1222485" y="692327"/>
                  </a:cubicBezTo>
                  <a:cubicBezTo>
                    <a:pt x="1227349" y="682600"/>
                    <a:pt x="1237077" y="677736"/>
                    <a:pt x="1251668" y="672872"/>
                  </a:cubicBezTo>
                  <a:cubicBezTo>
                    <a:pt x="1266260" y="672872"/>
                    <a:pt x="1275987" y="677736"/>
                    <a:pt x="1285715" y="692327"/>
                  </a:cubicBezTo>
                  <a:cubicBezTo>
                    <a:pt x="1295442" y="711783"/>
                    <a:pt x="1285715" y="736102"/>
                    <a:pt x="1261396" y="745830"/>
                  </a:cubicBezTo>
                  <a:cubicBezTo>
                    <a:pt x="1251668" y="750693"/>
                    <a:pt x="1241940" y="745830"/>
                    <a:pt x="1237077" y="740966"/>
                  </a:cubicBezTo>
                  <a:cubicBezTo>
                    <a:pt x="1222485" y="731238"/>
                    <a:pt x="1203030" y="731238"/>
                    <a:pt x="1188438" y="731238"/>
                  </a:cubicBezTo>
                  <a:lnTo>
                    <a:pt x="1183575" y="731238"/>
                  </a:lnTo>
                  <a:lnTo>
                    <a:pt x="1183575" y="731238"/>
                  </a:lnTo>
                  <a:cubicBezTo>
                    <a:pt x="1178710" y="731238"/>
                    <a:pt x="1178710" y="731238"/>
                    <a:pt x="1178710" y="726374"/>
                  </a:cubicBezTo>
                  <a:cubicBezTo>
                    <a:pt x="1178710" y="726374"/>
                    <a:pt x="1178710" y="726374"/>
                    <a:pt x="1178710" y="726374"/>
                  </a:cubicBezTo>
                  <a:close/>
                  <a:moveTo>
                    <a:pt x="1081434" y="561004"/>
                  </a:moveTo>
                  <a:cubicBezTo>
                    <a:pt x="1081434" y="561004"/>
                    <a:pt x="1081434" y="561004"/>
                    <a:pt x="1081434" y="561004"/>
                  </a:cubicBezTo>
                  <a:lnTo>
                    <a:pt x="1081434" y="561004"/>
                  </a:lnTo>
                  <a:cubicBezTo>
                    <a:pt x="1096025" y="541549"/>
                    <a:pt x="1100889" y="526957"/>
                    <a:pt x="1100889" y="507502"/>
                  </a:cubicBezTo>
                  <a:cubicBezTo>
                    <a:pt x="1100889" y="497774"/>
                    <a:pt x="1105753" y="483183"/>
                    <a:pt x="1115481" y="478319"/>
                  </a:cubicBezTo>
                  <a:cubicBezTo>
                    <a:pt x="1125208" y="473455"/>
                    <a:pt x="1139800" y="473455"/>
                    <a:pt x="1154391" y="478319"/>
                  </a:cubicBezTo>
                  <a:cubicBezTo>
                    <a:pt x="1173847" y="492911"/>
                    <a:pt x="1178710" y="517230"/>
                    <a:pt x="1159255" y="531821"/>
                  </a:cubicBezTo>
                  <a:cubicBezTo>
                    <a:pt x="1154391" y="536685"/>
                    <a:pt x="1144664" y="541549"/>
                    <a:pt x="1134936" y="541549"/>
                  </a:cubicBezTo>
                  <a:cubicBezTo>
                    <a:pt x="1115481" y="541549"/>
                    <a:pt x="1100889" y="551277"/>
                    <a:pt x="1086298" y="561004"/>
                  </a:cubicBezTo>
                  <a:lnTo>
                    <a:pt x="1081434" y="565868"/>
                  </a:lnTo>
                  <a:lnTo>
                    <a:pt x="1081434" y="565868"/>
                  </a:lnTo>
                  <a:cubicBezTo>
                    <a:pt x="1081434" y="565868"/>
                    <a:pt x="1076570" y="565868"/>
                    <a:pt x="1076570" y="565868"/>
                  </a:cubicBezTo>
                  <a:cubicBezTo>
                    <a:pt x="1081434" y="565868"/>
                    <a:pt x="1081434" y="561004"/>
                    <a:pt x="1081434" y="561004"/>
                  </a:cubicBezTo>
                  <a:close/>
                  <a:moveTo>
                    <a:pt x="1066843" y="823651"/>
                  </a:moveTo>
                  <a:cubicBezTo>
                    <a:pt x="1066843" y="823651"/>
                    <a:pt x="1066843" y="823651"/>
                    <a:pt x="1066843" y="823651"/>
                  </a:cubicBezTo>
                  <a:cubicBezTo>
                    <a:pt x="1066843" y="823651"/>
                    <a:pt x="1066843" y="823651"/>
                    <a:pt x="1066843" y="823651"/>
                  </a:cubicBezTo>
                  <a:lnTo>
                    <a:pt x="1071706" y="818787"/>
                  </a:lnTo>
                  <a:cubicBezTo>
                    <a:pt x="1081434" y="818787"/>
                    <a:pt x="1096025" y="813923"/>
                    <a:pt x="1100889" y="804196"/>
                  </a:cubicBezTo>
                  <a:cubicBezTo>
                    <a:pt x="1105753" y="799332"/>
                    <a:pt x="1115481" y="794468"/>
                    <a:pt x="1125208" y="799332"/>
                  </a:cubicBezTo>
                  <a:cubicBezTo>
                    <a:pt x="1134936" y="799332"/>
                    <a:pt x="1139800" y="809060"/>
                    <a:pt x="1144664" y="818787"/>
                  </a:cubicBezTo>
                  <a:cubicBezTo>
                    <a:pt x="1149528" y="833379"/>
                    <a:pt x="1134936" y="847970"/>
                    <a:pt x="1120345" y="847970"/>
                  </a:cubicBezTo>
                  <a:cubicBezTo>
                    <a:pt x="1115481" y="847970"/>
                    <a:pt x="1110617" y="843106"/>
                    <a:pt x="1105753" y="843106"/>
                  </a:cubicBezTo>
                  <a:cubicBezTo>
                    <a:pt x="1096025" y="833379"/>
                    <a:pt x="1086298" y="828515"/>
                    <a:pt x="1076570" y="828515"/>
                  </a:cubicBezTo>
                  <a:lnTo>
                    <a:pt x="1066843" y="823651"/>
                  </a:lnTo>
                  <a:lnTo>
                    <a:pt x="1066843" y="823651"/>
                  </a:lnTo>
                  <a:cubicBezTo>
                    <a:pt x="1066843" y="828515"/>
                    <a:pt x="1066843" y="823651"/>
                    <a:pt x="1066843" y="823651"/>
                  </a:cubicBezTo>
                  <a:close/>
                  <a:moveTo>
                    <a:pt x="1032796" y="702055"/>
                  </a:moveTo>
                  <a:cubicBezTo>
                    <a:pt x="1032796" y="702055"/>
                    <a:pt x="1032796" y="702055"/>
                    <a:pt x="1032796" y="702055"/>
                  </a:cubicBezTo>
                  <a:lnTo>
                    <a:pt x="1032796" y="702055"/>
                  </a:lnTo>
                  <a:cubicBezTo>
                    <a:pt x="1042523" y="692327"/>
                    <a:pt x="1052251" y="682600"/>
                    <a:pt x="1057115" y="672872"/>
                  </a:cubicBezTo>
                  <a:cubicBezTo>
                    <a:pt x="1057115" y="663145"/>
                    <a:pt x="1066843" y="658281"/>
                    <a:pt x="1071706" y="658281"/>
                  </a:cubicBezTo>
                  <a:cubicBezTo>
                    <a:pt x="1081434" y="653417"/>
                    <a:pt x="1091162" y="658281"/>
                    <a:pt x="1096025" y="663145"/>
                  </a:cubicBezTo>
                  <a:cubicBezTo>
                    <a:pt x="1105753" y="672872"/>
                    <a:pt x="1105753" y="692327"/>
                    <a:pt x="1091162" y="702055"/>
                  </a:cubicBezTo>
                  <a:cubicBezTo>
                    <a:pt x="1086298" y="706919"/>
                    <a:pt x="1081434" y="706919"/>
                    <a:pt x="1071706" y="702055"/>
                  </a:cubicBezTo>
                  <a:cubicBezTo>
                    <a:pt x="1061979" y="697192"/>
                    <a:pt x="1047387" y="702055"/>
                    <a:pt x="1037660" y="706919"/>
                  </a:cubicBezTo>
                  <a:lnTo>
                    <a:pt x="1032796" y="702055"/>
                  </a:lnTo>
                  <a:lnTo>
                    <a:pt x="1032796" y="702055"/>
                  </a:lnTo>
                  <a:cubicBezTo>
                    <a:pt x="1032796" y="706919"/>
                    <a:pt x="1032796" y="706919"/>
                    <a:pt x="1032796" y="702055"/>
                  </a:cubicBezTo>
                  <a:cubicBezTo>
                    <a:pt x="1032796" y="702055"/>
                    <a:pt x="1032796" y="702055"/>
                    <a:pt x="1032796" y="702055"/>
                  </a:cubicBezTo>
                  <a:close/>
                  <a:moveTo>
                    <a:pt x="1013340" y="770149"/>
                  </a:moveTo>
                  <a:cubicBezTo>
                    <a:pt x="1018204" y="779877"/>
                    <a:pt x="1013340" y="789604"/>
                    <a:pt x="1003613" y="789604"/>
                  </a:cubicBezTo>
                  <a:cubicBezTo>
                    <a:pt x="998749" y="789604"/>
                    <a:pt x="993885" y="789604"/>
                    <a:pt x="993885" y="789604"/>
                  </a:cubicBezTo>
                  <a:cubicBezTo>
                    <a:pt x="989021" y="784741"/>
                    <a:pt x="979293" y="784741"/>
                    <a:pt x="974430" y="784741"/>
                  </a:cubicBezTo>
                  <a:lnTo>
                    <a:pt x="974430" y="784741"/>
                  </a:lnTo>
                  <a:lnTo>
                    <a:pt x="974430" y="784741"/>
                  </a:lnTo>
                  <a:cubicBezTo>
                    <a:pt x="974430" y="784741"/>
                    <a:pt x="974430" y="784741"/>
                    <a:pt x="974430" y="784741"/>
                  </a:cubicBezTo>
                  <a:cubicBezTo>
                    <a:pt x="974430" y="784741"/>
                    <a:pt x="974430" y="784741"/>
                    <a:pt x="974430" y="784741"/>
                  </a:cubicBezTo>
                  <a:cubicBezTo>
                    <a:pt x="974430" y="784741"/>
                    <a:pt x="974430" y="784741"/>
                    <a:pt x="974430" y="784741"/>
                  </a:cubicBezTo>
                  <a:lnTo>
                    <a:pt x="974430" y="784741"/>
                  </a:lnTo>
                  <a:cubicBezTo>
                    <a:pt x="979293" y="779877"/>
                    <a:pt x="989021" y="779877"/>
                    <a:pt x="989021" y="770149"/>
                  </a:cubicBezTo>
                  <a:cubicBezTo>
                    <a:pt x="989021" y="765285"/>
                    <a:pt x="993885" y="765285"/>
                    <a:pt x="1003613" y="765285"/>
                  </a:cubicBezTo>
                  <a:cubicBezTo>
                    <a:pt x="1008476" y="760421"/>
                    <a:pt x="1013340" y="765285"/>
                    <a:pt x="1013340" y="770149"/>
                  </a:cubicBezTo>
                  <a:close/>
                  <a:moveTo>
                    <a:pt x="989021" y="580459"/>
                  </a:moveTo>
                  <a:cubicBezTo>
                    <a:pt x="984157" y="585323"/>
                    <a:pt x="979293" y="590187"/>
                    <a:pt x="974430" y="590187"/>
                  </a:cubicBezTo>
                  <a:cubicBezTo>
                    <a:pt x="964702" y="595051"/>
                    <a:pt x="954974" y="599915"/>
                    <a:pt x="945247" y="609642"/>
                  </a:cubicBezTo>
                  <a:lnTo>
                    <a:pt x="945247" y="609642"/>
                  </a:lnTo>
                  <a:lnTo>
                    <a:pt x="945247" y="609642"/>
                  </a:lnTo>
                  <a:cubicBezTo>
                    <a:pt x="945247" y="609642"/>
                    <a:pt x="945247" y="609642"/>
                    <a:pt x="940383" y="609642"/>
                  </a:cubicBezTo>
                  <a:cubicBezTo>
                    <a:pt x="940383" y="609642"/>
                    <a:pt x="940383" y="609642"/>
                    <a:pt x="940383" y="604778"/>
                  </a:cubicBezTo>
                  <a:cubicBezTo>
                    <a:pt x="940383" y="604778"/>
                    <a:pt x="940383" y="604778"/>
                    <a:pt x="940383" y="604778"/>
                  </a:cubicBezTo>
                  <a:lnTo>
                    <a:pt x="940383" y="599915"/>
                  </a:lnTo>
                  <a:cubicBezTo>
                    <a:pt x="945247" y="590187"/>
                    <a:pt x="945247" y="575596"/>
                    <a:pt x="945247" y="565868"/>
                  </a:cubicBezTo>
                  <a:cubicBezTo>
                    <a:pt x="945247" y="556140"/>
                    <a:pt x="945247" y="551277"/>
                    <a:pt x="950111" y="541549"/>
                  </a:cubicBezTo>
                  <a:cubicBezTo>
                    <a:pt x="954974" y="536685"/>
                    <a:pt x="964702" y="531821"/>
                    <a:pt x="974430" y="536685"/>
                  </a:cubicBezTo>
                  <a:cubicBezTo>
                    <a:pt x="993885" y="551277"/>
                    <a:pt x="998749" y="565868"/>
                    <a:pt x="989021" y="580459"/>
                  </a:cubicBezTo>
                  <a:close/>
                  <a:moveTo>
                    <a:pt x="930655" y="930656"/>
                  </a:moveTo>
                  <a:cubicBezTo>
                    <a:pt x="930655" y="930656"/>
                    <a:pt x="930655" y="930656"/>
                    <a:pt x="930655" y="930656"/>
                  </a:cubicBezTo>
                  <a:cubicBezTo>
                    <a:pt x="930655" y="930656"/>
                    <a:pt x="930655" y="930656"/>
                    <a:pt x="930655" y="930656"/>
                  </a:cubicBezTo>
                  <a:lnTo>
                    <a:pt x="930655" y="930656"/>
                  </a:lnTo>
                  <a:cubicBezTo>
                    <a:pt x="940383" y="935519"/>
                    <a:pt x="945247" y="940383"/>
                    <a:pt x="954974" y="940383"/>
                  </a:cubicBezTo>
                  <a:cubicBezTo>
                    <a:pt x="959838" y="940383"/>
                    <a:pt x="964702" y="940383"/>
                    <a:pt x="969566" y="945246"/>
                  </a:cubicBezTo>
                  <a:cubicBezTo>
                    <a:pt x="974430" y="950111"/>
                    <a:pt x="974430" y="954975"/>
                    <a:pt x="969566" y="959838"/>
                  </a:cubicBezTo>
                  <a:cubicBezTo>
                    <a:pt x="964702" y="969566"/>
                    <a:pt x="954974" y="969566"/>
                    <a:pt x="945247" y="964702"/>
                  </a:cubicBezTo>
                  <a:cubicBezTo>
                    <a:pt x="940383" y="959838"/>
                    <a:pt x="940383" y="959838"/>
                    <a:pt x="940383" y="954975"/>
                  </a:cubicBezTo>
                  <a:cubicBezTo>
                    <a:pt x="940383" y="950111"/>
                    <a:pt x="935519" y="940383"/>
                    <a:pt x="930655" y="930656"/>
                  </a:cubicBezTo>
                  <a:lnTo>
                    <a:pt x="930655" y="930656"/>
                  </a:lnTo>
                  <a:lnTo>
                    <a:pt x="930655" y="930656"/>
                  </a:lnTo>
                  <a:cubicBezTo>
                    <a:pt x="930655" y="935519"/>
                    <a:pt x="930655" y="930656"/>
                    <a:pt x="930655" y="930656"/>
                  </a:cubicBezTo>
                  <a:close/>
                  <a:moveTo>
                    <a:pt x="906336" y="823651"/>
                  </a:moveTo>
                  <a:cubicBezTo>
                    <a:pt x="906336" y="823651"/>
                    <a:pt x="906336" y="823651"/>
                    <a:pt x="906336" y="823651"/>
                  </a:cubicBezTo>
                  <a:cubicBezTo>
                    <a:pt x="906336" y="823651"/>
                    <a:pt x="906336" y="823651"/>
                    <a:pt x="906336" y="823651"/>
                  </a:cubicBezTo>
                  <a:lnTo>
                    <a:pt x="906336" y="823651"/>
                  </a:lnTo>
                  <a:cubicBezTo>
                    <a:pt x="911200" y="823651"/>
                    <a:pt x="916064" y="818787"/>
                    <a:pt x="920928" y="818787"/>
                  </a:cubicBezTo>
                  <a:cubicBezTo>
                    <a:pt x="920928" y="818787"/>
                    <a:pt x="925791" y="813923"/>
                    <a:pt x="930655" y="818787"/>
                  </a:cubicBezTo>
                  <a:cubicBezTo>
                    <a:pt x="935519" y="818787"/>
                    <a:pt x="935519" y="823651"/>
                    <a:pt x="935519" y="823651"/>
                  </a:cubicBezTo>
                  <a:cubicBezTo>
                    <a:pt x="935519" y="828515"/>
                    <a:pt x="930655" y="833379"/>
                    <a:pt x="925791" y="833379"/>
                  </a:cubicBezTo>
                  <a:cubicBezTo>
                    <a:pt x="925791" y="833379"/>
                    <a:pt x="920928" y="833379"/>
                    <a:pt x="920928" y="833379"/>
                  </a:cubicBezTo>
                  <a:cubicBezTo>
                    <a:pt x="916064" y="828515"/>
                    <a:pt x="911200" y="823651"/>
                    <a:pt x="906336" y="823651"/>
                  </a:cubicBezTo>
                  <a:lnTo>
                    <a:pt x="906336" y="823651"/>
                  </a:lnTo>
                  <a:lnTo>
                    <a:pt x="906336" y="823651"/>
                  </a:lnTo>
                  <a:cubicBezTo>
                    <a:pt x="906336" y="823651"/>
                    <a:pt x="906336" y="823651"/>
                    <a:pt x="906336" y="823651"/>
                  </a:cubicBezTo>
                  <a:close/>
                  <a:moveTo>
                    <a:pt x="930655" y="716647"/>
                  </a:moveTo>
                  <a:cubicBezTo>
                    <a:pt x="930655" y="716647"/>
                    <a:pt x="930655" y="716647"/>
                    <a:pt x="930655" y="716647"/>
                  </a:cubicBezTo>
                  <a:lnTo>
                    <a:pt x="930655" y="716647"/>
                  </a:lnTo>
                  <a:cubicBezTo>
                    <a:pt x="935519" y="711783"/>
                    <a:pt x="940383" y="702055"/>
                    <a:pt x="940383" y="697192"/>
                  </a:cubicBezTo>
                  <a:cubicBezTo>
                    <a:pt x="940383" y="692327"/>
                    <a:pt x="940383" y="687464"/>
                    <a:pt x="945247" y="682600"/>
                  </a:cubicBezTo>
                  <a:cubicBezTo>
                    <a:pt x="950111" y="677736"/>
                    <a:pt x="954974" y="677736"/>
                    <a:pt x="959838" y="682600"/>
                  </a:cubicBezTo>
                  <a:cubicBezTo>
                    <a:pt x="969566" y="687464"/>
                    <a:pt x="969566" y="697192"/>
                    <a:pt x="964702" y="706919"/>
                  </a:cubicBezTo>
                  <a:cubicBezTo>
                    <a:pt x="959838" y="711783"/>
                    <a:pt x="959838" y="711783"/>
                    <a:pt x="954974" y="711783"/>
                  </a:cubicBezTo>
                  <a:cubicBezTo>
                    <a:pt x="945247" y="706919"/>
                    <a:pt x="940383" y="711783"/>
                    <a:pt x="930655" y="716647"/>
                  </a:cubicBezTo>
                  <a:lnTo>
                    <a:pt x="930655" y="716647"/>
                  </a:lnTo>
                  <a:lnTo>
                    <a:pt x="930655" y="716647"/>
                  </a:lnTo>
                  <a:cubicBezTo>
                    <a:pt x="930655" y="716647"/>
                    <a:pt x="930655" y="716647"/>
                    <a:pt x="930655" y="716647"/>
                  </a:cubicBezTo>
                  <a:cubicBezTo>
                    <a:pt x="930655" y="716647"/>
                    <a:pt x="930655" y="716647"/>
                    <a:pt x="930655" y="716647"/>
                  </a:cubicBezTo>
                  <a:close/>
                  <a:moveTo>
                    <a:pt x="906336" y="376178"/>
                  </a:moveTo>
                  <a:cubicBezTo>
                    <a:pt x="911200" y="366451"/>
                    <a:pt x="925791" y="356723"/>
                    <a:pt x="940383" y="356723"/>
                  </a:cubicBezTo>
                  <a:cubicBezTo>
                    <a:pt x="964702" y="356723"/>
                    <a:pt x="979293" y="381043"/>
                    <a:pt x="974430" y="400498"/>
                  </a:cubicBezTo>
                  <a:cubicBezTo>
                    <a:pt x="969566" y="410225"/>
                    <a:pt x="964702" y="415089"/>
                    <a:pt x="959838" y="419953"/>
                  </a:cubicBezTo>
                  <a:cubicBezTo>
                    <a:pt x="945247" y="429681"/>
                    <a:pt x="935519" y="444273"/>
                    <a:pt x="925791" y="458863"/>
                  </a:cubicBezTo>
                  <a:lnTo>
                    <a:pt x="925791" y="463728"/>
                  </a:lnTo>
                  <a:lnTo>
                    <a:pt x="925791" y="463728"/>
                  </a:lnTo>
                  <a:cubicBezTo>
                    <a:pt x="925791" y="463728"/>
                    <a:pt x="920928" y="468592"/>
                    <a:pt x="920928" y="468592"/>
                  </a:cubicBezTo>
                  <a:cubicBezTo>
                    <a:pt x="920928" y="468592"/>
                    <a:pt x="916064" y="463728"/>
                    <a:pt x="916064" y="463728"/>
                  </a:cubicBezTo>
                  <a:cubicBezTo>
                    <a:pt x="916064" y="463728"/>
                    <a:pt x="916064" y="463728"/>
                    <a:pt x="916064" y="463728"/>
                  </a:cubicBezTo>
                  <a:lnTo>
                    <a:pt x="916064" y="458863"/>
                  </a:lnTo>
                  <a:cubicBezTo>
                    <a:pt x="920928" y="439408"/>
                    <a:pt x="916064" y="424817"/>
                    <a:pt x="906336" y="410225"/>
                  </a:cubicBezTo>
                  <a:cubicBezTo>
                    <a:pt x="901472" y="400498"/>
                    <a:pt x="901472" y="385906"/>
                    <a:pt x="906336" y="376178"/>
                  </a:cubicBezTo>
                  <a:close/>
                  <a:moveTo>
                    <a:pt x="896609" y="779877"/>
                  </a:moveTo>
                  <a:cubicBezTo>
                    <a:pt x="896609" y="779877"/>
                    <a:pt x="896609" y="779877"/>
                    <a:pt x="896609" y="779877"/>
                  </a:cubicBezTo>
                  <a:lnTo>
                    <a:pt x="896609" y="779877"/>
                  </a:lnTo>
                  <a:cubicBezTo>
                    <a:pt x="901472" y="775012"/>
                    <a:pt x="901472" y="775012"/>
                    <a:pt x="906336" y="770149"/>
                  </a:cubicBezTo>
                  <a:cubicBezTo>
                    <a:pt x="906336" y="765285"/>
                    <a:pt x="911200" y="765285"/>
                    <a:pt x="911200" y="765285"/>
                  </a:cubicBezTo>
                  <a:cubicBezTo>
                    <a:pt x="916064" y="765285"/>
                    <a:pt x="916064" y="765285"/>
                    <a:pt x="920928" y="765285"/>
                  </a:cubicBezTo>
                  <a:cubicBezTo>
                    <a:pt x="925791" y="770149"/>
                    <a:pt x="925791" y="775012"/>
                    <a:pt x="920928" y="779877"/>
                  </a:cubicBezTo>
                  <a:cubicBezTo>
                    <a:pt x="920928" y="779877"/>
                    <a:pt x="916064" y="779877"/>
                    <a:pt x="916064" y="779877"/>
                  </a:cubicBezTo>
                  <a:cubicBezTo>
                    <a:pt x="906336" y="779877"/>
                    <a:pt x="901472" y="779877"/>
                    <a:pt x="896609" y="779877"/>
                  </a:cubicBezTo>
                  <a:lnTo>
                    <a:pt x="896609" y="779877"/>
                  </a:lnTo>
                  <a:lnTo>
                    <a:pt x="896609" y="779877"/>
                  </a:lnTo>
                  <a:cubicBezTo>
                    <a:pt x="896609" y="784741"/>
                    <a:pt x="896609" y="784741"/>
                    <a:pt x="896609" y="779877"/>
                  </a:cubicBezTo>
                  <a:cubicBezTo>
                    <a:pt x="896609" y="784741"/>
                    <a:pt x="896609" y="779877"/>
                    <a:pt x="896609" y="779877"/>
                  </a:cubicBezTo>
                  <a:close/>
                  <a:moveTo>
                    <a:pt x="896609" y="867426"/>
                  </a:moveTo>
                  <a:lnTo>
                    <a:pt x="896609" y="867426"/>
                  </a:lnTo>
                  <a:lnTo>
                    <a:pt x="896609" y="867426"/>
                  </a:lnTo>
                  <a:cubicBezTo>
                    <a:pt x="896609" y="867426"/>
                    <a:pt x="896609" y="867426"/>
                    <a:pt x="896609" y="867426"/>
                  </a:cubicBezTo>
                  <a:cubicBezTo>
                    <a:pt x="896609" y="867426"/>
                    <a:pt x="896609" y="867426"/>
                    <a:pt x="896609" y="867426"/>
                  </a:cubicBezTo>
                  <a:cubicBezTo>
                    <a:pt x="896609" y="867426"/>
                    <a:pt x="896609" y="867426"/>
                    <a:pt x="896609" y="867426"/>
                  </a:cubicBezTo>
                  <a:lnTo>
                    <a:pt x="896609" y="867426"/>
                  </a:lnTo>
                  <a:cubicBezTo>
                    <a:pt x="901472" y="867426"/>
                    <a:pt x="906336" y="867426"/>
                    <a:pt x="911200" y="867426"/>
                  </a:cubicBezTo>
                  <a:cubicBezTo>
                    <a:pt x="916064" y="867426"/>
                    <a:pt x="916064" y="867426"/>
                    <a:pt x="920928" y="867426"/>
                  </a:cubicBezTo>
                  <a:cubicBezTo>
                    <a:pt x="920928" y="867426"/>
                    <a:pt x="925791" y="872289"/>
                    <a:pt x="920928" y="877153"/>
                  </a:cubicBezTo>
                  <a:cubicBezTo>
                    <a:pt x="920928" y="882017"/>
                    <a:pt x="911200" y="882017"/>
                    <a:pt x="911200" y="882017"/>
                  </a:cubicBezTo>
                  <a:cubicBezTo>
                    <a:pt x="911200" y="882017"/>
                    <a:pt x="906336" y="877153"/>
                    <a:pt x="906336" y="877153"/>
                  </a:cubicBezTo>
                  <a:cubicBezTo>
                    <a:pt x="901472" y="872289"/>
                    <a:pt x="901472" y="872289"/>
                    <a:pt x="896609" y="867426"/>
                  </a:cubicBezTo>
                  <a:close/>
                  <a:moveTo>
                    <a:pt x="954974" y="1285715"/>
                  </a:moveTo>
                  <a:cubicBezTo>
                    <a:pt x="935519" y="1295443"/>
                    <a:pt x="911200" y="1285715"/>
                    <a:pt x="901472" y="1261395"/>
                  </a:cubicBezTo>
                  <a:cubicBezTo>
                    <a:pt x="896609" y="1251668"/>
                    <a:pt x="901472" y="1241940"/>
                    <a:pt x="906336" y="1237076"/>
                  </a:cubicBezTo>
                  <a:cubicBezTo>
                    <a:pt x="916064" y="1222485"/>
                    <a:pt x="916064" y="1203030"/>
                    <a:pt x="916064" y="1188438"/>
                  </a:cubicBezTo>
                  <a:lnTo>
                    <a:pt x="916064" y="1183575"/>
                  </a:lnTo>
                  <a:lnTo>
                    <a:pt x="916064" y="1183575"/>
                  </a:lnTo>
                  <a:cubicBezTo>
                    <a:pt x="916064" y="1183575"/>
                    <a:pt x="916064" y="1178710"/>
                    <a:pt x="920928" y="1178710"/>
                  </a:cubicBezTo>
                  <a:cubicBezTo>
                    <a:pt x="920928" y="1178710"/>
                    <a:pt x="925791" y="1178710"/>
                    <a:pt x="925791" y="1183575"/>
                  </a:cubicBezTo>
                  <a:cubicBezTo>
                    <a:pt x="925791" y="1183575"/>
                    <a:pt x="925791" y="1183575"/>
                    <a:pt x="925791" y="1183575"/>
                  </a:cubicBezTo>
                  <a:lnTo>
                    <a:pt x="925791" y="1188438"/>
                  </a:lnTo>
                  <a:cubicBezTo>
                    <a:pt x="930655" y="1203030"/>
                    <a:pt x="945247" y="1217621"/>
                    <a:pt x="959838" y="1227349"/>
                  </a:cubicBezTo>
                  <a:cubicBezTo>
                    <a:pt x="969566" y="1232213"/>
                    <a:pt x="974430" y="1241940"/>
                    <a:pt x="979293" y="1256532"/>
                  </a:cubicBezTo>
                  <a:cubicBezTo>
                    <a:pt x="974430" y="1266260"/>
                    <a:pt x="969566" y="1280851"/>
                    <a:pt x="954974" y="1285715"/>
                  </a:cubicBezTo>
                  <a:close/>
                  <a:moveTo>
                    <a:pt x="989021" y="1096025"/>
                  </a:moveTo>
                  <a:cubicBezTo>
                    <a:pt x="979293" y="1105753"/>
                    <a:pt x="959838" y="1105753"/>
                    <a:pt x="950111" y="1091161"/>
                  </a:cubicBezTo>
                  <a:cubicBezTo>
                    <a:pt x="945247" y="1086298"/>
                    <a:pt x="945247" y="1081434"/>
                    <a:pt x="950111" y="1071706"/>
                  </a:cubicBezTo>
                  <a:cubicBezTo>
                    <a:pt x="954974" y="1061979"/>
                    <a:pt x="950111" y="1047387"/>
                    <a:pt x="945247" y="1037660"/>
                  </a:cubicBezTo>
                  <a:lnTo>
                    <a:pt x="945247" y="1032796"/>
                  </a:lnTo>
                  <a:lnTo>
                    <a:pt x="945247" y="1032796"/>
                  </a:lnTo>
                  <a:cubicBezTo>
                    <a:pt x="945247" y="1032796"/>
                    <a:pt x="945247" y="1027932"/>
                    <a:pt x="945247" y="1027932"/>
                  </a:cubicBezTo>
                  <a:cubicBezTo>
                    <a:pt x="945247" y="1027932"/>
                    <a:pt x="950111" y="1027932"/>
                    <a:pt x="950111" y="1027932"/>
                  </a:cubicBezTo>
                  <a:cubicBezTo>
                    <a:pt x="950111" y="1027932"/>
                    <a:pt x="950111" y="1027932"/>
                    <a:pt x="950111" y="1027932"/>
                  </a:cubicBezTo>
                  <a:lnTo>
                    <a:pt x="950111" y="1027932"/>
                  </a:lnTo>
                  <a:cubicBezTo>
                    <a:pt x="954974" y="1037660"/>
                    <a:pt x="964702" y="1042523"/>
                    <a:pt x="979293" y="1047387"/>
                  </a:cubicBezTo>
                  <a:cubicBezTo>
                    <a:pt x="989021" y="1047387"/>
                    <a:pt x="993885" y="1057115"/>
                    <a:pt x="993885" y="1061979"/>
                  </a:cubicBezTo>
                  <a:cubicBezTo>
                    <a:pt x="993885" y="1081434"/>
                    <a:pt x="993885" y="1091161"/>
                    <a:pt x="989021" y="1096025"/>
                  </a:cubicBezTo>
                  <a:close/>
                  <a:moveTo>
                    <a:pt x="998749" y="886881"/>
                  </a:moveTo>
                  <a:cubicBezTo>
                    <a:pt x="993885" y="886881"/>
                    <a:pt x="993885" y="882017"/>
                    <a:pt x="989021" y="882017"/>
                  </a:cubicBezTo>
                  <a:cubicBezTo>
                    <a:pt x="984157" y="877153"/>
                    <a:pt x="979293" y="872289"/>
                    <a:pt x="974430" y="867426"/>
                  </a:cubicBezTo>
                  <a:lnTo>
                    <a:pt x="974430" y="867426"/>
                  </a:lnTo>
                  <a:lnTo>
                    <a:pt x="974430" y="867426"/>
                  </a:lnTo>
                  <a:cubicBezTo>
                    <a:pt x="974430" y="867426"/>
                    <a:pt x="974430" y="867426"/>
                    <a:pt x="974430" y="867426"/>
                  </a:cubicBezTo>
                  <a:cubicBezTo>
                    <a:pt x="974430" y="867426"/>
                    <a:pt x="974430" y="867426"/>
                    <a:pt x="974430" y="867426"/>
                  </a:cubicBezTo>
                  <a:cubicBezTo>
                    <a:pt x="974430" y="867426"/>
                    <a:pt x="974430" y="867426"/>
                    <a:pt x="974430" y="867426"/>
                  </a:cubicBezTo>
                  <a:lnTo>
                    <a:pt x="974430" y="867426"/>
                  </a:lnTo>
                  <a:cubicBezTo>
                    <a:pt x="979293" y="867426"/>
                    <a:pt x="989021" y="867426"/>
                    <a:pt x="993885" y="862561"/>
                  </a:cubicBezTo>
                  <a:cubicBezTo>
                    <a:pt x="998749" y="862561"/>
                    <a:pt x="1003613" y="857698"/>
                    <a:pt x="1008476" y="862561"/>
                  </a:cubicBezTo>
                  <a:cubicBezTo>
                    <a:pt x="1013340" y="867426"/>
                    <a:pt x="1018204" y="872289"/>
                    <a:pt x="1018204" y="877153"/>
                  </a:cubicBezTo>
                  <a:cubicBezTo>
                    <a:pt x="1018204" y="882017"/>
                    <a:pt x="1008476" y="886881"/>
                    <a:pt x="998749" y="886881"/>
                  </a:cubicBezTo>
                  <a:close/>
                  <a:moveTo>
                    <a:pt x="1066843" y="993885"/>
                  </a:moveTo>
                  <a:cubicBezTo>
                    <a:pt x="1061979" y="989021"/>
                    <a:pt x="1057115" y="984157"/>
                    <a:pt x="1057115" y="979294"/>
                  </a:cubicBezTo>
                  <a:cubicBezTo>
                    <a:pt x="1052251" y="969566"/>
                    <a:pt x="1047387" y="959838"/>
                    <a:pt x="1037660" y="950111"/>
                  </a:cubicBezTo>
                  <a:lnTo>
                    <a:pt x="1037660" y="950111"/>
                  </a:lnTo>
                  <a:lnTo>
                    <a:pt x="1037660" y="950111"/>
                  </a:lnTo>
                  <a:cubicBezTo>
                    <a:pt x="1037660" y="950111"/>
                    <a:pt x="1037660" y="950111"/>
                    <a:pt x="1037660" y="945246"/>
                  </a:cubicBezTo>
                  <a:cubicBezTo>
                    <a:pt x="1037660" y="945246"/>
                    <a:pt x="1037660" y="945246"/>
                    <a:pt x="1042523" y="945246"/>
                  </a:cubicBezTo>
                  <a:cubicBezTo>
                    <a:pt x="1042523" y="945246"/>
                    <a:pt x="1042523" y="945246"/>
                    <a:pt x="1042523" y="945246"/>
                  </a:cubicBezTo>
                  <a:lnTo>
                    <a:pt x="1047387" y="945246"/>
                  </a:lnTo>
                  <a:cubicBezTo>
                    <a:pt x="1057115" y="950111"/>
                    <a:pt x="1071706" y="950111"/>
                    <a:pt x="1081434" y="950111"/>
                  </a:cubicBezTo>
                  <a:cubicBezTo>
                    <a:pt x="1091162" y="950111"/>
                    <a:pt x="1096025" y="950111"/>
                    <a:pt x="1105753" y="954975"/>
                  </a:cubicBezTo>
                  <a:cubicBezTo>
                    <a:pt x="1110617" y="959838"/>
                    <a:pt x="1115481" y="969566"/>
                    <a:pt x="1110617" y="979294"/>
                  </a:cubicBezTo>
                  <a:cubicBezTo>
                    <a:pt x="1096025" y="993885"/>
                    <a:pt x="1081434" y="998749"/>
                    <a:pt x="1066843" y="993885"/>
                  </a:cubicBezTo>
                  <a:close/>
                  <a:moveTo>
                    <a:pt x="1168983" y="1159255"/>
                  </a:moveTo>
                  <a:cubicBezTo>
                    <a:pt x="1154391" y="1178710"/>
                    <a:pt x="1130072" y="1183575"/>
                    <a:pt x="1115481" y="1164119"/>
                  </a:cubicBezTo>
                  <a:cubicBezTo>
                    <a:pt x="1110617" y="1159255"/>
                    <a:pt x="1105753" y="1149528"/>
                    <a:pt x="1105753" y="1139800"/>
                  </a:cubicBezTo>
                  <a:cubicBezTo>
                    <a:pt x="1105753" y="1120345"/>
                    <a:pt x="1096025" y="1105753"/>
                    <a:pt x="1086298" y="1091161"/>
                  </a:cubicBezTo>
                  <a:lnTo>
                    <a:pt x="1081434" y="1086298"/>
                  </a:lnTo>
                  <a:lnTo>
                    <a:pt x="1081434" y="1086298"/>
                  </a:lnTo>
                  <a:cubicBezTo>
                    <a:pt x="1081434" y="1086298"/>
                    <a:pt x="1081434" y="1081434"/>
                    <a:pt x="1081434" y="1081434"/>
                  </a:cubicBezTo>
                  <a:cubicBezTo>
                    <a:pt x="1081434" y="1081434"/>
                    <a:pt x="1086298" y="1081434"/>
                    <a:pt x="1086298" y="1081434"/>
                  </a:cubicBezTo>
                  <a:cubicBezTo>
                    <a:pt x="1086298" y="1081434"/>
                    <a:pt x="1086298" y="1081434"/>
                    <a:pt x="1086298" y="1081434"/>
                  </a:cubicBezTo>
                  <a:lnTo>
                    <a:pt x="1091162" y="1086298"/>
                  </a:lnTo>
                  <a:cubicBezTo>
                    <a:pt x="1105753" y="1096025"/>
                    <a:pt x="1120345" y="1105753"/>
                    <a:pt x="1139800" y="1105753"/>
                  </a:cubicBezTo>
                  <a:cubicBezTo>
                    <a:pt x="1149528" y="1105753"/>
                    <a:pt x="1164119" y="1110617"/>
                    <a:pt x="1168983" y="1120345"/>
                  </a:cubicBezTo>
                  <a:cubicBezTo>
                    <a:pt x="1178710" y="1134936"/>
                    <a:pt x="1178710" y="1149528"/>
                    <a:pt x="1168983" y="1159255"/>
                  </a:cubicBezTo>
                  <a:close/>
                  <a:moveTo>
                    <a:pt x="1246804" y="974430"/>
                  </a:moveTo>
                  <a:cubicBezTo>
                    <a:pt x="1237077" y="969566"/>
                    <a:pt x="1232213" y="964702"/>
                    <a:pt x="1227349" y="959838"/>
                  </a:cubicBezTo>
                  <a:cubicBezTo>
                    <a:pt x="1217621" y="945246"/>
                    <a:pt x="1203030" y="935519"/>
                    <a:pt x="1188438" y="925791"/>
                  </a:cubicBezTo>
                  <a:lnTo>
                    <a:pt x="1183575" y="925791"/>
                  </a:lnTo>
                  <a:lnTo>
                    <a:pt x="1183575" y="925791"/>
                  </a:lnTo>
                  <a:cubicBezTo>
                    <a:pt x="1183575" y="925791"/>
                    <a:pt x="1178710" y="920927"/>
                    <a:pt x="1178710" y="920927"/>
                  </a:cubicBezTo>
                  <a:cubicBezTo>
                    <a:pt x="1178710" y="920927"/>
                    <a:pt x="1183575" y="916064"/>
                    <a:pt x="1183575" y="916064"/>
                  </a:cubicBezTo>
                  <a:cubicBezTo>
                    <a:pt x="1183575" y="916064"/>
                    <a:pt x="1183575" y="916064"/>
                    <a:pt x="1183575" y="916064"/>
                  </a:cubicBezTo>
                  <a:lnTo>
                    <a:pt x="1188438" y="916064"/>
                  </a:lnTo>
                  <a:cubicBezTo>
                    <a:pt x="1207894" y="920927"/>
                    <a:pt x="1222485" y="916064"/>
                    <a:pt x="1237077" y="906336"/>
                  </a:cubicBezTo>
                  <a:cubicBezTo>
                    <a:pt x="1246804" y="901472"/>
                    <a:pt x="1261396" y="901472"/>
                    <a:pt x="1271123" y="906336"/>
                  </a:cubicBezTo>
                  <a:cubicBezTo>
                    <a:pt x="1280851" y="911200"/>
                    <a:pt x="1290579" y="925791"/>
                    <a:pt x="1290579" y="940383"/>
                  </a:cubicBezTo>
                  <a:cubicBezTo>
                    <a:pt x="1290579" y="964702"/>
                    <a:pt x="1266260" y="979294"/>
                    <a:pt x="1246804" y="974430"/>
                  </a:cubicBezTo>
                  <a:close/>
                </a:path>
              </a:pathLst>
            </a:custGeom>
            <a:solidFill>
              <a:srgbClr val="5EBFB6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74" name="フリーフォーム: 図形 73">
              <a:extLst>
                <a:ext uri="{FF2B5EF4-FFF2-40B4-BE49-F238E27FC236}">
                  <a16:creationId xmlns:a16="http://schemas.microsoft.com/office/drawing/2014/main" id="{D9DC8F15-8746-4B5B-865F-EE8879C46FF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88846" y="5923779"/>
              <a:ext cx="2123658" cy="2123658"/>
            </a:xfrm>
            <a:custGeom>
              <a:avLst/>
              <a:gdLst>
                <a:gd name="connsiteX0" fmla="*/ 1196502 w 2393004"/>
                <a:gd name="connsiteY0" fmla="*/ 0 h 2393004"/>
                <a:gd name="connsiteX1" fmla="*/ 0 w 2393004"/>
                <a:gd name="connsiteY1" fmla="*/ 1196502 h 2393004"/>
                <a:gd name="connsiteX2" fmla="*/ 1196502 w 2393004"/>
                <a:gd name="connsiteY2" fmla="*/ 2393004 h 2393004"/>
                <a:gd name="connsiteX3" fmla="*/ 2393004 w 2393004"/>
                <a:gd name="connsiteY3" fmla="*/ 1196502 h 2393004"/>
                <a:gd name="connsiteX4" fmla="*/ 1196502 w 2393004"/>
                <a:gd name="connsiteY4" fmla="*/ 0 h 2393004"/>
                <a:gd name="connsiteX5" fmla="*/ 1196502 w 2393004"/>
                <a:gd name="connsiteY5" fmla="*/ 199417 h 2393004"/>
                <a:gd name="connsiteX6" fmla="*/ 1828800 w 2393004"/>
                <a:gd name="connsiteY6" fmla="*/ 428017 h 2393004"/>
                <a:gd name="connsiteX7" fmla="*/ 423153 w 2393004"/>
                <a:gd name="connsiteY7" fmla="*/ 1828800 h 2393004"/>
                <a:gd name="connsiteX8" fmla="*/ 194553 w 2393004"/>
                <a:gd name="connsiteY8" fmla="*/ 1196502 h 2393004"/>
                <a:gd name="connsiteX9" fmla="*/ 1196502 w 2393004"/>
                <a:gd name="connsiteY9" fmla="*/ 199417 h 2393004"/>
                <a:gd name="connsiteX10" fmla="*/ 1196502 w 2393004"/>
                <a:gd name="connsiteY10" fmla="*/ 2193587 h 2393004"/>
                <a:gd name="connsiteX11" fmla="*/ 564204 w 2393004"/>
                <a:gd name="connsiteY11" fmla="*/ 1964987 h 2393004"/>
                <a:gd name="connsiteX12" fmla="*/ 1969851 w 2393004"/>
                <a:gd name="connsiteY12" fmla="*/ 559340 h 2393004"/>
                <a:gd name="connsiteX13" fmla="*/ 2198451 w 2393004"/>
                <a:gd name="connsiteY13" fmla="*/ 1191638 h 2393004"/>
                <a:gd name="connsiteX14" fmla="*/ 1196502 w 2393004"/>
                <a:gd name="connsiteY14" fmla="*/ 2193587 h 2393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93004" h="2393004">
                  <a:moveTo>
                    <a:pt x="1196502" y="0"/>
                  </a:moveTo>
                  <a:cubicBezTo>
                    <a:pt x="535021" y="0"/>
                    <a:pt x="0" y="535021"/>
                    <a:pt x="0" y="1196502"/>
                  </a:cubicBezTo>
                  <a:cubicBezTo>
                    <a:pt x="0" y="1857983"/>
                    <a:pt x="535021" y="2393004"/>
                    <a:pt x="1196502" y="2393004"/>
                  </a:cubicBezTo>
                  <a:cubicBezTo>
                    <a:pt x="1857983" y="2393004"/>
                    <a:pt x="2393004" y="1857983"/>
                    <a:pt x="2393004" y="1196502"/>
                  </a:cubicBezTo>
                  <a:cubicBezTo>
                    <a:pt x="2393004" y="535021"/>
                    <a:pt x="1857983" y="0"/>
                    <a:pt x="1196502" y="0"/>
                  </a:cubicBezTo>
                  <a:close/>
                  <a:moveTo>
                    <a:pt x="1196502" y="199417"/>
                  </a:moveTo>
                  <a:cubicBezTo>
                    <a:pt x="1434830" y="199417"/>
                    <a:pt x="1658566" y="282102"/>
                    <a:pt x="1828800" y="428017"/>
                  </a:cubicBezTo>
                  <a:lnTo>
                    <a:pt x="423153" y="1828800"/>
                  </a:lnTo>
                  <a:cubicBezTo>
                    <a:pt x="282102" y="1658566"/>
                    <a:pt x="194553" y="1434830"/>
                    <a:pt x="194553" y="1196502"/>
                  </a:cubicBezTo>
                  <a:cubicBezTo>
                    <a:pt x="199417" y="646890"/>
                    <a:pt x="646889" y="199417"/>
                    <a:pt x="1196502" y="199417"/>
                  </a:cubicBezTo>
                  <a:close/>
                  <a:moveTo>
                    <a:pt x="1196502" y="2193587"/>
                  </a:moveTo>
                  <a:cubicBezTo>
                    <a:pt x="958174" y="2193587"/>
                    <a:pt x="734438" y="2110902"/>
                    <a:pt x="564204" y="1964987"/>
                  </a:cubicBezTo>
                  <a:lnTo>
                    <a:pt x="1969851" y="559340"/>
                  </a:lnTo>
                  <a:cubicBezTo>
                    <a:pt x="2110902" y="729575"/>
                    <a:pt x="2198451" y="953310"/>
                    <a:pt x="2198451" y="1191638"/>
                  </a:cubicBezTo>
                  <a:cubicBezTo>
                    <a:pt x="2193587" y="1746115"/>
                    <a:pt x="1746115" y="2193587"/>
                    <a:pt x="1196502" y="2193587"/>
                  </a:cubicBezTo>
                  <a:close/>
                </a:path>
              </a:pathLst>
            </a:custGeom>
            <a:solidFill>
              <a:srgbClr val="E4E868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FC0FBB97-F6E8-4277-9C95-E7DABCF56015}"/>
              </a:ext>
            </a:extLst>
          </p:cNvPr>
          <p:cNvSpPr txBox="1"/>
          <p:nvPr/>
        </p:nvSpPr>
        <p:spPr>
          <a:xfrm>
            <a:off x="1450576" y="16453554"/>
            <a:ext cx="9115427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solidFill>
                <a:srgbClr val="FFFFFF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4B87DEC-F6C6-4650-8897-291C0E445DAD}"/>
              </a:ext>
            </a:extLst>
          </p:cNvPr>
          <p:cNvSpPr txBox="1"/>
          <p:nvPr/>
        </p:nvSpPr>
        <p:spPr>
          <a:xfrm>
            <a:off x="29184999" y="5510144"/>
            <a:ext cx="1980029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7000" b="1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消毒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1E772986-6881-4247-9DD8-E0FDD03CC0E1}"/>
              </a:ext>
            </a:extLst>
          </p:cNvPr>
          <p:cNvSpPr txBox="1"/>
          <p:nvPr/>
        </p:nvSpPr>
        <p:spPr>
          <a:xfrm>
            <a:off x="3691017" y="14648158"/>
            <a:ext cx="5570756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7000" b="1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マスクの着用</a:t>
            </a:r>
            <a:endParaRPr kumimoji="1" lang="ja-JP" altLang="en-US" sz="7000" b="1" dirty="0">
              <a:solidFill>
                <a:srgbClr val="425B7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0F9D251C-AB3C-4C41-8B27-66BABD4FB69E}"/>
              </a:ext>
            </a:extLst>
          </p:cNvPr>
          <p:cNvSpPr txBox="1"/>
          <p:nvPr/>
        </p:nvSpPr>
        <p:spPr>
          <a:xfrm>
            <a:off x="16851704" y="5602155"/>
            <a:ext cx="2877711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7000" b="1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手洗い</a:t>
            </a: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6092E7D9-7CFB-4CD1-9598-3802D855ACF0}"/>
              </a:ext>
            </a:extLst>
          </p:cNvPr>
          <p:cNvSpPr txBox="1"/>
          <p:nvPr/>
        </p:nvSpPr>
        <p:spPr>
          <a:xfrm>
            <a:off x="25541026" y="14648158"/>
            <a:ext cx="10059164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7000" b="1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ソーシャル</a:t>
            </a:r>
            <a:r>
              <a:rPr lang="ja-JP" altLang="en-US" sz="7000" b="1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ディスタンス</a:t>
            </a:r>
            <a:endParaRPr kumimoji="1" lang="ja-JP" altLang="en-US" sz="7000" b="1" dirty="0">
              <a:solidFill>
                <a:srgbClr val="425B7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2CB1C67B-AFF5-4523-936A-07EE2A443A13}"/>
              </a:ext>
            </a:extLst>
          </p:cNvPr>
          <p:cNvSpPr txBox="1"/>
          <p:nvPr/>
        </p:nvSpPr>
        <p:spPr>
          <a:xfrm>
            <a:off x="14504908" y="14202202"/>
            <a:ext cx="7571303" cy="2061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b="1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熱のある方は入場を</a:t>
            </a:r>
            <a:endParaRPr lang="en-US" altLang="ja-JP" b="1" dirty="0">
              <a:solidFill>
                <a:srgbClr val="425B7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lang="ja-JP" altLang="en-US" b="1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ご遠慮ください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B8855C11-C271-4832-A511-F90F62347C69}"/>
              </a:ext>
            </a:extLst>
          </p:cNvPr>
          <p:cNvSpPr txBox="1"/>
          <p:nvPr/>
        </p:nvSpPr>
        <p:spPr>
          <a:xfrm>
            <a:off x="13732846" y="16453554"/>
            <a:ext cx="9115427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solidFill>
                <a:srgbClr val="FFFFFF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60A5272E-DE19-4A43-BF0A-835D81283FA7}"/>
              </a:ext>
            </a:extLst>
          </p:cNvPr>
          <p:cNvSpPr txBox="1"/>
          <p:nvPr/>
        </p:nvSpPr>
        <p:spPr>
          <a:xfrm>
            <a:off x="25913887" y="16453554"/>
            <a:ext cx="9115427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400" dirty="0">
              <a:solidFill>
                <a:srgbClr val="FFFFFF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257FA96E-7DDE-4864-AB40-47D24426A534}"/>
              </a:ext>
            </a:extLst>
          </p:cNvPr>
          <p:cNvSpPr txBox="1"/>
          <p:nvPr/>
        </p:nvSpPr>
        <p:spPr>
          <a:xfrm>
            <a:off x="13540590" y="7118648"/>
            <a:ext cx="9499938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</a:t>
            </a:r>
            <a:endParaRPr lang="en-US" altLang="ja-JP" sz="5400" dirty="0">
              <a:solidFill>
                <a:srgbClr val="FFFFFF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lang="ja-JP" altLang="en-US" sz="540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</a:t>
            </a:r>
            <a:endParaRPr kumimoji="1" lang="ja-JP" altLang="en-US" sz="5400" dirty="0">
              <a:solidFill>
                <a:srgbClr val="FFFFFF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A080914A-1C15-4E74-B401-1266F42574EF}"/>
              </a:ext>
            </a:extLst>
          </p:cNvPr>
          <p:cNvSpPr txBox="1"/>
          <p:nvPr/>
        </p:nvSpPr>
        <p:spPr>
          <a:xfrm>
            <a:off x="3109671" y="4561051"/>
            <a:ext cx="592982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6400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に関するお願い</a:t>
            </a:r>
          </a:p>
        </p:txBody>
      </p:sp>
      <p:sp>
        <p:nvSpPr>
          <p:cNvPr id="97" name="フリーフォーム: 図形 96">
            <a:extLst>
              <a:ext uri="{FF2B5EF4-FFF2-40B4-BE49-F238E27FC236}">
                <a16:creationId xmlns:a16="http://schemas.microsoft.com/office/drawing/2014/main" id="{32CA4302-7FA5-44F5-87C4-9824B182A836}"/>
              </a:ext>
            </a:extLst>
          </p:cNvPr>
          <p:cNvSpPr/>
          <p:nvPr/>
        </p:nvSpPr>
        <p:spPr>
          <a:xfrm>
            <a:off x="3028287" y="3371007"/>
            <a:ext cx="6092597" cy="214008"/>
          </a:xfrm>
          <a:custGeom>
            <a:avLst/>
            <a:gdLst>
              <a:gd name="connsiteX0" fmla="*/ 0 w 6512668"/>
              <a:gd name="connsiteY0" fmla="*/ 0 h 214008"/>
              <a:gd name="connsiteX1" fmla="*/ 6512669 w 6512668"/>
              <a:gd name="connsiteY1" fmla="*/ 0 h 214008"/>
              <a:gd name="connsiteX2" fmla="*/ 6512669 w 6512668"/>
              <a:gd name="connsiteY2" fmla="*/ 214009 h 214008"/>
              <a:gd name="connsiteX3" fmla="*/ 0 w 6512668"/>
              <a:gd name="connsiteY3" fmla="*/ 214009 h 214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12668" h="214008">
                <a:moveTo>
                  <a:pt x="0" y="0"/>
                </a:moveTo>
                <a:lnTo>
                  <a:pt x="6512669" y="0"/>
                </a:lnTo>
                <a:lnTo>
                  <a:pt x="6512669" y="214009"/>
                </a:lnTo>
                <a:lnTo>
                  <a:pt x="0" y="214009"/>
                </a:lnTo>
                <a:close/>
              </a:path>
            </a:pathLst>
          </a:custGeom>
          <a:solidFill>
            <a:srgbClr val="E4E868"/>
          </a:solidFill>
          <a:ln w="48638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709972D-C236-4188-9B86-0C1783AD1722}"/>
              </a:ext>
            </a:extLst>
          </p:cNvPr>
          <p:cNvSpPr txBox="1"/>
          <p:nvPr/>
        </p:nvSpPr>
        <p:spPr>
          <a:xfrm>
            <a:off x="3160969" y="997968"/>
            <a:ext cx="5827236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11000" b="1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ウイルス</a:t>
            </a:r>
            <a:br>
              <a:rPr lang="en-US" altLang="ja-JP" sz="11000" b="1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</a:br>
            <a:r>
              <a:rPr kumimoji="1" lang="ja-JP" altLang="en-US" sz="11000" b="1" dirty="0">
                <a:solidFill>
                  <a:srgbClr val="425B7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感染対策</a:t>
            </a:r>
            <a:endParaRPr kumimoji="1" lang="en-US" altLang="ja-JP" sz="11000" b="1" dirty="0">
              <a:solidFill>
                <a:srgbClr val="425B7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04" name="テキスト ボックス 103">
            <a:extLst>
              <a:ext uri="{FF2B5EF4-FFF2-40B4-BE49-F238E27FC236}">
                <a16:creationId xmlns:a16="http://schemas.microsoft.com/office/drawing/2014/main" id="{25AE7566-AF57-47C4-8847-20459594BCE8}"/>
              </a:ext>
            </a:extLst>
          </p:cNvPr>
          <p:cNvSpPr txBox="1"/>
          <p:nvPr/>
        </p:nvSpPr>
        <p:spPr>
          <a:xfrm>
            <a:off x="25574170" y="7118648"/>
            <a:ext cx="9499938" cy="175432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40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</a:t>
            </a:r>
            <a:endParaRPr lang="en-US" altLang="ja-JP" sz="5400" dirty="0">
              <a:solidFill>
                <a:srgbClr val="FFFFFF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r>
              <a:rPr lang="ja-JP" altLang="en-US" sz="5400" dirty="0">
                <a:solidFill>
                  <a:srgbClr val="FFFFFF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</a:t>
            </a:r>
            <a:endParaRPr kumimoji="1" lang="ja-JP" altLang="en-US" sz="5400" dirty="0">
              <a:solidFill>
                <a:srgbClr val="FFFFFF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100</Words>
  <Application>Microsoft Office PowerPoint</Application>
  <PresentationFormat>ユーザー設定</PresentationFormat>
  <Paragraphs>16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2025-03-19T02:44:01Z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