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45" r:id="rId4"/>
  </p:sldMasterIdLst>
  <p:notesMasterIdLst>
    <p:notesMasterId r:id="rId6"/>
  </p:notesMasterIdLst>
  <p:handoutMasterIdLst>
    <p:handoutMasterId r:id="rId7"/>
  </p:handoutMasterIdLst>
  <p:sldIdLst>
    <p:sldId id="256" r:id="rId5"/>
  </p:sldIdLst>
  <p:sldSz cx="36576000" cy="20574000"/>
  <p:notesSz cx="6858000" cy="9144000"/>
  <p:custDataLst>
    <p:tags r:id="rId8"/>
  </p:custDataLst>
  <p:defaultTextStyle>
    <a:defPPr>
      <a:defRPr lang="ja-JP"/>
    </a:defPPr>
    <a:lvl1pPr marL="0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1pPr>
    <a:lvl2pPr marL="1632558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2pPr>
    <a:lvl3pPr marL="3265114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3pPr>
    <a:lvl4pPr marL="4897669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4pPr>
    <a:lvl5pPr marL="6530227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5pPr>
    <a:lvl6pPr marL="8162785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6pPr>
    <a:lvl7pPr marL="9795341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7pPr>
    <a:lvl8pPr marL="11427894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8pPr>
    <a:lvl9pPr marL="13060450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480" userDrawn="1">
          <p15:clr>
            <a:srgbClr val="A4A3A4"/>
          </p15:clr>
        </p15:guide>
        <p15:guide id="2" orient="horz" pos="1763" userDrawn="1">
          <p15:clr>
            <a:srgbClr val="A4A3A4"/>
          </p15:clr>
        </p15:guide>
        <p15:guide id="3" orient="horz" pos="10925" userDrawn="1">
          <p15:clr>
            <a:srgbClr val="A4A3A4"/>
          </p15:clr>
        </p15:guide>
        <p15:guide id="4" pos="11520" userDrawn="1">
          <p15:clr>
            <a:srgbClr val="A4A3A4"/>
          </p15:clr>
        </p15:guide>
        <p15:guide id="5" pos="1270" userDrawn="1">
          <p15:clr>
            <a:srgbClr val="A4A3A4"/>
          </p15:clr>
        </p15:guide>
        <p15:guide id="6" pos="2177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6B29C"/>
    <a:srgbClr val="6CBEAD"/>
    <a:srgbClr val="5EBFB6"/>
    <a:srgbClr val="FFF100"/>
    <a:srgbClr val="425B70"/>
    <a:srgbClr val="508D93"/>
    <a:srgbClr val="FFFFFF"/>
    <a:srgbClr val="FCECE8"/>
    <a:srgbClr val="000000"/>
    <a:srgbClr val="F8D7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3" autoAdjust="0"/>
    <p:restoredTop sz="94660"/>
  </p:normalViewPr>
  <p:slideViewPr>
    <p:cSldViewPr showGuides="1">
      <p:cViewPr varScale="1">
        <p:scale>
          <a:sx n="26" d="100"/>
          <a:sy n="26" d="100"/>
        </p:scale>
        <p:origin x="180" y="378"/>
      </p:cViewPr>
      <p:guideLst>
        <p:guide orient="horz" pos="6480"/>
        <p:guide orient="horz" pos="1763"/>
        <p:guide orient="horz" pos="10925"/>
        <p:guide pos="11520"/>
        <p:guide pos="1270"/>
        <p:guide pos="2177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0" d="100"/>
          <a:sy n="80" d="100"/>
        </p:scale>
        <p:origin x="1296" y="11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CBA98B-B9DF-47B0-8CA9-EDB14F97C2BB}" type="datetimeFigureOut">
              <a:rPr kumimoji="1" lang="ja-JP" altLang="en-US" smtClean="0"/>
              <a:pPr/>
              <a:t>2025/3/19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5BE172-BCED-47C8-AF66-F143ED7D5B0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971870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0D380D-ECE4-4A63-BE5F-D3532B3E0EC5}" type="datetimeFigureOut">
              <a:rPr kumimoji="1" lang="ja-JP" altLang="en-US" smtClean="0"/>
              <a:pPr/>
              <a:t>2025/3/19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CE97F2-7BBE-425D-BF06-A2E33CA6604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516513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1pPr>
    <a:lvl2pPr marL="914035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2pPr>
    <a:lvl3pPr marL="1828069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3pPr>
    <a:lvl4pPr marL="2742102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4pPr>
    <a:lvl5pPr marL="3656138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5pPr>
    <a:lvl6pPr marL="4570171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6pPr>
    <a:lvl7pPr marL="5484207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7pPr>
    <a:lvl8pPr marL="6398240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8pPr>
    <a:lvl9pPr marL="7312273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2" y="3367094"/>
            <a:ext cx="27432001" cy="7162799"/>
          </a:xfrm>
        </p:spPr>
        <p:txBody>
          <a:bodyPr anchor="b"/>
          <a:lstStyle>
            <a:lvl1pPr algn="ctr">
              <a:defRPr sz="179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2" y="10806115"/>
            <a:ext cx="27432001" cy="4967287"/>
          </a:xfrm>
        </p:spPr>
        <p:txBody>
          <a:bodyPr/>
          <a:lstStyle>
            <a:lvl1pPr marL="0" indent="0" algn="ctr">
              <a:buNone/>
              <a:defRPr sz="7200"/>
            </a:lvl1pPr>
            <a:lvl2pPr marL="1371462" indent="0" algn="ctr">
              <a:buNone/>
              <a:defRPr sz="6000"/>
            </a:lvl2pPr>
            <a:lvl3pPr marL="2742925" indent="0" algn="ctr">
              <a:buNone/>
              <a:defRPr sz="5400"/>
            </a:lvl3pPr>
            <a:lvl4pPr marL="4114387" indent="0" algn="ctr">
              <a:buNone/>
              <a:defRPr sz="4799"/>
            </a:lvl4pPr>
            <a:lvl5pPr marL="5485852" indent="0" algn="ctr">
              <a:buNone/>
              <a:defRPr sz="4799"/>
            </a:lvl5pPr>
            <a:lvl6pPr marL="6857314" indent="0" algn="ctr">
              <a:buNone/>
              <a:defRPr sz="4799"/>
            </a:lvl6pPr>
            <a:lvl7pPr marL="8228777" indent="0" algn="ctr">
              <a:buNone/>
              <a:defRPr sz="4799"/>
            </a:lvl7pPr>
            <a:lvl8pPr marL="9600239" indent="0" algn="ctr">
              <a:buNone/>
              <a:defRPr sz="4799"/>
            </a:lvl8pPr>
            <a:lvl9pPr marL="10971702" indent="0" algn="ctr">
              <a:buNone/>
              <a:defRPr sz="4799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244454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14641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6174705" y="1095376"/>
            <a:ext cx="7886701" cy="17435515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14599" y="1095376"/>
            <a:ext cx="23202900" cy="17435515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154878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21290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3573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95553" y="5129217"/>
            <a:ext cx="31546799" cy="8558211"/>
          </a:xfrm>
        </p:spPr>
        <p:txBody>
          <a:bodyPr anchor="b"/>
          <a:lstStyle>
            <a:lvl1pPr>
              <a:defRPr sz="179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95553" y="13768395"/>
            <a:ext cx="31546799" cy="4500561"/>
          </a:xfrm>
        </p:spPr>
        <p:txBody>
          <a:bodyPr/>
          <a:lstStyle>
            <a:lvl1pPr marL="0" indent="0">
              <a:buNone/>
              <a:defRPr sz="7200">
                <a:solidFill>
                  <a:schemeClr val="tx1">
                    <a:tint val="75000"/>
                  </a:schemeClr>
                </a:solidFill>
              </a:defRPr>
            </a:lvl1pPr>
            <a:lvl2pPr marL="1371462" indent="0">
              <a:buNone/>
              <a:defRPr sz="6000">
                <a:solidFill>
                  <a:schemeClr val="tx1">
                    <a:tint val="75000"/>
                  </a:schemeClr>
                </a:solidFill>
              </a:defRPr>
            </a:lvl2pPr>
            <a:lvl3pPr marL="2742925" indent="0">
              <a:buNone/>
              <a:defRPr sz="5400">
                <a:solidFill>
                  <a:schemeClr val="tx1">
                    <a:tint val="75000"/>
                  </a:schemeClr>
                </a:solidFill>
              </a:defRPr>
            </a:lvl3pPr>
            <a:lvl4pPr marL="4114387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4pPr>
            <a:lvl5pPr marL="5485852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5pPr>
            <a:lvl6pPr marL="6857314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6pPr>
            <a:lvl7pPr marL="8228777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7pPr>
            <a:lvl8pPr marL="9600239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8pPr>
            <a:lvl9pPr marL="10971702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144279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14605" y="5476874"/>
            <a:ext cx="15544799" cy="130540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516606" y="5476874"/>
            <a:ext cx="15544799" cy="130540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559473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095378"/>
            <a:ext cx="31546799" cy="3976689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9364" y="5043492"/>
            <a:ext cx="15473362" cy="2471735"/>
          </a:xfrm>
        </p:spPr>
        <p:txBody>
          <a:bodyPr anchor="b"/>
          <a:lstStyle>
            <a:lvl1pPr marL="0" indent="0">
              <a:buNone/>
              <a:defRPr sz="7200" b="1"/>
            </a:lvl1pPr>
            <a:lvl2pPr marL="1371462" indent="0">
              <a:buNone/>
              <a:defRPr sz="6000" b="1"/>
            </a:lvl2pPr>
            <a:lvl3pPr marL="2742925" indent="0">
              <a:buNone/>
              <a:defRPr sz="5400" b="1"/>
            </a:lvl3pPr>
            <a:lvl4pPr marL="4114387" indent="0">
              <a:buNone/>
              <a:defRPr sz="4799" b="1"/>
            </a:lvl4pPr>
            <a:lvl5pPr marL="5485852" indent="0">
              <a:buNone/>
              <a:defRPr sz="4799" b="1"/>
            </a:lvl5pPr>
            <a:lvl6pPr marL="6857314" indent="0">
              <a:buNone/>
              <a:defRPr sz="4799" b="1"/>
            </a:lvl6pPr>
            <a:lvl7pPr marL="8228777" indent="0">
              <a:buNone/>
              <a:defRPr sz="4799" b="1"/>
            </a:lvl7pPr>
            <a:lvl8pPr marL="9600239" indent="0">
              <a:buNone/>
              <a:defRPr sz="4799" b="1"/>
            </a:lvl8pPr>
            <a:lvl9pPr marL="10971702" indent="0">
              <a:buNone/>
              <a:defRPr sz="479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19364" y="7515225"/>
            <a:ext cx="15473362" cy="1105376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8516600" y="5043492"/>
            <a:ext cx="15549564" cy="2471735"/>
          </a:xfrm>
        </p:spPr>
        <p:txBody>
          <a:bodyPr anchor="b"/>
          <a:lstStyle>
            <a:lvl1pPr marL="0" indent="0">
              <a:buNone/>
              <a:defRPr sz="7200" b="1"/>
            </a:lvl1pPr>
            <a:lvl2pPr marL="1371462" indent="0">
              <a:buNone/>
              <a:defRPr sz="6000" b="1"/>
            </a:lvl2pPr>
            <a:lvl3pPr marL="2742925" indent="0">
              <a:buNone/>
              <a:defRPr sz="5400" b="1"/>
            </a:lvl3pPr>
            <a:lvl4pPr marL="4114387" indent="0">
              <a:buNone/>
              <a:defRPr sz="4799" b="1"/>
            </a:lvl4pPr>
            <a:lvl5pPr marL="5485852" indent="0">
              <a:buNone/>
              <a:defRPr sz="4799" b="1"/>
            </a:lvl5pPr>
            <a:lvl6pPr marL="6857314" indent="0">
              <a:buNone/>
              <a:defRPr sz="4799" b="1"/>
            </a:lvl6pPr>
            <a:lvl7pPr marL="8228777" indent="0">
              <a:buNone/>
              <a:defRPr sz="4799" b="1"/>
            </a:lvl7pPr>
            <a:lvl8pPr marL="9600239" indent="0">
              <a:buNone/>
              <a:defRPr sz="4799" b="1"/>
            </a:lvl8pPr>
            <a:lvl9pPr marL="10971702" indent="0">
              <a:buNone/>
              <a:defRPr sz="479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8516600" y="7515225"/>
            <a:ext cx="15549564" cy="1105376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05430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0236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68378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371606"/>
            <a:ext cx="11796712" cy="4800600"/>
          </a:xfrm>
        </p:spPr>
        <p:txBody>
          <a:bodyPr anchor="b"/>
          <a:lstStyle>
            <a:lvl1pPr>
              <a:defRPr sz="95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549570" y="2962278"/>
            <a:ext cx="18516599" cy="14620875"/>
          </a:xfrm>
        </p:spPr>
        <p:txBody>
          <a:bodyPr/>
          <a:lstStyle>
            <a:lvl1pPr>
              <a:defRPr sz="9599"/>
            </a:lvl1pPr>
            <a:lvl2pPr>
              <a:defRPr sz="8399"/>
            </a:lvl2pPr>
            <a:lvl3pPr>
              <a:defRPr sz="7200"/>
            </a:lvl3pPr>
            <a:lvl4pPr>
              <a:defRPr sz="6000"/>
            </a:lvl4pPr>
            <a:lvl5pPr>
              <a:defRPr sz="6000"/>
            </a:lvl5pPr>
            <a:lvl6pPr>
              <a:defRPr sz="6000"/>
            </a:lvl6pPr>
            <a:lvl7pPr>
              <a:defRPr sz="6000"/>
            </a:lvl7pPr>
            <a:lvl8pPr>
              <a:defRPr sz="6000"/>
            </a:lvl8pPr>
            <a:lvl9pPr>
              <a:defRPr sz="6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65" y="6172204"/>
            <a:ext cx="11796712" cy="11434765"/>
          </a:xfrm>
        </p:spPr>
        <p:txBody>
          <a:bodyPr/>
          <a:lstStyle>
            <a:lvl1pPr marL="0" indent="0">
              <a:buNone/>
              <a:defRPr sz="4799"/>
            </a:lvl1pPr>
            <a:lvl2pPr marL="1371462" indent="0">
              <a:buNone/>
              <a:defRPr sz="4199"/>
            </a:lvl2pPr>
            <a:lvl3pPr marL="2742925" indent="0">
              <a:buNone/>
              <a:defRPr sz="3599"/>
            </a:lvl3pPr>
            <a:lvl4pPr marL="4114387" indent="0">
              <a:buNone/>
              <a:defRPr sz="2999"/>
            </a:lvl4pPr>
            <a:lvl5pPr marL="5485852" indent="0">
              <a:buNone/>
              <a:defRPr sz="2999"/>
            </a:lvl5pPr>
            <a:lvl6pPr marL="6857314" indent="0">
              <a:buNone/>
              <a:defRPr sz="2999"/>
            </a:lvl6pPr>
            <a:lvl7pPr marL="8228777" indent="0">
              <a:buNone/>
              <a:defRPr sz="2999"/>
            </a:lvl7pPr>
            <a:lvl8pPr marL="9600239" indent="0">
              <a:buNone/>
              <a:defRPr sz="2999"/>
            </a:lvl8pPr>
            <a:lvl9pPr marL="10971702" indent="0">
              <a:buNone/>
              <a:defRPr sz="299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485505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371606"/>
            <a:ext cx="11796712" cy="4800600"/>
          </a:xfrm>
        </p:spPr>
        <p:txBody>
          <a:bodyPr anchor="b"/>
          <a:lstStyle>
            <a:lvl1pPr>
              <a:defRPr sz="95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549570" y="2962278"/>
            <a:ext cx="18516599" cy="14620875"/>
          </a:xfrm>
        </p:spPr>
        <p:txBody>
          <a:bodyPr anchor="t"/>
          <a:lstStyle>
            <a:lvl1pPr marL="0" indent="0">
              <a:buNone/>
              <a:defRPr sz="9599"/>
            </a:lvl1pPr>
            <a:lvl2pPr marL="1371462" indent="0">
              <a:buNone/>
              <a:defRPr sz="8399"/>
            </a:lvl2pPr>
            <a:lvl3pPr marL="2742925" indent="0">
              <a:buNone/>
              <a:defRPr sz="7200"/>
            </a:lvl3pPr>
            <a:lvl4pPr marL="4114387" indent="0">
              <a:buNone/>
              <a:defRPr sz="6000"/>
            </a:lvl4pPr>
            <a:lvl5pPr marL="5485852" indent="0">
              <a:buNone/>
              <a:defRPr sz="6000"/>
            </a:lvl5pPr>
            <a:lvl6pPr marL="6857314" indent="0">
              <a:buNone/>
              <a:defRPr sz="6000"/>
            </a:lvl6pPr>
            <a:lvl7pPr marL="8228777" indent="0">
              <a:buNone/>
              <a:defRPr sz="6000"/>
            </a:lvl7pPr>
            <a:lvl8pPr marL="9600239" indent="0">
              <a:buNone/>
              <a:defRPr sz="6000"/>
            </a:lvl8pPr>
            <a:lvl9pPr marL="10971702" indent="0">
              <a:buNone/>
              <a:defRPr sz="6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65" y="6172204"/>
            <a:ext cx="11796712" cy="11434765"/>
          </a:xfrm>
        </p:spPr>
        <p:txBody>
          <a:bodyPr/>
          <a:lstStyle>
            <a:lvl1pPr marL="0" indent="0">
              <a:buNone/>
              <a:defRPr sz="4799"/>
            </a:lvl1pPr>
            <a:lvl2pPr marL="1371462" indent="0">
              <a:buNone/>
              <a:defRPr sz="4199"/>
            </a:lvl2pPr>
            <a:lvl3pPr marL="2742925" indent="0">
              <a:buNone/>
              <a:defRPr sz="3599"/>
            </a:lvl3pPr>
            <a:lvl4pPr marL="4114387" indent="0">
              <a:buNone/>
              <a:defRPr sz="2999"/>
            </a:lvl4pPr>
            <a:lvl5pPr marL="5485852" indent="0">
              <a:buNone/>
              <a:defRPr sz="2999"/>
            </a:lvl5pPr>
            <a:lvl6pPr marL="6857314" indent="0">
              <a:buNone/>
              <a:defRPr sz="2999"/>
            </a:lvl6pPr>
            <a:lvl7pPr marL="8228777" indent="0">
              <a:buNone/>
              <a:defRPr sz="2999"/>
            </a:lvl7pPr>
            <a:lvl8pPr marL="9600239" indent="0">
              <a:buNone/>
              <a:defRPr sz="2999"/>
            </a:lvl8pPr>
            <a:lvl9pPr marL="10971702" indent="0">
              <a:buNone/>
              <a:defRPr sz="299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240031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14601" y="1095378"/>
            <a:ext cx="31546799" cy="39766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4601" y="5476874"/>
            <a:ext cx="31546799" cy="130540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514602" y="19069053"/>
            <a:ext cx="8229599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115800" y="19069053"/>
            <a:ext cx="12344401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5831801" y="19069053"/>
            <a:ext cx="8229599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712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  <p:sldLayoutId id="2147483757" r:id="rId12"/>
  </p:sldLayoutIdLst>
  <p:txStyles>
    <p:titleStyle>
      <a:lvl1pPr algn="l" defTabSz="2742925" rtl="0" eaLnBrk="1" latinLnBrk="0" hangingPunct="1">
        <a:lnSpc>
          <a:spcPct val="90000"/>
        </a:lnSpc>
        <a:spcBef>
          <a:spcPct val="0"/>
        </a:spcBef>
        <a:buNone/>
        <a:defRPr kumimoji="1" sz="1319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85732" indent="-685732" algn="l" defTabSz="2742925" rtl="0" eaLnBrk="1" latinLnBrk="0" hangingPunct="1">
        <a:lnSpc>
          <a:spcPct val="90000"/>
        </a:lnSpc>
        <a:spcBef>
          <a:spcPts val="2999"/>
        </a:spcBef>
        <a:buFont typeface="Arial" panose="020B0604020202020204" pitchFamily="34" charset="0"/>
        <a:buChar char="•"/>
        <a:defRPr kumimoji="1" sz="8399" kern="1200">
          <a:solidFill>
            <a:schemeClr val="tx1"/>
          </a:solidFill>
          <a:latin typeface="+mn-lt"/>
          <a:ea typeface="+mn-ea"/>
          <a:cs typeface="+mn-cs"/>
        </a:defRPr>
      </a:lvl1pPr>
      <a:lvl2pPr marL="2057195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7200" kern="1200">
          <a:solidFill>
            <a:schemeClr val="tx1"/>
          </a:solidFill>
          <a:latin typeface="+mn-lt"/>
          <a:ea typeface="+mn-ea"/>
          <a:cs typeface="+mn-cs"/>
        </a:defRPr>
      </a:lvl2pPr>
      <a:lvl3pPr marL="3428657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6000" kern="1200">
          <a:solidFill>
            <a:schemeClr val="tx1"/>
          </a:solidFill>
          <a:latin typeface="+mn-lt"/>
          <a:ea typeface="+mn-ea"/>
          <a:cs typeface="+mn-cs"/>
        </a:defRPr>
      </a:lvl3pPr>
      <a:lvl4pPr marL="4800120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6171582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7543044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914509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10285971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1657434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46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2pPr>
      <a:lvl3pPr marL="2742925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3pPr>
      <a:lvl4pPr marL="4114387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548585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6857314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228777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9600239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097170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muon_01sec">
            <a:hlinkClick r:id="" action="ppaction://media"/>
            <a:extLst>
              <a:ext uri="{FF2B5EF4-FFF2-40B4-BE49-F238E27FC236}">
                <a16:creationId xmlns:a16="http://schemas.microsoft.com/office/drawing/2014/main" id="{08F20260-FFBD-4975-9477-9EA4E0201FA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2113536" y="18421138"/>
            <a:ext cx="406400" cy="406400"/>
          </a:xfrm>
          <a:prstGeom prst="rect">
            <a:avLst/>
          </a:prstGeom>
        </p:spPr>
      </p:pic>
      <p:sp>
        <p:nvSpPr>
          <p:cNvPr id="8" name="フリーフォーム: 図形 7">
            <a:extLst>
              <a:ext uri="{FF2B5EF4-FFF2-40B4-BE49-F238E27FC236}">
                <a16:creationId xmlns:a16="http://schemas.microsoft.com/office/drawing/2014/main" id="{FADA05FA-91BA-4DA8-B778-C572266A47EF}"/>
              </a:ext>
            </a:extLst>
          </p:cNvPr>
          <p:cNvSpPr/>
          <p:nvPr/>
        </p:nvSpPr>
        <p:spPr>
          <a:xfrm rot="5400000">
            <a:off x="8788015" y="-8788016"/>
            <a:ext cx="18999968" cy="36575999"/>
          </a:xfrm>
          <a:custGeom>
            <a:avLst/>
            <a:gdLst>
              <a:gd name="connsiteX0" fmla="*/ 0 w 20559409"/>
              <a:gd name="connsiteY0" fmla="*/ 0 h 34290001"/>
              <a:gd name="connsiteX1" fmla="*/ 20559410 w 20559409"/>
              <a:gd name="connsiteY1" fmla="*/ 0 h 34290001"/>
              <a:gd name="connsiteX2" fmla="*/ 20559410 w 20559409"/>
              <a:gd name="connsiteY2" fmla="*/ 34290000 h 34290001"/>
              <a:gd name="connsiteX3" fmla="*/ 1 w 20559409"/>
              <a:gd name="connsiteY3" fmla="*/ 34290000 h 3429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559409" h="34290001">
                <a:moveTo>
                  <a:pt x="0" y="0"/>
                </a:moveTo>
                <a:lnTo>
                  <a:pt x="20559410" y="0"/>
                </a:lnTo>
                <a:lnTo>
                  <a:pt x="20559410" y="34290000"/>
                </a:lnTo>
                <a:lnTo>
                  <a:pt x="1" y="34290000"/>
                </a:lnTo>
                <a:close/>
              </a:path>
            </a:pathLst>
          </a:custGeom>
          <a:solidFill>
            <a:srgbClr val="5EBFB6"/>
          </a:solidFill>
          <a:ln w="48638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 dirty="0"/>
          </a:p>
        </p:txBody>
      </p:sp>
      <p:sp>
        <p:nvSpPr>
          <p:cNvPr id="83" name="テキスト ボックス 82">
            <a:extLst>
              <a:ext uri="{FF2B5EF4-FFF2-40B4-BE49-F238E27FC236}">
                <a16:creationId xmlns:a16="http://schemas.microsoft.com/office/drawing/2014/main" id="{A51A34F4-968C-48A7-A03F-1D065CC0DDAD}"/>
              </a:ext>
            </a:extLst>
          </p:cNvPr>
          <p:cNvSpPr txBox="1"/>
          <p:nvPr/>
        </p:nvSpPr>
        <p:spPr>
          <a:xfrm>
            <a:off x="14069551" y="19376897"/>
            <a:ext cx="8436899" cy="923330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pPr algn="ctr"/>
            <a:r>
              <a:rPr lang="ja-JP" altLang="en-US" sz="54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○○○○○○○○</a:t>
            </a: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52FA4ECC-CC67-46D0-932E-8B6A9C443DDF}"/>
              </a:ext>
            </a:extLst>
          </p:cNvPr>
          <p:cNvSpPr txBox="1"/>
          <p:nvPr/>
        </p:nvSpPr>
        <p:spPr>
          <a:xfrm>
            <a:off x="3106079" y="1790056"/>
            <a:ext cx="12495728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12000" b="1" dirty="0">
                <a:solidFill>
                  <a:srgbClr val="FFF10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ウイルス感染対策</a:t>
            </a:r>
          </a:p>
        </p:txBody>
      </p:sp>
      <p:sp>
        <p:nvSpPr>
          <p:cNvPr id="72" name="テキスト ボックス 71">
            <a:extLst>
              <a:ext uri="{FF2B5EF4-FFF2-40B4-BE49-F238E27FC236}">
                <a16:creationId xmlns:a16="http://schemas.microsoft.com/office/drawing/2014/main" id="{B4814274-15EB-4447-B1C9-EE75E12ABFE2}"/>
              </a:ext>
            </a:extLst>
          </p:cNvPr>
          <p:cNvSpPr txBox="1"/>
          <p:nvPr/>
        </p:nvSpPr>
        <p:spPr>
          <a:xfrm>
            <a:off x="4337187" y="3955418"/>
            <a:ext cx="1003351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9600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に関するお知らせ</a:t>
            </a:r>
          </a:p>
        </p:txBody>
      </p:sp>
      <p:sp>
        <p:nvSpPr>
          <p:cNvPr id="4" name="四角形: 角を丸くする 3">
            <a:extLst>
              <a:ext uri="{FF2B5EF4-FFF2-40B4-BE49-F238E27FC236}">
                <a16:creationId xmlns:a16="http://schemas.microsoft.com/office/drawing/2014/main" id="{CBFF3D26-D82F-45E1-8B4D-E226B4CDC7D7}"/>
              </a:ext>
            </a:extLst>
          </p:cNvPr>
          <p:cNvSpPr/>
          <p:nvPr/>
        </p:nvSpPr>
        <p:spPr>
          <a:xfrm>
            <a:off x="18707889" y="889989"/>
            <a:ext cx="16988376" cy="5261622"/>
          </a:xfrm>
          <a:prstGeom prst="roundRect">
            <a:avLst>
              <a:gd name="adj" fmla="val 1159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0" name="四角形: 角を丸くする 79">
            <a:extLst>
              <a:ext uri="{FF2B5EF4-FFF2-40B4-BE49-F238E27FC236}">
                <a16:creationId xmlns:a16="http://schemas.microsoft.com/office/drawing/2014/main" id="{99739BC1-1DB9-4570-AE8B-0C99DDA3051D}"/>
              </a:ext>
            </a:extLst>
          </p:cNvPr>
          <p:cNvSpPr/>
          <p:nvPr/>
        </p:nvSpPr>
        <p:spPr>
          <a:xfrm>
            <a:off x="18707889" y="12848355"/>
            <a:ext cx="16988376" cy="5261622"/>
          </a:xfrm>
          <a:prstGeom prst="roundRect">
            <a:avLst>
              <a:gd name="adj" fmla="val 1159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1" name="四角形: 角を丸くする 80">
            <a:extLst>
              <a:ext uri="{FF2B5EF4-FFF2-40B4-BE49-F238E27FC236}">
                <a16:creationId xmlns:a16="http://schemas.microsoft.com/office/drawing/2014/main" id="{F710D521-1732-4A5E-B516-B5FF51A8BF61}"/>
              </a:ext>
            </a:extLst>
          </p:cNvPr>
          <p:cNvSpPr/>
          <p:nvPr/>
        </p:nvSpPr>
        <p:spPr>
          <a:xfrm>
            <a:off x="18707889" y="6869172"/>
            <a:ext cx="16988376" cy="5261622"/>
          </a:xfrm>
          <a:prstGeom prst="roundRect">
            <a:avLst>
              <a:gd name="adj" fmla="val 1159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2" name="四角形: 角を丸くする 81">
            <a:extLst>
              <a:ext uri="{FF2B5EF4-FFF2-40B4-BE49-F238E27FC236}">
                <a16:creationId xmlns:a16="http://schemas.microsoft.com/office/drawing/2014/main" id="{84F93B91-CBA1-419E-A8C0-095DE1BDC817}"/>
              </a:ext>
            </a:extLst>
          </p:cNvPr>
          <p:cNvSpPr/>
          <p:nvPr/>
        </p:nvSpPr>
        <p:spPr>
          <a:xfrm>
            <a:off x="879734" y="12848355"/>
            <a:ext cx="16988376" cy="5261622"/>
          </a:xfrm>
          <a:prstGeom prst="roundRect">
            <a:avLst>
              <a:gd name="adj" fmla="val 1159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4" name="四角形: 角を丸くする 83">
            <a:extLst>
              <a:ext uri="{FF2B5EF4-FFF2-40B4-BE49-F238E27FC236}">
                <a16:creationId xmlns:a16="http://schemas.microsoft.com/office/drawing/2014/main" id="{22867728-5DB1-4EFA-BACA-5C6B16784DF0}"/>
              </a:ext>
            </a:extLst>
          </p:cNvPr>
          <p:cNvSpPr/>
          <p:nvPr/>
        </p:nvSpPr>
        <p:spPr>
          <a:xfrm>
            <a:off x="879734" y="6869172"/>
            <a:ext cx="16988376" cy="5261622"/>
          </a:xfrm>
          <a:prstGeom prst="roundRect">
            <a:avLst>
              <a:gd name="adj" fmla="val 1159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214" name="グループ化 213">
            <a:extLst>
              <a:ext uri="{FF2B5EF4-FFF2-40B4-BE49-F238E27FC236}">
                <a16:creationId xmlns:a16="http://schemas.microsoft.com/office/drawing/2014/main" id="{7CF5AF3A-1F9E-4555-852D-74C3416FBDBD}"/>
              </a:ext>
            </a:extLst>
          </p:cNvPr>
          <p:cNvGrpSpPr/>
          <p:nvPr/>
        </p:nvGrpSpPr>
        <p:grpSpPr>
          <a:xfrm rot="16200000">
            <a:off x="2023570" y="13556875"/>
            <a:ext cx="3645987" cy="3844580"/>
            <a:chOff x="19100581" y="-4971387"/>
            <a:chExt cx="2792585" cy="2944694"/>
          </a:xfrm>
        </p:grpSpPr>
        <p:sp>
          <p:nvSpPr>
            <p:cNvPr id="181" name="フリーフォーム: 図形 180">
              <a:extLst>
                <a:ext uri="{FF2B5EF4-FFF2-40B4-BE49-F238E27FC236}">
                  <a16:creationId xmlns:a16="http://schemas.microsoft.com/office/drawing/2014/main" id="{D2A8F8B6-818F-4175-BB3A-37FD15AF894E}"/>
                </a:ext>
              </a:extLst>
            </p:cNvPr>
            <p:cNvSpPr/>
            <p:nvPr/>
          </p:nvSpPr>
          <p:spPr>
            <a:xfrm rot="5400000">
              <a:off x="19588487" y="-4211210"/>
              <a:ext cx="1326087" cy="936809"/>
            </a:xfrm>
            <a:custGeom>
              <a:avLst/>
              <a:gdLst>
                <a:gd name="connsiteX0" fmla="*/ 354924 w 1326087"/>
                <a:gd name="connsiteY0" fmla="*/ 531183 h 936809"/>
                <a:gd name="connsiteX1" fmla="*/ 354924 w 1326087"/>
                <a:gd name="connsiteY1" fmla="*/ 554584 h 936809"/>
                <a:gd name="connsiteX2" fmla="*/ 378325 w 1326087"/>
                <a:gd name="connsiteY2" fmla="*/ 554584 h 936809"/>
                <a:gd name="connsiteX3" fmla="*/ 378325 w 1326087"/>
                <a:gd name="connsiteY3" fmla="*/ 531183 h 936809"/>
                <a:gd name="connsiteX4" fmla="*/ 354924 w 1326087"/>
                <a:gd name="connsiteY4" fmla="*/ 531183 h 936809"/>
                <a:gd name="connsiteX5" fmla="*/ 370525 w 1326087"/>
                <a:gd name="connsiteY5" fmla="*/ 148957 h 936809"/>
                <a:gd name="connsiteX6" fmla="*/ 354924 w 1326087"/>
                <a:gd name="connsiteY6" fmla="*/ 176259 h 936809"/>
                <a:gd name="connsiteX7" fmla="*/ 382225 w 1326087"/>
                <a:gd name="connsiteY7" fmla="*/ 191860 h 936809"/>
                <a:gd name="connsiteX8" fmla="*/ 397826 w 1326087"/>
                <a:gd name="connsiteY8" fmla="*/ 164558 h 936809"/>
                <a:gd name="connsiteX9" fmla="*/ 370525 w 1326087"/>
                <a:gd name="connsiteY9" fmla="*/ 148957 h 936809"/>
                <a:gd name="connsiteX10" fmla="*/ 354924 w 1326087"/>
                <a:gd name="connsiteY10" fmla="*/ 336170 h 936809"/>
                <a:gd name="connsiteX11" fmla="*/ 327622 w 1326087"/>
                <a:gd name="connsiteY11" fmla="*/ 328369 h 936809"/>
                <a:gd name="connsiteX12" fmla="*/ 319821 w 1326087"/>
                <a:gd name="connsiteY12" fmla="*/ 355671 h 936809"/>
                <a:gd name="connsiteX13" fmla="*/ 347123 w 1326087"/>
                <a:gd name="connsiteY13" fmla="*/ 363471 h 936809"/>
                <a:gd name="connsiteX14" fmla="*/ 354924 w 1326087"/>
                <a:gd name="connsiteY14" fmla="*/ 336170 h 936809"/>
                <a:gd name="connsiteX15" fmla="*/ 296420 w 1326087"/>
                <a:gd name="connsiteY15" fmla="*/ 195760 h 936809"/>
                <a:gd name="connsiteX16" fmla="*/ 273018 w 1326087"/>
                <a:gd name="connsiteY16" fmla="*/ 180159 h 936809"/>
                <a:gd name="connsiteX17" fmla="*/ 257417 w 1326087"/>
                <a:gd name="connsiteY17" fmla="*/ 203561 h 936809"/>
                <a:gd name="connsiteX18" fmla="*/ 280819 w 1326087"/>
                <a:gd name="connsiteY18" fmla="*/ 219162 h 936809"/>
                <a:gd name="connsiteX19" fmla="*/ 296420 w 1326087"/>
                <a:gd name="connsiteY19" fmla="*/ 195760 h 936809"/>
                <a:gd name="connsiteX20" fmla="*/ 292519 w 1326087"/>
                <a:gd name="connsiteY20" fmla="*/ 601387 h 936809"/>
                <a:gd name="connsiteX21" fmla="*/ 292519 w 1326087"/>
                <a:gd name="connsiteY21" fmla="*/ 620889 h 936809"/>
                <a:gd name="connsiteX22" fmla="*/ 312021 w 1326087"/>
                <a:gd name="connsiteY22" fmla="*/ 620889 h 936809"/>
                <a:gd name="connsiteX23" fmla="*/ 312021 w 1326087"/>
                <a:gd name="connsiteY23" fmla="*/ 601387 h 936809"/>
                <a:gd name="connsiteX24" fmla="*/ 292519 w 1326087"/>
                <a:gd name="connsiteY24" fmla="*/ 601387 h 936809"/>
                <a:gd name="connsiteX25" fmla="*/ 440729 w 1326087"/>
                <a:gd name="connsiteY25" fmla="*/ 316668 h 936809"/>
                <a:gd name="connsiteX26" fmla="*/ 448530 w 1326087"/>
                <a:gd name="connsiteY26" fmla="*/ 285466 h 936809"/>
                <a:gd name="connsiteX27" fmla="*/ 417328 w 1326087"/>
                <a:gd name="connsiteY27" fmla="*/ 277666 h 936809"/>
                <a:gd name="connsiteX28" fmla="*/ 409527 w 1326087"/>
                <a:gd name="connsiteY28" fmla="*/ 308868 h 936809"/>
                <a:gd name="connsiteX29" fmla="*/ 440729 w 1326087"/>
                <a:gd name="connsiteY29" fmla="*/ 316668 h 936809"/>
                <a:gd name="connsiteX30" fmla="*/ 491433 w 1326087"/>
                <a:gd name="connsiteY30" fmla="*/ 382973 h 936809"/>
                <a:gd name="connsiteX31" fmla="*/ 491433 w 1326087"/>
                <a:gd name="connsiteY31" fmla="*/ 418075 h 936809"/>
                <a:gd name="connsiteX32" fmla="*/ 526535 w 1326087"/>
                <a:gd name="connsiteY32" fmla="*/ 418075 h 936809"/>
                <a:gd name="connsiteX33" fmla="*/ 526535 w 1326087"/>
                <a:gd name="connsiteY33" fmla="*/ 382973 h 936809"/>
                <a:gd name="connsiteX34" fmla="*/ 491433 w 1326087"/>
                <a:gd name="connsiteY34" fmla="*/ 382973 h 936809"/>
                <a:gd name="connsiteX35" fmla="*/ 429028 w 1326087"/>
                <a:gd name="connsiteY35" fmla="*/ 804201 h 936809"/>
                <a:gd name="connsiteX36" fmla="*/ 417328 w 1326087"/>
                <a:gd name="connsiteY36" fmla="*/ 808101 h 936809"/>
                <a:gd name="connsiteX37" fmla="*/ 421228 w 1326087"/>
                <a:gd name="connsiteY37" fmla="*/ 819801 h 936809"/>
                <a:gd name="connsiteX38" fmla="*/ 432929 w 1326087"/>
                <a:gd name="connsiteY38" fmla="*/ 815902 h 936809"/>
                <a:gd name="connsiteX39" fmla="*/ 429028 w 1326087"/>
                <a:gd name="connsiteY39" fmla="*/ 804201 h 936809"/>
                <a:gd name="connsiteX40" fmla="*/ 549936 w 1326087"/>
                <a:gd name="connsiteY40" fmla="*/ 223062 h 936809"/>
                <a:gd name="connsiteX41" fmla="*/ 510934 w 1326087"/>
                <a:gd name="connsiteY41" fmla="*/ 211362 h 936809"/>
                <a:gd name="connsiteX42" fmla="*/ 499233 w 1326087"/>
                <a:gd name="connsiteY42" fmla="*/ 250364 h 936809"/>
                <a:gd name="connsiteX43" fmla="*/ 538236 w 1326087"/>
                <a:gd name="connsiteY43" fmla="*/ 262064 h 936809"/>
                <a:gd name="connsiteX44" fmla="*/ 549936 w 1326087"/>
                <a:gd name="connsiteY44" fmla="*/ 223062 h 936809"/>
                <a:gd name="connsiteX45" fmla="*/ 522635 w 1326087"/>
                <a:gd name="connsiteY45" fmla="*/ 644290 h 936809"/>
                <a:gd name="connsiteX46" fmla="*/ 499233 w 1326087"/>
                <a:gd name="connsiteY46" fmla="*/ 652090 h 936809"/>
                <a:gd name="connsiteX47" fmla="*/ 507034 w 1326087"/>
                <a:gd name="connsiteY47" fmla="*/ 675492 h 936809"/>
                <a:gd name="connsiteX48" fmla="*/ 530435 w 1326087"/>
                <a:gd name="connsiteY48" fmla="*/ 667692 h 936809"/>
                <a:gd name="connsiteX49" fmla="*/ 522635 w 1326087"/>
                <a:gd name="connsiteY49" fmla="*/ 644290 h 936809"/>
                <a:gd name="connsiteX50" fmla="*/ 241816 w 1326087"/>
                <a:gd name="connsiteY50" fmla="*/ 382973 h 936809"/>
                <a:gd name="connsiteX51" fmla="*/ 234015 w 1326087"/>
                <a:gd name="connsiteY51" fmla="*/ 406374 h 936809"/>
                <a:gd name="connsiteX52" fmla="*/ 257417 w 1326087"/>
                <a:gd name="connsiteY52" fmla="*/ 414175 h 936809"/>
                <a:gd name="connsiteX53" fmla="*/ 265218 w 1326087"/>
                <a:gd name="connsiteY53" fmla="*/ 390773 h 936809"/>
                <a:gd name="connsiteX54" fmla="*/ 241816 w 1326087"/>
                <a:gd name="connsiteY54" fmla="*/ 382973 h 936809"/>
                <a:gd name="connsiteX55" fmla="*/ 421228 w 1326087"/>
                <a:gd name="connsiteY55" fmla="*/ 460978 h 936809"/>
                <a:gd name="connsiteX56" fmla="*/ 421228 w 1326087"/>
                <a:gd name="connsiteY56" fmla="*/ 488280 h 936809"/>
                <a:gd name="connsiteX57" fmla="*/ 448530 w 1326087"/>
                <a:gd name="connsiteY57" fmla="*/ 488280 h 936809"/>
                <a:gd name="connsiteX58" fmla="*/ 448530 w 1326087"/>
                <a:gd name="connsiteY58" fmla="*/ 460978 h 936809"/>
                <a:gd name="connsiteX59" fmla="*/ 421228 w 1326087"/>
                <a:gd name="connsiteY59" fmla="*/ 460978 h 936809"/>
                <a:gd name="connsiteX60" fmla="*/ 573338 w 1326087"/>
                <a:gd name="connsiteY60" fmla="*/ 554584 h 936809"/>
                <a:gd name="connsiteX61" fmla="*/ 546036 w 1326087"/>
                <a:gd name="connsiteY61" fmla="*/ 562385 h 936809"/>
                <a:gd name="connsiteX62" fmla="*/ 553837 w 1326087"/>
                <a:gd name="connsiteY62" fmla="*/ 589686 h 936809"/>
                <a:gd name="connsiteX63" fmla="*/ 581139 w 1326087"/>
                <a:gd name="connsiteY63" fmla="*/ 581886 h 936809"/>
                <a:gd name="connsiteX64" fmla="*/ 573338 w 1326087"/>
                <a:gd name="connsiteY64" fmla="*/ 554584 h 936809"/>
                <a:gd name="connsiteX65" fmla="*/ 475832 w 1326087"/>
                <a:gd name="connsiteY65" fmla="*/ 726196 h 936809"/>
                <a:gd name="connsiteX66" fmla="*/ 456330 w 1326087"/>
                <a:gd name="connsiteY66" fmla="*/ 730095 h 936809"/>
                <a:gd name="connsiteX67" fmla="*/ 460230 w 1326087"/>
                <a:gd name="connsiteY67" fmla="*/ 749597 h 936809"/>
                <a:gd name="connsiteX68" fmla="*/ 479732 w 1326087"/>
                <a:gd name="connsiteY68" fmla="*/ 745697 h 936809"/>
                <a:gd name="connsiteX69" fmla="*/ 475832 w 1326087"/>
                <a:gd name="connsiteY69" fmla="*/ 726196 h 936809"/>
                <a:gd name="connsiteX70" fmla="*/ 655243 w 1326087"/>
                <a:gd name="connsiteY70" fmla="*/ 254264 h 936809"/>
                <a:gd name="connsiteX71" fmla="*/ 698146 w 1326087"/>
                <a:gd name="connsiteY71" fmla="*/ 254264 h 936809"/>
                <a:gd name="connsiteX72" fmla="*/ 698146 w 1326087"/>
                <a:gd name="connsiteY72" fmla="*/ 211362 h 936809"/>
                <a:gd name="connsiteX73" fmla="*/ 655243 w 1326087"/>
                <a:gd name="connsiteY73" fmla="*/ 211362 h 936809"/>
                <a:gd name="connsiteX74" fmla="*/ 655243 w 1326087"/>
                <a:gd name="connsiteY74" fmla="*/ 254264 h 936809"/>
                <a:gd name="connsiteX75" fmla="*/ 748850 w 1326087"/>
                <a:gd name="connsiteY75" fmla="*/ 250364 h 936809"/>
                <a:gd name="connsiteX76" fmla="*/ 705947 w 1326087"/>
                <a:gd name="connsiteY76" fmla="*/ 262064 h 936809"/>
                <a:gd name="connsiteX77" fmla="*/ 717648 w 1326087"/>
                <a:gd name="connsiteY77" fmla="*/ 304967 h 936809"/>
                <a:gd name="connsiteX78" fmla="*/ 760550 w 1326087"/>
                <a:gd name="connsiteY78" fmla="*/ 293267 h 936809"/>
                <a:gd name="connsiteX79" fmla="*/ 748850 w 1326087"/>
                <a:gd name="connsiteY79" fmla="*/ 250364 h 936809"/>
                <a:gd name="connsiteX80" fmla="*/ 234015 w 1326087"/>
                <a:gd name="connsiteY80" fmla="*/ 663791 h 936809"/>
                <a:gd name="connsiteX81" fmla="*/ 234015 w 1326087"/>
                <a:gd name="connsiteY81" fmla="*/ 675492 h 936809"/>
                <a:gd name="connsiteX82" fmla="*/ 245716 w 1326087"/>
                <a:gd name="connsiteY82" fmla="*/ 675492 h 936809"/>
                <a:gd name="connsiteX83" fmla="*/ 245716 w 1326087"/>
                <a:gd name="connsiteY83" fmla="*/ 663791 h 936809"/>
                <a:gd name="connsiteX84" fmla="*/ 234015 w 1326087"/>
                <a:gd name="connsiteY84" fmla="*/ 663791 h 936809"/>
                <a:gd name="connsiteX85" fmla="*/ 698146 w 1326087"/>
                <a:gd name="connsiteY85" fmla="*/ 109955 h 936809"/>
                <a:gd name="connsiteX86" fmla="*/ 702046 w 1326087"/>
                <a:gd name="connsiteY86" fmla="*/ 137256 h 936809"/>
                <a:gd name="connsiteX87" fmla="*/ 725448 w 1326087"/>
                <a:gd name="connsiteY87" fmla="*/ 152858 h 936809"/>
                <a:gd name="connsiteX88" fmla="*/ 733248 w 1326087"/>
                <a:gd name="connsiteY88" fmla="*/ 180159 h 936809"/>
                <a:gd name="connsiteX89" fmla="*/ 760550 w 1326087"/>
                <a:gd name="connsiteY89" fmla="*/ 187960 h 936809"/>
                <a:gd name="connsiteX90" fmla="*/ 776151 w 1326087"/>
                <a:gd name="connsiteY90" fmla="*/ 211362 h 936809"/>
                <a:gd name="connsiteX91" fmla="*/ 803453 w 1326087"/>
                <a:gd name="connsiteY91" fmla="*/ 215261 h 936809"/>
                <a:gd name="connsiteX92" fmla="*/ 822955 w 1326087"/>
                <a:gd name="connsiteY92" fmla="*/ 234763 h 936809"/>
                <a:gd name="connsiteX93" fmla="*/ 850256 w 1326087"/>
                <a:gd name="connsiteY93" fmla="*/ 230863 h 936809"/>
                <a:gd name="connsiteX94" fmla="*/ 873658 w 1326087"/>
                <a:gd name="connsiteY94" fmla="*/ 242563 h 936809"/>
                <a:gd name="connsiteX95" fmla="*/ 897059 w 1326087"/>
                <a:gd name="connsiteY95" fmla="*/ 230863 h 936809"/>
                <a:gd name="connsiteX96" fmla="*/ 924361 w 1326087"/>
                <a:gd name="connsiteY96" fmla="*/ 234763 h 936809"/>
                <a:gd name="connsiteX97" fmla="*/ 943862 w 1326087"/>
                <a:gd name="connsiteY97" fmla="*/ 215261 h 936809"/>
                <a:gd name="connsiteX98" fmla="*/ 971164 w 1326087"/>
                <a:gd name="connsiteY98" fmla="*/ 211362 h 936809"/>
                <a:gd name="connsiteX99" fmla="*/ 982865 w 1326087"/>
                <a:gd name="connsiteY99" fmla="*/ 168458 h 936809"/>
                <a:gd name="connsiteX100" fmla="*/ 939962 w 1326087"/>
                <a:gd name="connsiteY100" fmla="*/ 156758 h 936809"/>
                <a:gd name="connsiteX101" fmla="*/ 928261 w 1326087"/>
                <a:gd name="connsiteY101" fmla="*/ 172359 h 936809"/>
                <a:gd name="connsiteX102" fmla="*/ 908760 w 1326087"/>
                <a:gd name="connsiteY102" fmla="*/ 172359 h 936809"/>
                <a:gd name="connsiteX103" fmla="*/ 893159 w 1326087"/>
                <a:gd name="connsiteY103" fmla="*/ 184059 h 936809"/>
                <a:gd name="connsiteX104" fmla="*/ 873658 w 1326087"/>
                <a:gd name="connsiteY104" fmla="*/ 176259 h 936809"/>
                <a:gd name="connsiteX105" fmla="*/ 854157 w 1326087"/>
                <a:gd name="connsiteY105" fmla="*/ 184059 h 936809"/>
                <a:gd name="connsiteX106" fmla="*/ 838555 w 1326087"/>
                <a:gd name="connsiteY106" fmla="*/ 172359 h 936809"/>
                <a:gd name="connsiteX107" fmla="*/ 819054 w 1326087"/>
                <a:gd name="connsiteY107" fmla="*/ 172359 h 936809"/>
                <a:gd name="connsiteX108" fmla="*/ 807353 w 1326087"/>
                <a:gd name="connsiteY108" fmla="*/ 156758 h 936809"/>
                <a:gd name="connsiteX109" fmla="*/ 787852 w 1326087"/>
                <a:gd name="connsiteY109" fmla="*/ 152858 h 936809"/>
                <a:gd name="connsiteX110" fmla="*/ 780052 w 1326087"/>
                <a:gd name="connsiteY110" fmla="*/ 137256 h 936809"/>
                <a:gd name="connsiteX111" fmla="*/ 764451 w 1326087"/>
                <a:gd name="connsiteY111" fmla="*/ 129456 h 936809"/>
                <a:gd name="connsiteX112" fmla="*/ 760550 w 1326087"/>
                <a:gd name="connsiteY112" fmla="*/ 109955 h 936809"/>
                <a:gd name="connsiteX113" fmla="*/ 744949 w 1326087"/>
                <a:gd name="connsiteY113" fmla="*/ 98254 h 936809"/>
                <a:gd name="connsiteX114" fmla="*/ 744949 w 1326087"/>
                <a:gd name="connsiteY114" fmla="*/ 78752 h 936809"/>
                <a:gd name="connsiteX115" fmla="*/ 705947 w 1326087"/>
                <a:gd name="connsiteY115" fmla="*/ 55351 h 936809"/>
                <a:gd name="connsiteX116" fmla="*/ 682545 w 1326087"/>
                <a:gd name="connsiteY116" fmla="*/ 94354 h 936809"/>
                <a:gd name="connsiteX117" fmla="*/ 698146 w 1326087"/>
                <a:gd name="connsiteY117" fmla="*/ 109955 h 936809"/>
                <a:gd name="connsiteX118" fmla="*/ 616241 w 1326087"/>
                <a:gd name="connsiteY118" fmla="*/ 141157 h 936809"/>
                <a:gd name="connsiteX119" fmla="*/ 639642 w 1326087"/>
                <a:gd name="connsiteY119" fmla="*/ 102154 h 936809"/>
                <a:gd name="connsiteX120" fmla="*/ 600640 w 1326087"/>
                <a:gd name="connsiteY120" fmla="*/ 78752 h 936809"/>
                <a:gd name="connsiteX121" fmla="*/ 577238 w 1326087"/>
                <a:gd name="connsiteY121" fmla="*/ 117755 h 936809"/>
                <a:gd name="connsiteX122" fmla="*/ 616241 w 1326087"/>
                <a:gd name="connsiteY122" fmla="*/ 141157 h 936809"/>
                <a:gd name="connsiteX123" fmla="*/ 978965 w 1326087"/>
                <a:gd name="connsiteY123" fmla="*/ 289367 h 936809"/>
                <a:gd name="connsiteX124" fmla="*/ 1021868 w 1326087"/>
                <a:gd name="connsiteY124" fmla="*/ 301067 h 936809"/>
                <a:gd name="connsiteX125" fmla="*/ 1033568 w 1326087"/>
                <a:gd name="connsiteY125" fmla="*/ 258164 h 936809"/>
                <a:gd name="connsiteX126" fmla="*/ 990666 w 1326087"/>
                <a:gd name="connsiteY126" fmla="*/ 246464 h 936809"/>
                <a:gd name="connsiteX127" fmla="*/ 978965 w 1326087"/>
                <a:gd name="connsiteY127" fmla="*/ 289367 h 936809"/>
                <a:gd name="connsiteX128" fmla="*/ 861957 w 1326087"/>
                <a:gd name="connsiteY128" fmla="*/ 74852 h 936809"/>
                <a:gd name="connsiteX129" fmla="*/ 908760 w 1326087"/>
                <a:gd name="connsiteY129" fmla="*/ 47550 h 936809"/>
                <a:gd name="connsiteX130" fmla="*/ 881458 w 1326087"/>
                <a:gd name="connsiteY130" fmla="*/ 747 h 936809"/>
                <a:gd name="connsiteX131" fmla="*/ 834655 w 1326087"/>
                <a:gd name="connsiteY131" fmla="*/ 28049 h 936809"/>
                <a:gd name="connsiteX132" fmla="*/ 861957 w 1326087"/>
                <a:gd name="connsiteY132" fmla="*/ 74852 h 936809"/>
                <a:gd name="connsiteX133" fmla="*/ 620141 w 1326087"/>
                <a:gd name="connsiteY133" fmla="*/ 148957 h 936809"/>
                <a:gd name="connsiteX134" fmla="*/ 608440 w 1326087"/>
                <a:gd name="connsiteY134" fmla="*/ 191860 h 936809"/>
                <a:gd name="connsiteX135" fmla="*/ 651343 w 1326087"/>
                <a:gd name="connsiteY135" fmla="*/ 203561 h 936809"/>
                <a:gd name="connsiteX136" fmla="*/ 663044 w 1326087"/>
                <a:gd name="connsiteY136" fmla="*/ 160658 h 936809"/>
                <a:gd name="connsiteX137" fmla="*/ 620141 w 1326087"/>
                <a:gd name="connsiteY137" fmla="*/ 148957 h 936809"/>
                <a:gd name="connsiteX138" fmla="*/ 167711 w 1326087"/>
                <a:gd name="connsiteY138" fmla="*/ 429776 h 936809"/>
                <a:gd name="connsiteX139" fmla="*/ 163811 w 1326087"/>
                <a:gd name="connsiteY139" fmla="*/ 449277 h 936809"/>
                <a:gd name="connsiteX140" fmla="*/ 183312 w 1326087"/>
                <a:gd name="connsiteY140" fmla="*/ 453177 h 936809"/>
                <a:gd name="connsiteX141" fmla="*/ 187212 w 1326087"/>
                <a:gd name="connsiteY141" fmla="*/ 433676 h 936809"/>
                <a:gd name="connsiteX142" fmla="*/ 167711 w 1326087"/>
                <a:gd name="connsiteY142" fmla="*/ 429776 h 936809"/>
                <a:gd name="connsiteX143" fmla="*/ 93606 w 1326087"/>
                <a:gd name="connsiteY143" fmla="*/ 476579 h 936809"/>
                <a:gd name="connsiteX144" fmla="*/ 89706 w 1326087"/>
                <a:gd name="connsiteY144" fmla="*/ 488280 h 936809"/>
                <a:gd name="connsiteX145" fmla="*/ 101407 w 1326087"/>
                <a:gd name="connsiteY145" fmla="*/ 492180 h 936809"/>
                <a:gd name="connsiteX146" fmla="*/ 105307 w 1326087"/>
                <a:gd name="connsiteY146" fmla="*/ 480479 h 936809"/>
                <a:gd name="connsiteX147" fmla="*/ 93606 w 1326087"/>
                <a:gd name="connsiteY147" fmla="*/ 476579 h 936809"/>
                <a:gd name="connsiteX148" fmla="*/ 495333 w 1326087"/>
                <a:gd name="connsiteY148" fmla="*/ 168458 h 936809"/>
                <a:gd name="connsiteX149" fmla="*/ 514834 w 1326087"/>
                <a:gd name="connsiteY149" fmla="*/ 133356 h 936809"/>
                <a:gd name="connsiteX150" fmla="*/ 479732 w 1326087"/>
                <a:gd name="connsiteY150" fmla="*/ 113855 h 936809"/>
                <a:gd name="connsiteX151" fmla="*/ 460230 w 1326087"/>
                <a:gd name="connsiteY151" fmla="*/ 148957 h 936809"/>
                <a:gd name="connsiteX152" fmla="*/ 495333 w 1326087"/>
                <a:gd name="connsiteY152" fmla="*/ 168458 h 936809"/>
                <a:gd name="connsiteX153" fmla="*/ 175512 w 1326087"/>
                <a:gd name="connsiteY153" fmla="*/ 207461 h 936809"/>
                <a:gd name="connsiteX154" fmla="*/ 163811 w 1326087"/>
                <a:gd name="connsiteY154" fmla="*/ 226962 h 936809"/>
                <a:gd name="connsiteX155" fmla="*/ 183312 w 1326087"/>
                <a:gd name="connsiteY155" fmla="*/ 238663 h 936809"/>
                <a:gd name="connsiteX156" fmla="*/ 195013 w 1326087"/>
                <a:gd name="connsiteY156" fmla="*/ 219162 h 936809"/>
                <a:gd name="connsiteX157" fmla="*/ 175512 w 1326087"/>
                <a:gd name="connsiteY157" fmla="*/ 207461 h 936809"/>
                <a:gd name="connsiteX158" fmla="*/ 93606 w 1326087"/>
                <a:gd name="connsiteY158" fmla="*/ 262064 h 936809"/>
                <a:gd name="connsiteX159" fmla="*/ 101407 w 1326087"/>
                <a:gd name="connsiteY159" fmla="*/ 246464 h 936809"/>
                <a:gd name="connsiteX160" fmla="*/ 85806 w 1326087"/>
                <a:gd name="connsiteY160" fmla="*/ 238663 h 936809"/>
                <a:gd name="connsiteX161" fmla="*/ 78005 w 1326087"/>
                <a:gd name="connsiteY161" fmla="*/ 254264 h 936809"/>
                <a:gd name="connsiteX162" fmla="*/ 93606 w 1326087"/>
                <a:gd name="connsiteY162" fmla="*/ 262064 h 936809"/>
                <a:gd name="connsiteX163" fmla="*/ 7801 w 1326087"/>
                <a:gd name="connsiteY163" fmla="*/ 262064 h 936809"/>
                <a:gd name="connsiteX164" fmla="*/ 0 w 1326087"/>
                <a:gd name="connsiteY164" fmla="*/ 273765 h 936809"/>
                <a:gd name="connsiteX165" fmla="*/ 11701 w 1326087"/>
                <a:gd name="connsiteY165" fmla="*/ 281566 h 936809"/>
                <a:gd name="connsiteX166" fmla="*/ 19501 w 1326087"/>
                <a:gd name="connsiteY166" fmla="*/ 269865 h 936809"/>
                <a:gd name="connsiteX167" fmla="*/ 7801 w 1326087"/>
                <a:gd name="connsiteY167" fmla="*/ 262064 h 936809"/>
                <a:gd name="connsiteX168" fmla="*/ 659144 w 1326087"/>
                <a:gd name="connsiteY168" fmla="*/ 406374 h 936809"/>
                <a:gd name="connsiteX169" fmla="*/ 698146 w 1326087"/>
                <a:gd name="connsiteY169" fmla="*/ 394674 h 936809"/>
                <a:gd name="connsiteX170" fmla="*/ 686446 w 1326087"/>
                <a:gd name="connsiteY170" fmla="*/ 355671 h 936809"/>
                <a:gd name="connsiteX171" fmla="*/ 647443 w 1326087"/>
                <a:gd name="connsiteY171" fmla="*/ 367372 h 936809"/>
                <a:gd name="connsiteX172" fmla="*/ 659144 w 1326087"/>
                <a:gd name="connsiteY172" fmla="*/ 406374 h 936809"/>
                <a:gd name="connsiteX173" fmla="*/ 1076471 w 1326087"/>
                <a:gd name="connsiteY173" fmla="*/ 804201 h 936809"/>
                <a:gd name="connsiteX174" fmla="*/ 1068671 w 1326087"/>
                <a:gd name="connsiteY174" fmla="*/ 819801 h 936809"/>
                <a:gd name="connsiteX175" fmla="*/ 1084272 w 1326087"/>
                <a:gd name="connsiteY175" fmla="*/ 827602 h 936809"/>
                <a:gd name="connsiteX176" fmla="*/ 1092072 w 1326087"/>
                <a:gd name="connsiteY176" fmla="*/ 812001 h 936809"/>
                <a:gd name="connsiteX177" fmla="*/ 1076471 w 1326087"/>
                <a:gd name="connsiteY177" fmla="*/ 804201 h 936809"/>
                <a:gd name="connsiteX178" fmla="*/ 1025768 w 1326087"/>
                <a:gd name="connsiteY178" fmla="*/ 527282 h 936809"/>
                <a:gd name="connsiteX179" fmla="*/ 998466 w 1326087"/>
                <a:gd name="connsiteY179" fmla="*/ 511681 h 936809"/>
                <a:gd name="connsiteX180" fmla="*/ 982865 w 1326087"/>
                <a:gd name="connsiteY180" fmla="*/ 538983 h 936809"/>
                <a:gd name="connsiteX181" fmla="*/ 1010167 w 1326087"/>
                <a:gd name="connsiteY181" fmla="*/ 554584 h 936809"/>
                <a:gd name="connsiteX182" fmla="*/ 1025768 w 1326087"/>
                <a:gd name="connsiteY182" fmla="*/ 527282 h 936809"/>
                <a:gd name="connsiteX183" fmla="*/ 869758 w 1326087"/>
                <a:gd name="connsiteY183" fmla="*/ 281566 h 936809"/>
                <a:gd name="connsiteX184" fmla="*/ 838555 w 1326087"/>
                <a:gd name="connsiteY184" fmla="*/ 312768 h 936809"/>
                <a:gd name="connsiteX185" fmla="*/ 869758 w 1326087"/>
                <a:gd name="connsiteY185" fmla="*/ 343970 h 936809"/>
                <a:gd name="connsiteX186" fmla="*/ 900960 w 1326087"/>
                <a:gd name="connsiteY186" fmla="*/ 312768 h 936809"/>
                <a:gd name="connsiteX187" fmla="*/ 869758 w 1326087"/>
                <a:gd name="connsiteY187" fmla="*/ 281566 h 936809"/>
                <a:gd name="connsiteX188" fmla="*/ 1049169 w 1326087"/>
                <a:gd name="connsiteY188" fmla="*/ 628689 h 936809"/>
                <a:gd name="connsiteX189" fmla="*/ 1025768 w 1326087"/>
                <a:gd name="connsiteY189" fmla="*/ 613088 h 936809"/>
                <a:gd name="connsiteX190" fmla="*/ 1010167 w 1326087"/>
                <a:gd name="connsiteY190" fmla="*/ 636489 h 936809"/>
                <a:gd name="connsiteX191" fmla="*/ 1033568 w 1326087"/>
                <a:gd name="connsiteY191" fmla="*/ 652090 h 936809"/>
                <a:gd name="connsiteX192" fmla="*/ 1049169 w 1326087"/>
                <a:gd name="connsiteY192" fmla="*/ 628689 h 936809"/>
                <a:gd name="connsiteX193" fmla="*/ 608440 w 1326087"/>
                <a:gd name="connsiteY193" fmla="*/ 301067 h 936809"/>
                <a:gd name="connsiteX194" fmla="*/ 569438 w 1326087"/>
                <a:gd name="connsiteY194" fmla="*/ 301067 h 936809"/>
                <a:gd name="connsiteX195" fmla="*/ 569438 w 1326087"/>
                <a:gd name="connsiteY195" fmla="*/ 340070 h 936809"/>
                <a:gd name="connsiteX196" fmla="*/ 608440 w 1326087"/>
                <a:gd name="connsiteY196" fmla="*/ 340070 h 936809"/>
                <a:gd name="connsiteX197" fmla="*/ 608440 w 1326087"/>
                <a:gd name="connsiteY197" fmla="*/ 301067 h 936809"/>
                <a:gd name="connsiteX198" fmla="*/ 971164 w 1326087"/>
                <a:gd name="connsiteY198" fmla="*/ 293267 h 936809"/>
                <a:gd name="connsiteX199" fmla="*/ 932162 w 1326087"/>
                <a:gd name="connsiteY199" fmla="*/ 269865 h 936809"/>
                <a:gd name="connsiteX200" fmla="*/ 908760 w 1326087"/>
                <a:gd name="connsiteY200" fmla="*/ 308868 h 936809"/>
                <a:gd name="connsiteX201" fmla="*/ 947763 w 1326087"/>
                <a:gd name="connsiteY201" fmla="*/ 332269 h 936809"/>
                <a:gd name="connsiteX202" fmla="*/ 971164 w 1326087"/>
                <a:gd name="connsiteY202" fmla="*/ 293267 h 936809"/>
                <a:gd name="connsiteX203" fmla="*/ 1072571 w 1326087"/>
                <a:gd name="connsiteY203" fmla="*/ 726196 h 936809"/>
                <a:gd name="connsiteX204" fmla="*/ 1053070 w 1326087"/>
                <a:gd name="connsiteY204" fmla="*/ 714495 h 936809"/>
                <a:gd name="connsiteX205" fmla="*/ 1041369 w 1326087"/>
                <a:gd name="connsiteY205" fmla="*/ 733996 h 936809"/>
                <a:gd name="connsiteX206" fmla="*/ 1060870 w 1326087"/>
                <a:gd name="connsiteY206" fmla="*/ 745697 h 936809"/>
                <a:gd name="connsiteX207" fmla="*/ 1072571 w 1326087"/>
                <a:gd name="connsiteY207" fmla="*/ 726196 h 936809"/>
                <a:gd name="connsiteX208" fmla="*/ 1056970 w 1326087"/>
                <a:gd name="connsiteY208" fmla="*/ 359571 h 936809"/>
                <a:gd name="connsiteX209" fmla="*/ 1045269 w 1326087"/>
                <a:gd name="connsiteY209" fmla="*/ 398573 h 936809"/>
                <a:gd name="connsiteX210" fmla="*/ 1084272 w 1326087"/>
                <a:gd name="connsiteY210" fmla="*/ 410274 h 936809"/>
                <a:gd name="connsiteX211" fmla="*/ 1095973 w 1326087"/>
                <a:gd name="connsiteY211" fmla="*/ 371272 h 936809"/>
                <a:gd name="connsiteX212" fmla="*/ 1056970 w 1326087"/>
                <a:gd name="connsiteY212" fmla="*/ 359571 h 936809"/>
                <a:gd name="connsiteX213" fmla="*/ 1267584 w 1326087"/>
                <a:gd name="connsiteY213" fmla="*/ 726196 h 936809"/>
                <a:gd name="connsiteX214" fmla="*/ 1263684 w 1326087"/>
                <a:gd name="connsiteY214" fmla="*/ 745697 h 936809"/>
                <a:gd name="connsiteX215" fmla="*/ 1283185 w 1326087"/>
                <a:gd name="connsiteY215" fmla="*/ 749597 h 936809"/>
                <a:gd name="connsiteX216" fmla="*/ 1287085 w 1326087"/>
                <a:gd name="connsiteY216" fmla="*/ 730095 h 936809"/>
                <a:gd name="connsiteX217" fmla="*/ 1267584 w 1326087"/>
                <a:gd name="connsiteY217" fmla="*/ 726196 h 936809"/>
                <a:gd name="connsiteX218" fmla="*/ 1326088 w 1326087"/>
                <a:gd name="connsiteY218" fmla="*/ 804201 h 936809"/>
                <a:gd name="connsiteX219" fmla="*/ 1314387 w 1326087"/>
                <a:gd name="connsiteY219" fmla="*/ 800300 h 936809"/>
                <a:gd name="connsiteX220" fmla="*/ 1310487 w 1326087"/>
                <a:gd name="connsiteY220" fmla="*/ 812001 h 936809"/>
                <a:gd name="connsiteX221" fmla="*/ 1322188 w 1326087"/>
                <a:gd name="connsiteY221" fmla="*/ 815902 h 936809"/>
                <a:gd name="connsiteX222" fmla="*/ 1326088 w 1326087"/>
                <a:gd name="connsiteY222" fmla="*/ 804201 h 936809"/>
                <a:gd name="connsiteX223" fmla="*/ 1220781 w 1326087"/>
                <a:gd name="connsiteY223" fmla="*/ 644290 h 936809"/>
                <a:gd name="connsiteX224" fmla="*/ 1212980 w 1326087"/>
                <a:gd name="connsiteY224" fmla="*/ 667692 h 936809"/>
                <a:gd name="connsiteX225" fmla="*/ 1236382 w 1326087"/>
                <a:gd name="connsiteY225" fmla="*/ 675492 h 936809"/>
                <a:gd name="connsiteX226" fmla="*/ 1244182 w 1326087"/>
                <a:gd name="connsiteY226" fmla="*/ 652090 h 936809"/>
                <a:gd name="connsiteX227" fmla="*/ 1220781 w 1326087"/>
                <a:gd name="connsiteY227" fmla="*/ 644290 h 936809"/>
                <a:gd name="connsiteX228" fmla="*/ 1115474 w 1326087"/>
                <a:gd name="connsiteY228" fmla="*/ 460978 h 936809"/>
                <a:gd name="connsiteX229" fmla="*/ 1107673 w 1326087"/>
                <a:gd name="connsiteY229" fmla="*/ 492180 h 936809"/>
                <a:gd name="connsiteX230" fmla="*/ 1138875 w 1326087"/>
                <a:gd name="connsiteY230" fmla="*/ 499980 h 936809"/>
                <a:gd name="connsiteX231" fmla="*/ 1146676 w 1326087"/>
                <a:gd name="connsiteY231" fmla="*/ 468778 h 936809"/>
                <a:gd name="connsiteX232" fmla="*/ 1115474 w 1326087"/>
                <a:gd name="connsiteY232" fmla="*/ 460978 h 936809"/>
                <a:gd name="connsiteX233" fmla="*/ 1170077 w 1326087"/>
                <a:gd name="connsiteY233" fmla="*/ 554584 h 936809"/>
                <a:gd name="connsiteX234" fmla="*/ 1162277 w 1326087"/>
                <a:gd name="connsiteY234" fmla="*/ 581886 h 936809"/>
                <a:gd name="connsiteX235" fmla="*/ 1189579 w 1326087"/>
                <a:gd name="connsiteY235" fmla="*/ 589686 h 936809"/>
                <a:gd name="connsiteX236" fmla="*/ 1197379 w 1326087"/>
                <a:gd name="connsiteY236" fmla="*/ 562385 h 936809"/>
                <a:gd name="connsiteX237" fmla="*/ 1170077 w 1326087"/>
                <a:gd name="connsiteY237" fmla="*/ 554584 h 936809"/>
                <a:gd name="connsiteX238" fmla="*/ 1002366 w 1326087"/>
                <a:gd name="connsiteY238" fmla="*/ 414175 h 936809"/>
                <a:gd name="connsiteX239" fmla="*/ 967264 w 1326087"/>
                <a:gd name="connsiteY239" fmla="*/ 394674 h 936809"/>
                <a:gd name="connsiteX240" fmla="*/ 947763 w 1326087"/>
                <a:gd name="connsiteY240" fmla="*/ 429776 h 936809"/>
                <a:gd name="connsiteX241" fmla="*/ 982865 w 1326087"/>
                <a:gd name="connsiteY241" fmla="*/ 449277 h 936809"/>
                <a:gd name="connsiteX242" fmla="*/ 1002366 w 1326087"/>
                <a:gd name="connsiteY242" fmla="*/ 414175 h 936809"/>
                <a:gd name="connsiteX243" fmla="*/ 717648 w 1326087"/>
                <a:gd name="connsiteY243" fmla="*/ 613088 h 936809"/>
                <a:gd name="connsiteX244" fmla="*/ 694246 w 1326087"/>
                <a:gd name="connsiteY244" fmla="*/ 628689 h 936809"/>
                <a:gd name="connsiteX245" fmla="*/ 709847 w 1326087"/>
                <a:gd name="connsiteY245" fmla="*/ 652090 h 936809"/>
                <a:gd name="connsiteX246" fmla="*/ 733248 w 1326087"/>
                <a:gd name="connsiteY246" fmla="*/ 636489 h 936809"/>
                <a:gd name="connsiteX247" fmla="*/ 717648 w 1326087"/>
                <a:gd name="connsiteY247" fmla="*/ 613088 h 936809"/>
                <a:gd name="connsiteX248" fmla="*/ 690346 w 1326087"/>
                <a:gd name="connsiteY248" fmla="*/ 714495 h 936809"/>
                <a:gd name="connsiteX249" fmla="*/ 670844 w 1326087"/>
                <a:gd name="connsiteY249" fmla="*/ 726196 h 936809"/>
                <a:gd name="connsiteX250" fmla="*/ 682545 w 1326087"/>
                <a:gd name="connsiteY250" fmla="*/ 745697 h 936809"/>
                <a:gd name="connsiteX251" fmla="*/ 702046 w 1326087"/>
                <a:gd name="connsiteY251" fmla="*/ 733996 h 936809"/>
                <a:gd name="connsiteX252" fmla="*/ 690346 w 1326087"/>
                <a:gd name="connsiteY252" fmla="*/ 714495 h 936809"/>
                <a:gd name="connsiteX253" fmla="*/ 744949 w 1326087"/>
                <a:gd name="connsiteY253" fmla="*/ 507781 h 936809"/>
                <a:gd name="connsiteX254" fmla="*/ 717648 w 1326087"/>
                <a:gd name="connsiteY254" fmla="*/ 523382 h 936809"/>
                <a:gd name="connsiteX255" fmla="*/ 733248 w 1326087"/>
                <a:gd name="connsiteY255" fmla="*/ 550684 h 936809"/>
                <a:gd name="connsiteX256" fmla="*/ 760550 w 1326087"/>
                <a:gd name="connsiteY256" fmla="*/ 535083 h 936809"/>
                <a:gd name="connsiteX257" fmla="*/ 744949 w 1326087"/>
                <a:gd name="connsiteY257" fmla="*/ 507781 h 936809"/>
                <a:gd name="connsiteX258" fmla="*/ 627942 w 1326087"/>
                <a:gd name="connsiteY258" fmla="*/ 460978 h 936809"/>
                <a:gd name="connsiteX259" fmla="*/ 596739 w 1326087"/>
                <a:gd name="connsiteY259" fmla="*/ 468778 h 936809"/>
                <a:gd name="connsiteX260" fmla="*/ 604540 w 1326087"/>
                <a:gd name="connsiteY260" fmla="*/ 499980 h 936809"/>
                <a:gd name="connsiteX261" fmla="*/ 635742 w 1326087"/>
                <a:gd name="connsiteY261" fmla="*/ 492180 h 936809"/>
                <a:gd name="connsiteX262" fmla="*/ 627942 w 1326087"/>
                <a:gd name="connsiteY262" fmla="*/ 460978 h 936809"/>
                <a:gd name="connsiteX263" fmla="*/ 776151 w 1326087"/>
                <a:gd name="connsiteY263" fmla="*/ 394674 h 936809"/>
                <a:gd name="connsiteX264" fmla="*/ 741049 w 1326087"/>
                <a:gd name="connsiteY264" fmla="*/ 414175 h 936809"/>
                <a:gd name="connsiteX265" fmla="*/ 760550 w 1326087"/>
                <a:gd name="connsiteY265" fmla="*/ 449277 h 936809"/>
                <a:gd name="connsiteX266" fmla="*/ 795653 w 1326087"/>
                <a:gd name="connsiteY266" fmla="*/ 429776 h 936809"/>
                <a:gd name="connsiteX267" fmla="*/ 776151 w 1326087"/>
                <a:gd name="connsiteY267" fmla="*/ 394674 h 936809"/>
                <a:gd name="connsiteX268" fmla="*/ 666944 w 1326087"/>
                <a:gd name="connsiteY268" fmla="*/ 804201 h 936809"/>
                <a:gd name="connsiteX269" fmla="*/ 651343 w 1326087"/>
                <a:gd name="connsiteY269" fmla="*/ 812001 h 936809"/>
                <a:gd name="connsiteX270" fmla="*/ 659144 w 1326087"/>
                <a:gd name="connsiteY270" fmla="*/ 827602 h 936809"/>
                <a:gd name="connsiteX271" fmla="*/ 674745 w 1326087"/>
                <a:gd name="connsiteY271" fmla="*/ 819801 h 936809"/>
                <a:gd name="connsiteX272" fmla="*/ 666944 w 1326087"/>
                <a:gd name="connsiteY272" fmla="*/ 804201 h 936809"/>
                <a:gd name="connsiteX273" fmla="*/ 869758 w 1326087"/>
                <a:gd name="connsiteY273" fmla="*/ 406374 h 936809"/>
                <a:gd name="connsiteX274" fmla="*/ 842456 w 1326087"/>
                <a:gd name="connsiteY274" fmla="*/ 433676 h 936809"/>
                <a:gd name="connsiteX275" fmla="*/ 869758 w 1326087"/>
                <a:gd name="connsiteY275" fmla="*/ 460978 h 936809"/>
                <a:gd name="connsiteX276" fmla="*/ 897059 w 1326087"/>
                <a:gd name="connsiteY276" fmla="*/ 433676 h 936809"/>
                <a:gd name="connsiteX277" fmla="*/ 869758 w 1326087"/>
                <a:gd name="connsiteY277" fmla="*/ 406374 h 936809"/>
                <a:gd name="connsiteX278" fmla="*/ 869758 w 1326087"/>
                <a:gd name="connsiteY278" fmla="*/ 636489 h 936809"/>
                <a:gd name="connsiteX279" fmla="*/ 850256 w 1326087"/>
                <a:gd name="connsiteY279" fmla="*/ 655991 h 936809"/>
                <a:gd name="connsiteX280" fmla="*/ 869758 w 1326087"/>
                <a:gd name="connsiteY280" fmla="*/ 675492 h 936809"/>
                <a:gd name="connsiteX281" fmla="*/ 889259 w 1326087"/>
                <a:gd name="connsiteY281" fmla="*/ 655991 h 936809"/>
                <a:gd name="connsiteX282" fmla="*/ 869758 w 1326087"/>
                <a:gd name="connsiteY282" fmla="*/ 636489 h 936809"/>
                <a:gd name="connsiteX283" fmla="*/ 869758 w 1326087"/>
                <a:gd name="connsiteY283" fmla="*/ 737896 h 936809"/>
                <a:gd name="connsiteX284" fmla="*/ 854157 w 1326087"/>
                <a:gd name="connsiteY284" fmla="*/ 753497 h 936809"/>
                <a:gd name="connsiteX285" fmla="*/ 869758 w 1326087"/>
                <a:gd name="connsiteY285" fmla="*/ 769098 h 936809"/>
                <a:gd name="connsiteX286" fmla="*/ 885359 w 1326087"/>
                <a:gd name="connsiteY286" fmla="*/ 753497 h 936809"/>
                <a:gd name="connsiteX287" fmla="*/ 869758 w 1326087"/>
                <a:gd name="connsiteY287" fmla="*/ 737896 h 936809"/>
                <a:gd name="connsiteX288" fmla="*/ 869758 w 1326087"/>
                <a:gd name="connsiteY288" fmla="*/ 527282 h 936809"/>
                <a:gd name="connsiteX289" fmla="*/ 846356 w 1326087"/>
                <a:gd name="connsiteY289" fmla="*/ 550684 h 936809"/>
                <a:gd name="connsiteX290" fmla="*/ 869758 w 1326087"/>
                <a:gd name="connsiteY290" fmla="*/ 574085 h 936809"/>
                <a:gd name="connsiteX291" fmla="*/ 893159 w 1326087"/>
                <a:gd name="connsiteY291" fmla="*/ 550684 h 936809"/>
                <a:gd name="connsiteX292" fmla="*/ 869758 w 1326087"/>
                <a:gd name="connsiteY292" fmla="*/ 527282 h 936809"/>
                <a:gd name="connsiteX293" fmla="*/ 807353 w 1326087"/>
                <a:gd name="connsiteY293" fmla="*/ 273765 h 936809"/>
                <a:gd name="connsiteX294" fmla="*/ 768351 w 1326087"/>
                <a:gd name="connsiteY294" fmla="*/ 297167 h 936809"/>
                <a:gd name="connsiteX295" fmla="*/ 791752 w 1326087"/>
                <a:gd name="connsiteY295" fmla="*/ 336170 h 936809"/>
                <a:gd name="connsiteX296" fmla="*/ 830755 w 1326087"/>
                <a:gd name="connsiteY296" fmla="*/ 312768 h 936809"/>
                <a:gd name="connsiteX297" fmla="*/ 807353 w 1326087"/>
                <a:gd name="connsiteY297" fmla="*/ 273765 h 936809"/>
                <a:gd name="connsiteX298" fmla="*/ 869758 w 1326087"/>
                <a:gd name="connsiteY298" fmla="*/ 921208 h 936809"/>
                <a:gd name="connsiteX299" fmla="*/ 861957 w 1326087"/>
                <a:gd name="connsiteY299" fmla="*/ 929009 h 936809"/>
                <a:gd name="connsiteX300" fmla="*/ 869758 w 1326087"/>
                <a:gd name="connsiteY300" fmla="*/ 936809 h 936809"/>
                <a:gd name="connsiteX301" fmla="*/ 877558 w 1326087"/>
                <a:gd name="connsiteY301" fmla="*/ 929009 h 936809"/>
                <a:gd name="connsiteX302" fmla="*/ 869758 w 1326087"/>
                <a:gd name="connsiteY302" fmla="*/ 921208 h 936809"/>
                <a:gd name="connsiteX303" fmla="*/ 869758 w 1326087"/>
                <a:gd name="connsiteY303" fmla="*/ 831502 h 936809"/>
                <a:gd name="connsiteX304" fmla="*/ 858057 w 1326087"/>
                <a:gd name="connsiteY304" fmla="*/ 843203 h 936809"/>
                <a:gd name="connsiteX305" fmla="*/ 869758 w 1326087"/>
                <a:gd name="connsiteY305" fmla="*/ 854904 h 936809"/>
                <a:gd name="connsiteX306" fmla="*/ 881458 w 1326087"/>
                <a:gd name="connsiteY306" fmla="*/ 843203 h 936809"/>
                <a:gd name="connsiteX307" fmla="*/ 869758 w 1326087"/>
                <a:gd name="connsiteY307" fmla="*/ 831502 h 936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</a:cxnLst>
              <a:rect l="l" t="t" r="r" b="b"/>
              <a:pathLst>
                <a:path w="1326087" h="936809">
                  <a:moveTo>
                    <a:pt x="354924" y="531183"/>
                  </a:moveTo>
                  <a:cubicBezTo>
                    <a:pt x="347123" y="538983"/>
                    <a:pt x="347123" y="546783"/>
                    <a:pt x="354924" y="554584"/>
                  </a:cubicBezTo>
                  <a:cubicBezTo>
                    <a:pt x="362724" y="562385"/>
                    <a:pt x="370525" y="562385"/>
                    <a:pt x="378325" y="554584"/>
                  </a:cubicBezTo>
                  <a:cubicBezTo>
                    <a:pt x="386126" y="546783"/>
                    <a:pt x="386126" y="538983"/>
                    <a:pt x="378325" y="531183"/>
                  </a:cubicBezTo>
                  <a:cubicBezTo>
                    <a:pt x="370525" y="527282"/>
                    <a:pt x="358824" y="527282"/>
                    <a:pt x="354924" y="531183"/>
                  </a:cubicBezTo>
                  <a:close/>
                  <a:moveTo>
                    <a:pt x="370525" y="148957"/>
                  </a:moveTo>
                  <a:cubicBezTo>
                    <a:pt x="358824" y="152858"/>
                    <a:pt x="351023" y="164558"/>
                    <a:pt x="354924" y="176259"/>
                  </a:cubicBezTo>
                  <a:cubicBezTo>
                    <a:pt x="358824" y="187960"/>
                    <a:pt x="370525" y="195760"/>
                    <a:pt x="382225" y="191860"/>
                  </a:cubicBezTo>
                  <a:cubicBezTo>
                    <a:pt x="393926" y="187960"/>
                    <a:pt x="401727" y="176259"/>
                    <a:pt x="397826" y="164558"/>
                  </a:cubicBezTo>
                  <a:cubicBezTo>
                    <a:pt x="393926" y="152858"/>
                    <a:pt x="382225" y="145057"/>
                    <a:pt x="370525" y="148957"/>
                  </a:cubicBezTo>
                  <a:close/>
                  <a:moveTo>
                    <a:pt x="354924" y="336170"/>
                  </a:moveTo>
                  <a:cubicBezTo>
                    <a:pt x="351023" y="328369"/>
                    <a:pt x="339322" y="324469"/>
                    <a:pt x="327622" y="328369"/>
                  </a:cubicBezTo>
                  <a:cubicBezTo>
                    <a:pt x="315921" y="332269"/>
                    <a:pt x="315921" y="343970"/>
                    <a:pt x="319821" y="355671"/>
                  </a:cubicBezTo>
                  <a:cubicBezTo>
                    <a:pt x="323721" y="363471"/>
                    <a:pt x="335422" y="367372"/>
                    <a:pt x="347123" y="363471"/>
                  </a:cubicBezTo>
                  <a:cubicBezTo>
                    <a:pt x="354924" y="359571"/>
                    <a:pt x="358824" y="347871"/>
                    <a:pt x="354924" y="336170"/>
                  </a:cubicBezTo>
                  <a:close/>
                  <a:moveTo>
                    <a:pt x="296420" y="195760"/>
                  </a:moveTo>
                  <a:cubicBezTo>
                    <a:pt x="292519" y="184059"/>
                    <a:pt x="280819" y="180159"/>
                    <a:pt x="273018" y="180159"/>
                  </a:cubicBezTo>
                  <a:cubicBezTo>
                    <a:pt x="261317" y="184059"/>
                    <a:pt x="257417" y="195760"/>
                    <a:pt x="257417" y="203561"/>
                  </a:cubicBezTo>
                  <a:cubicBezTo>
                    <a:pt x="261317" y="215261"/>
                    <a:pt x="273018" y="219162"/>
                    <a:pt x="280819" y="219162"/>
                  </a:cubicBezTo>
                  <a:cubicBezTo>
                    <a:pt x="292519" y="215261"/>
                    <a:pt x="296420" y="203561"/>
                    <a:pt x="296420" y="195760"/>
                  </a:cubicBezTo>
                  <a:close/>
                  <a:moveTo>
                    <a:pt x="292519" y="601387"/>
                  </a:moveTo>
                  <a:cubicBezTo>
                    <a:pt x="288619" y="605287"/>
                    <a:pt x="288619" y="613088"/>
                    <a:pt x="292519" y="620889"/>
                  </a:cubicBezTo>
                  <a:cubicBezTo>
                    <a:pt x="296420" y="624789"/>
                    <a:pt x="304220" y="624789"/>
                    <a:pt x="312021" y="620889"/>
                  </a:cubicBezTo>
                  <a:cubicBezTo>
                    <a:pt x="315921" y="616988"/>
                    <a:pt x="315921" y="609188"/>
                    <a:pt x="312021" y="601387"/>
                  </a:cubicBezTo>
                  <a:cubicBezTo>
                    <a:pt x="304220" y="593586"/>
                    <a:pt x="296420" y="593586"/>
                    <a:pt x="292519" y="601387"/>
                  </a:cubicBezTo>
                  <a:close/>
                  <a:moveTo>
                    <a:pt x="440729" y="316668"/>
                  </a:moveTo>
                  <a:cubicBezTo>
                    <a:pt x="452430" y="308868"/>
                    <a:pt x="456330" y="297167"/>
                    <a:pt x="448530" y="285466"/>
                  </a:cubicBezTo>
                  <a:cubicBezTo>
                    <a:pt x="440729" y="273765"/>
                    <a:pt x="429028" y="269865"/>
                    <a:pt x="417328" y="277666"/>
                  </a:cubicBezTo>
                  <a:cubicBezTo>
                    <a:pt x="405627" y="285466"/>
                    <a:pt x="401727" y="297167"/>
                    <a:pt x="409527" y="308868"/>
                  </a:cubicBezTo>
                  <a:cubicBezTo>
                    <a:pt x="413427" y="316668"/>
                    <a:pt x="429028" y="320568"/>
                    <a:pt x="440729" y="316668"/>
                  </a:cubicBezTo>
                  <a:close/>
                  <a:moveTo>
                    <a:pt x="491433" y="382973"/>
                  </a:moveTo>
                  <a:cubicBezTo>
                    <a:pt x="483632" y="390773"/>
                    <a:pt x="483632" y="406374"/>
                    <a:pt x="491433" y="418075"/>
                  </a:cubicBezTo>
                  <a:cubicBezTo>
                    <a:pt x="499233" y="425876"/>
                    <a:pt x="514834" y="425876"/>
                    <a:pt x="526535" y="418075"/>
                  </a:cubicBezTo>
                  <a:cubicBezTo>
                    <a:pt x="534335" y="410274"/>
                    <a:pt x="534335" y="394674"/>
                    <a:pt x="526535" y="382973"/>
                  </a:cubicBezTo>
                  <a:cubicBezTo>
                    <a:pt x="518734" y="375172"/>
                    <a:pt x="503133" y="375172"/>
                    <a:pt x="491433" y="382973"/>
                  </a:cubicBezTo>
                  <a:close/>
                  <a:moveTo>
                    <a:pt x="429028" y="804201"/>
                  </a:moveTo>
                  <a:cubicBezTo>
                    <a:pt x="425128" y="800300"/>
                    <a:pt x="417328" y="804201"/>
                    <a:pt x="417328" y="808101"/>
                  </a:cubicBezTo>
                  <a:cubicBezTo>
                    <a:pt x="413427" y="812001"/>
                    <a:pt x="417328" y="819801"/>
                    <a:pt x="421228" y="819801"/>
                  </a:cubicBezTo>
                  <a:cubicBezTo>
                    <a:pt x="425128" y="823702"/>
                    <a:pt x="432929" y="819801"/>
                    <a:pt x="432929" y="815902"/>
                  </a:cubicBezTo>
                  <a:cubicBezTo>
                    <a:pt x="436829" y="812001"/>
                    <a:pt x="436829" y="804201"/>
                    <a:pt x="429028" y="804201"/>
                  </a:cubicBezTo>
                  <a:close/>
                  <a:moveTo>
                    <a:pt x="549936" y="223062"/>
                  </a:moveTo>
                  <a:cubicBezTo>
                    <a:pt x="542136" y="211362"/>
                    <a:pt x="526535" y="203561"/>
                    <a:pt x="510934" y="211362"/>
                  </a:cubicBezTo>
                  <a:cubicBezTo>
                    <a:pt x="499233" y="219162"/>
                    <a:pt x="491433" y="234763"/>
                    <a:pt x="499233" y="250364"/>
                  </a:cubicBezTo>
                  <a:cubicBezTo>
                    <a:pt x="507034" y="262064"/>
                    <a:pt x="522635" y="269865"/>
                    <a:pt x="538236" y="262064"/>
                  </a:cubicBezTo>
                  <a:cubicBezTo>
                    <a:pt x="553837" y="254264"/>
                    <a:pt x="557737" y="238663"/>
                    <a:pt x="549936" y="223062"/>
                  </a:cubicBezTo>
                  <a:close/>
                  <a:moveTo>
                    <a:pt x="522635" y="644290"/>
                  </a:moveTo>
                  <a:cubicBezTo>
                    <a:pt x="514834" y="640390"/>
                    <a:pt x="503133" y="644290"/>
                    <a:pt x="499233" y="652090"/>
                  </a:cubicBezTo>
                  <a:cubicBezTo>
                    <a:pt x="495333" y="659891"/>
                    <a:pt x="499233" y="671592"/>
                    <a:pt x="507034" y="675492"/>
                  </a:cubicBezTo>
                  <a:cubicBezTo>
                    <a:pt x="514834" y="679393"/>
                    <a:pt x="526535" y="675492"/>
                    <a:pt x="530435" y="667692"/>
                  </a:cubicBezTo>
                  <a:cubicBezTo>
                    <a:pt x="534335" y="659891"/>
                    <a:pt x="530435" y="648190"/>
                    <a:pt x="522635" y="644290"/>
                  </a:cubicBezTo>
                  <a:close/>
                  <a:moveTo>
                    <a:pt x="241816" y="382973"/>
                  </a:moveTo>
                  <a:cubicBezTo>
                    <a:pt x="234015" y="386873"/>
                    <a:pt x="230115" y="398573"/>
                    <a:pt x="234015" y="406374"/>
                  </a:cubicBezTo>
                  <a:cubicBezTo>
                    <a:pt x="237916" y="414175"/>
                    <a:pt x="249617" y="418075"/>
                    <a:pt x="257417" y="414175"/>
                  </a:cubicBezTo>
                  <a:cubicBezTo>
                    <a:pt x="265218" y="410274"/>
                    <a:pt x="269118" y="398573"/>
                    <a:pt x="265218" y="390773"/>
                  </a:cubicBezTo>
                  <a:cubicBezTo>
                    <a:pt x="261317" y="379072"/>
                    <a:pt x="253517" y="379072"/>
                    <a:pt x="241816" y="382973"/>
                  </a:cubicBezTo>
                  <a:close/>
                  <a:moveTo>
                    <a:pt x="421228" y="460978"/>
                  </a:moveTo>
                  <a:cubicBezTo>
                    <a:pt x="413427" y="468778"/>
                    <a:pt x="413427" y="480479"/>
                    <a:pt x="421228" y="488280"/>
                  </a:cubicBezTo>
                  <a:cubicBezTo>
                    <a:pt x="429028" y="496080"/>
                    <a:pt x="440729" y="496080"/>
                    <a:pt x="448530" y="488280"/>
                  </a:cubicBezTo>
                  <a:cubicBezTo>
                    <a:pt x="456330" y="480479"/>
                    <a:pt x="456330" y="468778"/>
                    <a:pt x="448530" y="460978"/>
                  </a:cubicBezTo>
                  <a:cubicBezTo>
                    <a:pt x="440729" y="453177"/>
                    <a:pt x="429028" y="453177"/>
                    <a:pt x="421228" y="460978"/>
                  </a:cubicBezTo>
                  <a:close/>
                  <a:moveTo>
                    <a:pt x="573338" y="554584"/>
                  </a:moveTo>
                  <a:cubicBezTo>
                    <a:pt x="565537" y="550684"/>
                    <a:pt x="549936" y="550684"/>
                    <a:pt x="546036" y="562385"/>
                  </a:cubicBezTo>
                  <a:cubicBezTo>
                    <a:pt x="542136" y="570185"/>
                    <a:pt x="542136" y="585786"/>
                    <a:pt x="553837" y="589686"/>
                  </a:cubicBezTo>
                  <a:cubicBezTo>
                    <a:pt x="561637" y="593586"/>
                    <a:pt x="577238" y="593586"/>
                    <a:pt x="581139" y="581886"/>
                  </a:cubicBezTo>
                  <a:cubicBezTo>
                    <a:pt x="585039" y="574085"/>
                    <a:pt x="581139" y="562385"/>
                    <a:pt x="573338" y="554584"/>
                  </a:cubicBezTo>
                  <a:close/>
                  <a:moveTo>
                    <a:pt x="475832" y="726196"/>
                  </a:moveTo>
                  <a:cubicBezTo>
                    <a:pt x="468031" y="722295"/>
                    <a:pt x="460230" y="726196"/>
                    <a:pt x="456330" y="730095"/>
                  </a:cubicBezTo>
                  <a:cubicBezTo>
                    <a:pt x="452430" y="737896"/>
                    <a:pt x="456330" y="745697"/>
                    <a:pt x="460230" y="749597"/>
                  </a:cubicBezTo>
                  <a:cubicBezTo>
                    <a:pt x="468031" y="753497"/>
                    <a:pt x="475832" y="749597"/>
                    <a:pt x="479732" y="745697"/>
                  </a:cubicBezTo>
                  <a:cubicBezTo>
                    <a:pt x="483632" y="737896"/>
                    <a:pt x="479732" y="730095"/>
                    <a:pt x="475832" y="726196"/>
                  </a:cubicBezTo>
                  <a:close/>
                  <a:moveTo>
                    <a:pt x="655243" y="254264"/>
                  </a:moveTo>
                  <a:cubicBezTo>
                    <a:pt x="666944" y="265965"/>
                    <a:pt x="686446" y="265965"/>
                    <a:pt x="698146" y="254264"/>
                  </a:cubicBezTo>
                  <a:cubicBezTo>
                    <a:pt x="709847" y="242563"/>
                    <a:pt x="709847" y="223062"/>
                    <a:pt x="698146" y="211362"/>
                  </a:cubicBezTo>
                  <a:cubicBezTo>
                    <a:pt x="686446" y="199661"/>
                    <a:pt x="666944" y="199661"/>
                    <a:pt x="655243" y="211362"/>
                  </a:cubicBezTo>
                  <a:cubicBezTo>
                    <a:pt x="643543" y="223062"/>
                    <a:pt x="643543" y="242563"/>
                    <a:pt x="655243" y="254264"/>
                  </a:cubicBezTo>
                  <a:close/>
                  <a:moveTo>
                    <a:pt x="748850" y="250364"/>
                  </a:moveTo>
                  <a:cubicBezTo>
                    <a:pt x="733248" y="242563"/>
                    <a:pt x="713747" y="246464"/>
                    <a:pt x="705947" y="262064"/>
                  </a:cubicBezTo>
                  <a:cubicBezTo>
                    <a:pt x="698146" y="277666"/>
                    <a:pt x="702046" y="297167"/>
                    <a:pt x="717648" y="304967"/>
                  </a:cubicBezTo>
                  <a:cubicBezTo>
                    <a:pt x="733248" y="312768"/>
                    <a:pt x="752750" y="308868"/>
                    <a:pt x="760550" y="293267"/>
                  </a:cubicBezTo>
                  <a:cubicBezTo>
                    <a:pt x="768351" y="277666"/>
                    <a:pt x="764451" y="258164"/>
                    <a:pt x="748850" y="250364"/>
                  </a:cubicBezTo>
                  <a:close/>
                  <a:moveTo>
                    <a:pt x="234015" y="663791"/>
                  </a:moveTo>
                  <a:cubicBezTo>
                    <a:pt x="230115" y="667692"/>
                    <a:pt x="230115" y="671592"/>
                    <a:pt x="234015" y="675492"/>
                  </a:cubicBezTo>
                  <a:cubicBezTo>
                    <a:pt x="237916" y="679393"/>
                    <a:pt x="241816" y="679393"/>
                    <a:pt x="245716" y="675492"/>
                  </a:cubicBezTo>
                  <a:cubicBezTo>
                    <a:pt x="249617" y="671592"/>
                    <a:pt x="249617" y="667692"/>
                    <a:pt x="245716" y="663791"/>
                  </a:cubicBezTo>
                  <a:cubicBezTo>
                    <a:pt x="245716" y="659891"/>
                    <a:pt x="237916" y="659891"/>
                    <a:pt x="234015" y="663791"/>
                  </a:cubicBezTo>
                  <a:close/>
                  <a:moveTo>
                    <a:pt x="698146" y="109955"/>
                  </a:moveTo>
                  <a:cubicBezTo>
                    <a:pt x="694246" y="117755"/>
                    <a:pt x="694246" y="129456"/>
                    <a:pt x="702046" y="137256"/>
                  </a:cubicBezTo>
                  <a:cubicBezTo>
                    <a:pt x="705947" y="145057"/>
                    <a:pt x="713747" y="152858"/>
                    <a:pt x="725448" y="152858"/>
                  </a:cubicBezTo>
                  <a:cubicBezTo>
                    <a:pt x="725448" y="160658"/>
                    <a:pt x="729348" y="172359"/>
                    <a:pt x="733248" y="180159"/>
                  </a:cubicBezTo>
                  <a:cubicBezTo>
                    <a:pt x="741049" y="187960"/>
                    <a:pt x="748850" y="191860"/>
                    <a:pt x="760550" y="187960"/>
                  </a:cubicBezTo>
                  <a:cubicBezTo>
                    <a:pt x="760550" y="195760"/>
                    <a:pt x="768351" y="203561"/>
                    <a:pt x="776151" y="211362"/>
                  </a:cubicBezTo>
                  <a:cubicBezTo>
                    <a:pt x="783952" y="215261"/>
                    <a:pt x="795653" y="215261"/>
                    <a:pt x="803453" y="215261"/>
                  </a:cubicBezTo>
                  <a:cubicBezTo>
                    <a:pt x="807353" y="223062"/>
                    <a:pt x="815154" y="230863"/>
                    <a:pt x="822955" y="234763"/>
                  </a:cubicBezTo>
                  <a:cubicBezTo>
                    <a:pt x="830755" y="238663"/>
                    <a:pt x="842456" y="234763"/>
                    <a:pt x="850256" y="230863"/>
                  </a:cubicBezTo>
                  <a:cubicBezTo>
                    <a:pt x="854157" y="238663"/>
                    <a:pt x="865857" y="242563"/>
                    <a:pt x="873658" y="242563"/>
                  </a:cubicBezTo>
                  <a:cubicBezTo>
                    <a:pt x="885359" y="242563"/>
                    <a:pt x="893159" y="238663"/>
                    <a:pt x="897059" y="230863"/>
                  </a:cubicBezTo>
                  <a:cubicBezTo>
                    <a:pt x="904860" y="234763"/>
                    <a:pt x="912660" y="238663"/>
                    <a:pt x="924361" y="234763"/>
                  </a:cubicBezTo>
                  <a:cubicBezTo>
                    <a:pt x="932162" y="230863"/>
                    <a:pt x="939962" y="226962"/>
                    <a:pt x="943862" y="215261"/>
                  </a:cubicBezTo>
                  <a:cubicBezTo>
                    <a:pt x="951663" y="219162"/>
                    <a:pt x="963364" y="219162"/>
                    <a:pt x="971164" y="211362"/>
                  </a:cubicBezTo>
                  <a:cubicBezTo>
                    <a:pt x="986765" y="203561"/>
                    <a:pt x="990666" y="184059"/>
                    <a:pt x="982865" y="168458"/>
                  </a:cubicBezTo>
                  <a:cubicBezTo>
                    <a:pt x="975065" y="152858"/>
                    <a:pt x="955563" y="148957"/>
                    <a:pt x="939962" y="156758"/>
                  </a:cubicBezTo>
                  <a:cubicBezTo>
                    <a:pt x="932162" y="160658"/>
                    <a:pt x="928261" y="164558"/>
                    <a:pt x="928261" y="172359"/>
                  </a:cubicBezTo>
                  <a:cubicBezTo>
                    <a:pt x="920461" y="168458"/>
                    <a:pt x="916561" y="168458"/>
                    <a:pt x="908760" y="172359"/>
                  </a:cubicBezTo>
                  <a:cubicBezTo>
                    <a:pt x="900960" y="172359"/>
                    <a:pt x="897059" y="176259"/>
                    <a:pt x="893159" y="184059"/>
                  </a:cubicBezTo>
                  <a:cubicBezTo>
                    <a:pt x="889259" y="180159"/>
                    <a:pt x="881458" y="176259"/>
                    <a:pt x="873658" y="176259"/>
                  </a:cubicBezTo>
                  <a:cubicBezTo>
                    <a:pt x="865857" y="176259"/>
                    <a:pt x="861957" y="180159"/>
                    <a:pt x="854157" y="184059"/>
                  </a:cubicBezTo>
                  <a:cubicBezTo>
                    <a:pt x="850256" y="180159"/>
                    <a:pt x="846356" y="176259"/>
                    <a:pt x="838555" y="172359"/>
                  </a:cubicBezTo>
                  <a:cubicBezTo>
                    <a:pt x="830755" y="172359"/>
                    <a:pt x="826855" y="172359"/>
                    <a:pt x="819054" y="172359"/>
                  </a:cubicBezTo>
                  <a:cubicBezTo>
                    <a:pt x="815154" y="164558"/>
                    <a:pt x="811254" y="160658"/>
                    <a:pt x="807353" y="156758"/>
                  </a:cubicBezTo>
                  <a:cubicBezTo>
                    <a:pt x="799553" y="152858"/>
                    <a:pt x="795653" y="152858"/>
                    <a:pt x="787852" y="152858"/>
                  </a:cubicBezTo>
                  <a:cubicBezTo>
                    <a:pt x="787852" y="145057"/>
                    <a:pt x="783952" y="141157"/>
                    <a:pt x="780052" y="137256"/>
                  </a:cubicBezTo>
                  <a:cubicBezTo>
                    <a:pt x="776151" y="133356"/>
                    <a:pt x="768351" y="129456"/>
                    <a:pt x="764451" y="129456"/>
                  </a:cubicBezTo>
                  <a:cubicBezTo>
                    <a:pt x="764451" y="121655"/>
                    <a:pt x="764451" y="117755"/>
                    <a:pt x="760550" y="109955"/>
                  </a:cubicBezTo>
                  <a:cubicBezTo>
                    <a:pt x="756650" y="102154"/>
                    <a:pt x="752750" y="98254"/>
                    <a:pt x="744949" y="98254"/>
                  </a:cubicBezTo>
                  <a:cubicBezTo>
                    <a:pt x="748850" y="90453"/>
                    <a:pt x="748850" y="86553"/>
                    <a:pt x="744949" y="78752"/>
                  </a:cubicBezTo>
                  <a:cubicBezTo>
                    <a:pt x="741049" y="63152"/>
                    <a:pt x="721548" y="51451"/>
                    <a:pt x="705947" y="55351"/>
                  </a:cubicBezTo>
                  <a:cubicBezTo>
                    <a:pt x="690346" y="59251"/>
                    <a:pt x="678645" y="78752"/>
                    <a:pt x="682545" y="94354"/>
                  </a:cubicBezTo>
                  <a:cubicBezTo>
                    <a:pt x="682545" y="98254"/>
                    <a:pt x="690346" y="106054"/>
                    <a:pt x="698146" y="109955"/>
                  </a:cubicBezTo>
                  <a:close/>
                  <a:moveTo>
                    <a:pt x="616241" y="141157"/>
                  </a:moveTo>
                  <a:cubicBezTo>
                    <a:pt x="631842" y="137256"/>
                    <a:pt x="643543" y="121655"/>
                    <a:pt x="639642" y="102154"/>
                  </a:cubicBezTo>
                  <a:cubicBezTo>
                    <a:pt x="635742" y="86553"/>
                    <a:pt x="620141" y="74852"/>
                    <a:pt x="600640" y="78752"/>
                  </a:cubicBezTo>
                  <a:cubicBezTo>
                    <a:pt x="585039" y="82653"/>
                    <a:pt x="573338" y="98254"/>
                    <a:pt x="577238" y="117755"/>
                  </a:cubicBezTo>
                  <a:cubicBezTo>
                    <a:pt x="581139" y="133356"/>
                    <a:pt x="596739" y="145057"/>
                    <a:pt x="616241" y="141157"/>
                  </a:cubicBezTo>
                  <a:close/>
                  <a:moveTo>
                    <a:pt x="978965" y="289367"/>
                  </a:moveTo>
                  <a:cubicBezTo>
                    <a:pt x="986765" y="304967"/>
                    <a:pt x="1006267" y="308868"/>
                    <a:pt x="1021868" y="301067"/>
                  </a:cubicBezTo>
                  <a:cubicBezTo>
                    <a:pt x="1037469" y="293267"/>
                    <a:pt x="1041369" y="273765"/>
                    <a:pt x="1033568" y="258164"/>
                  </a:cubicBezTo>
                  <a:cubicBezTo>
                    <a:pt x="1025768" y="242563"/>
                    <a:pt x="1006267" y="238663"/>
                    <a:pt x="990666" y="246464"/>
                  </a:cubicBezTo>
                  <a:cubicBezTo>
                    <a:pt x="978965" y="258164"/>
                    <a:pt x="971164" y="277666"/>
                    <a:pt x="978965" y="289367"/>
                  </a:cubicBezTo>
                  <a:close/>
                  <a:moveTo>
                    <a:pt x="861957" y="74852"/>
                  </a:moveTo>
                  <a:cubicBezTo>
                    <a:pt x="881458" y="78752"/>
                    <a:pt x="904860" y="67051"/>
                    <a:pt x="908760" y="47550"/>
                  </a:cubicBezTo>
                  <a:cubicBezTo>
                    <a:pt x="912660" y="28049"/>
                    <a:pt x="900960" y="4648"/>
                    <a:pt x="881458" y="747"/>
                  </a:cubicBezTo>
                  <a:cubicBezTo>
                    <a:pt x="861957" y="-3153"/>
                    <a:pt x="838555" y="8548"/>
                    <a:pt x="834655" y="28049"/>
                  </a:cubicBezTo>
                  <a:cubicBezTo>
                    <a:pt x="826855" y="47550"/>
                    <a:pt x="838555" y="70952"/>
                    <a:pt x="861957" y="74852"/>
                  </a:cubicBezTo>
                  <a:close/>
                  <a:moveTo>
                    <a:pt x="620141" y="148957"/>
                  </a:moveTo>
                  <a:cubicBezTo>
                    <a:pt x="604540" y="156758"/>
                    <a:pt x="600640" y="176259"/>
                    <a:pt x="608440" y="191860"/>
                  </a:cubicBezTo>
                  <a:cubicBezTo>
                    <a:pt x="616241" y="207461"/>
                    <a:pt x="635742" y="211362"/>
                    <a:pt x="651343" y="203561"/>
                  </a:cubicBezTo>
                  <a:cubicBezTo>
                    <a:pt x="666944" y="195760"/>
                    <a:pt x="670844" y="176259"/>
                    <a:pt x="663044" y="160658"/>
                  </a:cubicBezTo>
                  <a:cubicBezTo>
                    <a:pt x="651343" y="145057"/>
                    <a:pt x="631842" y="141157"/>
                    <a:pt x="620141" y="148957"/>
                  </a:cubicBezTo>
                  <a:close/>
                  <a:moveTo>
                    <a:pt x="167711" y="429776"/>
                  </a:moveTo>
                  <a:cubicBezTo>
                    <a:pt x="159911" y="433676"/>
                    <a:pt x="159911" y="441477"/>
                    <a:pt x="163811" y="449277"/>
                  </a:cubicBezTo>
                  <a:cubicBezTo>
                    <a:pt x="167711" y="457077"/>
                    <a:pt x="175512" y="457077"/>
                    <a:pt x="183312" y="453177"/>
                  </a:cubicBezTo>
                  <a:cubicBezTo>
                    <a:pt x="191113" y="449277"/>
                    <a:pt x="191113" y="441477"/>
                    <a:pt x="187212" y="433676"/>
                  </a:cubicBezTo>
                  <a:cubicBezTo>
                    <a:pt x="179412" y="429776"/>
                    <a:pt x="171611" y="429776"/>
                    <a:pt x="167711" y="429776"/>
                  </a:cubicBezTo>
                  <a:close/>
                  <a:moveTo>
                    <a:pt x="93606" y="476579"/>
                  </a:moveTo>
                  <a:cubicBezTo>
                    <a:pt x="89706" y="480479"/>
                    <a:pt x="85806" y="484380"/>
                    <a:pt x="89706" y="488280"/>
                  </a:cubicBezTo>
                  <a:cubicBezTo>
                    <a:pt x="93606" y="492180"/>
                    <a:pt x="97506" y="496080"/>
                    <a:pt x="101407" y="492180"/>
                  </a:cubicBezTo>
                  <a:cubicBezTo>
                    <a:pt x="105307" y="488280"/>
                    <a:pt x="109207" y="484380"/>
                    <a:pt x="105307" y="480479"/>
                  </a:cubicBezTo>
                  <a:cubicBezTo>
                    <a:pt x="105307" y="476579"/>
                    <a:pt x="101407" y="472679"/>
                    <a:pt x="93606" y="476579"/>
                  </a:cubicBezTo>
                  <a:close/>
                  <a:moveTo>
                    <a:pt x="495333" y="168458"/>
                  </a:moveTo>
                  <a:cubicBezTo>
                    <a:pt x="510934" y="164558"/>
                    <a:pt x="518734" y="148957"/>
                    <a:pt x="514834" y="133356"/>
                  </a:cubicBezTo>
                  <a:cubicBezTo>
                    <a:pt x="510934" y="117755"/>
                    <a:pt x="495333" y="109955"/>
                    <a:pt x="479732" y="113855"/>
                  </a:cubicBezTo>
                  <a:cubicBezTo>
                    <a:pt x="464131" y="117755"/>
                    <a:pt x="456330" y="133356"/>
                    <a:pt x="460230" y="148957"/>
                  </a:cubicBezTo>
                  <a:cubicBezTo>
                    <a:pt x="464131" y="164558"/>
                    <a:pt x="479732" y="172359"/>
                    <a:pt x="495333" y="168458"/>
                  </a:cubicBezTo>
                  <a:close/>
                  <a:moveTo>
                    <a:pt x="175512" y="207461"/>
                  </a:moveTo>
                  <a:cubicBezTo>
                    <a:pt x="167711" y="211362"/>
                    <a:pt x="159911" y="219162"/>
                    <a:pt x="163811" y="226962"/>
                  </a:cubicBezTo>
                  <a:cubicBezTo>
                    <a:pt x="167711" y="234763"/>
                    <a:pt x="175512" y="242563"/>
                    <a:pt x="183312" y="238663"/>
                  </a:cubicBezTo>
                  <a:cubicBezTo>
                    <a:pt x="191113" y="234763"/>
                    <a:pt x="198913" y="226962"/>
                    <a:pt x="195013" y="219162"/>
                  </a:cubicBezTo>
                  <a:cubicBezTo>
                    <a:pt x="195013" y="211362"/>
                    <a:pt x="183312" y="207461"/>
                    <a:pt x="175512" y="207461"/>
                  </a:cubicBezTo>
                  <a:close/>
                  <a:moveTo>
                    <a:pt x="93606" y="262064"/>
                  </a:moveTo>
                  <a:cubicBezTo>
                    <a:pt x="101407" y="262064"/>
                    <a:pt x="105307" y="254264"/>
                    <a:pt x="101407" y="246464"/>
                  </a:cubicBezTo>
                  <a:cubicBezTo>
                    <a:pt x="101407" y="238663"/>
                    <a:pt x="93606" y="234763"/>
                    <a:pt x="85806" y="238663"/>
                  </a:cubicBezTo>
                  <a:cubicBezTo>
                    <a:pt x="78005" y="238663"/>
                    <a:pt x="74105" y="246464"/>
                    <a:pt x="78005" y="254264"/>
                  </a:cubicBezTo>
                  <a:cubicBezTo>
                    <a:pt x="81905" y="258164"/>
                    <a:pt x="89706" y="262064"/>
                    <a:pt x="93606" y="262064"/>
                  </a:cubicBezTo>
                  <a:close/>
                  <a:moveTo>
                    <a:pt x="7801" y="262064"/>
                  </a:moveTo>
                  <a:cubicBezTo>
                    <a:pt x="3900" y="262064"/>
                    <a:pt x="0" y="269865"/>
                    <a:pt x="0" y="273765"/>
                  </a:cubicBezTo>
                  <a:cubicBezTo>
                    <a:pt x="0" y="277666"/>
                    <a:pt x="7801" y="281566"/>
                    <a:pt x="11701" y="281566"/>
                  </a:cubicBezTo>
                  <a:cubicBezTo>
                    <a:pt x="15601" y="281566"/>
                    <a:pt x="19501" y="273765"/>
                    <a:pt x="19501" y="269865"/>
                  </a:cubicBezTo>
                  <a:cubicBezTo>
                    <a:pt x="19501" y="262064"/>
                    <a:pt x="11701" y="258164"/>
                    <a:pt x="7801" y="262064"/>
                  </a:cubicBezTo>
                  <a:close/>
                  <a:moveTo>
                    <a:pt x="659144" y="406374"/>
                  </a:moveTo>
                  <a:cubicBezTo>
                    <a:pt x="670844" y="414175"/>
                    <a:pt x="690346" y="410274"/>
                    <a:pt x="698146" y="394674"/>
                  </a:cubicBezTo>
                  <a:cubicBezTo>
                    <a:pt x="705947" y="382973"/>
                    <a:pt x="702046" y="363471"/>
                    <a:pt x="686446" y="355671"/>
                  </a:cubicBezTo>
                  <a:cubicBezTo>
                    <a:pt x="674745" y="347871"/>
                    <a:pt x="655243" y="351770"/>
                    <a:pt x="647443" y="367372"/>
                  </a:cubicBezTo>
                  <a:cubicBezTo>
                    <a:pt x="639642" y="382973"/>
                    <a:pt x="643543" y="398573"/>
                    <a:pt x="659144" y="406374"/>
                  </a:cubicBezTo>
                  <a:close/>
                  <a:moveTo>
                    <a:pt x="1076471" y="804201"/>
                  </a:moveTo>
                  <a:cubicBezTo>
                    <a:pt x="1068671" y="804201"/>
                    <a:pt x="1064770" y="812001"/>
                    <a:pt x="1068671" y="819801"/>
                  </a:cubicBezTo>
                  <a:cubicBezTo>
                    <a:pt x="1072571" y="827602"/>
                    <a:pt x="1076471" y="831502"/>
                    <a:pt x="1084272" y="827602"/>
                  </a:cubicBezTo>
                  <a:cubicBezTo>
                    <a:pt x="1092072" y="827602"/>
                    <a:pt x="1095973" y="819801"/>
                    <a:pt x="1092072" y="812001"/>
                  </a:cubicBezTo>
                  <a:cubicBezTo>
                    <a:pt x="1092072" y="808101"/>
                    <a:pt x="1084272" y="804201"/>
                    <a:pt x="1076471" y="804201"/>
                  </a:cubicBezTo>
                  <a:close/>
                  <a:moveTo>
                    <a:pt x="1025768" y="527282"/>
                  </a:moveTo>
                  <a:cubicBezTo>
                    <a:pt x="1021868" y="515581"/>
                    <a:pt x="1010167" y="507781"/>
                    <a:pt x="998466" y="511681"/>
                  </a:cubicBezTo>
                  <a:cubicBezTo>
                    <a:pt x="986765" y="515581"/>
                    <a:pt x="978965" y="527282"/>
                    <a:pt x="982865" y="538983"/>
                  </a:cubicBezTo>
                  <a:cubicBezTo>
                    <a:pt x="986765" y="550684"/>
                    <a:pt x="998466" y="558484"/>
                    <a:pt x="1010167" y="554584"/>
                  </a:cubicBezTo>
                  <a:cubicBezTo>
                    <a:pt x="1021868" y="550684"/>
                    <a:pt x="1029668" y="538983"/>
                    <a:pt x="1025768" y="527282"/>
                  </a:cubicBezTo>
                  <a:close/>
                  <a:moveTo>
                    <a:pt x="869758" y="281566"/>
                  </a:moveTo>
                  <a:cubicBezTo>
                    <a:pt x="854157" y="281566"/>
                    <a:pt x="838555" y="297167"/>
                    <a:pt x="838555" y="312768"/>
                  </a:cubicBezTo>
                  <a:cubicBezTo>
                    <a:pt x="838555" y="328369"/>
                    <a:pt x="854157" y="343970"/>
                    <a:pt x="869758" y="343970"/>
                  </a:cubicBezTo>
                  <a:cubicBezTo>
                    <a:pt x="885359" y="343970"/>
                    <a:pt x="900960" y="328369"/>
                    <a:pt x="900960" y="312768"/>
                  </a:cubicBezTo>
                  <a:cubicBezTo>
                    <a:pt x="900960" y="293267"/>
                    <a:pt x="889259" y="281566"/>
                    <a:pt x="869758" y="281566"/>
                  </a:cubicBezTo>
                  <a:close/>
                  <a:moveTo>
                    <a:pt x="1049169" y="628689"/>
                  </a:moveTo>
                  <a:cubicBezTo>
                    <a:pt x="1045269" y="616988"/>
                    <a:pt x="1033568" y="613088"/>
                    <a:pt x="1025768" y="613088"/>
                  </a:cubicBezTo>
                  <a:cubicBezTo>
                    <a:pt x="1014067" y="616988"/>
                    <a:pt x="1010167" y="628689"/>
                    <a:pt x="1010167" y="636489"/>
                  </a:cubicBezTo>
                  <a:cubicBezTo>
                    <a:pt x="1014067" y="648190"/>
                    <a:pt x="1025768" y="652090"/>
                    <a:pt x="1033568" y="652090"/>
                  </a:cubicBezTo>
                  <a:cubicBezTo>
                    <a:pt x="1045269" y="648190"/>
                    <a:pt x="1053070" y="640390"/>
                    <a:pt x="1049169" y="628689"/>
                  </a:cubicBezTo>
                  <a:close/>
                  <a:moveTo>
                    <a:pt x="608440" y="301067"/>
                  </a:moveTo>
                  <a:cubicBezTo>
                    <a:pt x="596739" y="289367"/>
                    <a:pt x="581139" y="289367"/>
                    <a:pt x="569438" y="301067"/>
                  </a:cubicBezTo>
                  <a:cubicBezTo>
                    <a:pt x="557737" y="312768"/>
                    <a:pt x="557737" y="328369"/>
                    <a:pt x="569438" y="340070"/>
                  </a:cubicBezTo>
                  <a:cubicBezTo>
                    <a:pt x="581139" y="351770"/>
                    <a:pt x="596739" y="351770"/>
                    <a:pt x="608440" y="340070"/>
                  </a:cubicBezTo>
                  <a:cubicBezTo>
                    <a:pt x="620141" y="328369"/>
                    <a:pt x="620141" y="312768"/>
                    <a:pt x="608440" y="301067"/>
                  </a:cubicBezTo>
                  <a:close/>
                  <a:moveTo>
                    <a:pt x="971164" y="293267"/>
                  </a:moveTo>
                  <a:cubicBezTo>
                    <a:pt x="967264" y="277666"/>
                    <a:pt x="951663" y="265965"/>
                    <a:pt x="932162" y="269865"/>
                  </a:cubicBezTo>
                  <a:cubicBezTo>
                    <a:pt x="916561" y="273765"/>
                    <a:pt x="904860" y="289367"/>
                    <a:pt x="908760" y="308868"/>
                  </a:cubicBezTo>
                  <a:cubicBezTo>
                    <a:pt x="912660" y="324469"/>
                    <a:pt x="928261" y="336170"/>
                    <a:pt x="947763" y="332269"/>
                  </a:cubicBezTo>
                  <a:cubicBezTo>
                    <a:pt x="967264" y="328369"/>
                    <a:pt x="975065" y="308868"/>
                    <a:pt x="971164" y="293267"/>
                  </a:cubicBezTo>
                  <a:close/>
                  <a:moveTo>
                    <a:pt x="1072571" y="726196"/>
                  </a:moveTo>
                  <a:cubicBezTo>
                    <a:pt x="1068671" y="718395"/>
                    <a:pt x="1060870" y="710594"/>
                    <a:pt x="1053070" y="714495"/>
                  </a:cubicBezTo>
                  <a:cubicBezTo>
                    <a:pt x="1045269" y="718395"/>
                    <a:pt x="1037469" y="726196"/>
                    <a:pt x="1041369" y="733996"/>
                  </a:cubicBezTo>
                  <a:cubicBezTo>
                    <a:pt x="1045269" y="741796"/>
                    <a:pt x="1053070" y="749597"/>
                    <a:pt x="1060870" y="745697"/>
                  </a:cubicBezTo>
                  <a:cubicBezTo>
                    <a:pt x="1068671" y="741796"/>
                    <a:pt x="1076471" y="733996"/>
                    <a:pt x="1072571" y="726196"/>
                  </a:cubicBezTo>
                  <a:close/>
                  <a:moveTo>
                    <a:pt x="1056970" y="359571"/>
                  </a:moveTo>
                  <a:cubicBezTo>
                    <a:pt x="1045269" y="367372"/>
                    <a:pt x="1037469" y="382973"/>
                    <a:pt x="1045269" y="398573"/>
                  </a:cubicBezTo>
                  <a:cubicBezTo>
                    <a:pt x="1053070" y="410274"/>
                    <a:pt x="1068671" y="418075"/>
                    <a:pt x="1084272" y="410274"/>
                  </a:cubicBezTo>
                  <a:cubicBezTo>
                    <a:pt x="1095973" y="402474"/>
                    <a:pt x="1103773" y="386873"/>
                    <a:pt x="1095973" y="371272"/>
                  </a:cubicBezTo>
                  <a:cubicBezTo>
                    <a:pt x="1084272" y="355671"/>
                    <a:pt x="1068671" y="351770"/>
                    <a:pt x="1056970" y="359571"/>
                  </a:cubicBezTo>
                  <a:close/>
                  <a:moveTo>
                    <a:pt x="1267584" y="726196"/>
                  </a:moveTo>
                  <a:cubicBezTo>
                    <a:pt x="1259783" y="730095"/>
                    <a:pt x="1259783" y="737896"/>
                    <a:pt x="1263684" y="745697"/>
                  </a:cubicBezTo>
                  <a:cubicBezTo>
                    <a:pt x="1267584" y="753497"/>
                    <a:pt x="1275384" y="753497"/>
                    <a:pt x="1283185" y="749597"/>
                  </a:cubicBezTo>
                  <a:cubicBezTo>
                    <a:pt x="1290986" y="745697"/>
                    <a:pt x="1290986" y="737896"/>
                    <a:pt x="1287085" y="730095"/>
                  </a:cubicBezTo>
                  <a:cubicBezTo>
                    <a:pt x="1283185" y="722295"/>
                    <a:pt x="1275384" y="722295"/>
                    <a:pt x="1267584" y="726196"/>
                  </a:cubicBezTo>
                  <a:close/>
                  <a:moveTo>
                    <a:pt x="1326088" y="804201"/>
                  </a:moveTo>
                  <a:cubicBezTo>
                    <a:pt x="1322188" y="800300"/>
                    <a:pt x="1318287" y="796400"/>
                    <a:pt x="1314387" y="800300"/>
                  </a:cubicBezTo>
                  <a:cubicBezTo>
                    <a:pt x="1310487" y="804201"/>
                    <a:pt x="1306586" y="808101"/>
                    <a:pt x="1310487" y="812001"/>
                  </a:cubicBezTo>
                  <a:cubicBezTo>
                    <a:pt x="1314387" y="815902"/>
                    <a:pt x="1318287" y="819801"/>
                    <a:pt x="1322188" y="815902"/>
                  </a:cubicBezTo>
                  <a:cubicBezTo>
                    <a:pt x="1326088" y="815902"/>
                    <a:pt x="1326088" y="808101"/>
                    <a:pt x="1326088" y="804201"/>
                  </a:cubicBezTo>
                  <a:close/>
                  <a:moveTo>
                    <a:pt x="1220781" y="644290"/>
                  </a:moveTo>
                  <a:cubicBezTo>
                    <a:pt x="1212980" y="648190"/>
                    <a:pt x="1209080" y="659891"/>
                    <a:pt x="1212980" y="667692"/>
                  </a:cubicBezTo>
                  <a:cubicBezTo>
                    <a:pt x="1216881" y="675492"/>
                    <a:pt x="1228581" y="679393"/>
                    <a:pt x="1236382" y="675492"/>
                  </a:cubicBezTo>
                  <a:cubicBezTo>
                    <a:pt x="1244182" y="671592"/>
                    <a:pt x="1248083" y="659891"/>
                    <a:pt x="1244182" y="652090"/>
                  </a:cubicBezTo>
                  <a:cubicBezTo>
                    <a:pt x="1240282" y="640390"/>
                    <a:pt x="1228581" y="636489"/>
                    <a:pt x="1220781" y="644290"/>
                  </a:cubicBezTo>
                  <a:close/>
                  <a:moveTo>
                    <a:pt x="1115474" y="460978"/>
                  </a:moveTo>
                  <a:cubicBezTo>
                    <a:pt x="1103773" y="468778"/>
                    <a:pt x="1099873" y="480479"/>
                    <a:pt x="1107673" y="492180"/>
                  </a:cubicBezTo>
                  <a:cubicBezTo>
                    <a:pt x="1115474" y="503881"/>
                    <a:pt x="1127175" y="507781"/>
                    <a:pt x="1138875" y="499980"/>
                  </a:cubicBezTo>
                  <a:cubicBezTo>
                    <a:pt x="1150576" y="492180"/>
                    <a:pt x="1154476" y="480479"/>
                    <a:pt x="1146676" y="468778"/>
                  </a:cubicBezTo>
                  <a:cubicBezTo>
                    <a:pt x="1138875" y="457077"/>
                    <a:pt x="1127175" y="453177"/>
                    <a:pt x="1115474" y="460978"/>
                  </a:cubicBezTo>
                  <a:close/>
                  <a:moveTo>
                    <a:pt x="1170077" y="554584"/>
                  </a:moveTo>
                  <a:cubicBezTo>
                    <a:pt x="1162277" y="558484"/>
                    <a:pt x="1158377" y="570185"/>
                    <a:pt x="1162277" y="581886"/>
                  </a:cubicBezTo>
                  <a:cubicBezTo>
                    <a:pt x="1166177" y="589686"/>
                    <a:pt x="1177878" y="593586"/>
                    <a:pt x="1189579" y="589686"/>
                  </a:cubicBezTo>
                  <a:cubicBezTo>
                    <a:pt x="1197379" y="585786"/>
                    <a:pt x="1201279" y="574085"/>
                    <a:pt x="1197379" y="562385"/>
                  </a:cubicBezTo>
                  <a:cubicBezTo>
                    <a:pt x="1189579" y="550684"/>
                    <a:pt x="1177878" y="550684"/>
                    <a:pt x="1170077" y="554584"/>
                  </a:cubicBezTo>
                  <a:close/>
                  <a:moveTo>
                    <a:pt x="1002366" y="414175"/>
                  </a:moveTo>
                  <a:cubicBezTo>
                    <a:pt x="998466" y="398573"/>
                    <a:pt x="982865" y="390773"/>
                    <a:pt x="967264" y="394674"/>
                  </a:cubicBezTo>
                  <a:cubicBezTo>
                    <a:pt x="951663" y="398573"/>
                    <a:pt x="943862" y="414175"/>
                    <a:pt x="947763" y="429776"/>
                  </a:cubicBezTo>
                  <a:cubicBezTo>
                    <a:pt x="951663" y="445377"/>
                    <a:pt x="967264" y="453177"/>
                    <a:pt x="982865" y="449277"/>
                  </a:cubicBezTo>
                  <a:cubicBezTo>
                    <a:pt x="994566" y="445377"/>
                    <a:pt x="1006267" y="429776"/>
                    <a:pt x="1002366" y="414175"/>
                  </a:cubicBezTo>
                  <a:close/>
                  <a:moveTo>
                    <a:pt x="717648" y="613088"/>
                  </a:moveTo>
                  <a:cubicBezTo>
                    <a:pt x="705947" y="609188"/>
                    <a:pt x="698146" y="616988"/>
                    <a:pt x="694246" y="628689"/>
                  </a:cubicBezTo>
                  <a:cubicBezTo>
                    <a:pt x="690346" y="640390"/>
                    <a:pt x="698146" y="648190"/>
                    <a:pt x="709847" y="652090"/>
                  </a:cubicBezTo>
                  <a:cubicBezTo>
                    <a:pt x="721548" y="655991"/>
                    <a:pt x="729348" y="648190"/>
                    <a:pt x="733248" y="636489"/>
                  </a:cubicBezTo>
                  <a:cubicBezTo>
                    <a:pt x="733248" y="628689"/>
                    <a:pt x="725448" y="616988"/>
                    <a:pt x="717648" y="613088"/>
                  </a:cubicBezTo>
                  <a:close/>
                  <a:moveTo>
                    <a:pt x="690346" y="714495"/>
                  </a:moveTo>
                  <a:cubicBezTo>
                    <a:pt x="682545" y="710594"/>
                    <a:pt x="670844" y="718395"/>
                    <a:pt x="670844" y="726196"/>
                  </a:cubicBezTo>
                  <a:cubicBezTo>
                    <a:pt x="666944" y="733996"/>
                    <a:pt x="674745" y="745697"/>
                    <a:pt x="682545" y="745697"/>
                  </a:cubicBezTo>
                  <a:cubicBezTo>
                    <a:pt x="690346" y="749597"/>
                    <a:pt x="702046" y="741796"/>
                    <a:pt x="702046" y="733996"/>
                  </a:cubicBezTo>
                  <a:cubicBezTo>
                    <a:pt x="705947" y="726196"/>
                    <a:pt x="698146" y="714495"/>
                    <a:pt x="690346" y="714495"/>
                  </a:cubicBezTo>
                  <a:close/>
                  <a:moveTo>
                    <a:pt x="744949" y="507781"/>
                  </a:moveTo>
                  <a:cubicBezTo>
                    <a:pt x="733248" y="503881"/>
                    <a:pt x="717648" y="511681"/>
                    <a:pt x="717648" y="523382"/>
                  </a:cubicBezTo>
                  <a:cubicBezTo>
                    <a:pt x="713747" y="535083"/>
                    <a:pt x="721548" y="550684"/>
                    <a:pt x="733248" y="550684"/>
                  </a:cubicBezTo>
                  <a:cubicBezTo>
                    <a:pt x="744949" y="554584"/>
                    <a:pt x="760550" y="546783"/>
                    <a:pt x="760550" y="535083"/>
                  </a:cubicBezTo>
                  <a:cubicBezTo>
                    <a:pt x="764451" y="527282"/>
                    <a:pt x="756650" y="511681"/>
                    <a:pt x="744949" y="507781"/>
                  </a:cubicBezTo>
                  <a:close/>
                  <a:moveTo>
                    <a:pt x="627942" y="460978"/>
                  </a:moveTo>
                  <a:cubicBezTo>
                    <a:pt x="616241" y="453177"/>
                    <a:pt x="600640" y="457077"/>
                    <a:pt x="596739" y="468778"/>
                  </a:cubicBezTo>
                  <a:cubicBezTo>
                    <a:pt x="588939" y="480479"/>
                    <a:pt x="592839" y="496080"/>
                    <a:pt x="604540" y="499980"/>
                  </a:cubicBezTo>
                  <a:cubicBezTo>
                    <a:pt x="616241" y="507781"/>
                    <a:pt x="631842" y="503881"/>
                    <a:pt x="635742" y="492180"/>
                  </a:cubicBezTo>
                  <a:cubicBezTo>
                    <a:pt x="643543" y="480479"/>
                    <a:pt x="639642" y="468778"/>
                    <a:pt x="627942" y="460978"/>
                  </a:cubicBezTo>
                  <a:close/>
                  <a:moveTo>
                    <a:pt x="776151" y="394674"/>
                  </a:moveTo>
                  <a:cubicBezTo>
                    <a:pt x="760550" y="390773"/>
                    <a:pt x="744949" y="398573"/>
                    <a:pt x="741049" y="414175"/>
                  </a:cubicBezTo>
                  <a:cubicBezTo>
                    <a:pt x="737149" y="429776"/>
                    <a:pt x="744949" y="445377"/>
                    <a:pt x="760550" y="449277"/>
                  </a:cubicBezTo>
                  <a:cubicBezTo>
                    <a:pt x="776151" y="453177"/>
                    <a:pt x="791752" y="445377"/>
                    <a:pt x="795653" y="429776"/>
                  </a:cubicBezTo>
                  <a:cubicBezTo>
                    <a:pt x="799553" y="414175"/>
                    <a:pt x="791752" y="398573"/>
                    <a:pt x="776151" y="394674"/>
                  </a:cubicBezTo>
                  <a:close/>
                  <a:moveTo>
                    <a:pt x="666944" y="804201"/>
                  </a:moveTo>
                  <a:cubicBezTo>
                    <a:pt x="659144" y="804201"/>
                    <a:pt x="651343" y="808101"/>
                    <a:pt x="651343" y="812001"/>
                  </a:cubicBezTo>
                  <a:cubicBezTo>
                    <a:pt x="651343" y="819801"/>
                    <a:pt x="655243" y="827602"/>
                    <a:pt x="659144" y="827602"/>
                  </a:cubicBezTo>
                  <a:cubicBezTo>
                    <a:pt x="666944" y="827602"/>
                    <a:pt x="674745" y="823702"/>
                    <a:pt x="674745" y="819801"/>
                  </a:cubicBezTo>
                  <a:cubicBezTo>
                    <a:pt x="678645" y="815902"/>
                    <a:pt x="674745" y="808101"/>
                    <a:pt x="666944" y="804201"/>
                  </a:cubicBezTo>
                  <a:close/>
                  <a:moveTo>
                    <a:pt x="869758" y="406374"/>
                  </a:moveTo>
                  <a:cubicBezTo>
                    <a:pt x="854157" y="406374"/>
                    <a:pt x="842456" y="418075"/>
                    <a:pt x="842456" y="433676"/>
                  </a:cubicBezTo>
                  <a:cubicBezTo>
                    <a:pt x="842456" y="449277"/>
                    <a:pt x="854157" y="460978"/>
                    <a:pt x="869758" y="460978"/>
                  </a:cubicBezTo>
                  <a:cubicBezTo>
                    <a:pt x="885359" y="460978"/>
                    <a:pt x="897059" y="449277"/>
                    <a:pt x="897059" y="433676"/>
                  </a:cubicBezTo>
                  <a:cubicBezTo>
                    <a:pt x="900960" y="421975"/>
                    <a:pt x="885359" y="406374"/>
                    <a:pt x="869758" y="406374"/>
                  </a:cubicBezTo>
                  <a:close/>
                  <a:moveTo>
                    <a:pt x="869758" y="636489"/>
                  </a:moveTo>
                  <a:cubicBezTo>
                    <a:pt x="858057" y="636489"/>
                    <a:pt x="850256" y="644290"/>
                    <a:pt x="850256" y="655991"/>
                  </a:cubicBezTo>
                  <a:cubicBezTo>
                    <a:pt x="850256" y="667692"/>
                    <a:pt x="858057" y="675492"/>
                    <a:pt x="869758" y="675492"/>
                  </a:cubicBezTo>
                  <a:cubicBezTo>
                    <a:pt x="881458" y="675492"/>
                    <a:pt x="889259" y="667692"/>
                    <a:pt x="889259" y="655991"/>
                  </a:cubicBezTo>
                  <a:cubicBezTo>
                    <a:pt x="889259" y="644290"/>
                    <a:pt x="881458" y="636489"/>
                    <a:pt x="869758" y="636489"/>
                  </a:cubicBezTo>
                  <a:close/>
                  <a:moveTo>
                    <a:pt x="869758" y="737896"/>
                  </a:moveTo>
                  <a:cubicBezTo>
                    <a:pt x="861957" y="737896"/>
                    <a:pt x="854157" y="745697"/>
                    <a:pt x="854157" y="753497"/>
                  </a:cubicBezTo>
                  <a:cubicBezTo>
                    <a:pt x="854157" y="761298"/>
                    <a:pt x="861957" y="769098"/>
                    <a:pt x="869758" y="769098"/>
                  </a:cubicBezTo>
                  <a:cubicBezTo>
                    <a:pt x="877558" y="769098"/>
                    <a:pt x="885359" y="761298"/>
                    <a:pt x="885359" y="753497"/>
                  </a:cubicBezTo>
                  <a:cubicBezTo>
                    <a:pt x="889259" y="745697"/>
                    <a:pt x="881458" y="737896"/>
                    <a:pt x="869758" y="737896"/>
                  </a:cubicBezTo>
                  <a:close/>
                  <a:moveTo>
                    <a:pt x="869758" y="527282"/>
                  </a:moveTo>
                  <a:cubicBezTo>
                    <a:pt x="858057" y="527282"/>
                    <a:pt x="846356" y="538983"/>
                    <a:pt x="846356" y="550684"/>
                  </a:cubicBezTo>
                  <a:cubicBezTo>
                    <a:pt x="846356" y="562385"/>
                    <a:pt x="858057" y="574085"/>
                    <a:pt x="869758" y="574085"/>
                  </a:cubicBezTo>
                  <a:cubicBezTo>
                    <a:pt x="881458" y="574085"/>
                    <a:pt x="893159" y="562385"/>
                    <a:pt x="893159" y="550684"/>
                  </a:cubicBezTo>
                  <a:cubicBezTo>
                    <a:pt x="893159" y="535083"/>
                    <a:pt x="885359" y="527282"/>
                    <a:pt x="869758" y="527282"/>
                  </a:cubicBezTo>
                  <a:close/>
                  <a:moveTo>
                    <a:pt x="807353" y="273765"/>
                  </a:moveTo>
                  <a:cubicBezTo>
                    <a:pt x="791752" y="269865"/>
                    <a:pt x="772251" y="277666"/>
                    <a:pt x="768351" y="297167"/>
                  </a:cubicBezTo>
                  <a:cubicBezTo>
                    <a:pt x="764451" y="312768"/>
                    <a:pt x="772251" y="332269"/>
                    <a:pt x="791752" y="336170"/>
                  </a:cubicBezTo>
                  <a:cubicBezTo>
                    <a:pt x="807353" y="340070"/>
                    <a:pt x="826855" y="332269"/>
                    <a:pt x="830755" y="312768"/>
                  </a:cubicBezTo>
                  <a:cubicBezTo>
                    <a:pt x="834655" y="293267"/>
                    <a:pt x="822955" y="277666"/>
                    <a:pt x="807353" y="273765"/>
                  </a:cubicBezTo>
                  <a:close/>
                  <a:moveTo>
                    <a:pt x="869758" y="921208"/>
                  </a:moveTo>
                  <a:cubicBezTo>
                    <a:pt x="865857" y="921208"/>
                    <a:pt x="861957" y="925108"/>
                    <a:pt x="861957" y="929009"/>
                  </a:cubicBezTo>
                  <a:cubicBezTo>
                    <a:pt x="861957" y="932909"/>
                    <a:pt x="865857" y="936809"/>
                    <a:pt x="869758" y="936809"/>
                  </a:cubicBezTo>
                  <a:cubicBezTo>
                    <a:pt x="873658" y="936809"/>
                    <a:pt x="877558" y="932909"/>
                    <a:pt x="877558" y="929009"/>
                  </a:cubicBezTo>
                  <a:cubicBezTo>
                    <a:pt x="881458" y="925108"/>
                    <a:pt x="877558" y="921208"/>
                    <a:pt x="869758" y="921208"/>
                  </a:cubicBezTo>
                  <a:close/>
                  <a:moveTo>
                    <a:pt x="869758" y="831502"/>
                  </a:moveTo>
                  <a:cubicBezTo>
                    <a:pt x="861957" y="831502"/>
                    <a:pt x="858057" y="835403"/>
                    <a:pt x="858057" y="843203"/>
                  </a:cubicBezTo>
                  <a:cubicBezTo>
                    <a:pt x="858057" y="851004"/>
                    <a:pt x="861957" y="854904"/>
                    <a:pt x="869758" y="854904"/>
                  </a:cubicBezTo>
                  <a:cubicBezTo>
                    <a:pt x="877558" y="854904"/>
                    <a:pt x="881458" y="851004"/>
                    <a:pt x="881458" y="843203"/>
                  </a:cubicBezTo>
                  <a:cubicBezTo>
                    <a:pt x="885359" y="839303"/>
                    <a:pt x="877558" y="831502"/>
                    <a:pt x="869758" y="831502"/>
                  </a:cubicBezTo>
                  <a:close/>
                </a:path>
              </a:pathLst>
            </a:custGeom>
            <a:solidFill>
              <a:srgbClr val="ACDAD4"/>
            </a:solidFill>
            <a:ln w="39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82" name="フリーフォーム: 図形 181">
              <a:extLst>
                <a:ext uri="{FF2B5EF4-FFF2-40B4-BE49-F238E27FC236}">
                  <a16:creationId xmlns:a16="http://schemas.microsoft.com/office/drawing/2014/main" id="{B3EBE821-65A1-4175-9645-12E50CD63375}"/>
                </a:ext>
              </a:extLst>
            </p:cNvPr>
            <p:cNvSpPr/>
            <p:nvPr/>
          </p:nvSpPr>
          <p:spPr>
            <a:xfrm rot="5400000">
              <a:off x="19281212" y="-3737687"/>
              <a:ext cx="1530363" cy="1891625"/>
            </a:xfrm>
            <a:custGeom>
              <a:avLst/>
              <a:gdLst>
                <a:gd name="connsiteX0" fmla="*/ 1311949 w 1530363"/>
                <a:gd name="connsiteY0" fmla="*/ 569438 h 1891625"/>
                <a:gd name="connsiteX1" fmla="*/ 1311949 w 1530363"/>
                <a:gd name="connsiteY1" fmla="*/ 421228 h 1891625"/>
                <a:gd name="connsiteX2" fmla="*/ 1233944 w 1530363"/>
                <a:gd name="connsiteY2" fmla="*/ 343223 h 1891625"/>
                <a:gd name="connsiteX3" fmla="*/ 1132537 w 1530363"/>
                <a:gd name="connsiteY3" fmla="*/ 343223 h 1891625"/>
                <a:gd name="connsiteX4" fmla="*/ 1132537 w 1530363"/>
                <a:gd name="connsiteY4" fmla="*/ 288619 h 1891625"/>
                <a:gd name="connsiteX5" fmla="*/ 1202742 w 1530363"/>
                <a:gd name="connsiteY5" fmla="*/ 288619 h 1891625"/>
                <a:gd name="connsiteX6" fmla="*/ 1280747 w 1530363"/>
                <a:gd name="connsiteY6" fmla="*/ 218415 h 1891625"/>
                <a:gd name="connsiteX7" fmla="*/ 1280747 w 1530363"/>
                <a:gd name="connsiteY7" fmla="*/ 78005 h 1891625"/>
                <a:gd name="connsiteX8" fmla="*/ 1202742 w 1530363"/>
                <a:gd name="connsiteY8" fmla="*/ 0 h 1891625"/>
                <a:gd name="connsiteX9" fmla="*/ 914123 w 1530363"/>
                <a:gd name="connsiteY9" fmla="*/ 0 h 1891625"/>
                <a:gd name="connsiteX10" fmla="*/ 836118 w 1530363"/>
                <a:gd name="connsiteY10" fmla="*/ 78005 h 1891625"/>
                <a:gd name="connsiteX11" fmla="*/ 836118 w 1530363"/>
                <a:gd name="connsiteY11" fmla="*/ 93607 h 1891625"/>
                <a:gd name="connsiteX12" fmla="*/ 153573 w 1530363"/>
                <a:gd name="connsiteY12" fmla="*/ 93607 h 1891625"/>
                <a:gd name="connsiteX13" fmla="*/ 24864 w 1530363"/>
                <a:gd name="connsiteY13" fmla="*/ 179412 h 1891625"/>
                <a:gd name="connsiteX14" fmla="*/ 1463 w 1530363"/>
                <a:gd name="connsiteY14" fmla="*/ 234016 h 1891625"/>
                <a:gd name="connsiteX15" fmla="*/ 13163 w 1530363"/>
                <a:gd name="connsiteY15" fmla="*/ 265218 h 1891625"/>
                <a:gd name="connsiteX16" fmla="*/ 63867 w 1530363"/>
                <a:gd name="connsiteY16" fmla="*/ 284719 h 1891625"/>
                <a:gd name="connsiteX17" fmla="*/ 95069 w 1530363"/>
                <a:gd name="connsiteY17" fmla="*/ 273018 h 1891625"/>
                <a:gd name="connsiteX18" fmla="*/ 118470 w 1530363"/>
                <a:gd name="connsiteY18" fmla="*/ 222315 h 1891625"/>
                <a:gd name="connsiteX19" fmla="*/ 153573 w 1530363"/>
                <a:gd name="connsiteY19" fmla="*/ 198913 h 1891625"/>
                <a:gd name="connsiteX20" fmla="*/ 828317 w 1530363"/>
                <a:gd name="connsiteY20" fmla="*/ 198913 h 1891625"/>
                <a:gd name="connsiteX21" fmla="*/ 828317 w 1530363"/>
                <a:gd name="connsiteY21" fmla="*/ 222315 h 1891625"/>
                <a:gd name="connsiteX22" fmla="*/ 906323 w 1530363"/>
                <a:gd name="connsiteY22" fmla="*/ 292519 h 1891625"/>
                <a:gd name="connsiteX23" fmla="*/ 976527 w 1530363"/>
                <a:gd name="connsiteY23" fmla="*/ 292519 h 1891625"/>
                <a:gd name="connsiteX24" fmla="*/ 976527 w 1530363"/>
                <a:gd name="connsiteY24" fmla="*/ 347123 h 1891625"/>
                <a:gd name="connsiteX25" fmla="*/ 875120 w 1530363"/>
                <a:gd name="connsiteY25" fmla="*/ 347123 h 1891625"/>
                <a:gd name="connsiteX26" fmla="*/ 797115 w 1530363"/>
                <a:gd name="connsiteY26" fmla="*/ 425129 h 1891625"/>
                <a:gd name="connsiteX27" fmla="*/ 797115 w 1530363"/>
                <a:gd name="connsiteY27" fmla="*/ 573338 h 1891625"/>
                <a:gd name="connsiteX28" fmla="*/ 574801 w 1530363"/>
                <a:gd name="connsiteY28" fmla="*/ 846356 h 1891625"/>
                <a:gd name="connsiteX29" fmla="*/ 574801 w 1530363"/>
                <a:gd name="connsiteY29" fmla="*/ 1856523 h 1891625"/>
                <a:gd name="connsiteX30" fmla="*/ 609903 w 1530363"/>
                <a:gd name="connsiteY30" fmla="*/ 1891625 h 1891625"/>
                <a:gd name="connsiteX31" fmla="*/ 1495262 w 1530363"/>
                <a:gd name="connsiteY31" fmla="*/ 1891625 h 1891625"/>
                <a:gd name="connsiteX32" fmla="*/ 1530364 w 1530363"/>
                <a:gd name="connsiteY32" fmla="*/ 1856523 h 1891625"/>
                <a:gd name="connsiteX33" fmla="*/ 1530364 w 1530363"/>
                <a:gd name="connsiteY33" fmla="*/ 846356 h 1891625"/>
                <a:gd name="connsiteX34" fmla="*/ 1311949 w 1530363"/>
                <a:gd name="connsiteY34" fmla="*/ 569438 h 1891625"/>
                <a:gd name="connsiteX35" fmla="*/ 1194941 w 1530363"/>
                <a:gd name="connsiteY35" fmla="*/ 421228 h 1891625"/>
                <a:gd name="connsiteX36" fmla="*/ 1202742 w 1530363"/>
                <a:gd name="connsiteY36" fmla="*/ 413428 h 1891625"/>
                <a:gd name="connsiteX37" fmla="*/ 1230044 w 1530363"/>
                <a:gd name="connsiteY37" fmla="*/ 413428 h 1891625"/>
                <a:gd name="connsiteX38" fmla="*/ 1237845 w 1530363"/>
                <a:gd name="connsiteY38" fmla="*/ 421228 h 1891625"/>
                <a:gd name="connsiteX39" fmla="*/ 1237845 w 1530363"/>
                <a:gd name="connsiteY39" fmla="*/ 553837 h 1891625"/>
                <a:gd name="connsiteX40" fmla="*/ 1230044 w 1530363"/>
                <a:gd name="connsiteY40" fmla="*/ 561638 h 1891625"/>
                <a:gd name="connsiteX41" fmla="*/ 1202742 w 1530363"/>
                <a:gd name="connsiteY41" fmla="*/ 561638 h 1891625"/>
                <a:gd name="connsiteX42" fmla="*/ 1194941 w 1530363"/>
                <a:gd name="connsiteY42" fmla="*/ 553837 h 1891625"/>
                <a:gd name="connsiteX43" fmla="*/ 1194941 w 1530363"/>
                <a:gd name="connsiteY43" fmla="*/ 421228 h 1891625"/>
                <a:gd name="connsiteX44" fmla="*/ 1152039 w 1530363"/>
                <a:gd name="connsiteY44" fmla="*/ 409527 h 1891625"/>
                <a:gd name="connsiteX45" fmla="*/ 1159839 w 1530363"/>
                <a:gd name="connsiteY45" fmla="*/ 417328 h 1891625"/>
                <a:gd name="connsiteX46" fmla="*/ 1159839 w 1530363"/>
                <a:gd name="connsiteY46" fmla="*/ 549937 h 1891625"/>
                <a:gd name="connsiteX47" fmla="*/ 1152039 w 1530363"/>
                <a:gd name="connsiteY47" fmla="*/ 557737 h 1891625"/>
                <a:gd name="connsiteX48" fmla="*/ 1120837 w 1530363"/>
                <a:gd name="connsiteY48" fmla="*/ 557737 h 1891625"/>
                <a:gd name="connsiteX49" fmla="*/ 1113036 w 1530363"/>
                <a:gd name="connsiteY49" fmla="*/ 549937 h 1891625"/>
                <a:gd name="connsiteX50" fmla="*/ 1113036 w 1530363"/>
                <a:gd name="connsiteY50" fmla="*/ 421228 h 1891625"/>
                <a:gd name="connsiteX51" fmla="*/ 1120837 w 1530363"/>
                <a:gd name="connsiteY51" fmla="*/ 413428 h 1891625"/>
                <a:gd name="connsiteX52" fmla="*/ 1152039 w 1530363"/>
                <a:gd name="connsiteY52" fmla="*/ 413428 h 1891625"/>
                <a:gd name="connsiteX53" fmla="*/ 898522 w 1530363"/>
                <a:gd name="connsiteY53" fmla="*/ 226215 h 1891625"/>
                <a:gd name="connsiteX54" fmla="*/ 898522 w 1530363"/>
                <a:gd name="connsiteY54" fmla="*/ 226215 h 1891625"/>
                <a:gd name="connsiteX55" fmla="*/ 898522 w 1530363"/>
                <a:gd name="connsiteY55" fmla="*/ 66304 h 1891625"/>
                <a:gd name="connsiteX56" fmla="*/ 1206642 w 1530363"/>
                <a:gd name="connsiteY56" fmla="*/ 66304 h 1891625"/>
                <a:gd name="connsiteX57" fmla="*/ 1206642 w 1530363"/>
                <a:gd name="connsiteY57" fmla="*/ 226215 h 1891625"/>
                <a:gd name="connsiteX58" fmla="*/ 898522 w 1530363"/>
                <a:gd name="connsiteY58" fmla="*/ 226215 h 1891625"/>
                <a:gd name="connsiteX59" fmla="*/ 1062333 w 1530363"/>
                <a:gd name="connsiteY59" fmla="*/ 343223 h 1891625"/>
                <a:gd name="connsiteX60" fmla="*/ 1054532 w 1530363"/>
                <a:gd name="connsiteY60" fmla="*/ 335422 h 1891625"/>
                <a:gd name="connsiteX61" fmla="*/ 1054532 w 1530363"/>
                <a:gd name="connsiteY61" fmla="*/ 300320 h 1891625"/>
                <a:gd name="connsiteX62" fmla="*/ 1062333 w 1530363"/>
                <a:gd name="connsiteY62" fmla="*/ 292519 h 1891625"/>
                <a:gd name="connsiteX63" fmla="*/ 1093535 w 1530363"/>
                <a:gd name="connsiteY63" fmla="*/ 292519 h 1891625"/>
                <a:gd name="connsiteX64" fmla="*/ 1101336 w 1530363"/>
                <a:gd name="connsiteY64" fmla="*/ 300320 h 1891625"/>
                <a:gd name="connsiteX65" fmla="*/ 1101336 w 1530363"/>
                <a:gd name="connsiteY65" fmla="*/ 335422 h 1891625"/>
                <a:gd name="connsiteX66" fmla="*/ 1093535 w 1530363"/>
                <a:gd name="connsiteY66" fmla="*/ 343223 h 1891625"/>
                <a:gd name="connsiteX67" fmla="*/ 1062333 w 1530363"/>
                <a:gd name="connsiteY67" fmla="*/ 343223 h 1891625"/>
                <a:gd name="connsiteX68" fmla="*/ 1077934 w 1530363"/>
                <a:gd name="connsiteY68" fmla="*/ 421228 h 1891625"/>
                <a:gd name="connsiteX69" fmla="*/ 1077934 w 1530363"/>
                <a:gd name="connsiteY69" fmla="*/ 553837 h 1891625"/>
                <a:gd name="connsiteX70" fmla="*/ 1070133 w 1530363"/>
                <a:gd name="connsiteY70" fmla="*/ 561638 h 1891625"/>
                <a:gd name="connsiteX71" fmla="*/ 1038931 w 1530363"/>
                <a:gd name="connsiteY71" fmla="*/ 561638 h 1891625"/>
                <a:gd name="connsiteX72" fmla="*/ 1031131 w 1530363"/>
                <a:gd name="connsiteY72" fmla="*/ 553837 h 1891625"/>
                <a:gd name="connsiteX73" fmla="*/ 1031131 w 1530363"/>
                <a:gd name="connsiteY73" fmla="*/ 421228 h 1891625"/>
                <a:gd name="connsiteX74" fmla="*/ 1038931 w 1530363"/>
                <a:gd name="connsiteY74" fmla="*/ 413428 h 1891625"/>
                <a:gd name="connsiteX75" fmla="*/ 1070133 w 1530363"/>
                <a:gd name="connsiteY75" fmla="*/ 413428 h 1891625"/>
                <a:gd name="connsiteX76" fmla="*/ 1077934 w 1530363"/>
                <a:gd name="connsiteY76" fmla="*/ 421228 h 1891625"/>
                <a:gd name="connsiteX77" fmla="*/ 945325 w 1530363"/>
                <a:gd name="connsiteY77" fmla="*/ 421228 h 1891625"/>
                <a:gd name="connsiteX78" fmla="*/ 953126 w 1530363"/>
                <a:gd name="connsiteY78" fmla="*/ 413428 h 1891625"/>
                <a:gd name="connsiteX79" fmla="*/ 984328 w 1530363"/>
                <a:gd name="connsiteY79" fmla="*/ 413428 h 1891625"/>
                <a:gd name="connsiteX80" fmla="*/ 992128 w 1530363"/>
                <a:gd name="connsiteY80" fmla="*/ 421228 h 1891625"/>
                <a:gd name="connsiteX81" fmla="*/ 992128 w 1530363"/>
                <a:gd name="connsiteY81" fmla="*/ 553837 h 1891625"/>
                <a:gd name="connsiteX82" fmla="*/ 984328 w 1530363"/>
                <a:gd name="connsiteY82" fmla="*/ 561638 h 1891625"/>
                <a:gd name="connsiteX83" fmla="*/ 953126 w 1530363"/>
                <a:gd name="connsiteY83" fmla="*/ 561638 h 1891625"/>
                <a:gd name="connsiteX84" fmla="*/ 945325 w 1530363"/>
                <a:gd name="connsiteY84" fmla="*/ 553837 h 1891625"/>
                <a:gd name="connsiteX85" fmla="*/ 945325 w 1530363"/>
                <a:gd name="connsiteY85" fmla="*/ 421228 h 1891625"/>
                <a:gd name="connsiteX86" fmla="*/ 867320 w 1530363"/>
                <a:gd name="connsiteY86" fmla="*/ 421228 h 1891625"/>
                <a:gd name="connsiteX87" fmla="*/ 875120 w 1530363"/>
                <a:gd name="connsiteY87" fmla="*/ 413428 h 1891625"/>
                <a:gd name="connsiteX88" fmla="*/ 898522 w 1530363"/>
                <a:gd name="connsiteY88" fmla="*/ 413428 h 1891625"/>
                <a:gd name="connsiteX89" fmla="*/ 906323 w 1530363"/>
                <a:gd name="connsiteY89" fmla="*/ 421228 h 1891625"/>
                <a:gd name="connsiteX90" fmla="*/ 906323 w 1530363"/>
                <a:gd name="connsiteY90" fmla="*/ 553837 h 1891625"/>
                <a:gd name="connsiteX91" fmla="*/ 898522 w 1530363"/>
                <a:gd name="connsiteY91" fmla="*/ 561638 h 1891625"/>
                <a:gd name="connsiteX92" fmla="*/ 875120 w 1530363"/>
                <a:gd name="connsiteY92" fmla="*/ 561638 h 1891625"/>
                <a:gd name="connsiteX93" fmla="*/ 867320 w 1530363"/>
                <a:gd name="connsiteY93" fmla="*/ 553837 h 1891625"/>
                <a:gd name="connsiteX94" fmla="*/ 867320 w 1530363"/>
                <a:gd name="connsiteY94" fmla="*/ 421228 h 1891625"/>
                <a:gd name="connsiteX95" fmla="*/ 1280747 w 1530363"/>
                <a:gd name="connsiteY95" fmla="*/ 1322188 h 1891625"/>
                <a:gd name="connsiteX96" fmla="*/ 1128637 w 1530363"/>
                <a:gd name="connsiteY96" fmla="*/ 1322188 h 1891625"/>
                <a:gd name="connsiteX97" fmla="*/ 1128637 w 1530363"/>
                <a:gd name="connsiteY97" fmla="*/ 1474298 h 1891625"/>
                <a:gd name="connsiteX98" fmla="*/ 980427 w 1530363"/>
                <a:gd name="connsiteY98" fmla="*/ 1474298 h 1891625"/>
                <a:gd name="connsiteX99" fmla="*/ 980427 w 1530363"/>
                <a:gd name="connsiteY99" fmla="*/ 1322188 h 1891625"/>
                <a:gd name="connsiteX100" fmla="*/ 828317 w 1530363"/>
                <a:gd name="connsiteY100" fmla="*/ 1322188 h 1891625"/>
                <a:gd name="connsiteX101" fmla="*/ 828317 w 1530363"/>
                <a:gd name="connsiteY101" fmla="*/ 1173978 h 1891625"/>
                <a:gd name="connsiteX102" fmla="*/ 980427 w 1530363"/>
                <a:gd name="connsiteY102" fmla="*/ 1173978 h 1891625"/>
                <a:gd name="connsiteX103" fmla="*/ 980427 w 1530363"/>
                <a:gd name="connsiteY103" fmla="*/ 1021868 h 1891625"/>
                <a:gd name="connsiteX104" fmla="*/ 1128637 w 1530363"/>
                <a:gd name="connsiteY104" fmla="*/ 1021868 h 1891625"/>
                <a:gd name="connsiteX105" fmla="*/ 1128637 w 1530363"/>
                <a:gd name="connsiteY105" fmla="*/ 1173978 h 1891625"/>
                <a:gd name="connsiteX106" fmla="*/ 1280747 w 1530363"/>
                <a:gd name="connsiteY106" fmla="*/ 1173978 h 1891625"/>
                <a:gd name="connsiteX107" fmla="*/ 1280747 w 1530363"/>
                <a:gd name="connsiteY107" fmla="*/ 1322188 h 1891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</a:cxnLst>
              <a:rect l="l" t="t" r="r" b="b"/>
              <a:pathLst>
                <a:path w="1530363" h="1891625">
                  <a:moveTo>
                    <a:pt x="1311949" y="569438"/>
                  </a:moveTo>
                  <a:lnTo>
                    <a:pt x="1311949" y="421228"/>
                  </a:lnTo>
                  <a:cubicBezTo>
                    <a:pt x="1311949" y="378325"/>
                    <a:pt x="1276847" y="343223"/>
                    <a:pt x="1233944" y="343223"/>
                  </a:cubicBezTo>
                  <a:lnTo>
                    <a:pt x="1132537" y="343223"/>
                  </a:lnTo>
                  <a:lnTo>
                    <a:pt x="1132537" y="288619"/>
                  </a:lnTo>
                  <a:lnTo>
                    <a:pt x="1202742" y="288619"/>
                  </a:lnTo>
                  <a:cubicBezTo>
                    <a:pt x="1245645" y="288619"/>
                    <a:pt x="1280747" y="261317"/>
                    <a:pt x="1280747" y="218415"/>
                  </a:cubicBezTo>
                  <a:lnTo>
                    <a:pt x="1280747" y="78005"/>
                  </a:lnTo>
                  <a:cubicBezTo>
                    <a:pt x="1280747" y="35103"/>
                    <a:pt x="1245645" y="0"/>
                    <a:pt x="1202742" y="0"/>
                  </a:cubicBezTo>
                  <a:lnTo>
                    <a:pt x="914123" y="0"/>
                  </a:lnTo>
                  <a:cubicBezTo>
                    <a:pt x="871220" y="0"/>
                    <a:pt x="836118" y="35103"/>
                    <a:pt x="836118" y="78005"/>
                  </a:cubicBezTo>
                  <a:lnTo>
                    <a:pt x="836118" y="93607"/>
                  </a:lnTo>
                  <a:lnTo>
                    <a:pt x="153573" y="93607"/>
                  </a:lnTo>
                  <a:cubicBezTo>
                    <a:pt x="98969" y="93607"/>
                    <a:pt x="48266" y="128709"/>
                    <a:pt x="24864" y="179412"/>
                  </a:cubicBezTo>
                  <a:lnTo>
                    <a:pt x="1463" y="234016"/>
                  </a:lnTo>
                  <a:cubicBezTo>
                    <a:pt x="-2438" y="245716"/>
                    <a:pt x="1463" y="261317"/>
                    <a:pt x="13163" y="265218"/>
                  </a:cubicBezTo>
                  <a:lnTo>
                    <a:pt x="63867" y="284719"/>
                  </a:lnTo>
                  <a:cubicBezTo>
                    <a:pt x="75568" y="288619"/>
                    <a:pt x="91169" y="284719"/>
                    <a:pt x="95069" y="273018"/>
                  </a:cubicBezTo>
                  <a:lnTo>
                    <a:pt x="118470" y="222315"/>
                  </a:lnTo>
                  <a:cubicBezTo>
                    <a:pt x="122371" y="210614"/>
                    <a:pt x="137972" y="198913"/>
                    <a:pt x="153573" y="198913"/>
                  </a:cubicBezTo>
                  <a:lnTo>
                    <a:pt x="828317" y="198913"/>
                  </a:lnTo>
                  <a:lnTo>
                    <a:pt x="828317" y="222315"/>
                  </a:lnTo>
                  <a:cubicBezTo>
                    <a:pt x="828317" y="265218"/>
                    <a:pt x="863420" y="292519"/>
                    <a:pt x="906323" y="292519"/>
                  </a:cubicBezTo>
                  <a:lnTo>
                    <a:pt x="976527" y="292519"/>
                  </a:lnTo>
                  <a:lnTo>
                    <a:pt x="976527" y="347123"/>
                  </a:lnTo>
                  <a:lnTo>
                    <a:pt x="875120" y="347123"/>
                  </a:lnTo>
                  <a:cubicBezTo>
                    <a:pt x="832218" y="347123"/>
                    <a:pt x="797115" y="382225"/>
                    <a:pt x="797115" y="425129"/>
                  </a:cubicBezTo>
                  <a:lnTo>
                    <a:pt x="797115" y="573338"/>
                  </a:lnTo>
                  <a:cubicBezTo>
                    <a:pt x="672307" y="600640"/>
                    <a:pt x="574801" y="713747"/>
                    <a:pt x="574801" y="846356"/>
                  </a:cubicBezTo>
                  <a:lnTo>
                    <a:pt x="574801" y="1856523"/>
                  </a:lnTo>
                  <a:cubicBezTo>
                    <a:pt x="574801" y="1876025"/>
                    <a:pt x="590402" y="1891625"/>
                    <a:pt x="609903" y="1891625"/>
                  </a:cubicBezTo>
                  <a:lnTo>
                    <a:pt x="1495262" y="1891625"/>
                  </a:lnTo>
                  <a:cubicBezTo>
                    <a:pt x="1514763" y="1891625"/>
                    <a:pt x="1530364" y="1876025"/>
                    <a:pt x="1530364" y="1856523"/>
                  </a:cubicBezTo>
                  <a:lnTo>
                    <a:pt x="1530364" y="846356"/>
                  </a:lnTo>
                  <a:cubicBezTo>
                    <a:pt x="1530364" y="705947"/>
                    <a:pt x="1436758" y="592839"/>
                    <a:pt x="1311949" y="569438"/>
                  </a:cubicBezTo>
                  <a:close/>
                  <a:moveTo>
                    <a:pt x="1194941" y="421228"/>
                  </a:moveTo>
                  <a:cubicBezTo>
                    <a:pt x="1194941" y="417328"/>
                    <a:pt x="1198842" y="413428"/>
                    <a:pt x="1202742" y="413428"/>
                  </a:cubicBezTo>
                  <a:lnTo>
                    <a:pt x="1230044" y="413428"/>
                  </a:lnTo>
                  <a:cubicBezTo>
                    <a:pt x="1233944" y="413428"/>
                    <a:pt x="1237845" y="417328"/>
                    <a:pt x="1237845" y="421228"/>
                  </a:cubicBezTo>
                  <a:lnTo>
                    <a:pt x="1237845" y="553837"/>
                  </a:lnTo>
                  <a:cubicBezTo>
                    <a:pt x="1237845" y="557737"/>
                    <a:pt x="1233944" y="561638"/>
                    <a:pt x="1230044" y="561638"/>
                  </a:cubicBezTo>
                  <a:lnTo>
                    <a:pt x="1202742" y="561638"/>
                  </a:lnTo>
                  <a:cubicBezTo>
                    <a:pt x="1198842" y="561638"/>
                    <a:pt x="1194941" y="557737"/>
                    <a:pt x="1194941" y="553837"/>
                  </a:cubicBezTo>
                  <a:lnTo>
                    <a:pt x="1194941" y="421228"/>
                  </a:lnTo>
                  <a:close/>
                  <a:moveTo>
                    <a:pt x="1152039" y="409527"/>
                  </a:moveTo>
                  <a:cubicBezTo>
                    <a:pt x="1155939" y="409527"/>
                    <a:pt x="1159839" y="413428"/>
                    <a:pt x="1159839" y="417328"/>
                  </a:cubicBezTo>
                  <a:lnTo>
                    <a:pt x="1159839" y="549937"/>
                  </a:lnTo>
                  <a:cubicBezTo>
                    <a:pt x="1159839" y="553837"/>
                    <a:pt x="1155939" y="557737"/>
                    <a:pt x="1152039" y="557737"/>
                  </a:cubicBezTo>
                  <a:lnTo>
                    <a:pt x="1120837" y="557737"/>
                  </a:lnTo>
                  <a:cubicBezTo>
                    <a:pt x="1116936" y="557737"/>
                    <a:pt x="1113036" y="553837"/>
                    <a:pt x="1113036" y="549937"/>
                  </a:cubicBezTo>
                  <a:lnTo>
                    <a:pt x="1113036" y="421228"/>
                  </a:lnTo>
                  <a:cubicBezTo>
                    <a:pt x="1113036" y="417328"/>
                    <a:pt x="1116936" y="413428"/>
                    <a:pt x="1120837" y="413428"/>
                  </a:cubicBezTo>
                  <a:lnTo>
                    <a:pt x="1152039" y="413428"/>
                  </a:lnTo>
                  <a:close/>
                  <a:moveTo>
                    <a:pt x="898522" y="226215"/>
                  </a:moveTo>
                  <a:cubicBezTo>
                    <a:pt x="898522" y="226215"/>
                    <a:pt x="898522" y="226215"/>
                    <a:pt x="898522" y="226215"/>
                  </a:cubicBezTo>
                  <a:lnTo>
                    <a:pt x="898522" y="66304"/>
                  </a:lnTo>
                  <a:lnTo>
                    <a:pt x="1206642" y="66304"/>
                  </a:lnTo>
                  <a:lnTo>
                    <a:pt x="1206642" y="226215"/>
                  </a:lnTo>
                  <a:lnTo>
                    <a:pt x="898522" y="226215"/>
                  </a:lnTo>
                  <a:close/>
                  <a:moveTo>
                    <a:pt x="1062333" y="343223"/>
                  </a:moveTo>
                  <a:cubicBezTo>
                    <a:pt x="1058432" y="343223"/>
                    <a:pt x="1054532" y="339322"/>
                    <a:pt x="1054532" y="335422"/>
                  </a:cubicBezTo>
                  <a:lnTo>
                    <a:pt x="1054532" y="300320"/>
                  </a:lnTo>
                  <a:cubicBezTo>
                    <a:pt x="1054532" y="296420"/>
                    <a:pt x="1058432" y="292519"/>
                    <a:pt x="1062333" y="292519"/>
                  </a:cubicBezTo>
                  <a:lnTo>
                    <a:pt x="1093535" y="292519"/>
                  </a:lnTo>
                  <a:cubicBezTo>
                    <a:pt x="1097435" y="292519"/>
                    <a:pt x="1101336" y="296420"/>
                    <a:pt x="1101336" y="300320"/>
                  </a:cubicBezTo>
                  <a:lnTo>
                    <a:pt x="1101336" y="335422"/>
                  </a:lnTo>
                  <a:cubicBezTo>
                    <a:pt x="1101336" y="339322"/>
                    <a:pt x="1097435" y="343223"/>
                    <a:pt x="1093535" y="343223"/>
                  </a:cubicBezTo>
                  <a:lnTo>
                    <a:pt x="1062333" y="343223"/>
                  </a:lnTo>
                  <a:close/>
                  <a:moveTo>
                    <a:pt x="1077934" y="421228"/>
                  </a:moveTo>
                  <a:lnTo>
                    <a:pt x="1077934" y="553837"/>
                  </a:lnTo>
                  <a:cubicBezTo>
                    <a:pt x="1077934" y="557737"/>
                    <a:pt x="1074034" y="561638"/>
                    <a:pt x="1070133" y="561638"/>
                  </a:cubicBezTo>
                  <a:lnTo>
                    <a:pt x="1038931" y="561638"/>
                  </a:lnTo>
                  <a:cubicBezTo>
                    <a:pt x="1035031" y="561638"/>
                    <a:pt x="1031131" y="557737"/>
                    <a:pt x="1031131" y="553837"/>
                  </a:cubicBezTo>
                  <a:lnTo>
                    <a:pt x="1031131" y="421228"/>
                  </a:lnTo>
                  <a:cubicBezTo>
                    <a:pt x="1031131" y="417328"/>
                    <a:pt x="1035031" y="413428"/>
                    <a:pt x="1038931" y="413428"/>
                  </a:cubicBezTo>
                  <a:lnTo>
                    <a:pt x="1070133" y="413428"/>
                  </a:lnTo>
                  <a:cubicBezTo>
                    <a:pt x="1074034" y="409527"/>
                    <a:pt x="1077934" y="413428"/>
                    <a:pt x="1077934" y="421228"/>
                  </a:cubicBezTo>
                  <a:close/>
                  <a:moveTo>
                    <a:pt x="945325" y="421228"/>
                  </a:moveTo>
                  <a:cubicBezTo>
                    <a:pt x="945325" y="417328"/>
                    <a:pt x="949225" y="413428"/>
                    <a:pt x="953126" y="413428"/>
                  </a:cubicBezTo>
                  <a:lnTo>
                    <a:pt x="984328" y="413428"/>
                  </a:lnTo>
                  <a:cubicBezTo>
                    <a:pt x="988228" y="413428"/>
                    <a:pt x="992128" y="417328"/>
                    <a:pt x="992128" y="421228"/>
                  </a:cubicBezTo>
                  <a:lnTo>
                    <a:pt x="992128" y="553837"/>
                  </a:lnTo>
                  <a:cubicBezTo>
                    <a:pt x="992128" y="557737"/>
                    <a:pt x="988228" y="561638"/>
                    <a:pt x="984328" y="561638"/>
                  </a:cubicBezTo>
                  <a:lnTo>
                    <a:pt x="953126" y="561638"/>
                  </a:lnTo>
                  <a:cubicBezTo>
                    <a:pt x="949225" y="561638"/>
                    <a:pt x="945325" y="557737"/>
                    <a:pt x="945325" y="553837"/>
                  </a:cubicBezTo>
                  <a:lnTo>
                    <a:pt x="945325" y="421228"/>
                  </a:lnTo>
                  <a:close/>
                  <a:moveTo>
                    <a:pt x="867320" y="421228"/>
                  </a:moveTo>
                  <a:cubicBezTo>
                    <a:pt x="867320" y="417328"/>
                    <a:pt x="871220" y="413428"/>
                    <a:pt x="875120" y="413428"/>
                  </a:cubicBezTo>
                  <a:lnTo>
                    <a:pt x="898522" y="413428"/>
                  </a:lnTo>
                  <a:cubicBezTo>
                    <a:pt x="902422" y="413428"/>
                    <a:pt x="906323" y="417328"/>
                    <a:pt x="906323" y="421228"/>
                  </a:cubicBezTo>
                  <a:lnTo>
                    <a:pt x="906323" y="553837"/>
                  </a:lnTo>
                  <a:cubicBezTo>
                    <a:pt x="906323" y="557737"/>
                    <a:pt x="902422" y="561638"/>
                    <a:pt x="898522" y="561638"/>
                  </a:cubicBezTo>
                  <a:lnTo>
                    <a:pt x="875120" y="561638"/>
                  </a:lnTo>
                  <a:cubicBezTo>
                    <a:pt x="871220" y="561638"/>
                    <a:pt x="867320" y="557737"/>
                    <a:pt x="867320" y="553837"/>
                  </a:cubicBezTo>
                  <a:lnTo>
                    <a:pt x="867320" y="421228"/>
                  </a:lnTo>
                  <a:close/>
                  <a:moveTo>
                    <a:pt x="1280747" y="1322188"/>
                  </a:moveTo>
                  <a:lnTo>
                    <a:pt x="1128637" y="1322188"/>
                  </a:lnTo>
                  <a:lnTo>
                    <a:pt x="1128637" y="1474298"/>
                  </a:lnTo>
                  <a:lnTo>
                    <a:pt x="980427" y="1474298"/>
                  </a:lnTo>
                  <a:lnTo>
                    <a:pt x="980427" y="1322188"/>
                  </a:lnTo>
                  <a:lnTo>
                    <a:pt x="828317" y="1322188"/>
                  </a:lnTo>
                  <a:lnTo>
                    <a:pt x="828317" y="1173978"/>
                  </a:lnTo>
                  <a:lnTo>
                    <a:pt x="980427" y="1173978"/>
                  </a:lnTo>
                  <a:lnTo>
                    <a:pt x="980427" y="1021868"/>
                  </a:lnTo>
                  <a:lnTo>
                    <a:pt x="1128637" y="1021868"/>
                  </a:lnTo>
                  <a:lnTo>
                    <a:pt x="1128637" y="1173978"/>
                  </a:lnTo>
                  <a:lnTo>
                    <a:pt x="1280747" y="1173978"/>
                  </a:lnTo>
                  <a:lnTo>
                    <a:pt x="1280747" y="1322188"/>
                  </a:lnTo>
                  <a:close/>
                </a:path>
              </a:pathLst>
            </a:custGeom>
            <a:solidFill>
              <a:srgbClr val="46B29C"/>
            </a:solidFill>
            <a:ln w="39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83" name="フリーフォーム: 図形 182">
              <a:extLst>
                <a:ext uri="{FF2B5EF4-FFF2-40B4-BE49-F238E27FC236}">
                  <a16:creationId xmlns:a16="http://schemas.microsoft.com/office/drawing/2014/main" id="{BA5913F9-5000-4106-8323-35185DFE3BC4}"/>
                </a:ext>
              </a:extLst>
            </p:cNvPr>
            <p:cNvSpPr/>
            <p:nvPr/>
          </p:nvSpPr>
          <p:spPr>
            <a:xfrm rot="5400000">
              <a:off x="19259105" y="-5005102"/>
              <a:ext cx="2600346" cy="2667776"/>
            </a:xfrm>
            <a:custGeom>
              <a:avLst/>
              <a:gdLst>
                <a:gd name="connsiteX0" fmla="*/ 1735615 w 2600346"/>
                <a:gd name="connsiteY0" fmla="*/ 1965730 h 2667776"/>
                <a:gd name="connsiteX1" fmla="*/ 1571804 w 2600346"/>
                <a:gd name="connsiteY1" fmla="*/ 1989132 h 2667776"/>
                <a:gd name="connsiteX2" fmla="*/ 1411893 w 2600346"/>
                <a:gd name="connsiteY2" fmla="*/ 2082738 h 2667776"/>
                <a:gd name="connsiteX3" fmla="*/ 1404093 w 2600346"/>
                <a:gd name="connsiteY3" fmla="*/ 2082738 h 2667776"/>
                <a:gd name="connsiteX4" fmla="*/ 1396292 w 2600346"/>
                <a:gd name="connsiteY4" fmla="*/ 2074938 h 2667776"/>
                <a:gd name="connsiteX5" fmla="*/ 1326088 w 2600346"/>
                <a:gd name="connsiteY5" fmla="*/ 1996933 h 2667776"/>
                <a:gd name="connsiteX6" fmla="*/ 1255883 w 2600346"/>
                <a:gd name="connsiteY6" fmla="*/ 1981331 h 2667776"/>
                <a:gd name="connsiteX7" fmla="*/ 932162 w 2600346"/>
                <a:gd name="connsiteY7" fmla="*/ 1981331 h 2667776"/>
                <a:gd name="connsiteX8" fmla="*/ 893159 w 2600346"/>
                <a:gd name="connsiteY8" fmla="*/ 1969631 h 2667776"/>
                <a:gd name="connsiteX9" fmla="*/ 585039 w 2600346"/>
                <a:gd name="connsiteY9" fmla="*/ 1809720 h 2667776"/>
                <a:gd name="connsiteX10" fmla="*/ 456330 w 2600346"/>
                <a:gd name="connsiteY10" fmla="*/ 1778518 h 2667776"/>
                <a:gd name="connsiteX11" fmla="*/ 42903 w 2600346"/>
                <a:gd name="connsiteY11" fmla="*/ 1778518 h 2667776"/>
                <a:gd name="connsiteX12" fmla="*/ 3900 w 2600346"/>
                <a:gd name="connsiteY12" fmla="*/ 1821421 h 2667776"/>
                <a:gd name="connsiteX13" fmla="*/ 46803 w 2600346"/>
                <a:gd name="connsiteY13" fmla="*/ 1860423 h 2667776"/>
                <a:gd name="connsiteX14" fmla="*/ 46803 w 2600346"/>
                <a:gd name="connsiteY14" fmla="*/ 1860423 h 2667776"/>
                <a:gd name="connsiteX15" fmla="*/ 460230 w 2600346"/>
                <a:gd name="connsiteY15" fmla="*/ 1860423 h 2667776"/>
                <a:gd name="connsiteX16" fmla="*/ 549936 w 2600346"/>
                <a:gd name="connsiteY16" fmla="*/ 1883825 h 2667776"/>
                <a:gd name="connsiteX17" fmla="*/ 858057 w 2600346"/>
                <a:gd name="connsiteY17" fmla="*/ 2043736 h 2667776"/>
                <a:gd name="connsiteX18" fmla="*/ 936062 w 2600346"/>
                <a:gd name="connsiteY18" fmla="*/ 2063237 h 2667776"/>
                <a:gd name="connsiteX19" fmla="*/ 1259783 w 2600346"/>
                <a:gd name="connsiteY19" fmla="*/ 2063237 h 2667776"/>
                <a:gd name="connsiteX20" fmla="*/ 1294886 w 2600346"/>
                <a:gd name="connsiteY20" fmla="*/ 2071037 h 2667776"/>
                <a:gd name="connsiteX21" fmla="*/ 1333888 w 2600346"/>
                <a:gd name="connsiteY21" fmla="*/ 2137342 h 2667776"/>
                <a:gd name="connsiteX22" fmla="*/ 1259783 w 2600346"/>
                <a:gd name="connsiteY22" fmla="*/ 2203646 h 2667776"/>
                <a:gd name="connsiteX23" fmla="*/ 811254 w 2600346"/>
                <a:gd name="connsiteY23" fmla="*/ 2203646 h 2667776"/>
                <a:gd name="connsiteX24" fmla="*/ 783952 w 2600346"/>
                <a:gd name="connsiteY24" fmla="*/ 2215347 h 2667776"/>
                <a:gd name="connsiteX25" fmla="*/ 772251 w 2600346"/>
                <a:gd name="connsiteY25" fmla="*/ 2242649 h 2667776"/>
                <a:gd name="connsiteX26" fmla="*/ 783952 w 2600346"/>
                <a:gd name="connsiteY26" fmla="*/ 2269951 h 2667776"/>
                <a:gd name="connsiteX27" fmla="*/ 811254 w 2600346"/>
                <a:gd name="connsiteY27" fmla="*/ 2281652 h 2667776"/>
                <a:gd name="connsiteX28" fmla="*/ 811254 w 2600346"/>
                <a:gd name="connsiteY28" fmla="*/ 2281652 h 2667776"/>
                <a:gd name="connsiteX29" fmla="*/ 861957 w 2600346"/>
                <a:gd name="connsiteY29" fmla="*/ 2281652 h 2667776"/>
                <a:gd name="connsiteX30" fmla="*/ 861957 w 2600346"/>
                <a:gd name="connsiteY30" fmla="*/ 2281652 h 2667776"/>
                <a:gd name="connsiteX31" fmla="*/ 920461 w 2600346"/>
                <a:gd name="connsiteY31" fmla="*/ 2297252 h 2667776"/>
                <a:gd name="connsiteX32" fmla="*/ 982865 w 2600346"/>
                <a:gd name="connsiteY32" fmla="*/ 2332354 h 2667776"/>
                <a:gd name="connsiteX33" fmla="*/ 1131075 w 2600346"/>
                <a:gd name="connsiteY33" fmla="*/ 2332354 h 2667776"/>
                <a:gd name="connsiteX34" fmla="*/ 1197379 w 2600346"/>
                <a:gd name="connsiteY34" fmla="*/ 2293352 h 2667776"/>
                <a:gd name="connsiteX35" fmla="*/ 1248083 w 2600346"/>
                <a:gd name="connsiteY35" fmla="*/ 2277751 h 2667776"/>
                <a:gd name="connsiteX36" fmla="*/ 1255883 w 2600346"/>
                <a:gd name="connsiteY36" fmla="*/ 2277751 h 2667776"/>
                <a:gd name="connsiteX37" fmla="*/ 1392392 w 2600346"/>
                <a:gd name="connsiteY37" fmla="*/ 2191946 h 2667776"/>
                <a:gd name="connsiteX38" fmla="*/ 1419694 w 2600346"/>
                <a:gd name="connsiteY38" fmla="*/ 2160743 h 2667776"/>
                <a:gd name="connsiteX39" fmla="*/ 1610807 w 2600346"/>
                <a:gd name="connsiteY39" fmla="*/ 2051536 h 2667776"/>
                <a:gd name="connsiteX40" fmla="*/ 1708313 w 2600346"/>
                <a:gd name="connsiteY40" fmla="*/ 2035935 h 2667776"/>
                <a:gd name="connsiteX41" fmla="*/ 1755116 w 2600346"/>
                <a:gd name="connsiteY41" fmla="*/ 2055436 h 2667776"/>
                <a:gd name="connsiteX42" fmla="*/ 1762917 w 2600346"/>
                <a:gd name="connsiteY42" fmla="*/ 2071037 h 2667776"/>
                <a:gd name="connsiteX43" fmla="*/ 1755116 w 2600346"/>
                <a:gd name="connsiteY43" fmla="*/ 2086639 h 2667776"/>
                <a:gd name="connsiteX44" fmla="*/ 1017967 w 2600346"/>
                <a:gd name="connsiteY44" fmla="*/ 2566370 h 2667776"/>
                <a:gd name="connsiteX45" fmla="*/ 912660 w 2600346"/>
                <a:gd name="connsiteY45" fmla="*/ 2574171 h 2667776"/>
                <a:gd name="connsiteX46" fmla="*/ 265218 w 2600346"/>
                <a:gd name="connsiteY46" fmla="*/ 2250449 h 2667776"/>
                <a:gd name="connsiteX47" fmla="*/ 81905 w 2600346"/>
                <a:gd name="connsiteY47" fmla="*/ 2207546 h 2667776"/>
                <a:gd name="connsiteX48" fmla="*/ 39003 w 2600346"/>
                <a:gd name="connsiteY48" fmla="*/ 2207546 h 2667776"/>
                <a:gd name="connsiteX49" fmla="*/ 0 w 2600346"/>
                <a:gd name="connsiteY49" fmla="*/ 2250449 h 2667776"/>
                <a:gd name="connsiteX50" fmla="*/ 42903 w 2600346"/>
                <a:gd name="connsiteY50" fmla="*/ 2289452 h 2667776"/>
                <a:gd name="connsiteX51" fmla="*/ 42903 w 2600346"/>
                <a:gd name="connsiteY51" fmla="*/ 2289452 h 2667776"/>
                <a:gd name="connsiteX52" fmla="*/ 85806 w 2600346"/>
                <a:gd name="connsiteY52" fmla="*/ 2289452 h 2667776"/>
                <a:gd name="connsiteX53" fmla="*/ 230115 w 2600346"/>
                <a:gd name="connsiteY53" fmla="*/ 2324554 h 2667776"/>
                <a:gd name="connsiteX54" fmla="*/ 877558 w 2600346"/>
                <a:gd name="connsiteY54" fmla="*/ 2648276 h 2667776"/>
                <a:gd name="connsiteX55" fmla="*/ 963364 w 2600346"/>
                <a:gd name="connsiteY55" fmla="*/ 2667777 h 2667776"/>
                <a:gd name="connsiteX56" fmla="*/ 1068671 w 2600346"/>
                <a:gd name="connsiteY56" fmla="*/ 2636575 h 2667776"/>
                <a:gd name="connsiteX57" fmla="*/ 1821420 w 2600346"/>
                <a:gd name="connsiteY57" fmla="*/ 2149042 h 2667776"/>
                <a:gd name="connsiteX58" fmla="*/ 1868224 w 2600346"/>
                <a:gd name="connsiteY58" fmla="*/ 2086639 h 2667776"/>
                <a:gd name="connsiteX59" fmla="*/ 1856523 w 2600346"/>
                <a:gd name="connsiteY59" fmla="*/ 2039835 h 2667776"/>
                <a:gd name="connsiteX60" fmla="*/ 1735615 w 2600346"/>
                <a:gd name="connsiteY60" fmla="*/ 1965730 h 2667776"/>
                <a:gd name="connsiteX61" fmla="*/ 2585871 w 2600346"/>
                <a:gd name="connsiteY61" fmla="*/ 803453 h 2667776"/>
                <a:gd name="connsiteX62" fmla="*/ 2180244 w 2600346"/>
                <a:gd name="connsiteY62" fmla="*/ 97506 h 2667776"/>
                <a:gd name="connsiteX63" fmla="*/ 2102239 w 2600346"/>
                <a:gd name="connsiteY63" fmla="*/ 23401 h 2667776"/>
                <a:gd name="connsiteX64" fmla="*/ 2016433 w 2600346"/>
                <a:gd name="connsiteY64" fmla="*/ 3900 h 2667776"/>
                <a:gd name="connsiteX65" fmla="*/ 877558 w 2600346"/>
                <a:gd name="connsiteY65" fmla="*/ 0 h 2667776"/>
                <a:gd name="connsiteX66" fmla="*/ 877558 w 2600346"/>
                <a:gd name="connsiteY66" fmla="*/ 0 h 2667776"/>
                <a:gd name="connsiteX67" fmla="*/ 846356 w 2600346"/>
                <a:gd name="connsiteY67" fmla="*/ 11701 h 2667776"/>
                <a:gd name="connsiteX68" fmla="*/ 834655 w 2600346"/>
                <a:gd name="connsiteY68" fmla="*/ 42903 h 2667776"/>
                <a:gd name="connsiteX69" fmla="*/ 877558 w 2600346"/>
                <a:gd name="connsiteY69" fmla="*/ 78005 h 2667776"/>
                <a:gd name="connsiteX70" fmla="*/ 2016433 w 2600346"/>
                <a:gd name="connsiteY70" fmla="*/ 81905 h 2667776"/>
                <a:gd name="connsiteX71" fmla="*/ 2110040 w 2600346"/>
                <a:gd name="connsiteY71" fmla="*/ 136509 h 2667776"/>
                <a:gd name="connsiteX72" fmla="*/ 2503966 w 2600346"/>
                <a:gd name="connsiteY72" fmla="*/ 826855 h 2667776"/>
                <a:gd name="connsiteX73" fmla="*/ 2503966 w 2600346"/>
                <a:gd name="connsiteY73" fmla="*/ 842456 h 2667776"/>
                <a:gd name="connsiteX74" fmla="*/ 2488365 w 2600346"/>
                <a:gd name="connsiteY74" fmla="*/ 850256 h 2667776"/>
                <a:gd name="connsiteX75" fmla="*/ 2437661 w 2600346"/>
                <a:gd name="connsiteY75" fmla="*/ 846356 h 2667776"/>
                <a:gd name="connsiteX76" fmla="*/ 2359656 w 2600346"/>
                <a:gd name="connsiteY76" fmla="*/ 787852 h 2667776"/>
                <a:gd name="connsiteX77" fmla="*/ 2281651 w 2600346"/>
                <a:gd name="connsiteY77" fmla="*/ 670845 h 2667776"/>
                <a:gd name="connsiteX78" fmla="*/ 2269950 w 2600346"/>
                <a:gd name="connsiteY78" fmla="*/ 631842 h 2667776"/>
                <a:gd name="connsiteX79" fmla="*/ 2184145 w 2600346"/>
                <a:gd name="connsiteY79" fmla="*/ 495333 h 2667776"/>
                <a:gd name="connsiteX80" fmla="*/ 2176344 w 2600346"/>
                <a:gd name="connsiteY80" fmla="*/ 491433 h 2667776"/>
                <a:gd name="connsiteX81" fmla="*/ 2137341 w 2600346"/>
                <a:gd name="connsiteY81" fmla="*/ 456330 h 2667776"/>
                <a:gd name="connsiteX82" fmla="*/ 2094439 w 2600346"/>
                <a:gd name="connsiteY82" fmla="*/ 390026 h 2667776"/>
                <a:gd name="connsiteX83" fmla="*/ 2035935 w 2600346"/>
                <a:gd name="connsiteY83" fmla="*/ 339323 h 2667776"/>
                <a:gd name="connsiteX84" fmla="*/ 1961830 w 2600346"/>
                <a:gd name="connsiteY84" fmla="*/ 323722 h 2667776"/>
                <a:gd name="connsiteX85" fmla="*/ 1887725 w 2600346"/>
                <a:gd name="connsiteY85" fmla="*/ 327622 h 2667776"/>
                <a:gd name="connsiteX86" fmla="*/ 1829221 w 2600346"/>
                <a:gd name="connsiteY86" fmla="*/ 315921 h 2667776"/>
                <a:gd name="connsiteX87" fmla="*/ 1786318 w 2600346"/>
                <a:gd name="connsiteY87" fmla="*/ 292519 h 2667776"/>
                <a:gd name="connsiteX88" fmla="*/ 1731715 w 2600346"/>
                <a:gd name="connsiteY88" fmla="*/ 308120 h 2667776"/>
                <a:gd name="connsiteX89" fmla="*/ 1727814 w 2600346"/>
                <a:gd name="connsiteY89" fmla="*/ 339323 h 2667776"/>
                <a:gd name="connsiteX90" fmla="*/ 1747316 w 2600346"/>
                <a:gd name="connsiteY90" fmla="*/ 366624 h 2667776"/>
                <a:gd name="connsiteX91" fmla="*/ 2145142 w 2600346"/>
                <a:gd name="connsiteY91" fmla="*/ 569438 h 2667776"/>
                <a:gd name="connsiteX92" fmla="*/ 2180244 w 2600346"/>
                <a:gd name="connsiteY92" fmla="*/ 663044 h 2667776"/>
                <a:gd name="connsiteX93" fmla="*/ 2117840 w 2600346"/>
                <a:gd name="connsiteY93" fmla="*/ 705947 h 2667776"/>
                <a:gd name="connsiteX94" fmla="*/ 2082738 w 2600346"/>
                <a:gd name="connsiteY94" fmla="*/ 698146 h 2667776"/>
                <a:gd name="connsiteX95" fmla="*/ 1794119 w 2600346"/>
                <a:gd name="connsiteY95" fmla="*/ 549936 h 2667776"/>
                <a:gd name="connsiteX96" fmla="*/ 1716113 w 2600346"/>
                <a:gd name="connsiteY96" fmla="*/ 534336 h 2667776"/>
                <a:gd name="connsiteX97" fmla="*/ 1368991 w 2600346"/>
                <a:gd name="connsiteY97" fmla="*/ 538236 h 2667776"/>
                <a:gd name="connsiteX98" fmla="*/ 1279285 w 2600346"/>
                <a:gd name="connsiteY98" fmla="*/ 518735 h 2667776"/>
                <a:gd name="connsiteX99" fmla="*/ 1045269 w 2600346"/>
                <a:gd name="connsiteY99" fmla="*/ 397827 h 2667776"/>
                <a:gd name="connsiteX100" fmla="*/ 861957 w 2600346"/>
                <a:gd name="connsiteY100" fmla="*/ 397827 h 2667776"/>
                <a:gd name="connsiteX101" fmla="*/ 822954 w 2600346"/>
                <a:gd name="connsiteY101" fmla="*/ 436829 h 2667776"/>
                <a:gd name="connsiteX102" fmla="*/ 861957 w 2600346"/>
                <a:gd name="connsiteY102" fmla="*/ 475832 h 2667776"/>
                <a:gd name="connsiteX103" fmla="*/ 1002366 w 2600346"/>
                <a:gd name="connsiteY103" fmla="*/ 475832 h 2667776"/>
                <a:gd name="connsiteX104" fmla="*/ 1045269 w 2600346"/>
                <a:gd name="connsiteY104" fmla="*/ 487532 h 2667776"/>
                <a:gd name="connsiteX105" fmla="*/ 1240282 w 2600346"/>
                <a:gd name="connsiteY105" fmla="*/ 588939 h 2667776"/>
                <a:gd name="connsiteX106" fmla="*/ 1368991 w 2600346"/>
                <a:gd name="connsiteY106" fmla="*/ 620141 h 2667776"/>
                <a:gd name="connsiteX107" fmla="*/ 1720014 w 2600346"/>
                <a:gd name="connsiteY107" fmla="*/ 616241 h 2667776"/>
                <a:gd name="connsiteX108" fmla="*/ 1759016 w 2600346"/>
                <a:gd name="connsiteY108" fmla="*/ 624042 h 2667776"/>
                <a:gd name="connsiteX109" fmla="*/ 2047635 w 2600346"/>
                <a:gd name="connsiteY109" fmla="*/ 772251 h 2667776"/>
                <a:gd name="connsiteX110" fmla="*/ 2117840 w 2600346"/>
                <a:gd name="connsiteY110" fmla="*/ 787852 h 2667776"/>
                <a:gd name="connsiteX111" fmla="*/ 2215347 w 2600346"/>
                <a:gd name="connsiteY111" fmla="*/ 752750 h 2667776"/>
                <a:gd name="connsiteX112" fmla="*/ 2223147 w 2600346"/>
                <a:gd name="connsiteY112" fmla="*/ 748850 h 2667776"/>
                <a:gd name="connsiteX113" fmla="*/ 2230948 w 2600346"/>
                <a:gd name="connsiteY113" fmla="*/ 752750 h 2667776"/>
                <a:gd name="connsiteX114" fmla="*/ 2289452 w 2600346"/>
                <a:gd name="connsiteY114" fmla="*/ 838556 h 2667776"/>
                <a:gd name="connsiteX115" fmla="*/ 2422060 w 2600346"/>
                <a:gd name="connsiteY115" fmla="*/ 932162 h 2667776"/>
                <a:gd name="connsiteX116" fmla="*/ 2468863 w 2600346"/>
                <a:gd name="connsiteY116" fmla="*/ 936062 h 2667776"/>
                <a:gd name="connsiteX117" fmla="*/ 2562470 w 2600346"/>
                <a:gd name="connsiteY117" fmla="*/ 916561 h 2667776"/>
                <a:gd name="connsiteX118" fmla="*/ 2593672 w 2600346"/>
                <a:gd name="connsiteY118" fmla="*/ 881458 h 2667776"/>
                <a:gd name="connsiteX119" fmla="*/ 2585871 w 2600346"/>
                <a:gd name="connsiteY119" fmla="*/ 803453 h 2667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2600346" h="2667776">
                  <a:moveTo>
                    <a:pt x="1735615" y="1965730"/>
                  </a:moveTo>
                  <a:cubicBezTo>
                    <a:pt x="1681011" y="1950130"/>
                    <a:pt x="1622507" y="1957930"/>
                    <a:pt x="1571804" y="1989132"/>
                  </a:cubicBezTo>
                  <a:lnTo>
                    <a:pt x="1411893" y="2082738"/>
                  </a:lnTo>
                  <a:cubicBezTo>
                    <a:pt x="1407993" y="2082738"/>
                    <a:pt x="1404093" y="2086639"/>
                    <a:pt x="1404093" y="2082738"/>
                  </a:cubicBezTo>
                  <a:cubicBezTo>
                    <a:pt x="1400193" y="2082738"/>
                    <a:pt x="1396292" y="2078838"/>
                    <a:pt x="1396292" y="2074938"/>
                  </a:cubicBezTo>
                  <a:cubicBezTo>
                    <a:pt x="1380691" y="2043736"/>
                    <a:pt x="1357290" y="2016434"/>
                    <a:pt x="1326088" y="1996933"/>
                  </a:cubicBezTo>
                  <a:cubicBezTo>
                    <a:pt x="1306586" y="1985232"/>
                    <a:pt x="1279285" y="1981331"/>
                    <a:pt x="1255883" y="1981331"/>
                  </a:cubicBezTo>
                  <a:lnTo>
                    <a:pt x="932162" y="1981331"/>
                  </a:lnTo>
                  <a:cubicBezTo>
                    <a:pt x="920461" y="1981331"/>
                    <a:pt x="904860" y="1977431"/>
                    <a:pt x="893159" y="1969631"/>
                  </a:cubicBezTo>
                  <a:lnTo>
                    <a:pt x="585039" y="1809720"/>
                  </a:lnTo>
                  <a:cubicBezTo>
                    <a:pt x="546036" y="1790219"/>
                    <a:pt x="499233" y="1778518"/>
                    <a:pt x="456330" y="1778518"/>
                  </a:cubicBezTo>
                  <a:lnTo>
                    <a:pt x="42903" y="1778518"/>
                  </a:lnTo>
                  <a:cubicBezTo>
                    <a:pt x="19501" y="1778518"/>
                    <a:pt x="3900" y="1798019"/>
                    <a:pt x="3900" y="1821421"/>
                  </a:cubicBezTo>
                  <a:cubicBezTo>
                    <a:pt x="3900" y="1844822"/>
                    <a:pt x="23402" y="1860423"/>
                    <a:pt x="46803" y="1860423"/>
                  </a:cubicBezTo>
                  <a:lnTo>
                    <a:pt x="46803" y="1860423"/>
                  </a:lnTo>
                  <a:lnTo>
                    <a:pt x="460230" y="1860423"/>
                  </a:lnTo>
                  <a:cubicBezTo>
                    <a:pt x="491432" y="1860423"/>
                    <a:pt x="522635" y="1868224"/>
                    <a:pt x="549936" y="1883825"/>
                  </a:cubicBezTo>
                  <a:lnTo>
                    <a:pt x="858057" y="2043736"/>
                  </a:lnTo>
                  <a:cubicBezTo>
                    <a:pt x="881458" y="2055436"/>
                    <a:pt x="908760" y="2063237"/>
                    <a:pt x="936062" y="2063237"/>
                  </a:cubicBezTo>
                  <a:lnTo>
                    <a:pt x="1259783" y="2063237"/>
                  </a:lnTo>
                  <a:cubicBezTo>
                    <a:pt x="1271484" y="2063237"/>
                    <a:pt x="1283185" y="2067137"/>
                    <a:pt x="1294886" y="2071037"/>
                  </a:cubicBezTo>
                  <a:cubicBezTo>
                    <a:pt x="1318287" y="2086639"/>
                    <a:pt x="1333888" y="2110040"/>
                    <a:pt x="1333888" y="2137342"/>
                  </a:cubicBezTo>
                  <a:cubicBezTo>
                    <a:pt x="1333888" y="2176344"/>
                    <a:pt x="1298786" y="2203646"/>
                    <a:pt x="1259783" y="2203646"/>
                  </a:cubicBezTo>
                  <a:lnTo>
                    <a:pt x="811254" y="2203646"/>
                  </a:lnTo>
                  <a:cubicBezTo>
                    <a:pt x="799553" y="2203646"/>
                    <a:pt x="791752" y="2207546"/>
                    <a:pt x="783952" y="2215347"/>
                  </a:cubicBezTo>
                  <a:cubicBezTo>
                    <a:pt x="776151" y="2223148"/>
                    <a:pt x="772251" y="2234848"/>
                    <a:pt x="772251" y="2242649"/>
                  </a:cubicBezTo>
                  <a:cubicBezTo>
                    <a:pt x="772251" y="2254349"/>
                    <a:pt x="776151" y="2262150"/>
                    <a:pt x="783952" y="2269951"/>
                  </a:cubicBezTo>
                  <a:cubicBezTo>
                    <a:pt x="791752" y="2277751"/>
                    <a:pt x="803453" y="2281652"/>
                    <a:pt x="811254" y="2281652"/>
                  </a:cubicBezTo>
                  <a:lnTo>
                    <a:pt x="811254" y="2281652"/>
                  </a:lnTo>
                  <a:lnTo>
                    <a:pt x="861957" y="2281652"/>
                  </a:lnTo>
                  <a:lnTo>
                    <a:pt x="861957" y="2281652"/>
                  </a:lnTo>
                  <a:cubicBezTo>
                    <a:pt x="881458" y="2281652"/>
                    <a:pt x="900960" y="2285551"/>
                    <a:pt x="920461" y="2297252"/>
                  </a:cubicBezTo>
                  <a:lnTo>
                    <a:pt x="982865" y="2332354"/>
                  </a:lnTo>
                  <a:cubicBezTo>
                    <a:pt x="1029668" y="2359657"/>
                    <a:pt x="1088172" y="2359657"/>
                    <a:pt x="1131075" y="2332354"/>
                  </a:cubicBezTo>
                  <a:lnTo>
                    <a:pt x="1197379" y="2293352"/>
                  </a:lnTo>
                  <a:cubicBezTo>
                    <a:pt x="1212980" y="2285551"/>
                    <a:pt x="1232482" y="2277751"/>
                    <a:pt x="1248083" y="2277751"/>
                  </a:cubicBezTo>
                  <a:lnTo>
                    <a:pt x="1255883" y="2277751"/>
                  </a:lnTo>
                  <a:cubicBezTo>
                    <a:pt x="1314387" y="2277751"/>
                    <a:pt x="1368991" y="2246549"/>
                    <a:pt x="1392392" y="2191946"/>
                  </a:cubicBezTo>
                  <a:cubicBezTo>
                    <a:pt x="1400193" y="2180245"/>
                    <a:pt x="1407993" y="2168544"/>
                    <a:pt x="1419694" y="2160743"/>
                  </a:cubicBezTo>
                  <a:lnTo>
                    <a:pt x="1610807" y="2051536"/>
                  </a:lnTo>
                  <a:cubicBezTo>
                    <a:pt x="1642009" y="2032035"/>
                    <a:pt x="1677111" y="2028135"/>
                    <a:pt x="1708313" y="2035935"/>
                  </a:cubicBezTo>
                  <a:cubicBezTo>
                    <a:pt x="1723914" y="2039835"/>
                    <a:pt x="1739515" y="2043736"/>
                    <a:pt x="1755116" y="2055436"/>
                  </a:cubicBezTo>
                  <a:cubicBezTo>
                    <a:pt x="1759016" y="2059336"/>
                    <a:pt x="1762917" y="2063237"/>
                    <a:pt x="1762917" y="2071037"/>
                  </a:cubicBezTo>
                  <a:cubicBezTo>
                    <a:pt x="1762917" y="2078838"/>
                    <a:pt x="1759016" y="2082738"/>
                    <a:pt x="1755116" y="2086639"/>
                  </a:cubicBezTo>
                  <a:lnTo>
                    <a:pt x="1017967" y="2566370"/>
                  </a:lnTo>
                  <a:cubicBezTo>
                    <a:pt x="986765" y="2585871"/>
                    <a:pt x="943862" y="2589772"/>
                    <a:pt x="912660" y="2574171"/>
                  </a:cubicBezTo>
                  <a:lnTo>
                    <a:pt x="265218" y="2250449"/>
                  </a:lnTo>
                  <a:cubicBezTo>
                    <a:pt x="210614" y="2223148"/>
                    <a:pt x="144310" y="2207546"/>
                    <a:pt x="81905" y="2207546"/>
                  </a:cubicBezTo>
                  <a:lnTo>
                    <a:pt x="39003" y="2207546"/>
                  </a:lnTo>
                  <a:cubicBezTo>
                    <a:pt x="15601" y="2207546"/>
                    <a:pt x="0" y="2227048"/>
                    <a:pt x="0" y="2250449"/>
                  </a:cubicBezTo>
                  <a:cubicBezTo>
                    <a:pt x="0" y="2273851"/>
                    <a:pt x="19501" y="2289452"/>
                    <a:pt x="42903" y="2289452"/>
                  </a:cubicBezTo>
                  <a:lnTo>
                    <a:pt x="42903" y="2289452"/>
                  </a:lnTo>
                  <a:lnTo>
                    <a:pt x="85806" y="2289452"/>
                  </a:lnTo>
                  <a:cubicBezTo>
                    <a:pt x="136509" y="2289452"/>
                    <a:pt x="187212" y="2301153"/>
                    <a:pt x="230115" y="2324554"/>
                  </a:cubicBezTo>
                  <a:lnTo>
                    <a:pt x="877558" y="2648276"/>
                  </a:lnTo>
                  <a:cubicBezTo>
                    <a:pt x="904860" y="2659977"/>
                    <a:pt x="932162" y="2667777"/>
                    <a:pt x="963364" y="2667777"/>
                  </a:cubicBezTo>
                  <a:cubicBezTo>
                    <a:pt x="998466" y="2667777"/>
                    <a:pt x="1037469" y="2656076"/>
                    <a:pt x="1068671" y="2636575"/>
                  </a:cubicBezTo>
                  <a:lnTo>
                    <a:pt x="1821420" y="2149042"/>
                  </a:lnTo>
                  <a:cubicBezTo>
                    <a:pt x="1837022" y="2137342"/>
                    <a:pt x="1864323" y="2117840"/>
                    <a:pt x="1868224" y="2086639"/>
                  </a:cubicBezTo>
                  <a:cubicBezTo>
                    <a:pt x="1872124" y="2071037"/>
                    <a:pt x="1868224" y="2055436"/>
                    <a:pt x="1856523" y="2039835"/>
                  </a:cubicBezTo>
                  <a:cubicBezTo>
                    <a:pt x="1821420" y="2004733"/>
                    <a:pt x="1782418" y="1977431"/>
                    <a:pt x="1735615" y="1965730"/>
                  </a:cubicBezTo>
                  <a:close/>
                  <a:moveTo>
                    <a:pt x="2585871" y="803453"/>
                  </a:moveTo>
                  <a:lnTo>
                    <a:pt x="2180244" y="97506"/>
                  </a:lnTo>
                  <a:cubicBezTo>
                    <a:pt x="2160743" y="66305"/>
                    <a:pt x="2133441" y="39003"/>
                    <a:pt x="2102239" y="23401"/>
                  </a:cubicBezTo>
                  <a:cubicBezTo>
                    <a:pt x="2074937" y="11701"/>
                    <a:pt x="2047635" y="3900"/>
                    <a:pt x="2016433" y="3900"/>
                  </a:cubicBezTo>
                  <a:lnTo>
                    <a:pt x="877558" y="0"/>
                  </a:lnTo>
                  <a:lnTo>
                    <a:pt x="877558" y="0"/>
                  </a:lnTo>
                  <a:cubicBezTo>
                    <a:pt x="865857" y="0"/>
                    <a:pt x="854157" y="3900"/>
                    <a:pt x="846356" y="11701"/>
                  </a:cubicBezTo>
                  <a:cubicBezTo>
                    <a:pt x="838555" y="19501"/>
                    <a:pt x="834655" y="31202"/>
                    <a:pt x="834655" y="42903"/>
                  </a:cubicBezTo>
                  <a:cubicBezTo>
                    <a:pt x="834655" y="62404"/>
                    <a:pt x="854157" y="78005"/>
                    <a:pt x="877558" y="78005"/>
                  </a:cubicBezTo>
                  <a:lnTo>
                    <a:pt x="2016433" y="81905"/>
                  </a:lnTo>
                  <a:cubicBezTo>
                    <a:pt x="2055436" y="81905"/>
                    <a:pt x="2090538" y="101407"/>
                    <a:pt x="2110040" y="136509"/>
                  </a:cubicBezTo>
                  <a:lnTo>
                    <a:pt x="2503966" y="826855"/>
                  </a:lnTo>
                  <a:cubicBezTo>
                    <a:pt x="2507866" y="830755"/>
                    <a:pt x="2507866" y="838556"/>
                    <a:pt x="2503966" y="842456"/>
                  </a:cubicBezTo>
                  <a:cubicBezTo>
                    <a:pt x="2500065" y="846356"/>
                    <a:pt x="2496165" y="850256"/>
                    <a:pt x="2488365" y="850256"/>
                  </a:cubicBezTo>
                  <a:cubicBezTo>
                    <a:pt x="2472764" y="850256"/>
                    <a:pt x="2453262" y="850256"/>
                    <a:pt x="2437661" y="846356"/>
                  </a:cubicBezTo>
                  <a:cubicBezTo>
                    <a:pt x="2406459" y="838556"/>
                    <a:pt x="2379158" y="815154"/>
                    <a:pt x="2359656" y="787852"/>
                  </a:cubicBezTo>
                  <a:lnTo>
                    <a:pt x="2281651" y="670845"/>
                  </a:lnTo>
                  <a:cubicBezTo>
                    <a:pt x="2273850" y="659144"/>
                    <a:pt x="2269950" y="643543"/>
                    <a:pt x="2269950" y="631842"/>
                  </a:cubicBezTo>
                  <a:cubicBezTo>
                    <a:pt x="2269950" y="573338"/>
                    <a:pt x="2238748" y="518735"/>
                    <a:pt x="2184145" y="495333"/>
                  </a:cubicBezTo>
                  <a:lnTo>
                    <a:pt x="2176344" y="491433"/>
                  </a:lnTo>
                  <a:cubicBezTo>
                    <a:pt x="2160743" y="483632"/>
                    <a:pt x="2145142" y="471931"/>
                    <a:pt x="2137341" y="456330"/>
                  </a:cubicBezTo>
                  <a:lnTo>
                    <a:pt x="2094439" y="390026"/>
                  </a:lnTo>
                  <a:cubicBezTo>
                    <a:pt x="2078837" y="366624"/>
                    <a:pt x="2059336" y="351023"/>
                    <a:pt x="2035935" y="339323"/>
                  </a:cubicBezTo>
                  <a:cubicBezTo>
                    <a:pt x="2012533" y="327622"/>
                    <a:pt x="1985231" y="323722"/>
                    <a:pt x="1961830" y="323722"/>
                  </a:cubicBezTo>
                  <a:lnTo>
                    <a:pt x="1887725" y="327622"/>
                  </a:lnTo>
                  <a:cubicBezTo>
                    <a:pt x="1868224" y="327622"/>
                    <a:pt x="1848722" y="323722"/>
                    <a:pt x="1829221" y="315921"/>
                  </a:cubicBezTo>
                  <a:lnTo>
                    <a:pt x="1786318" y="292519"/>
                  </a:lnTo>
                  <a:cubicBezTo>
                    <a:pt x="1766817" y="280819"/>
                    <a:pt x="1743415" y="288619"/>
                    <a:pt x="1731715" y="308120"/>
                  </a:cubicBezTo>
                  <a:cubicBezTo>
                    <a:pt x="1723914" y="319821"/>
                    <a:pt x="1723914" y="331522"/>
                    <a:pt x="1727814" y="339323"/>
                  </a:cubicBezTo>
                  <a:cubicBezTo>
                    <a:pt x="1731715" y="351023"/>
                    <a:pt x="1739515" y="358824"/>
                    <a:pt x="1747316" y="366624"/>
                  </a:cubicBezTo>
                  <a:lnTo>
                    <a:pt x="2145142" y="569438"/>
                  </a:lnTo>
                  <a:cubicBezTo>
                    <a:pt x="2180244" y="588939"/>
                    <a:pt x="2195845" y="627942"/>
                    <a:pt x="2180244" y="663044"/>
                  </a:cubicBezTo>
                  <a:cubicBezTo>
                    <a:pt x="2168544" y="690346"/>
                    <a:pt x="2145142" y="705947"/>
                    <a:pt x="2117840" y="705947"/>
                  </a:cubicBezTo>
                  <a:cubicBezTo>
                    <a:pt x="2106139" y="705947"/>
                    <a:pt x="2094439" y="702047"/>
                    <a:pt x="2082738" y="698146"/>
                  </a:cubicBezTo>
                  <a:lnTo>
                    <a:pt x="1794119" y="549936"/>
                  </a:lnTo>
                  <a:cubicBezTo>
                    <a:pt x="1770717" y="538236"/>
                    <a:pt x="1743415" y="530435"/>
                    <a:pt x="1716113" y="534336"/>
                  </a:cubicBezTo>
                  <a:lnTo>
                    <a:pt x="1368991" y="538236"/>
                  </a:lnTo>
                  <a:cubicBezTo>
                    <a:pt x="1337788" y="538236"/>
                    <a:pt x="1306586" y="530435"/>
                    <a:pt x="1279285" y="518735"/>
                  </a:cubicBezTo>
                  <a:lnTo>
                    <a:pt x="1045269" y="397827"/>
                  </a:lnTo>
                  <a:lnTo>
                    <a:pt x="861957" y="397827"/>
                  </a:lnTo>
                  <a:cubicBezTo>
                    <a:pt x="838555" y="397827"/>
                    <a:pt x="822954" y="417328"/>
                    <a:pt x="822954" y="436829"/>
                  </a:cubicBezTo>
                  <a:cubicBezTo>
                    <a:pt x="822954" y="460231"/>
                    <a:pt x="842456" y="475832"/>
                    <a:pt x="861957" y="475832"/>
                  </a:cubicBezTo>
                  <a:lnTo>
                    <a:pt x="1002366" y="475832"/>
                  </a:lnTo>
                  <a:cubicBezTo>
                    <a:pt x="1017967" y="475832"/>
                    <a:pt x="1033568" y="479732"/>
                    <a:pt x="1045269" y="487532"/>
                  </a:cubicBezTo>
                  <a:lnTo>
                    <a:pt x="1240282" y="588939"/>
                  </a:lnTo>
                  <a:cubicBezTo>
                    <a:pt x="1279285" y="608440"/>
                    <a:pt x="1326088" y="620141"/>
                    <a:pt x="1368991" y="620141"/>
                  </a:cubicBezTo>
                  <a:lnTo>
                    <a:pt x="1720014" y="616241"/>
                  </a:lnTo>
                  <a:cubicBezTo>
                    <a:pt x="1735615" y="616241"/>
                    <a:pt x="1747316" y="620141"/>
                    <a:pt x="1759016" y="624042"/>
                  </a:cubicBezTo>
                  <a:lnTo>
                    <a:pt x="2047635" y="772251"/>
                  </a:lnTo>
                  <a:cubicBezTo>
                    <a:pt x="2071037" y="783952"/>
                    <a:pt x="2094439" y="787852"/>
                    <a:pt x="2117840" y="787852"/>
                  </a:cubicBezTo>
                  <a:cubicBezTo>
                    <a:pt x="2156843" y="787852"/>
                    <a:pt x="2188045" y="776152"/>
                    <a:pt x="2215347" y="752750"/>
                  </a:cubicBezTo>
                  <a:cubicBezTo>
                    <a:pt x="2219247" y="748850"/>
                    <a:pt x="2223147" y="748850"/>
                    <a:pt x="2223147" y="748850"/>
                  </a:cubicBezTo>
                  <a:cubicBezTo>
                    <a:pt x="2227047" y="748850"/>
                    <a:pt x="2230948" y="752750"/>
                    <a:pt x="2230948" y="752750"/>
                  </a:cubicBezTo>
                  <a:lnTo>
                    <a:pt x="2289452" y="838556"/>
                  </a:lnTo>
                  <a:cubicBezTo>
                    <a:pt x="2320654" y="885359"/>
                    <a:pt x="2367457" y="920461"/>
                    <a:pt x="2422060" y="932162"/>
                  </a:cubicBezTo>
                  <a:cubicBezTo>
                    <a:pt x="2437661" y="936062"/>
                    <a:pt x="2453262" y="936062"/>
                    <a:pt x="2468863" y="936062"/>
                  </a:cubicBezTo>
                  <a:cubicBezTo>
                    <a:pt x="2500065" y="936062"/>
                    <a:pt x="2531267" y="928261"/>
                    <a:pt x="2562470" y="916561"/>
                  </a:cubicBezTo>
                  <a:cubicBezTo>
                    <a:pt x="2578071" y="908760"/>
                    <a:pt x="2589771" y="897060"/>
                    <a:pt x="2593672" y="881458"/>
                  </a:cubicBezTo>
                  <a:cubicBezTo>
                    <a:pt x="2609273" y="854157"/>
                    <a:pt x="2593672" y="822954"/>
                    <a:pt x="2585871" y="803453"/>
                  </a:cubicBezTo>
                  <a:close/>
                </a:path>
              </a:pathLst>
            </a:custGeom>
            <a:solidFill>
              <a:srgbClr val="46B29C"/>
            </a:solidFill>
            <a:ln w="39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</p:grpSp>
      <p:grpSp>
        <p:nvGrpSpPr>
          <p:cNvPr id="216" name="グループ化 215">
            <a:extLst>
              <a:ext uri="{FF2B5EF4-FFF2-40B4-BE49-F238E27FC236}">
                <a16:creationId xmlns:a16="http://schemas.microsoft.com/office/drawing/2014/main" id="{6E3FBDB2-BEF1-435E-8E1F-5FFDC3F019DA}"/>
              </a:ext>
            </a:extLst>
          </p:cNvPr>
          <p:cNvGrpSpPr>
            <a:grpSpLocks noChangeAspect="1"/>
          </p:cNvGrpSpPr>
          <p:nvPr/>
        </p:nvGrpSpPr>
        <p:grpSpPr>
          <a:xfrm rot="16200000">
            <a:off x="20025347" y="7410138"/>
            <a:ext cx="3437182" cy="4179692"/>
            <a:chOff x="10145588" y="-5158599"/>
            <a:chExt cx="2726280" cy="3315219"/>
          </a:xfrm>
        </p:grpSpPr>
        <p:sp>
          <p:nvSpPr>
            <p:cNvPr id="184" name="フリーフォーム: 図形 183">
              <a:extLst>
                <a:ext uri="{FF2B5EF4-FFF2-40B4-BE49-F238E27FC236}">
                  <a16:creationId xmlns:a16="http://schemas.microsoft.com/office/drawing/2014/main" id="{084FD890-A429-446E-8D15-3198E9178356}"/>
                </a:ext>
              </a:extLst>
            </p:cNvPr>
            <p:cNvSpPr/>
            <p:nvPr/>
          </p:nvSpPr>
          <p:spPr>
            <a:xfrm rot="5400000">
              <a:off x="11555533" y="-4138682"/>
              <a:ext cx="413427" cy="339322"/>
            </a:xfrm>
            <a:custGeom>
              <a:avLst/>
              <a:gdLst>
                <a:gd name="connsiteX0" fmla="*/ 413427 w 413427"/>
                <a:gd name="connsiteY0" fmla="*/ 15601 h 339322"/>
                <a:gd name="connsiteX1" fmla="*/ 292519 w 413427"/>
                <a:gd name="connsiteY1" fmla="*/ 0 h 339322"/>
                <a:gd name="connsiteX2" fmla="*/ 292519 w 413427"/>
                <a:gd name="connsiteY2" fmla="*/ 50703 h 339322"/>
                <a:gd name="connsiteX3" fmla="*/ 120908 w 413427"/>
                <a:gd name="connsiteY3" fmla="*/ 179412 h 339322"/>
                <a:gd name="connsiteX4" fmla="*/ 120908 w 413427"/>
                <a:gd name="connsiteY4" fmla="*/ 128708 h 339322"/>
                <a:gd name="connsiteX5" fmla="*/ 0 w 413427"/>
                <a:gd name="connsiteY5" fmla="*/ 323721 h 339322"/>
                <a:gd name="connsiteX6" fmla="*/ 120908 w 413427"/>
                <a:gd name="connsiteY6" fmla="*/ 339323 h 339322"/>
                <a:gd name="connsiteX7" fmla="*/ 120908 w 413427"/>
                <a:gd name="connsiteY7" fmla="*/ 288619 h 339322"/>
                <a:gd name="connsiteX8" fmla="*/ 292519 w 413427"/>
                <a:gd name="connsiteY8" fmla="*/ 159911 h 339322"/>
                <a:gd name="connsiteX9" fmla="*/ 292519 w 413427"/>
                <a:gd name="connsiteY9" fmla="*/ 210614 h 339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13427" h="339322">
                  <a:moveTo>
                    <a:pt x="413427" y="15601"/>
                  </a:moveTo>
                  <a:lnTo>
                    <a:pt x="292519" y="0"/>
                  </a:lnTo>
                  <a:lnTo>
                    <a:pt x="292519" y="50703"/>
                  </a:lnTo>
                  <a:lnTo>
                    <a:pt x="120908" y="179412"/>
                  </a:lnTo>
                  <a:lnTo>
                    <a:pt x="120908" y="128708"/>
                  </a:lnTo>
                  <a:lnTo>
                    <a:pt x="0" y="323721"/>
                  </a:lnTo>
                  <a:lnTo>
                    <a:pt x="120908" y="339323"/>
                  </a:lnTo>
                  <a:lnTo>
                    <a:pt x="120908" y="288619"/>
                  </a:lnTo>
                  <a:lnTo>
                    <a:pt x="292519" y="159911"/>
                  </a:lnTo>
                  <a:lnTo>
                    <a:pt x="292519" y="210614"/>
                  </a:lnTo>
                  <a:close/>
                </a:path>
              </a:pathLst>
            </a:custGeom>
            <a:solidFill>
              <a:srgbClr val="ACDAD4"/>
            </a:solidFill>
            <a:ln w="39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85" name="フリーフォーム: 図形 184">
              <a:extLst>
                <a:ext uri="{FF2B5EF4-FFF2-40B4-BE49-F238E27FC236}">
                  <a16:creationId xmlns:a16="http://schemas.microsoft.com/office/drawing/2014/main" id="{53C937F6-55EE-4D10-8176-98BB946E5E75}"/>
                </a:ext>
              </a:extLst>
            </p:cNvPr>
            <p:cNvSpPr/>
            <p:nvPr/>
          </p:nvSpPr>
          <p:spPr>
            <a:xfrm rot="5400000">
              <a:off x="11555533" y="-3194819"/>
              <a:ext cx="413427" cy="339322"/>
            </a:xfrm>
            <a:custGeom>
              <a:avLst/>
              <a:gdLst>
                <a:gd name="connsiteX0" fmla="*/ 0 w 413427"/>
                <a:gd name="connsiteY0" fmla="*/ 15601 h 339322"/>
                <a:gd name="connsiteX1" fmla="*/ 120908 w 413427"/>
                <a:gd name="connsiteY1" fmla="*/ 0 h 339322"/>
                <a:gd name="connsiteX2" fmla="*/ 120908 w 413427"/>
                <a:gd name="connsiteY2" fmla="*/ 50703 h 339322"/>
                <a:gd name="connsiteX3" fmla="*/ 292519 w 413427"/>
                <a:gd name="connsiteY3" fmla="*/ 179412 h 339322"/>
                <a:gd name="connsiteX4" fmla="*/ 292519 w 413427"/>
                <a:gd name="connsiteY4" fmla="*/ 128708 h 339322"/>
                <a:gd name="connsiteX5" fmla="*/ 413427 w 413427"/>
                <a:gd name="connsiteY5" fmla="*/ 323721 h 339322"/>
                <a:gd name="connsiteX6" fmla="*/ 292519 w 413427"/>
                <a:gd name="connsiteY6" fmla="*/ 339323 h 339322"/>
                <a:gd name="connsiteX7" fmla="*/ 292519 w 413427"/>
                <a:gd name="connsiteY7" fmla="*/ 288619 h 339322"/>
                <a:gd name="connsiteX8" fmla="*/ 120908 w 413427"/>
                <a:gd name="connsiteY8" fmla="*/ 159911 h 339322"/>
                <a:gd name="connsiteX9" fmla="*/ 120908 w 413427"/>
                <a:gd name="connsiteY9" fmla="*/ 210614 h 339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13427" h="339322">
                  <a:moveTo>
                    <a:pt x="0" y="15601"/>
                  </a:moveTo>
                  <a:lnTo>
                    <a:pt x="120908" y="0"/>
                  </a:lnTo>
                  <a:lnTo>
                    <a:pt x="120908" y="50703"/>
                  </a:lnTo>
                  <a:lnTo>
                    <a:pt x="292519" y="179412"/>
                  </a:lnTo>
                  <a:lnTo>
                    <a:pt x="292519" y="128708"/>
                  </a:lnTo>
                  <a:lnTo>
                    <a:pt x="413427" y="323721"/>
                  </a:lnTo>
                  <a:lnTo>
                    <a:pt x="292519" y="339323"/>
                  </a:lnTo>
                  <a:lnTo>
                    <a:pt x="292519" y="288619"/>
                  </a:lnTo>
                  <a:lnTo>
                    <a:pt x="120908" y="159911"/>
                  </a:lnTo>
                  <a:lnTo>
                    <a:pt x="120908" y="210614"/>
                  </a:lnTo>
                  <a:close/>
                </a:path>
              </a:pathLst>
            </a:custGeom>
            <a:solidFill>
              <a:srgbClr val="ACDAD4"/>
            </a:solidFill>
            <a:ln w="39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86" name="フリーフォーム: 図形 185">
              <a:extLst>
                <a:ext uri="{FF2B5EF4-FFF2-40B4-BE49-F238E27FC236}">
                  <a16:creationId xmlns:a16="http://schemas.microsoft.com/office/drawing/2014/main" id="{7B901385-A4D4-4D92-949E-D59324F4A0E4}"/>
                </a:ext>
              </a:extLst>
            </p:cNvPr>
            <p:cNvSpPr/>
            <p:nvPr/>
          </p:nvSpPr>
          <p:spPr>
            <a:xfrm rot="5400000">
              <a:off x="11793447" y="-4255690"/>
              <a:ext cx="647442" cy="1509400"/>
            </a:xfrm>
            <a:custGeom>
              <a:avLst/>
              <a:gdLst>
                <a:gd name="connsiteX0" fmla="*/ 647443 w 647442"/>
                <a:gd name="connsiteY0" fmla="*/ 811254 h 1509400"/>
                <a:gd name="connsiteX1" fmla="*/ 647443 w 647442"/>
                <a:gd name="connsiteY1" fmla="*/ 811254 h 1509400"/>
                <a:gd name="connsiteX2" fmla="*/ 612341 w 647442"/>
                <a:gd name="connsiteY2" fmla="*/ 468031 h 1509400"/>
                <a:gd name="connsiteX3" fmla="*/ 432929 w 647442"/>
                <a:gd name="connsiteY3" fmla="*/ 296420 h 1509400"/>
                <a:gd name="connsiteX4" fmla="*/ 393926 w 647442"/>
                <a:gd name="connsiteY4" fmla="*/ 296420 h 1509400"/>
                <a:gd name="connsiteX5" fmla="*/ 393926 w 647442"/>
                <a:gd name="connsiteY5" fmla="*/ 296420 h 1509400"/>
                <a:gd name="connsiteX6" fmla="*/ 479732 w 647442"/>
                <a:gd name="connsiteY6" fmla="*/ 148211 h 1509400"/>
                <a:gd name="connsiteX7" fmla="*/ 331522 w 647442"/>
                <a:gd name="connsiteY7" fmla="*/ 0 h 1509400"/>
                <a:gd name="connsiteX8" fmla="*/ 323721 w 647442"/>
                <a:gd name="connsiteY8" fmla="*/ 0 h 1509400"/>
                <a:gd name="connsiteX9" fmla="*/ 323721 w 647442"/>
                <a:gd name="connsiteY9" fmla="*/ 0 h 1509400"/>
                <a:gd name="connsiteX10" fmla="*/ 214514 w 647442"/>
                <a:gd name="connsiteY10" fmla="*/ 46804 h 1509400"/>
                <a:gd name="connsiteX11" fmla="*/ 167711 w 647442"/>
                <a:gd name="connsiteY11" fmla="*/ 156010 h 1509400"/>
                <a:gd name="connsiteX12" fmla="*/ 253517 w 647442"/>
                <a:gd name="connsiteY12" fmla="*/ 292519 h 1509400"/>
                <a:gd name="connsiteX13" fmla="*/ 253517 w 647442"/>
                <a:gd name="connsiteY13" fmla="*/ 292519 h 1509400"/>
                <a:gd name="connsiteX14" fmla="*/ 214514 w 647442"/>
                <a:gd name="connsiteY14" fmla="*/ 292519 h 1509400"/>
                <a:gd name="connsiteX15" fmla="*/ 35102 w 647442"/>
                <a:gd name="connsiteY15" fmla="*/ 464131 h 1509400"/>
                <a:gd name="connsiteX16" fmla="*/ 0 w 647442"/>
                <a:gd name="connsiteY16" fmla="*/ 803453 h 1509400"/>
                <a:gd name="connsiteX17" fmla="*/ 0 w 647442"/>
                <a:gd name="connsiteY17" fmla="*/ 803453 h 1509400"/>
                <a:gd name="connsiteX18" fmla="*/ 0 w 647442"/>
                <a:gd name="connsiteY18" fmla="*/ 803453 h 1509400"/>
                <a:gd name="connsiteX19" fmla="*/ 7801 w 647442"/>
                <a:gd name="connsiteY19" fmla="*/ 842456 h 1509400"/>
                <a:gd name="connsiteX20" fmla="*/ 81905 w 647442"/>
                <a:gd name="connsiteY20" fmla="*/ 889260 h 1509400"/>
                <a:gd name="connsiteX21" fmla="*/ 128708 w 647442"/>
                <a:gd name="connsiteY21" fmla="*/ 873658 h 1509400"/>
                <a:gd name="connsiteX22" fmla="*/ 128708 w 647442"/>
                <a:gd name="connsiteY22" fmla="*/ 873658 h 1509400"/>
                <a:gd name="connsiteX23" fmla="*/ 140409 w 647442"/>
                <a:gd name="connsiteY23" fmla="*/ 1423594 h 1509400"/>
                <a:gd name="connsiteX24" fmla="*/ 140409 w 647442"/>
                <a:gd name="connsiteY24" fmla="*/ 1423594 h 1509400"/>
                <a:gd name="connsiteX25" fmla="*/ 140409 w 647442"/>
                <a:gd name="connsiteY25" fmla="*/ 1423594 h 1509400"/>
                <a:gd name="connsiteX26" fmla="*/ 222315 w 647442"/>
                <a:gd name="connsiteY26" fmla="*/ 1509401 h 1509400"/>
                <a:gd name="connsiteX27" fmla="*/ 230115 w 647442"/>
                <a:gd name="connsiteY27" fmla="*/ 1509401 h 1509400"/>
                <a:gd name="connsiteX28" fmla="*/ 319821 w 647442"/>
                <a:gd name="connsiteY28" fmla="*/ 1439195 h 1509400"/>
                <a:gd name="connsiteX29" fmla="*/ 397826 w 647442"/>
                <a:gd name="connsiteY29" fmla="*/ 1509401 h 1509400"/>
                <a:gd name="connsiteX30" fmla="*/ 409527 w 647442"/>
                <a:gd name="connsiteY30" fmla="*/ 1509401 h 1509400"/>
                <a:gd name="connsiteX31" fmla="*/ 499233 w 647442"/>
                <a:gd name="connsiteY31" fmla="*/ 1423594 h 1509400"/>
                <a:gd name="connsiteX32" fmla="*/ 499233 w 647442"/>
                <a:gd name="connsiteY32" fmla="*/ 1423594 h 1509400"/>
                <a:gd name="connsiteX33" fmla="*/ 499233 w 647442"/>
                <a:gd name="connsiteY33" fmla="*/ 1423594 h 1509400"/>
                <a:gd name="connsiteX34" fmla="*/ 510934 w 647442"/>
                <a:gd name="connsiteY34" fmla="*/ 869758 h 1509400"/>
                <a:gd name="connsiteX35" fmla="*/ 510934 w 647442"/>
                <a:gd name="connsiteY35" fmla="*/ 869758 h 1509400"/>
                <a:gd name="connsiteX36" fmla="*/ 510934 w 647442"/>
                <a:gd name="connsiteY36" fmla="*/ 869758 h 1509400"/>
                <a:gd name="connsiteX37" fmla="*/ 557737 w 647442"/>
                <a:gd name="connsiteY37" fmla="*/ 885359 h 1509400"/>
                <a:gd name="connsiteX38" fmla="*/ 631842 w 647442"/>
                <a:gd name="connsiteY38" fmla="*/ 838556 h 1509400"/>
                <a:gd name="connsiteX39" fmla="*/ 647443 w 647442"/>
                <a:gd name="connsiteY39" fmla="*/ 811254 h 1509400"/>
                <a:gd name="connsiteX40" fmla="*/ 647443 w 647442"/>
                <a:gd name="connsiteY40" fmla="*/ 811254 h 1509400"/>
                <a:gd name="connsiteX41" fmla="*/ 565537 w 647442"/>
                <a:gd name="connsiteY41" fmla="*/ 362725 h 1509400"/>
                <a:gd name="connsiteX42" fmla="*/ 542136 w 647442"/>
                <a:gd name="connsiteY42" fmla="*/ 339323 h 1509400"/>
                <a:gd name="connsiteX43" fmla="*/ 565537 w 647442"/>
                <a:gd name="connsiteY43" fmla="*/ 362725 h 1509400"/>
                <a:gd name="connsiteX44" fmla="*/ 518734 w 647442"/>
                <a:gd name="connsiteY44" fmla="*/ 374425 h 1509400"/>
                <a:gd name="connsiteX45" fmla="*/ 487532 w 647442"/>
                <a:gd name="connsiteY45" fmla="*/ 354924 h 1509400"/>
                <a:gd name="connsiteX46" fmla="*/ 518734 w 647442"/>
                <a:gd name="connsiteY46" fmla="*/ 374425 h 1509400"/>
                <a:gd name="connsiteX47" fmla="*/ 323721 w 647442"/>
                <a:gd name="connsiteY47" fmla="*/ 11701 h 1509400"/>
                <a:gd name="connsiteX48" fmla="*/ 331522 w 647442"/>
                <a:gd name="connsiteY48" fmla="*/ 11701 h 1509400"/>
                <a:gd name="connsiteX49" fmla="*/ 319821 w 647442"/>
                <a:gd name="connsiteY49" fmla="*/ 11701 h 1509400"/>
                <a:gd name="connsiteX50" fmla="*/ 323721 w 647442"/>
                <a:gd name="connsiteY50" fmla="*/ 11701 h 1509400"/>
                <a:gd name="connsiteX51" fmla="*/ 218414 w 647442"/>
                <a:gd name="connsiteY51" fmla="*/ 159911 h 1509400"/>
                <a:gd name="connsiteX52" fmla="*/ 323721 w 647442"/>
                <a:gd name="connsiteY52" fmla="*/ 54603 h 1509400"/>
                <a:gd name="connsiteX53" fmla="*/ 429028 w 647442"/>
                <a:gd name="connsiteY53" fmla="*/ 159911 h 1509400"/>
                <a:gd name="connsiteX54" fmla="*/ 323721 w 647442"/>
                <a:gd name="connsiteY54" fmla="*/ 265218 h 1509400"/>
                <a:gd name="connsiteX55" fmla="*/ 218414 w 647442"/>
                <a:gd name="connsiteY55" fmla="*/ 159911 h 1509400"/>
                <a:gd name="connsiteX56" fmla="*/ 218414 w 647442"/>
                <a:gd name="connsiteY56" fmla="*/ 347123 h 1509400"/>
                <a:gd name="connsiteX57" fmla="*/ 432929 w 647442"/>
                <a:gd name="connsiteY57" fmla="*/ 347123 h 1509400"/>
                <a:gd name="connsiteX58" fmla="*/ 468031 w 647442"/>
                <a:gd name="connsiteY58" fmla="*/ 351023 h 1509400"/>
                <a:gd name="connsiteX59" fmla="*/ 432929 w 647442"/>
                <a:gd name="connsiteY59" fmla="*/ 347123 h 1509400"/>
                <a:gd name="connsiteX60" fmla="*/ 218414 w 647442"/>
                <a:gd name="connsiteY60" fmla="*/ 347123 h 1509400"/>
                <a:gd name="connsiteX61" fmla="*/ 179412 w 647442"/>
                <a:gd name="connsiteY61" fmla="*/ 351023 h 1509400"/>
                <a:gd name="connsiteX62" fmla="*/ 218414 w 647442"/>
                <a:gd name="connsiteY62" fmla="*/ 347123 h 1509400"/>
                <a:gd name="connsiteX63" fmla="*/ 93606 w 647442"/>
                <a:gd name="connsiteY63" fmla="*/ 425128 h 1509400"/>
                <a:gd name="connsiteX64" fmla="*/ 85806 w 647442"/>
                <a:gd name="connsiteY64" fmla="*/ 448530 h 1509400"/>
                <a:gd name="connsiteX65" fmla="*/ 93606 w 647442"/>
                <a:gd name="connsiteY65" fmla="*/ 425128 h 1509400"/>
                <a:gd name="connsiteX66" fmla="*/ 46803 w 647442"/>
                <a:gd name="connsiteY66" fmla="*/ 815154 h 1509400"/>
                <a:gd name="connsiteX67" fmla="*/ 81905 w 647442"/>
                <a:gd name="connsiteY67" fmla="*/ 475832 h 1509400"/>
                <a:gd name="connsiteX68" fmla="*/ 46803 w 647442"/>
                <a:gd name="connsiteY68" fmla="*/ 815154 h 1509400"/>
                <a:gd name="connsiteX69" fmla="*/ 50703 w 647442"/>
                <a:gd name="connsiteY69" fmla="*/ 830756 h 1509400"/>
                <a:gd name="connsiteX70" fmla="*/ 46803 w 647442"/>
                <a:gd name="connsiteY70" fmla="*/ 815154 h 1509400"/>
                <a:gd name="connsiteX71" fmla="*/ 136509 w 647442"/>
                <a:gd name="connsiteY71" fmla="*/ 885359 h 1509400"/>
                <a:gd name="connsiteX72" fmla="*/ 136509 w 647442"/>
                <a:gd name="connsiteY72" fmla="*/ 885359 h 1509400"/>
                <a:gd name="connsiteX73" fmla="*/ 136509 w 647442"/>
                <a:gd name="connsiteY73" fmla="*/ 885359 h 1509400"/>
                <a:gd name="connsiteX74" fmla="*/ 148210 w 647442"/>
                <a:gd name="connsiteY74" fmla="*/ 1439195 h 1509400"/>
                <a:gd name="connsiteX75" fmla="*/ 136509 w 647442"/>
                <a:gd name="connsiteY75" fmla="*/ 885359 h 1509400"/>
                <a:gd name="connsiteX76" fmla="*/ 171611 w 647442"/>
                <a:gd name="connsiteY76" fmla="*/ 499234 h 1509400"/>
                <a:gd name="connsiteX77" fmla="*/ 171611 w 647442"/>
                <a:gd name="connsiteY77" fmla="*/ 499234 h 1509400"/>
                <a:gd name="connsiteX78" fmla="*/ 171611 w 647442"/>
                <a:gd name="connsiteY78" fmla="*/ 499234 h 1509400"/>
                <a:gd name="connsiteX79" fmla="*/ 171611 w 647442"/>
                <a:gd name="connsiteY79" fmla="*/ 499234 h 1509400"/>
                <a:gd name="connsiteX80" fmla="*/ 503133 w 647442"/>
                <a:gd name="connsiteY80" fmla="*/ 1439195 h 1509400"/>
                <a:gd name="connsiteX81" fmla="*/ 503133 w 647442"/>
                <a:gd name="connsiteY81" fmla="*/ 1439195 h 1509400"/>
                <a:gd name="connsiteX82" fmla="*/ 503133 w 647442"/>
                <a:gd name="connsiteY82" fmla="*/ 1439195 h 1509400"/>
                <a:gd name="connsiteX83" fmla="*/ 514834 w 647442"/>
                <a:gd name="connsiteY83" fmla="*/ 881459 h 1509400"/>
                <a:gd name="connsiteX84" fmla="*/ 503133 w 647442"/>
                <a:gd name="connsiteY84" fmla="*/ 1439195 h 1509400"/>
                <a:gd name="connsiteX85" fmla="*/ 518734 w 647442"/>
                <a:gd name="connsiteY85" fmla="*/ 881459 h 1509400"/>
                <a:gd name="connsiteX86" fmla="*/ 518734 w 647442"/>
                <a:gd name="connsiteY86" fmla="*/ 881459 h 1509400"/>
                <a:gd name="connsiteX87" fmla="*/ 518734 w 647442"/>
                <a:gd name="connsiteY87" fmla="*/ 881459 h 1509400"/>
                <a:gd name="connsiteX88" fmla="*/ 542136 w 647442"/>
                <a:gd name="connsiteY88" fmla="*/ 893159 h 1509400"/>
                <a:gd name="connsiteX89" fmla="*/ 518734 w 647442"/>
                <a:gd name="connsiteY89" fmla="*/ 881459 h 1509400"/>
                <a:gd name="connsiteX90" fmla="*/ 588939 w 647442"/>
                <a:gd name="connsiteY90" fmla="*/ 838556 h 1509400"/>
                <a:gd name="connsiteX91" fmla="*/ 565537 w 647442"/>
                <a:gd name="connsiteY91" fmla="*/ 850257 h 1509400"/>
                <a:gd name="connsiteX92" fmla="*/ 530435 w 647442"/>
                <a:gd name="connsiteY92" fmla="*/ 819054 h 1509400"/>
                <a:gd name="connsiteX93" fmla="*/ 487532 w 647442"/>
                <a:gd name="connsiteY93" fmla="*/ 499234 h 1509400"/>
                <a:gd name="connsiteX94" fmla="*/ 475832 w 647442"/>
                <a:gd name="connsiteY94" fmla="*/ 491433 h 1509400"/>
                <a:gd name="connsiteX95" fmla="*/ 468031 w 647442"/>
                <a:gd name="connsiteY95" fmla="*/ 499234 h 1509400"/>
                <a:gd name="connsiteX96" fmla="*/ 468031 w 647442"/>
                <a:gd name="connsiteY96" fmla="*/ 861957 h 1509400"/>
                <a:gd name="connsiteX97" fmla="*/ 468031 w 647442"/>
                <a:gd name="connsiteY97" fmla="*/ 877558 h 1509400"/>
                <a:gd name="connsiteX98" fmla="*/ 456330 w 647442"/>
                <a:gd name="connsiteY98" fmla="*/ 1435296 h 1509400"/>
                <a:gd name="connsiteX99" fmla="*/ 413427 w 647442"/>
                <a:gd name="connsiteY99" fmla="*/ 1474298 h 1509400"/>
                <a:gd name="connsiteX100" fmla="*/ 409527 w 647442"/>
                <a:gd name="connsiteY100" fmla="*/ 1474298 h 1509400"/>
                <a:gd name="connsiteX101" fmla="*/ 374425 w 647442"/>
                <a:gd name="connsiteY101" fmla="*/ 1431395 h 1509400"/>
                <a:gd name="connsiteX102" fmla="*/ 339322 w 647442"/>
                <a:gd name="connsiteY102" fmla="*/ 881459 h 1509400"/>
                <a:gd name="connsiteX103" fmla="*/ 327622 w 647442"/>
                <a:gd name="connsiteY103" fmla="*/ 869758 h 1509400"/>
                <a:gd name="connsiteX104" fmla="*/ 315921 w 647442"/>
                <a:gd name="connsiteY104" fmla="*/ 881459 h 1509400"/>
                <a:gd name="connsiteX105" fmla="*/ 280819 w 647442"/>
                <a:gd name="connsiteY105" fmla="*/ 1435296 h 1509400"/>
                <a:gd name="connsiteX106" fmla="*/ 237916 w 647442"/>
                <a:gd name="connsiteY106" fmla="*/ 1478198 h 1509400"/>
                <a:gd name="connsiteX107" fmla="*/ 234015 w 647442"/>
                <a:gd name="connsiteY107" fmla="*/ 1478198 h 1509400"/>
                <a:gd name="connsiteX108" fmla="*/ 195013 w 647442"/>
                <a:gd name="connsiteY108" fmla="*/ 1439195 h 1509400"/>
                <a:gd name="connsiteX109" fmla="*/ 179412 w 647442"/>
                <a:gd name="connsiteY109" fmla="*/ 881459 h 1509400"/>
                <a:gd name="connsiteX110" fmla="*/ 179412 w 647442"/>
                <a:gd name="connsiteY110" fmla="*/ 861957 h 1509400"/>
                <a:gd name="connsiteX111" fmla="*/ 179412 w 647442"/>
                <a:gd name="connsiteY111" fmla="*/ 499234 h 1509400"/>
                <a:gd name="connsiteX112" fmla="*/ 171611 w 647442"/>
                <a:gd name="connsiteY112" fmla="*/ 491433 h 1509400"/>
                <a:gd name="connsiteX113" fmla="*/ 159911 w 647442"/>
                <a:gd name="connsiteY113" fmla="*/ 499234 h 1509400"/>
                <a:gd name="connsiteX114" fmla="*/ 117008 w 647442"/>
                <a:gd name="connsiteY114" fmla="*/ 819054 h 1509400"/>
                <a:gd name="connsiteX115" fmla="*/ 81905 w 647442"/>
                <a:gd name="connsiteY115" fmla="*/ 850257 h 1509400"/>
                <a:gd name="connsiteX116" fmla="*/ 58504 w 647442"/>
                <a:gd name="connsiteY116" fmla="*/ 838556 h 1509400"/>
                <a:gd name="connsiteX117" fmla="*/ 50703 w 647442"/>
                <a:gd name="connsiteY117" fmla="*/ 815154 h 1509400"/>
                <a:gd name="connsiteX118" fmla="*/ 85806 w 647442"/>
                <a:gd name="connsiteY118" fmla="*/ 475832 h 1509400"/>
                <a:gd name="connsiteX119" fmla="*/ 218414 w 647442"/>
                <a:gd name="connsiteY119" fmla="*/ 351023 h 1509400"/>
                <a:gd name="connsiteX120" fmla="*/ 432929 w 647442"/>
                <a:gd name="connsiteY120" fmla="*/ 351023 h 1509400"/>
                <a:gd name="connsiteX121" fmla="*/ 565537 w 647442"/>
                <a:gd name="connsiteY121" fmla="*/ 475832 h 1509400"/>
                <a:gd name="connsiteX122" fmla="*/ 600640 w 647442"/>
                <a:gd name="connsiteY122" fmla="*/ 815154 h 1509400"/>
                <a:gd name="connsiteX123" fmla="*/ 588939 w 647442"/>
                <a:gd name="connsiteY123" fmla="*/ 838556 h 1509400"/>
                <a:gd name="connsiteX124" fmla="*/ 635742 w 647442"/>
                <a:gd name="connsiteY124" fmla="*/ 854156 h 1509400"/>
                <a:gd name="connsiteX125" fmla="*/ 627941 w 647442"/>
                <a:gd name="connsiteY125" fmla="*/ 865858 h 1509400"/>
                <a:gd name="connsiteX126" fmla="*/ 635742 w 647442"/>
                <a:gd name="connsiteY126" fmla="*/ 854156 h 1509400"/>
                <a:gd name="connsiteX127" fmla="*/ 643543 w 647442"/>
                <a:gd name="connsiteY127" fmla="*/ 834655 h 1509400"/>
                <a:gd name="connsiteX128" fmla="*/ 635742 w 647442"/>
                <a:gd name="connsiteY128" fmla="*/ 854156 h 1509400"/>
                <a:gd name="connsiteX129" fmla="*/ 608440 w 647442"/>
                <a:gd name="connsiteY129" fmla="*/ 471932 h 1509400"/>
                <a:gd name="connsiteX130" fmla="*/ 608440 w 647442"/>
                <a:gd name="connsiteY130" fmla="*/ 456331 h 1509400"/>
                <a:gd name="connsiteX131" fmla="*/ 608440 w 647442"/>
                <a:gd name="connsiteY131" fmla="*/ 471932 h 1509400"/>
                <a:gd name="connsiteX132" fmla="*/ 643543 w 647442"/>
                <a:gd name="connsiteY132" fmla="*/ 811254 h 1509400"/>
                <a:gd name="connsiteX133" fmla="*/ 608440 w 647442"/>
                <a:gd name="connsiteY133" fmla="*/ 471932 h 150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</a:cxnLst>
              <a:rect l="l" t="t" r="r" b="b"/>
              <a:pathLst>
                <a:path w="647442" h="1509400">
                  <a:moveTo>
                    <a:pt x="647443" y="811254"/>
                  </a:moveTo>
                  <a:lnTo>
                    <a:pt x="647443" y="811254"/>
                  </a:lnTo>
                  <a:lnTo>
                    <a:pt x="612341" y="468031"/>
                  </a:lnTo>
                  <a:cubicBezTo>
                    <a:pt x="608440" y="374425"/>
                    <a:pt x="526535" y="296420"/>
                    <a:pt x="432929" y="296420"/>
                  </a:cubicBezTo>
                  <a:lnTo>
                    <a:pt x="393926" y="296420"/>
                  </a:lnTo>
                  <a:cubicBezTo>
                    <a:pt x="393926" y="296420"/>
                    <a:pt x="393926" y="296420"/>
                    <a:pt x="393926" y="296420"/>
                  </a:cubicBezTo>
                  <a:cubicBezTo>
                    <a:pt x="448530" y="269118"/>
                    <a:pt x="483632" y="210614"/>
                    <a:pt x="479732" y="148211"/>
                  </a:cubicBezTo>
                  <a:cubicBezTo>
                    <a:pt x="475832" y="70205"/>
                    <a:pt x="409527" y="3900"/>
                    <a:pt x="331522" y="0"/>
                  </a:cubicBezTo>
                  <a:cubicBezTo>
                    <a:pt x="327622" y="0"/>
                    <a:pt x="327622" y="0"/>
                    <a:pt x="323721" y="0"/>
                  </a:cubicBezTo>
                  <a:lnTo>
                    <a:pt x="323721" y="0"/>
                  </a:lnTo>
                  <a:cubicBezTo>
                    <a:pt x="280819" y="0"/>
                    <a:pt x="245716" y="15601"/>
                    <a:pt x="214514" y="46804"/>
                  </a:cubicBezTo>
                  <a:cubicBezTo>
                    <a:pt x="187212" y="74105"/>
                    <a:pt x="167711" y="113107"/>
                    <a:pt x="167711" y="156010"/>
                  </a:cubicBezTo>
                  <a:cubicBezTo>
                    <a:pt x="167711" y="214514"/>
                    <a:pt x="198913" y="269118"/>
                    <a:pt x="253517" y="292519"/>
                  </a:cubicBezTo>
                  <a:cubicBezTo>
                    <a:pt x="253517" y="292519"/>
                    <a:pt x="253517" y="292519"/>
                    <a:pt x="253517" y="292519"/>
                  </a:cubicBezTo>
                  <a:lnTo>
                    <a:pt x="214514" y="292519"/>
                  </a:lnTo>
                  <a:cubicBezTo>
                    <a:pt x="120908" y="292519"/>
                    <a:pt x="39003" y="366624"/>
                    <a:pt x="35102" y="464131"/>
                  </a:cubicBezTo>
                  <a:lnTo>
                    <a:pt x="0" y="803453"/>
                  </a:lnTo>
                  <a:lnTo>
                    <a:pt x="0" y="803453"/>
                  </a:lnTo>
                  <a:lnTo>
                    <a:pt x="0" y="803453"/>
                  </a:lnTo>
                  <a:cubicBezTo>
                    <a:pt x="0" y="819054"/>
                    <a:pt x="3900" y="830756"/>
                    <a:pt x="7801" y="842456"/>
                  </a:cubicBezTo>
                  <a:cubicBezTo>
                    <a:pt x="23401" y="869758"/>
                    <a:pt x="50703" y="889260"/>
                    <a:pt x="81905" y="889260"/>
                  </a:cubicBezTo>
                  <a:cubicBezTo>
                    <a:pt x="97506" y="889260"/>
                    <a:pt x="113107" y="885359"/>
                    <a:pt x="128708" y="873658"/>
                  </a:cubicBezTo>
                  <a:lnTo>
                    <a:pt x="128708" y="873658"/>
                  </a:lnTo>
                  <a:lnTo>
                    <a:pt x="140409" y="1423594"/>
                  </a:lnTo>
                  <a:lnTo>
                    <a:pt x="140409" y="1423594"/>
                  </a:lnTo>
                  <a:lnTo>
                    <a:pt x="140409" y="1423594"/>
                  </a:lnTo>
                  <a:cubicBezTo>
                    <a:pt x="144310" y="1470398"/>
                    <a:pt x="179412" y="1505500"/>
                    <a:pt x="222315" y="1509401"/>
                  </a:cubicBezTo>
                  <a:cubicBezTo>
                    <a:pt x="226215" y="1509401"/>
                    <a:pt x="226215" y="1509401"/>
                    <a:pt x="230115" y="1509401"/>
                  </a:cubicBezTo>
                  <a:cubicBezTo>
                    <a:pt x="273018" y="1509401"/>
                    <a:pt x="308120" y="1478198"/>
                    <a:pt x="319821" y="1439195"/>
                  </a:cubicBezTo>
                  <a:cubicBezTo>
                    <a:pt x="327622" y="1474298"/>
                    <a:pt x="358824" y="1501600"/>
                    <a:pt x="397826" y="1509401"/>
                  </a:cubicBezTo>
                  <a:cubicBezTo>
                    <a:pt x="401727" y="1509401"/>
                    <a:pt x="405627" y="1509401"/>
                    <a:pt x="409527" y="1509401"/>
                  </a:cubicBezTo>
                  <a:cubicBezTo>
                    <a:pt x="456330" y="1509401"/>
                    <a:pt x="495333" y="1474298"/>
                    <a:pt x="499233" y="1423594"/>
                  </a:cubicBezTo>
                  <a:lnTo>
                    <a:pt x="499233" y="1423594"/>
                  </a:lnTo>
                  <a:lnTo>
                    <a:pt x="499233" y="1423594"/>
                  </a:lnTo>
                  <a:lnTo>
                    <a:pt x="510934" y="869758"/>
                  </a:lnTo>
                  <a:lnTo>
                    <a:pt x="510934" y="869758"/>
                  </a:lnTo>
                  <a:lnTo>
                    <a:pt x="510934" y="869758"/>
                  </a:lnTo>
                  <a:cubicBezTo>
                    <a:pt x="526535" y="877558"/>
                    <a:pt x="542136" y="885359"/>
                    <a:pt x="557737" y="885359"/>
                  </a:cubicBezTo>
                  <a:cubicBezTo>
                    <a:pt x="588939" y="885359"/>
                    <a:pt x="616241" y="869758"/>
                    <a:pt x="631842" y="838556"/>
                  </a:cubicBezTo>
                  <a:cubicBezTo>
                    <a:pt x="647443" y="842456"/>
                    <a:pt x="647443" y="826855"/>
                    <a:pt x="647443" y="811254"/>
                  </a:cubicBezTo>
                  <a:lnTo>
                    <a:pt x="647443" y="811254"/>
                  </a:lnTo>
                  <a:close/>
                  <a:moveTo>
                    <a:pt x="565537" y="362725"/>
                  </a:moveTo>
                  <a:cubicBezTo>
                    <a:pt x="557737" y="354924"/>
                    <a:pt x="549936" y="347123"/>
                    <a:pt x="542136" y="339323"/>
                  </a:cubicBezTo>
                  <a:cubicBezTo>
                    <a:pt x="549936" y="347123"/>
                    <a:pt x="557737" y="354924"/>
                    <a:pt x="565537" y="362725"/>
                  </a:cubicBezTo>
                  <a:close/>
                  <a:moveTo>
                    <a:pt x="518734" y="374425"/>
                  </a:moveTo>
                  <a:cubicBezTo>
                    <a:pt x="510934" y="366624"/>
                    <a:pt x="499233" y="358824"/>
                    <a:pt x="487532" y="354924"/>
                  </a:cubicBezTo>
                  <a:cubicBezTo>
                    <a:pt x="499233" y="362725"/>
                    <a:pt x="507034" y="366624"/>
                    <a:pt x="518734" y="374425"/>
                  </a:cubicBezTo>
                  <a:close/>
                  <a:moveTo>
                    <a:pt x="323721" y="11701"/>
                  </a:moveTo>
                  <a:cubicBezTo>
                    <a:pt x="327622" y="11701"/>
                    <a:pt x="327622" y="11701"/>
                    <a:pt x="331522" y="11701"/>
                  </a:cubicBezTo>
                  <a:cubicBezTo>
                    <a:pt x="327622" y="11701"/>
                    <a:pt x="323721" y="11701"/>
                    <a:pt x="319821" y="11701"/>
                  </a:cubicBezTo>
                  <a:cubicBezTo>
                    <a:pt x="323721" y="11701"/>
                    <a:pt x="323721" y="11701"/>
                    <a:pt x="323721" y="11701"/>
                  </a:cubicBezTo>
                  <a:close/>
                  <a:moveTo>
                    <a:pt x="218414" y="159911"/>
                  </a:moveTo>
                  <a:cubicBezTo>
                    <a:pt x="218414" y="101407"/>
                    <a:pt x="265218" y="54603"/>
                    <a:pt x="323721" y="54603"/>
                  </a:cubicBezTo>
                  <a:cubicBezTo>
                    <a:pt x="382225" y="54603"/>
                    <a:pt x="429028" y="101407"/>
                    <a:pt x="429028" y="159911"/>
                  </a:cubicBezTo>
                  <a:cubicBezTo>
                    <a:pt x="429028" y="218415"/>
                    <a:pt x="382225" y="265218"/>
                    <a:pt x="323721" y="265218"/>
                  </a:cubicBezTo>
                  <a:cubicBezTo>
                    <a:pt x="269118" y="265218"/>
                    <a:pt x="218414" y="218415"/>
                    <a:pt x="218414" y="159911"/>
                  </a:cubicBezTo>
                  <a:close/>
                  <a:moveTo>
                    <a:pt x="218414" y="347123"/>
                  </a:moveTo>
                  <a:lnTo>
                    <a:pt x="432929" y="347123"/>
                  </a:lnTo>
                  <a:cubicBezTo>
                    <a:pt x="444629" y="347123"/>
                    <a:pt x="456330" y="347123"/>
                    <a:pt x="468031" y="351023"/>
                  </a:cubicBezTo>
                  <a:cubicBezTo>
                    <a:pt x="456330" y="347123"/>
                    <a:pt x="444629" y="347123"/>
                    <a:pt x="432929" y="347123"/>
                  </a:cubicBezTo>
                  <a:lnTo>
                    <a:pt x="218414" y="347123"/>
                  </a:lnTo>
                  <a:cubicBezTo>
                    <a:pt x="206714" y="347123"/>
                    <a:pt x="191113" y="351023"/>
                    <a:pt x="179412" y="351023"/>
                  </a:cubicBezTo>
                  <a:cubicBezTo>
                    <a:pt x="191113" y="347123"/>
                    <a:pt x="202813" y="347123"/>
                    <a:pt x="218414" y="347123"/>
                  </a:cubicBezTo>
                  <a:close/>
                  <a:moveTo>
                    <a:pt x="93606" y="425128"/>
                  </a:moveTo>
                  <a:cubicBezTo>
                    <a:pt x="89706" y="432929"/>
                    <a:pt x="85806" y="440730"/>
                    <a:pt x="85806" y="448530"/>
                  </a:cubicBezTo>
                  <a:cubicBezTo>
                    <a:pt x="89706" y="440730"/>
                    <a:pt x="93606" y="432929"/>
                    <a:pt x="93606" y="425128"/>
                  </a:cubicBezTo>
                  <a:close/>
                  <a:moveTo>
                    <a:pt x="46803" y="815154"/>
                  </a:moveTo>
                  <a:lnTo>
                    <a:pt x="81905" y="475832"/>
                  </a:lnTo>
                  <a:lnTo>
                    <a:pt x="46803" y="815154"/>
                  </a:lnTo>
                  <a:cubicBezTo>
                    <a:pt x="46803" y="819054"/>
                    <a:pt x="46803" y="826855"/>
                    <a:pt x="50703" y="830756"/>
                  </a:cubicBezTo>
                  <a:cubicBezTo>
                    <a:pt x="46803" y="826855"/>
                    <a:pt x="46803" y="819054"/>
                    <a:pt x="46803" y="815154"/>
                  </a:cubicBezTo>
                  <a:close/>
                  <a:moveTo>
                    <a:pt x="136509" y="885359"/>
                  </a:moveTo>
                  <a:cubicBezTo>
                    <a:pt x="136509" y="885359"/>
                    <a:pt x="132609" y="881459"/>
                    <a:pt x="136509" y="885359"/>
                  </a:cubicBezTo>
                  <a:cubicBezTo>
                    <a:pt x="132609" y="881459"/>
                    <a:pt x="136509" y="885359"/>
                    <a:pt x="136509" y="885359"/>
                  </a:cubicBezTo>
                  <a:lnTo>
                    <a:pt x="148210" y="1439195"/>
                  </a:lnTo>
                  <a:lnTo>
                    <a:pt x="136509" y="885359"/>
                  </a:lnTo>
                  <a:close/>
                  <a:moveTo>
                    <a:pt x="171611" y="499234"/>
                  </a:moveTo>
                  <a:lnTo>
                    <a:pt x="171611" y="499234"/>
                  </a:lnTo>
                  <a:cubicBezTo>
                    <a:pt x="171611" y="499234"/>
                    <a:pt x="175512" y="499234"/>
                    <a:pt x="171611" y="499234"/>
                  </a:cubicBezTo>
                  <a:cubicBezTo>
                    <a:pt x="175512" y="499234"/>
                    <a:pt x="171611" y="499234"/>
                    <a:pt x="171611" y="499234"/>
                  </a:cubicBezTo>
                  <a:close/>
                  <a:moveTo>
                    <a:pt x="503133" y="1439195"/>
                  </a:moveTo>
                  <a:lnTo>
                    <a:pt x="503133" y="1439195"/>
                  </a:lnTo>
                  <a:lnTo>
                    <a:pt x="503133" y="1439195"/>
                  </a:lnTo>
                  <a:lnTo>
                    <a:pt x="514834" y="881459"/>
                  </a:lnTo>
                  <a:lnTo>
                    <a:pt x="503133" y="1439195"/>
                  </a:lnTo>
                  <a:close/>
                  <a:moveTo>
                    <a:pt x="518734" y="881459"/>
                  </a:moveTo>
                  <a:cubicBezTo>
                    <a:pt x="518734" y="881459"/>
                    <a:pt x="518734" y="881459"/>
                    <a:pt x="518734" y="881459"/>
                  </a:cubicBezTo>
                  <a:cubicBezTo>
                    <a:pt x="518734" y="881459"/>
                    <a:pt x="518734" y="881459"/>
                    <a:pt x="518734" y="881459"/>
                  </a:cubicBezTo>
                  <a:cubicBezTo>
                    <a:pt x="526535" y="885359"/>
                    <a:pt x="534335" y="889260"/>
                    <a:pt x="542136" y="893159"/>
                  </a:cubicBezTo>
                  <a:cubicBezTo>
                    <a:pt x="534335" y="889260"/>
                    <a:pt x="526535" y="885359"/>
                    <a:pt x="518734" y="881459"/>
                  </a:cubicBezTo>
                  <a:close/>
                  <a:moveTo>
                    <a:pt x="588939" y="838556"/>
                  </a:moveTo>
                  <a:cubicBezTo>
                    <a:pt x="581138" y="846357"/>
                    <a:pt x="573338" y="850257"/>
                    <a:pt x="565537" y="850257"/>
                  </a:cubicBezTo>
                  <a:cubicBezTo>
                    <a:pt x="546036" y="850257"/>
                    <a:pt x="534335" y="838556"/>
                    <a:pt x="530435" y="819054"/>
                  </a:cubicBezTo>
                  <a:lnTo>
                    <a:pt x="487532" y="499234"/>
                  </a:lnTo>
                  <a:cubicBezTo>
                    <a:pt x="487532" y="495333"/>
                    <a:pt x="483632" y="491433"/>
                    <a:pt x="475832" y="491433"/>
                  </a:cubicBezTo>
                  <a:cubicBezTo>
                    <a:pt x="471931" y="491433"/>
                    <a:pt x="468031" y="495333"/>
                    <a:pt x="468031" y="499234"/>
                  </a:cubicBezTo>
                  <a:lnTo>
                    <a:pt x="468031" y="861957"/>
                  </a:lnTo>
                  <a:cubicBezTo>
                    <a:pt x="468031" y="865858"/>
                    <a:pt x="468031" y="873658"/>
                    <a:pt x="468031" y="877558"/>
                  </a:cubicBezTo>
                  <a:lnTo>
                    <a:pt x="456330" y="1435296"/>
                  </a:lnTo>
                  <a:cubicBezTo>
                    <a:pt x="456330" y="1458696"/>
                    <a:pt x="436829" y="1474298"/>
                    <a:pt x="413427" y="1474298"/>
                  </a:cubicBezTo>
                  <a:cubicBezTo>
                    <a:pt x="413427" y="1474298"/>
                    <a:pt x="409527" y="1474298"/>
                    <a:pt x="409527" y="1474298"/>
                  </a:cubicBezTo>
                  <a:cubicBezTo>
                    <a:pt x="390026" y="1470398"/>
                    <a:pt x="374425" y="1454797"/>
                    <a:pt x="374425" y="1431395"/>
                  </a:cubicBezTo>
                  <a:lnTo>
                    <a:pt x="339322" y="881459"/>
                  </a:lnTo>
                  <a:cubicBezTo>
                    <a:pt x="339322" y="873658"/>
                    <a:pt x="335422" y="869758"/>
                    <a:pt x="327622" y="869758"/>
                  </a:cubicBezTo>
                  <a:cubicBezTo>
                    <a:pt x="319821" y="869758"/>
                    <a:pt x="315921" y="873658"/>
                    <a:pt x="315921" y="881459"/>
                  </a:cubicBezTo>
                  <a:lnTo>
                    <a:pt x="280819" y="1435296"/>
                  </a:lnTo>
                  <a:cubicBezTo>
                    <a:pt x="280819" y="1458696"/>
                    <a:pt x="261317" y="1478198"/>
                    <a:pt x="237916" y="1478198"/>
                  </a:cubicBezTo>
                  <a:cubicBezTo>
                    <a:pt x="237916" y="1478198"/>
                    <a:pt x="234015" y="1478198"/>
                    <a:pt x="234015" y="1478198"/>
                  </a:cubicBezTo>
                  <a:cubicBezTo>
                    <a:pt x="214514" y="1478198"/>
                    <a:pt x="195013" y="1458696"/>
                    <a:pt x="195013" y="1439195"/>
                  </a:cubicBezTo>
                  <a:lnTo>
                    <a:pt x="179412" y="881459"/>
                  </a:lnTo>
                  <a:cubicBezTo>
                    <a:pt x="179412" y="873658"/>
                    <a:pt x="179412" y="869758"/>
                    <a:pt x="179412" y="861957"/>
                  </a:cubicBezTo>
                  <a:lnTo>
                    <a:pt x="179412" y="499234"/>
                  </a:lnTo>
                  <a:cubicBezTo>
                    <a:pt x="179412" y="495333"/>
                    <a:pt x="175512" y="491433"/>
                    <a:pt x="171611" y="491433"/>
                  </a:cubicBezTo>
                  <a:cubicBezTo>
                    <a:pt x="167711" y="491433"/>
                    <a:pt x="163811" y="495333"/>
                    <a:pt x="159911" y="499234"/>
                  </a:cubicBezTo>
                  <a:lnTo>
                    <a:pt x="117008" y="819054"/>
                  </a:lnTo>
                  <a:cubicBezTo>
                    <a:pt x="117008" y="838556"/>
                    <a:pt x="101407" y="850257"/>
                    <a:pt x="81905" y="850257"/>
                  </a:cubicBezTo>
                  <a:cubicBezTo>
                    <a:pt x="74105" y="850257"/>
                    <a:pt x="62404" y="846357"/>
                    <a:pt x="58504" y="838556"/>
                  </a:cubicBezTo>
                  <a:cubicBezTo>
                    <a:pt x="50703" y="830756"/>
                    <a:pt x="46803" y="822955"/>
                    <a:pt x="50703" y="815154"/>
                  </a:cubicBezTo>
                  <a:lnTo>
                    <a:pt x="85806" y="475832"/>
                  </a:lnTo>
                  <a:cubicBezTo>
                    <a:pt x="89706" y="405627"/>
                    <a:pt x="148210" y="351023"/>
                    <a:pt x="218414" y="351023"/>
                  </a:cubicBezTo>
                  <a:lnTo>
                    <a:pt x="432929" y="351023"/>
                  </a:lnTo>
                  <a:cubicBezTo>
                    <a:pt x="503133" y="351023"/>
                    <a:pt x="561637" y="405627"/>
                    <a:pt x="565537" y="475832"/>
                  </a:cubicBezTo>
                  <a:lnTo>
                    <a:pt x="600640" y="815154"/>
                  </a:lnTo>
                  <a:cubicBezTo>
                    <a:pt x="600640" y="822955"/>
                    <a:pt x="596739" y="834655"/>
                    <a:pt x="588939" y="838556"/>
                  </a:cubicBezTo>
                  <a:close/>
                  <a:moveTo>
                    <a:pt x="635742" y="854156"/>
                  </a:moveTo>
                  <a:cubicBezTo>
                    <a:pt x="635742" y="858057"/>
                    <a:pt x="631842" y="861957"/>
                    <a:pt x="627941" y="865858"/>
                  </a:cubicBezTo>
                  <a:cubicBezTo>
                    <a:pt x="631842" y="858057"/>
                    <a:pt x="635742" y="854156"/>
                    <a:pt x="635742" y="854156"/>
                  </a:cubicBezTo>
                  <a:cubicBezTo>
                    <a:pt x="639642" y="846357"/>
                    <a:pt x="643543" y="838556"/>
                    <a:pt x="643543" y="834655"/>
                  </a:cubicBezTo>
                  <a:cubicBezTo>
                    <a:pt x="643543" y="838556"/>
                    <a:pt x="639642" y="846357"/>
                    <a:pt x="635742" y="854156"/>
                  </a:cubicBezTo>
                  <a:close/>
                  <a:moveTo>
                    <a:pt x="608440" y="471932"/>
                  </a:moveTo>
                  <a:cubicBezTo>
                    <a:pt x="608440" y="468031"/>
                    <a:pt x="608440" y="464131"/>
                    <a:pt x="608440" y="456331"/>
                  </a:cubicBezTo>
                  <a:cubicBezTo>
                    <a:pt x="608440" y="460231"/>
                    <a:pt x="608440" y="464131"/>
                    <a:pt x="608440" y="471932"/>
                  </a:cubicBezTo>
                  <a:lnTo>
                    <a:pt x="643543" y="811254"/>
                  </a:lnTo>
                  <a:lnTo>
                    <a:pt x="608440" y="471932"/>
                  </a:lnTo>
                  <a:close/>
                </a:path>
              </a:pathLst>
            </a:custGeom>
            <a:solidFill>
              <a:srgbClr val="46B29C"/>
            </a:solidFill>
            <a:ln w="39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87" name="フリーフォーム: 図形 186">
              <a:extLst>
                <a:ext uri="{FF2B5EF4-FFF2-40B4-BE49-F238E27FC236}">
                  <a16:creationId xmlns:a16="http://schemas.microsoft.com/office/drawing/2014/main" id="{E3F6947E-57BD-4E6A-93E5-20AF4EC9BFF2}"/>
                </a:ext>
              </a:extLst>
            </p:cNvPr>
            <p:cNvSpPr/>
            <p:nvPr/>
          </p:nvSpPr>
          <p:spPr>
            <a:xfrm rot="5400000">
              <a:off x="10248946" y="-3721355"/>
              <a:ext cx="1493798" cy="444630"/>
            </a:xfrm>
            <a:custGeom>
              <a:avLst/>
              <a:gdLst>
                <a:gd name="connsiteX0" fmla="*/ 1493799 w 1493798"/>
                <a:gd name="connsiteY0" fmla="*/ 222315 h 444630"/>
                <a:gd name="connsiteX1" fmla="*/ 1232482 w 1493798"/>
                <a:gd name="connsiteY1" fmla="*/ 0 h 444630"/>
                <a:gd name="connsiteX2" fmla="*/ 1232482 w 1493798"/>
                <a:gd name="connsiteY2" fmla="*/ 105307 h 444630"/>
                <a:gd name="connsiteX3" fmla="*/ 257417 w 1493798"/>
                <a:gd name="connsiteY3" fmla="*/ 105307 h 444630"/>
                <a:gd name="connsiteX4" fmla="*/ 257417 w 1493798"/>
                <a:gd name="connsiteY4" fmla="*/ 0 h 444630"/>
                <a:gd name="connsiteX5" fmla="*/ 0 w 1493798"/>
                <a:gd name="connsiteY5" fmla="*/ 222315 h 444630"/>
                <a:gd name="connsiteX6" fmla="*/ 257417 w 1493798"/>
                <a:gd name="connsiteY6" fmla="*/ 444630 h 444630"/>
                <a:gd name="connsiteX7" fmla="*/ 257417 w 1493798"/>
                <a:gd name="connsiteY7" fmla="*/ 339323 h 444630"/>
                <a:gd name="connsiteX8" fmla="*/ 1232482 w 1493798"/>
                <a:gd name="connsiteY8" fmla="*/ 339323 h 444630"/>
                <a:gd name="connsiteX9" fmla="*/ 1232482 w 1493798"/>
                <a:gd name="connsiteY9" fmla="*/ 444630 h 444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93798" h="444630">
                  <a:moveTo>
                    <a:pt x="1493799" y="222315"/>
                  </a:moveTo>
                  <a:lnTo>
                    <a:pt x="1232482" y="0"/>
                  </a:lnTo>
                  <a:lnTo>
                    <a:pt x="1232482" y="105307"/>
                  </a:lnTo>
                  <a:lnTo>
                    <a:pt x="257417" y="105307"/>
                  </a:lnTo>
                  <a:lnTo>
                    <a:pt x="257417" y="0"/>
                  </a:lnTo>
                  <a:lnTo>
                    <a:pt x="0" y="222315"/>
                  </a:lnTo>
                  <a:lnTo>
                    <a:pt x="257417" y="444630"/>
                  </a:lnTo>
                  <a:lnTo>
                    <a:pt x="257417" y="339323"/>
                  </a:lnTo>
                  <a:lnTo>
                    <a:pt x="1232482" y="339323"/>
                  </a:lnTo>
                  <a:lnTo>
                    <a:pt x="1232482" y="444630"/>
                  </a:lnTo>
                  <a:close/>
                </a:path>
              </a:pathLst>
            </a:custGeom>
            <a:solidFill>
              <a:srgbClr val="ACDAD4"/>
            </a:solidFill>
            <a:ln w="39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88" name="フリーフォーム: 図形 187">
              <a:extLst>
                <a:ext uri="{FF2B5EF4-FFF2-40B4-BE49-F238E27FC236}">
                  <a16:creationId xmlns:a16="http://schemas.microsoft.com/office/drawing/2014/main" id="{F90D3820-1151-4DED-82F5-314797288940}"/>
                </a:ext>
              </a:extLst>
            </p:cNvPr>
            <p:cNvSpPr/>
            <p:nvPr/>
          </p:nvSpPr>
          <p:spPr>
            <a:xfrm rot="5400000">
              <a:off x="9621003" y="-4634014"/>
              <a:ext cx="3315219" cy="2266049"/>
            </a:xfrm>
            <a:custGeom>
              <a:avLst/>
              <a:gdLst>
                <a:gd name="connsiteX0" fmla="*/ 963364 w 3315219"/>
                <a:gd name="connsiteY0" fmla="*/ 1197379 h 2266049"/>
                <a:gd name="connsiteX1" fmla="*/ 908760 w 3315219"/>
                <a:gd name="connsiteY1" fmla="*/ 690345 h 2266049"/>
                <a:gd name="connsiteX2" fmla="*/ 639642 w 3315219"/>
                <a:gd name="connsiteY2" fmla="*/ 436828 h 2266049"/>
                <a:gd name="connsiteX3" fmla="*/ 581138 w 3315219"/>
                <a:gd name="connsiteY3" fmla="*/ 436828 h 2266049"/>
                <a:gd name="connsiteX4" fmla="*/ 581138 w 3315219"/>
                <a:gd name="connsiteY4" fmla="*/ 436828 h 2266049"/>
                <a:gd name="connsiteX5" fmla="*/ 709847 w 3315219"/>
                <a:gd name="connsiteY5" fmla="*/ 218414 h 2266049"/>
                <a:gd name="connsiteX6" fmla="*/ 491433 w 3315219"/>
                <a:gd name="connsiteY6" fmla="*/ 0 h 2266049"/>
                <a:gd name="connsiteX7" fmla="*/ 483632 w 3315219"/>
                <a:gd name="connsiteY7" fmla="*/ 0 h 2266049"/>
                <a:gd name="connsiteX8" fmla="*/ 483632 w 3315219"/>
                <a:gd name="connsiteY8" fmla="*/ 0 h 2266049"/>
                <a:gd name="connsiteX9" fmla="*/ 319821 w 3315219"/>
                <a:gd name="connsiteY9" fmla="*/ 66304 h 2266049"/>
                <a:gd name="connsiteX10" fmla="*/ 253517 w 3315219"/>
                <a:gd name="connsiteY10" fmla="*/ 230115 h 2266049"/>
                <a:gd name="connsiteX11" fmla="*/ 382225 w 3315219"/>
                <a:gd name="connsiteY11" fmla="*/ 436828 h 2266049"/>
                <a:gd name="connsiteX12" fmla="*/ 382225 w 3315219"/>
                <a:gd name="connsiteY12" fmla="*/ 436828 h 2266049"/>
                <a:gd name="connsiteX13" fmla="*/ 323721 w 3315219"/>
                <a:gd name="connsiteY13" fmla="*/ 436828 h 2266049"/>
                <a:gd name="connsiteX14" fmla="*/ 54604 w 3315219"/>
                <a:gd name="connsiteY14" fmla="*/ 690345 h 2266049"/>
                <a:gd name="connsiteX15" fmla="*/ 0 w 3315219"/>
                <a:gd name="connsiteY15" fmla="*/ 1197379 h 2266049"/>
                <a:gd name="connsiteX16" fmla="*/ 0 w 3315219"/>
                <a:gd name="connsiteY16" fmla="*/ 1201279 h 2266049"/>
                <a:gd name="connsiteX17" fmla="*/ 0 w 3315219"/>
                <a:gd name="connsiteY17" fmla="*/ 1205180 h 2266049"/>
                <a:gd name="connsiteX18" fmla="*/ 11701 w 3315219"/>
                <a:gd name="connsiteY18" fmla="*/ 1263684 h 2266049"/>
                <a:gd name="connsiteX19" fmla="*/ 120908 w 3315219"/>
                <a:gd name="connsiteY19" fmla="*/ 1329987 h 2266049"/>
                <a:gd name="connsiteX20" fmla="*/ 191113 w 3315219"/>
                <a:gd name="connsiteY20" fmla="*/ 1310486 h 2266049"/>
                <a:gd name="connsiteX21" fmla="*/ 195013 w 3315219"/>
                <a:gd name="connsiteY21" fmla="*/ 1310486 h 2266049"/>
                <a:gd name="connsiteX22" fmla="*/ 214514 w 3315219"/>
                <a:gd name="connsiteY22" fmla="*/ 2129540 h 2266049"/>
                <a:gd name="connsiteX23" fmla="*/ 214514 w 3315219"/>
                <a:gd name="connsiteY23" fmla="*/ 2129540 h 2266049"/>
                <a:gd name="connsiteX24" fmla="*/ 214514 w 3315219"/>
                <a:gd name="connsiteY24" fmla="*/ 2133441 h 2266049"/>
                <a:gd name="connsiteX25" fmla="*/ 339322 w 3315219"/>
                <a:gd name="connsiteY25" fmla="*/ 2262150 h 2266049"/>
                <a:gd name="connsiteX26" fmla="*/ 351023 w 3315219"/>
                <a:gd name="connsiteY26" fmla="*/ 2262150 h 2266049"/>
                <a:gd name="connsiteX27" fmla="*/ 483632 w 3315219"/>
                <a:gd name="connsiteY27" fmla="*/ 2160743 h 2266049"/>
                <a:gd name="connsiteX28" fmla="*/ 596739 w 3315219"/>
                <a:gd name="connsiteY28" fmla="*/ 2262150 h 2266049"/>
                <a:gd name="connsiteX29" fmla="*/ 612341 w 3315219"/>
                <a:gd name="connsiteY29" fmla="*/ 2262150 h 2266049"/>
                <a:gd name="connsiteX30" fmla="*/ 748850 w 3315219"/>
                <a:gd name="connsiteY30" fmla="*/ 2137341 h 2266049"/>
                <a:gd name="connsiteX31" fmla="*/ 748850 w 3315219"/>
                <a:gd name="connsiteY31" fmla="*/ 2137341 h 2266049"/>
                <a:gd name="connsiteX32" fmla="*/ 748850 w 3315219"/>
                <a:gd name="connsiteY32" fmla="*/ 2133441 h 2266049"/>
                <a:gd name="connsiteX33" fmla="*/ 768351 w 3315219"/>
                <a:gd name="connsiteY33" fmla="*/ 1310486 h 2266049"/>
                <a:gd name="connsiteX34" fmla="*/ 768351 w 3315219"/>
                <a:gd name="connsiteY34" fmla="*/ 1310486 h 2266049"/>
                <a:gd name="connsiteX35" fmla="*/ 768351 w 3315219"/>
                <a:gd name="connsiteY35" fmla="*/ 1310486 h 2266049"/>
                <a:gd name="connsiteX36" fmla="*/ 838555 w 3315219"/>
                <a:gd name="connsiteY36" fmla="*/ 1329987 h 2266049"/>
                <a:gd name="connsiteX37" fmla="*/ 947763 w 3315219"/>
                <a:gd name="connsiteY37" fmla="*/ 1263684 h 2266049"/>
                <a:gd name="connsiteX38" fmla="*/ 959463 w 3315219"/>
                <a:gd name="connsiteY38" fmla="*/ 1205180 h 2266049"/>
                <a:gd name="connsiteX39" fmla="*/ 963364 w 3315219"/>
                <a:gd name="connsiteY39" fmla="*/ 1197379 h 2266049"/>
                <a:gd name="connsiteX40" fmla="*/ 963364 w 3315219"/>
                <a:gd name="connsiteY40" fmla="*/ 1197379 h 2266049"/>
                <a:gd name="connsiteX41" fmla="*/ 838555 w 3315219"/>
                <a:gd name="connsiteY41" fmla="*/ 534335 h 2266049"/>
                <a:gd name="connsiteX42" fmla="*/ 803453 w 3315219"/>
                <a:gd name="connsiteY42" fmla="*/ 499233 h 2266049"/>
                <a:gd name="connsiteX43" fmla="*/ 838555 w 3315219"/>
                <a:gd name="connsiteY43" fmla="*/ 534335 h 2266049"/>
                <a:gd name="connsiteX44" fmla="*/ 838555 w 3315219"/>
                <a:gd name="connsiteY44" fmla="*/ 659143 h 2266049"/>
                <a:gd name="connsiteX45" fmla="*/ 826855 w 3315219"/>
                <a:gd name="connsiteY45" fmla="*/ 624041 h 2266049"/>
                <a:gd name="connsiteX46" fmla="*/ 838555 w 3315219"/>
                <a:gd name="connsiteY46" fmla="*/ 659143 h 2266049"/>
                <a:gd name="connsiteX47" fmla="*/ 483632 w 3315219"/>
                <a:gd name="connsiteY47" fmla="*/ 7800 h 2266049"/>
                <a:gd name="connsiteX48" fmla="*/ 491433 w 3315219"/>
                <a:gd name="connsiteY48" fmla="*/ 7800 h 2266049"/>
                <a:gd name="connsiteX49" fmla="*/ 522635 w 3315219"/>
                <a:gd name="connsiteY49" fmla="*/ 11700 h 2266049"/>
                <a:gd name="connsiteX50" fmla="*/ 491433 w 3315219"/>
                <a:gd name="connsiteY50" fmla="*/ 7800 h 2266049"/>
                <a:gd name="connsiteX51" fmla="*/ 475832 w 3315219"/>
                <a:gd name="connsiteY51" fmla="*/ 7800 h 2266049"/>
                <a:gd name="connsiteX52" fmla="*/ 483632 w 3315219"/>
                <a:gd name="connsiteY52" fmla="*/ 7800 h 2266049"/>
                <a:gd name="connsiteX53" fmla="*/ 327622 w 3315219"/>
                <a:gd name="connsiteY53" fmla="*/ 230115 h 2266049"/>
                <a:gd name="connsiteX54" fmla="*/ 483632 w 3315219"/>
                <a:gd name="connsiteY54" fmla="*/ 74105 h 2266049"/>
                <a:gd name="connsiteX55" fmla="*/ 639642 w 3315219"/>
                <a:gd name="connsiteY55" fmla="*/ 230115 h 2266049"/>
                <a:gd name="connsiteX56" fmla="*/ 483632 w 3315219"/>
                <a:gd name="connsiteY56" fmla="*/ 386125 h 2266049"/>
                <a:gd name="connsiteX57" fmla="*/ 327622 w 3315219"/>
                <a:gd name="connsiteY57" fmla="*/ 230115 h 2266049"/>
                <a:gd name="connsiteX58" fmla="*/ 323721 w 3315219"/>
                <a:gd name="connsiteY58" fmla="*/ 507034 h 2266049"/>
                <a:gd name="connsiteX59" fmla="*/ 643543 w 3315219"/>
                <a:gd name="connsiteY59" fmla="*/ 507034 h 2266049"/>
                <a:gd name="connsiteX60" fmla="*/ 702046 w 3315219"/>
                <a:gd name="connsiteY60" fmla="*/ 514833 h 2266049"/>
                <a:gd name="connsiteX61" fmla="*/ 643543 w 3315219"/>
                <a:gd name="connsiteY61" fmla="*/ 507034 h 2266049"/>
                <a:gd name="connsiteX62" fmla="*/ 323721 w 3315219"/>
                <a:gd name="connsiteY62" fmla="*/ 507034 h 2266049"/>
                <a:gd name="connsiteX63" fmla="*/ 265218 w 3315219"/>
                <a:gd name="connsiteY63" fmla="*/ 514833 h 2266049"/>
                <a:gd name="connsiteX64" fmla="*/ 323721 w 3315219"/>
                <a:gd name="connsiteY64" fmla="*/ 507034 h 2266049"/>
                <a:gd name="connsiteX65" fmla="*/ 140409 w 3315219"/>
                <a:gd name="connsiteY65" fmla="*/ 624041 h 2266049"/>
                <a:gd name="connsiteX66" fmla="*/ 128709 w 3315219"/>
                <a:gd name="connsiteY66" fmla="*/ 659143 h 2266049"/>
                <a:gd name="connsiteX67" fmla="*/ 140409 w 3315219"/>
                <a:gd name="connsiteY67" fmla="*/ 624041 h 2266049"/>
                <a:gd name="connsiteX68" fmla="*/ 70205 w 3315219"/>
                <a:gd name="connsiteY68" fmla="*/ 1205180 h 2266049"/>
                <a:gd name="connsiteX69" fmla="*/ 124808 w 3315219"/>
                <a:gd name="connsiteY69" fmla="*/ 698146 h 2266049"/>
                <a:gd name="connsiteX70" fmla="*/ 70205 w 3315219"/>
                <a:gd name="connsiteY70" fmla="*/ 1205180 h 2266049"/>
                <a:gd name="connsiteX71" fmla="*/ 74105 w 3315219"/>
                <a:gd name="connsiteY71" fmla="*/ 1228581 h 2266049"/>
                <a:gd name="connsiteX72" fmla="*/ 70205 w 3315219"/>
                <a:gd name="connsiteY72" fmla="*/ 1205180 h 2266049"/>
                <a:gd name="connsiteX73" fmla="*/ 202813 w 3315219"/>
                <a:gd name="connsiteY73" fmla="*/ 1306587 h 2266049"/>
                <a:gd name="connsiteX74" fmla="*/ 198913 w 3315219"/>
                <a:gd name="connsiteY74" fmla="*/ 1302686 h 2266049"/>
                <a:gd name="connsiteX75" fmla="*/ 202813 w 3315219"/>
                <a:gd name="connsiteY75" fmla="*/ 1306587 h 2266049"/>
                <a:gd name="connsiteX76" fmla="*/ 222315 w 3315219"/>
                <a:gd name="connsiteY76" fmla="*/ 2129540 h 2266049"/>
                <a:gd name="connsiteX77" fmla="*/ 202813 w 3315219"/>
                <a:gd name="connsiteY77" fmla="*/ 1306587 h 2266049"/>
                <a:gd name="connsiteX78" fmla="*/ 284719 w 3315219"/>
                <a:gd name="connsiteY78" fmla="*/ 2129540 h 2266049"/>
                <a:gd name="connsiteX79" fmla="*/ 265218 w 3315219"/>
                <a:gd name="connsiteY79" fmla="*/ 1326088 h 2266049"/>
                <a:gd name="connsiteX80" fmla="*/ 284719 w 3315219"/>
                <a:gd name="connsiteY80" fmla="*/ 2129540 h 2266049"/>
                <a:gd name="connsiteX81" fmla="*/ 288619 w 3315219"/>
                <a:gd name="connsiteY81" fmla="*/ 2141242 h 2266049"/>
                <a:gd name="connsiteX82" fmla="*/ 284719 w 3315219"/>
                <a:gd name="connsiteY82" fmla="*/ 2129540 h 2266049"/>
                <a:gd name="connsiteX83" fmla="*/ 483632 w 3315219"/>
                <a:gd name="connsiteY83" fmla="*/ 2129540 h 2266049"/>
                <a:gd name="connsiteX84" fmla="*/ 479732 w 3315219"/>
                <a:gd name="connsiteY84" fmla="*/ 2149042 h 2266049"/>
                <a:gd name="connsiteX85" fmla="*/ 483632 w 3315219"/>
                <a:gd name="connsiteY85" fmla="*/ 2129540 h 2266049"/>
                <a:gd name="connsiteX86" fmla="*/ 483632 w 3315219"/>
                <a:gd name="connsiteY86" fmla="*/ 2106140 h 2266049"/>
                <a:gd name="connsiteX87" fmla="*/ 483632 w 3315219"/>
                <a:gd name="connsiteY87" fmla="*/ 2129540 h 2266049"/>
                <a:gd name="connsiteX88" fmla="*/ 604540 w 3315219"/>
                <a:gd name="connsiteY88" fmla="*/ 2195845 h 2266049"/>
                <a:gd name="connsiteX89" fmla="*/ 569438 w 3315219"/>
                <a:gd name="connsiteY89" fmla="*/ 2180244 h 2266049"/>
                <a:gd name="connsiteX90" fmla="*/ 553837 w 3315219"/>
                <a:gd name="connsiteY90" fmla="*/ 2160743 h 2266049"/>
                <a:gd name="connsiteX91" fmla="*/ 569438 w 3315219"/>
                <a:gd name="connsiteY91" fmla="*/ 2180244 h 2266049"/>
                <a:gd name="connsiteX92" fmla="*/ 604540 w 3315219"/>
                <a:gd name="connsiteY92" fmla="*/ 2195845 h 2266049"/>
                <a:gd name="connsiteX93" fmla="*/ 612341 w 3315219"/>
                <a:gd name="connsiteY93" fmla="*/ 2195845 h 2266049"/>
                <a:gd name="connsiteX94" fmla="*/ 604540 w 3315219"/>
                <a:gd name="connsiteY94" fmla="*/ 2195845 h 2266049"/>
                <a:gd name="connsiteX95" fmla="*/ 772251 w 3315219"/>
                <a:gd name="connsiteY95" fmla="*/ 1302686 h 2266049"/>
                <a:gd name="connsiteX96" fmla="*/ 772251 w 3315219"/>
                <a:gd name="connsiteY96" fmla="*/ 1302686 h 2266049"/>
                <a:gd name="connsiteX97" fmla="*/ 772251 w 3315219"/>
                <a:gd name="connsiteY97" fmla="*/ 1302686 h 2266049"/>
                <a:gd name="connsiteX98" fmla="*/ 803453 w 3315219"/>
                <a:gd name="connsiteY98" fmla="*/ 1318287 h 2266049"/>
                <a:gd name="connsiteX99" fmla="*/ 772251 w 3315219"/>
                <a:gd name="connsiteY99" fmla="*/ 1302686 h 2266049"/>
                <a:gd name="connsiteX100" fmla="*/ 877558 w 3315219"/>
                <a:gd name="connsiteY100" fmla="*/ 1240282 h 2266049"/>
                <a:gd name="connsiteX101" fmla="*/ 842456 w 3315219"/>
                <a:gd name="connsiteY101" fmla="*/ 1255883 h 2266049"/>
                <a:gd name="connsiteX102" fmla="*/ 791752 w 3315219"/>
                <a:gd name="connsiteY102" fmla="*/ 1209080 h 2266049"/>
                <a:gd name="connsiteX103" fmla="*/ 725448 w 3315219"/>
                <a:gd name="connsiteY103" fmla="*/ 737149 h 2266049"/>
                <a:gd name="connsiteX104" fmla="*/ 709847 w 3315219"/>
                <a:gd name="connsiteY104" fmla="*/ 725447 h 2266049"/>
                <a:gd name="connsiteX105" fmla="*/ 698146 w 3315219"/>
                <a:gd name="connsiteY105" fmla="*/ 737149 h 2266049"/>
                <a:gd name="connsiteX106" fmla="*/ 698146 w 3315219"/>
                <a:gd name="connsiteY106" fmla="*/ 1275384 h 2266049"/>
                <a:gd name="connsiteX107" fmla="*/ 698146 w 3315219"/>
                <a:gd name="connsiteY107" fmla="*/ 1298786 h 2266049"/>
                <a:gd name="connsiteX108" fmla="*/ 678645 w 3315219"/>
                <a:gd name="connsiteY108" fmla="*/ 2129540 h 2266049"/>
                <a:gd name="connsiteX109" fmla="*/ 616241 w 3315219"/>
                <a:gd name="connsiteY109" fmla="*/ 2188044 h 2266049"/>
                <a:gd name="connsiteX110" fmla="*/ 608440 w 3315219"/>
                <a:gd name="connsiteY110" fmla="*/ 2188044 h 2266049"/>
                <a:gd name="connsiteX111" fmla="*/ 553837 w 3315219"/>
                <a:gd name="connsiteY111" fmla="*/ 2125641 h 2266049"/>
                <a:gd name="connsiteX112" fmla="*/ 503133 w 3315219"/>
                <a:gd name="connsiteY112" fmla="*/ 1302686 h 2266049"/>
                <a:gd name="connsiteX113" fmla="*/ 483632 w 3315219"/>
                <a:gd name="connsiteY113" fmla="*/ 1283185 h 2266049"/>
                <a:gd name="connsiteX114" fmla="*/ 464131 w 3315219"/>
                <a:gd name="connsiteY114" fmla="*/ 1302686 h 2266049"/>
                <a:gd name="connsiteX115" fmla="*/ 413427 w 3315219"/>
                <a:gd name="connsiteY115" fmla="*/ 2125641 h 2266049"/>
                <a:gd name="connsiteX116" fmla="*/ 351023 w 3315219"/>
                <a:gd name="connsiteY116" fmla="*/ 2188044 h 2266049"/>
                <a:gd name="connsiteX117" fmla="*/ 347123 w 3315219"/>
                <a:gd name="connsiteY117" fmla="*/ 2188044 h 2266049"/>
                <a:gd name="connsiteX118" fmla="*/ 288619 w 3315219"/>
                <a:gd name="connsiteY118" fmla="*/ 2125641 h 2266049"/>
                <a:gd name="connsiteX119" fmla="*/ 269118 w 3315219"/>
                <a:gd name="connsiteY119" fmla="*/ 1302686 h 2266049"/>
                <a:gd name="connsiteX120" fmla="*/ 269118 w 3315219"/>
                <a:gd name="connsiteY120" fmla="*/ 1275384 h 2266049"/>
                <a:gd name="connsiteX121" fmla="*/ 269118 w 3315219"/>
                <a:gd name="connsiteY121" fmla="*/ 737149 h 2266049"/>
                <a:gd name="connsiteX122" fmla="*/ 257417 w 3315219"/>
                <a:gd name="connsiteY122" fmla="*/ 725447 h 2266049"/>
                <a:gd name="connsiteX123" fmla="*/ 241816 w 3315219"/>
                <a:gd name="connsiteY123" fmla="*/ 737149 h 2266049"/>
                <a:gd name="connsiteX124" fmla="*/ 175512 w 3315219"/>
                <a:gd name="connsiteY124" fmla="*/ 1212979 h 2266049"/>
                <a:gd name="connsiteX125" fmla="*/ 124808 w 3315219"/>
                <a:gd name="connsiteY125" fmla="*/ 1259783 h 2266049"/>
                <a:gd name="connsiteX126" fmla="*/ 89706 w 3315219"/>
                <a:gd name="connsiteY126" fmla="*/ 1244182 h 2266049"/>
                <a:gd name="connsiteX127" fmla="*/ 74105 w 3315219"/>
                <a:gd name="connsiteY127" fmla="*/ 1209080 h 2266049"/>
                <a:gd name="connsiteX128" fmla="*/ 128709 w 3315219"/>
                <a:gd name="connsiteY128" fmla="*/ 702047 h 2266049"/>
                <a:gd name="connsiteX129" fmla="*/ 323721 w 3315219"/>
                <a:gd name="connsiteY129" fmla="*/ 514833 h 2266049"/>
                <a:gd name="connsiteX130" fmla="*/ 643543 w 3315219"/>
                <a:gd name="connsiteY130" fmla="*/ 514833 h 2266049"/>
                <a:gd name="connsiteX131" fmla="*/ 838555 w 3315219"/>
                <a:gd name="connsiteY131" fmla="*/ 702047 h 2266049"/>
                <a:gd name="connsiteX132" fmla="*/ 893159 w 3315219"/>
                <a:gd name="connsiteY132" fmla="*/ 1209080 h 2266049"/>
                <a:gd name="connsiteX133" fmla="*/ 877558 w 3315219"/>
                <a:gd name="connsiteY133" fmla="*/ 1240282 h 2266049"/>
                <a:gd name="connsiteX134" fmla="*/ 947763 w 3315219"/>
                <a:gd name="connsiteY134" fmla="*/ 1259783 h 2266049"/>
                <a:gd name="connsiteX135" fmla="*/ 939962 w 3315219"/>
                <a:gd name="connsiteY135" fmla="*/ 1275384 h 2266049"/>
                <a:gd name="connsiteX136" fmla="*/ 947763 w 3315219"/>
                <a:gd name="connsiteY136" fmla="*/ 1259783 h 2266049"/>
                <a:gd name="connsiteX137" fmla="*/ 955563 w 3315219"/>
                <a:gd name="connsiteY137" fmla="*/ 1248083 h 2266049"/>
                <a:gd name="connsiteX138" fmla="*/ 947763 w 3315219"/>
                <a:gd name="connsiteY138" fmla="*/ 1259783 h 2266049"/>
                <a:gd name="connsiteX139" fmla="*/ 904860 w 3315219"/>
                <a:gd name="connsiteY139" fmla="*/ 694246 h 2266049"/>
                <a:gd name="connsiteX140" fmla="*/ 900960 w 3315219"/>
                <a:gd name="connsiteY140" fmla="*/ 670844 h 2266049"/>
                <a:gd name="connsiteX141" fmla="*/ 904860 w 3315219"/>
                <a:gd name="connsiteY141" fmla="*/ 694246 h 2266049"/>
                <a:gd name="connsiteX142" fmla="*/ 959463 w 3315219"/>
                <a:gd name="connsiteY142" fmla="*/ 1201279 h 2266049"/>
                <a:gd name="connsiteX143" fmla="*/ 904860 w 3315219"/>
                <a:gd name="connsiteY143" fmla="*/ 694246 h 2266049"/>
                <a:gd name="connsiteX144" fmla="*/ 3315219 w 3315219"/>
                <a:gd name="connsiteY144" fmla="*/ 1201279 h 2266049"/>
                <a:gd name="connsiteX145" fmla="*/ 3315219 w 3315219"/>
                <a:gd name="connsiteY145" fmla="*/ 1201279 h 2266049"/>
                <a:gd name="connsiteX146" fmla="*/ 3260616 w 3315219"/>
                <a:gd name="connsiteY146" fmla="*/ 694246 h 2266049"/>
                <a:gd name="connsiteX147" fmla="*/ 2991498 w 3315219"/>
                <a:gd name="connsiteY147" fmla="*/ 440729 h 2266049"/>
                <a:gd name="connsiteX148" fmla="*/ 2932994 w 3315219"/>
                <a:gd name="connsiteY148" fmla="*/ 440729 h 2266049"/>
                <a:gd name="connsiteX149" fmla="*/ 2932994 w 3315219"/>
                <a:gd name="connsiteY149" fmla="*/ 440729 h 2266049"/>
                <a:gd name="connsiteX150" fmla="*/ 3061703 w 3315219"/>
                <a:gd name="connsiteY150" fmla="*/ 222314 h 2266049"/>
                <a:gd name="connsiteX151" fmla="*/ 2843288 w 3315219"/>
                <a:gd name="connsiteY151" fmla="*/ 3899 h 2266049"/>
                <a:gd name="connsiteX152" fmla="*/ 2835487 w 3315219"/>
                <a:gd name="connsiteY152" fmla="*/ 3899 h 2266049"/>
                <a:gd name="connsiteX153" fmla="*/ 2835487 w 3315219"/>
                <a:gd name="connsiteY153" fmla="*/ 3899 h 2266049"/>
                <a:gd name="connsiteX154" fmla="*/ 2671677 w 3315219"/>
                <a:gd name="connsiteY154" fmla="*/ 70204 h 2266049"/>
                <a:gd name="connsiteX155" fmla="*/ 2605373 w 3315219"/>
                <a:gd name="connsiteY155" fmla="*/ 234016 h 2266049"/>
                <a:gd name="connsiteX156" fmla="*/ 2734081 w 3315219"/>
                <a:gd name="connsiteY156" fmla="*/ 440729 h 2266049"/>
                <a:gd name="connsiteX157" fmla="*/ 2734081 w 3315219"/>
                <a:gd name="connsiteY157" fmla="*/ 440729 h 2266049"/>
                <a:gd name="connsiteX158" fmla="*/ 2675577 w 3315219"/>
                <a:gd name="connsiteY158" fmla="*/ 440729 h 2266049"/>
                <a:gd name="connsiteX159" fmla="*/ 2406459 w 3315219"/>
                <a:gd name="connsiteY159" fmla="*/ 694246 h 2266049"/>
                <a:gd name="connsiteX160" fmla="*/ 2351856 w 3315219"/>
                <a:gd name="connsiteY160" fmla="*/ 1201279 h 2266049"/>
                <a:gd name="connsiteX161" fmla="*/ 2351856 w 3315219"/>
                <a:gd name="connsiteY161" fmla="*/ 1205180 h 2266049"/>
                <a:gd name="connsiteX162" fmla="*/ 2351856 w 3315219"/>
                <a:gd name="connsiteY162" fmla="*/ 1209080 h 2266049"/>
                <a:gd name="connsiteX163" fmla="*/ 2363556 w 3315219"/>
                <a:gd name="connsiteY163" fmla="*/ 1267584 h 2266049"/>
                <a:gd name="connsiteX164" fmla="*/ 2472764 w 3315219"/>
                <a:gd name="connsiteY164" fmla="*/ 1333888 h 2266049"/>
                <a:gd name="connsiteX165" fmla="*/ 2542968 w 3315219"/>
                <a:gd name="connsiteY165" fmla="*/ 1314386 h 2266049"/>
                <a:gd name="connsiteX166" fmla="*/ 2546869 w 3315219"/>
                <a:gd name="connsiteY166" fmla="*/ 1314386 h 2266049"/>
                <a:gd name="connsiteX167" fmla="*/ 2566370 w 3315219"/>
                <a:gd name="connsiteY167" fmla="*/ 2133441 h 2266049"/>
                <a:gd name="connsiteX168" fmla="*/ 2566370 w 3315219"/>
                <a:gd name="connsiteY168" fmla="*/ 2133441 h 2266049"/>
                <a:gd name="connsiteX169" fmla="*/ 2566370 w 3315219"/>
                <a:gd name="connsiteY169" fmla="*/ 2137341 h 2266049"/>
                <a:gd name="connsiteX170" fmla="*/ 2691178 w 3315219"/>
                <a:gd name="connsiteY170" fmla="*/ 2266049 h 2266049"/>
                <a:gd name="connsiteX171" fmla="*/ 2702879 w 3315219"/>
                <a:gd name="connsiteY171" fmla="*/ 2266049 h 2266049"/>
                <a:gd name="connsiteX172" fmla="*/ 2835487 w 3315219"/>
                <a:gd name="connsiteY172" fmla="*/ 2164644 h 2266049"/>
                <a:gd name="connsiteX173" fmla="*/ 2948595 w 3315219"/>
                <a:gd name="connsiteY173" fmla="*/ 2266049 h 2266049"/>
                <a:gd name="connsiteX174" fmla="*/ 2964196 w 3315219"/>
                <a:gd name="connsiteY174" fmla="*/ 2266049 h 2266049"/>
                <a:gd name="connsiteX175" fmla="*/ 3100705 w 3315219"/>
                <a:gd name="connsiteY175" fmla="*/ 2141242 h 2266049"/>
                <a:gd name="connsiteX176" fmla="*/ 3100705 w 3315219"/>
                <a:gd name="connsiteY176" fmla="*/ 2141242 h 2266049"/>
                <a:gd name="connsiteX177" fmla="*/ 3100705 w 3315219"/>
                <a:gd name="connsiteY177" fmla="*/ 2137341 h 2266049"/>
                <a:gd name="connsiteX178" fmla="*/ 3120206 w 3315219"/>
                <a:gd name="connsiteY178" fmla="*/ 1314386 h 2266049"/>
                <a:gd name="connsiteX179" fmla="*/ 3120206 w 3315219"/>
                <a:gd name="connsiteY179" fmla="*/ 1314386 h 2266049"/>
                <a:gd name="connsiteX180" fmla="*/ 3120206 w 3315219"/>
                <a:gd name="connsiteY180" fmla="*/ 1314386 h 2266049"/>
                <a:gd name="connsiteX181" fmla="*/ 3190411 w 3315219"/>
                <a:gd name="connsiteY181" fmla="*/ 1333888 h 2266049"/>
                <a:gd name="connsiteX182" fmla="*/ 3299618 w 3315219"/>
                <a:gd name="connsiteY182" fmla="*/ 1267584 h 2266049"/>
                <a:gd name="connsiteX183" fmla="*/ 3315219 w 3315219"/>
                <a:gd name="connsiteY183" fmla="*/ 1201279 h 2266049"/>
                <a:gd name="connsiteX184" fmla="*/ 3315219 w 3315219"/>
                <a:gd name="connsiteY184" fmla="*/ 1201279 h 2266049"/>
                <a:gd name="connsiteX185" fmla="*/ 3194311 w 3315219"/>
                <a:gd name="connsiteY185" fmla="*/ 534335 h 2266049"/>
                <a:gd name="connsiteX186" fmla="*/ 3159209 w 3315219"/>
                <a:gd name="connsiteY186" fmla="*/ 499233 h 2266049"/>
                <a:gd name="connsiteX187" fmla="*/ 3194311 w 3315219"/>
                <a:gd name="connsiteY187" fmla="*/ 534335 h 2266049"/>
                <a:gd name="connsiteX188" fmla="*/ 3120206 w 3315219"/>
                <a:gd name="connsiteY188" fmla="*/ 549936 h 2266049"/>
                <a:gd name="connsiteX189" fmla="*/ 3073403 w 3315219"/>
                <a:gd name="connsiteY189" fmla="*/ 522634 h 2266049"/>
                <a:gd name="connsiteX190" fmla="*/ 3120206 w 3315219"/>
                <a:gd name="connsiteY190" fmla="*/ 549936 h 2266049"/>
                <a:gd name="connsiteX191" fmla="*/ 2835487 w 3315219"/>
                <a:gd name="connsiteY191" fmla="*/ 7800 h 2266049"/>
                <a:gd name="connsiteX192" fmla="*/ 2843288 w 3315219"/>
                <a:gd name="connsiteY192" fmla="*/ 7800 h 2266049"/>
                <a:gd name="connsiteX193" fmla="*/ 2827687 w 3315219"/>
                <a:gd name="connsiteY193" fmla="*/ 7800 h 2266049"/>
                <a:gd name="connsiteX194" fmla="*/ 2835487 w 3315219"/>
                <a:gd name="connsiteY194" fmla="*/ 7800 h 2266049"/>
                <a:gd name="connsiteX195" fmla="*/ 2679477 w 3315219"/>
                <a:gd name="connsiteY195" fmla="*/ 230115 h 2266049"/>
                <a:gd name="connsiteX196" fmla="*/ 2835487 w 3315219"/>
                <a:gd name="connsiteY196" fmla="*/ 74105 h 2266049"/>
                <a:gd name="connsiteX197" fmla="*/ 2991498 w 3315219"/>
                <a:gd name="connsiteY197" fmla="*/ 230115 h 2266049"/>
                <a:gd name="connsiteX198" fmla="*/ 2835487 w 3315219"/>
                <a:gd name="connsiteY198" fmla="*/ 386125 h 2266049"/>
                <a:gd name="connsiteX199" fmla="*/ 2679477 w 3315219"/>
                <a:gd name="connsiteY199" fmla="*/ 230115 h 2266049"/>
                <a:gd name="connsiteX200" fmla="*/ 2675577 w 3315219"/>
                <a:gd name="connsiteY200" fmla="*/ 507034 h 2266049"/>
                <a:gd name="connsiteX201" fmla="*/ 2995398 w 3315219"/>
                <a:gd name="connsiteY201" fmla="*/ 507034 h 2266049"/>
                <a:gd name="connsiteX202" fmla="*/ 3050002 w 3315219"/>
                <a:gd name="connsiteY202" fmla="*/ 514833 h 2266049"/>
                <a:gd name="connsiteX203" fmla="*/ 2995398 w 3315219"/>
                <a:gd name="connsiteY203" fmla="*/ 507034 h 2266049"/>
                <a:gd name="connsiteX204" fmla="*/ 2675577 w 3315219"/>
                <a:gd name="connsiteY204" fmla="*/ 507034 h 2266049"/>
                <a:gd name="connsiteX205" fmla="*/ 2617073 w 3315219"/>
                <a:gd name="connsiteY205" fmla="*/ 514833 h 2266049"/>
                <a:gd name="connsiteX206" fmla="*/ 2675577 w 3315219"/>
                <a:gd name="connsiteY206" fmla="*/ 507034 h 2266049"/>
                <a:gd name="connsiteX207" fmla="*/ 2492265 w 3315219"/>
                <a:gd name="connsiteY207" fmla="*/ 624041 h 2266049"/>
                <a:gd name="connsiteX208" fmla="*/ 2480564 w 3315219"/>
                <a:gd name="connsiteY208" fmla="*/ 659143 h 2266049"/>
                <a:gd name="connsiteX209" fmla="*/ 2492265 w 3315219"/>
                <a:gd name="connsiteY209" fmla="*/ 624041 h 2266049"/>
                <a:gd name="connsiteX210" fmla="*/ 2422060 w 3315219"/>
                <a:gd name="connsiteY210" fmla="*/ 1205180 h 2266049"/>
                <a:gd name="connsiteX211" fmla="*/ 2476664 w 3315219"/>
                <a:gd name="connsiteY211" fmla="*/ 698146 h 2266049"/>
                <a:gd name="connsiteX212" fmla="*/ 2422060 w 3315219"/>
                <a:gd name="connsiteY212" fmla="*/ 1205180 h 2266049"/>
                <a:gd name="connsiteX213" fmla="*/ 2425960 w 3315219"/>
                <a:gd name="connsiteY213" fmla="*/ 1228581 h 2266049"/>
                <a:gd name="connsiteX214" fmla="*/ 2422060 w 3315219"/>
                <a:gd name="connsiteY214" fmla="*/ 1205180 h 2266049"/>
                <a:gd name="connsiteX215" fmla="*/ 2554669 w 3315219"/>
                <a:gd name="connsiteY215" fmla="*/ 1306587 h 2266049"/>
                <a:gd name="connsiteX216" fmla="*/ 2550769 w 3315219"/>
                <a:gd name="connsiteY216" fmla="*/ 1302686 h 2266049"/>
                <a:gd name="connsiteX217" fmla="*/ 2554669 w 3315219"/>
                <a:gd name="connsiteY217" fmla="*/ 1306587 h 2266049"/>
                <a:gd name="connsiteX218" fmla="*/ 2574170 w 3315219"/>
                <a:gd name="connsiteY218" fmla="*/ 2129540 h 2266049"/>
                <a:gd name="connsiteX219" fmla="*/ 2554669 w 3315219"/>
                <a:gd name="connsiteY219" fmla="*/ 1306587 h 2266049"/>
                <a:gd name="connsiteX220" fmla="*/ 2609273 w 3315219"/>
                <a:gd name="connsiteY220" fmla="*/ 733248 h 2266049"/>
                <a:gd name="connsiteX221" fmla="*/ 2609273 w 3315219"/>
                <a:gd name="connsiteY221" fmla="*/ 733248 h 2266049"/>
                <a:gd name="connsiteX222" fmla="*/ 2609273 w 3315219"/>
                <a:gd name="connsiteY222" fmla="*/ 733248 h 2266049"/>
                <a:gd name="connsiteX223" fmla="*/ 2609273 w 3315219"/>
                <a:gd name="connsiteY223" fmla="*/ 733248 h 2266049"/>
                <a:gd name="connsiteX224" fmla="*/ 3096805 w 3315219"/>
                <a:gd name="connsiteY224" fmla="*/ 2133441 h 2266049"/>
                <a:gd name="connsiteX225" fmla="*/ 3096805 w 3315219"/>
                <a:gd name="connsiteY225" fmla="*/ 2133441 h 2266049"/>
                <a:gd name="connsiteX226" fmla="*/ 3096805 w 3315219"/>
                <a:gd name="connsiteY226" fmla="*/ 2133441 h 2266049"/>
                <a:gd name="connsiteX227" fmla="*/ 3116306 w 3315219"/>
                <a:gd name="connsiteY227" fmla="*/ 1306587 h 2266049"/>
                <a:gd name="connsiteX228" fmla="*/ 3096805 w 3315219"/>
                <a:gd name="connsiteY228" fmla="*/ 2133441 h 2266049"/>
                <a:gd name="connsiteX229" fmla="*/ 3124107 w 3315219"/>
                <a:gd name="connsiteY229" fmla="*/ 1302686 h 2266049"/>
                <a:gd name="connsiteX230" fmla="*/ 3124107 w 3315219"/>
                <a:gd name="connsiteY230" fmla="*/ 1302686 h 2266049"/>
                <a:gd name="connsiteX231" fmla="*/ 3124107 w 3315219"/>
                <a:gd name="connsiteY231" fmla="*/ 1302686 h 2266049"/>
                <a:gd name="connsiteX232" fmla="*/ 3155309 w 3315219"/>
                <a:gd name="connsiteY232" fmla="*/ 1318287 h 2266049"/>
                <a:gd name="connsiteX233" fmla="*/ 3124107 w 3315219"/>
                <a:gd name="connsiteY233" fmla="*/ 1302686 h 2266049"/>
                <a:gd name="connsiteX234" fmla="*/ 3229414 w 3315219"/>
                <a:gd name="connsiteY234" fmla="*/ 1240282 h 2266049"/>
                <a:gd name="connsiteX235" fmla="*/ 3194311 w 3315219"/>
                <a:gd name="connsiteY235" fmla="*/ 1255883 h 2266049"/>
                <a:gd name="connsiteX236" fmla="*/ 3143608 w 3315219"/>
                <a:gd name="connsiteY236" fmla="*/ 1209080 h 2266049"/>
                <a:gd name="connsiteX237" fmla="*/ 3077304 w 3315219"/>
                <a:gd name="connsiteY237" fmla="*/ 737149 h 2266049"/>
                <a:gd name="connsiteX238" fmla="*/ 3061703 w 3315219"/>
                <a:gd name="connsiteY238" fmla="*/ 725447 h 2266049"/>
                <a:gd name="connsiteX239" fmla="*/ 3050002 w 3315219"/>
                <a:gd name="connsiteY239" fmla="*/ 737149 h 2266049"/>
                <a:gd name="connsiteX240" fmla="*/ 3050002 w 3315219"/>
                <a:gd name="connsiteY240" fmla="*/ 1275384 h 2266049"/>
                <a:gd name="connsiteX241" fmla="*/ 3050002 w 3315219"/>
                <a:gd name="connsiteY241" fmla="*/ 1298786 h 2266049"/>
                <a:gd name="connsiteX242" fmla="*/ 3030500 w 3315219"/>
                <a:gd name="connsiteY242" fmla="*/ 2129540 h 2266049"/>
                <a:gd name="connsiteX243" fmla="*/ 2968096 w 3315219"/>
                <a:gd name="connsiteY243" fmla="*/ 2188044 h 2266049"/>
                <a:gd name="connsiteX244" fmla="*/ 2960296 w 3315219"/>
                <a:gd name="connsiteY244" fmla="*/ 2188044 h 2266049"/>
                <a:gd name="connsiteX245" fmla="*/ 2905692 w 3315219"/>
                <a:gd name="connsiteY245" fmla="*/ 2125641 h 2266049"/>
                <a:gd name="connsiteX246" fmla="*/ 2854989 w 3315219"/>
                <a:gd name="connsiteY246" fmla="*/ 1302686 h 2266049"/>
                <a:gd name="connsiteX247" fmla="*/ 2835487 w 3315219"/>
                <a:gd name="connsiteY247" fmla="*/ 1283185 h 2266049"/>
                <a:gd name="connsiteX248" fmla="*/ 2815986 w 3315219"/>
                <a:gd name="connsiteY248" fmla="*/ 1302686 h 2266049"/>
                <a:gd name="connsiteX249" fmla="*/ 2765283 w 3315219"/>
                <a:gd name="connsiteY249" fmla="*/ 2125641 h 2266049"/>
                <a:gd name="connsiteX250" fmla="*/ 2702879 w 3315219"/>
                <a:gd name="connsiteY250" fmla="*/ 2188044 h 2266049"/>
                <a:gd name="connsiteX251" fmla="*/ 2698978 w 3315219"/>
                <a:gd name="connsiteY251" fmla="*/ 2188044 h 2266049"/>
                <a:gd name="connsiteX252" fmla="*/ 2640475 w 3315219"/>
                <a:gd name="connsiteY252" fmla="*/ 2125641 h 2266049"/>
                <a:gd name="connsiteX253" fmla="*/ 2620973 w 3315219"/>
                <a:gd name="connsiteY253" fmla="*/ 1302686 h 2266049"/>
                <a:gd name="connsiteX254" fmla="*/ 2620973 w 3315219"/>
                <a:gd name="connsiteY254" fmla="*/ 1275384 h 2266049"/>
                <a:gd name="connsiteX255" fmla="*/ 2620973 w 3315219"/>
                <a:gd name="connsiteY255" fmla="*/ 737149 h 2266049"/>
                <a:gd name="connsiteX256" fmla="*/ 2609273 w 3315219"/>
                <a:gd name="connsiteY256" fmla="*/ 725447 h 2266049"/>
                <a:gd name="connsiteX257" fmla="*/ 2593672 w 3315219"/>
                <a:gd name="connsiteY257" fmla="*/ 737149 h 2266049"/>
                <a:gd name="connsiteX258" fmla="*/ 2527367 w 3315219"/>
                <a:gd name="connsiteY258" fmla="*/ 1209080 h 2266049"/>
                <a:gd name="connsiteX259" fmla="*/ 2476664 w 3315219"/>
                <a:gd name="connsiteY259" fmla="*/ 1255883 h 2266049"/>
                <a:gd name="connsiteX260" fmla="*/ 2441562 w 3315219"/>
                <a:gd name="connsiteY260" fmla="*/ 1240282 h 2266049"/>
                <a:gd name="connsiteX261" fmla="*/ 2425960 w 3315219"/>
                <a:gd name="connsiteY261" fmla="*/ 1205180 h 2266049"/>
                <a:gd name="connsiteX262" fmla="*/ 2480564 w 3315219"/>
                <a:gd name="connsiteY262" fmla="*/ 698146 h 2266049"/>
                <a:gd name="connsiteX263" fmla="*/ 2675577 w 3315219"/>
                <a:gd name="connsiteY263" fmla="*/ 510933 h 2266049"/>
                <a:gd name="connsiteX264" fmla="*/ 2995398 w 3315219"/>
                <a:gd name="connsiteY264" fmla="*/ 510933 h 2266049"/>
                <a:gd name="connsiteX265" fmla="*/ 3190411 w 3315219"/>
                <a:gd name="connsiteY265" fmla="*/ 698146 h 2266049"/>
                <a:gd name="connsiteX266" fmla="*/ 3245015 w 3315219"/>
                <a:gd name="connsiteY266" fmla="*/ 1205180 h 2266049"/>
                <a:gd name="connsiteX267" fmla="*/ 3229414 w 3315219"/>
                <a:gd name="connsiteY267" fmla="*/ 1240282 h 2266049"/>
                <a:gd name="connsiteX268" fmla="*/ 3299618 w 3315219"/>
                <a:gd name="connsiteY268" fmla="*/ 1259783 h 2266049"/>
                <a:gd name="connsiteX269" fmla="*/ 3291818 w 3315219"/>
                <a:gd name="connsiteY269" fmla="*/ 1275384 h 2266049"/>
                <a:gd name="connsiteX270" fmla="*/ 3299618 w 3315219"/>
                <a:gd name="connsiteY270" fmla="*/ 1259783 h 2266049"/>
                <a:gd name="connsiteX271" fmla="*/ 3311319 w 3315219"/>
                <a:gd name="connsiteY271" fmla="*/ 1228581 h 2266049"/>
                <a:gd name="connsiteX272" fmla="*/ 3299618 w 3315219"/>
                <a:gd name="connsiteY272" fmla="*/ 1259783 h 2266049"/>
                <a:gd name="connsiteX273" fmla="*/ 3256715 w 3315219"/>
                <a:gd name="connsiteY273" fmla="*/ 694246 h 2266049"/>
                <a:gd name="connsiteX274" fmla="*/ 3252815 w 3315219"/>
                <a:gd name="connsiteY274" fmla="*/ 670844 h 2266049"/>
                <a:gd name="connsiteX275" fmla="*/ 3256715 w 3315219"/>
                <a:gd name="connsiteY275" fmla="*/ 694246 h 2266049"/>
                <a:gd name="connsiteX276" fmla="*/ 3311319 w 3315219"/>
                <a:gd name="connsiteY276" fmla="*/ 1201279 h 2266049"/>
                <a:gd name="connsiteX277" fmla="*/ 3256715 w 3315219"/>
                <a:gd name="connsiteY277" fmla="*/ 694246 h 2266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</a:cxnLst>
              <a:rect l="l" t="t" r="r" b="b"/>
              <a:pathLst>
                <a:path w="3315219" h="2266049">
                  <a:moveTo>
                    <a:pt x="963364" y="1197379"/>
                  </a:moveTo>
                  <a:lnTo>
                    <a:pt x="908760" y="690345"/>
                  </a:lnTo>
                  <a:cubicBezTo>
                    <a:pt x="900960" y="549936"/>
                    <a:pt x="783952" y="436828"/>
                    <a:pt x="639642" y="436828"/>
                  </a:cubicBezTo>
                  <a:lnTo>
                    <a:pt x="581138" y="436828"/>
                  </a:lnTo>
                  <a:cubicBezTo>
                    <a:pt x="581138" y="436828"/>
                    <a:pt x="581138" y="436828"/>
                    <a:pt x="581138" y="436828"/>
                  </a:cubicBezTo>
                  <a:cubicBezTo>
                    <a:pt x="663044" y="393925"/>
                    <a:pt x="713747" y="312021"/>
                    <a:pt x="709847" y="218414"/>
                  </a:cubicBezTo>
                  <a:cubicBezTo>
                    <a:pt x="705947" y="101406"/>
                    <a:pt x="608440" y="3899"/>
                    <a:pt x="491433" y="0"/>
                  </a:cubicBezTo>
                  <a:cubicBezTo>
                    <a:pt x="487532" y="0"/>
                    <a:pt x="483632" y="0"/>
                    <a:pt x="483632" y="0"/>
                  </a:cubicBezTo>
                  <a:lnTo>
                    <a:pt x="483632" y="0"/>
                  </a:lnTo>
                  <a:cubicBezTo>
                    <a:pt x="421228" y="0"/>
                    <a:pt x="366624" y="23401"/>
                    <a:pt x="319821" y="66304"/>
                  </a:cubicBezTo>
                  <a:cubicBezTo>
                    <a:pt x="276918" y="109207"/>
                    <a:pt x="253517" y="167711"/>
                    <a:pt x="253517" y="230115"/>
                  </a:cubicBezTo>
                  <a:cubicBezTo>
                    <a:pt x="253517" y="319820"/>
                    <a:pt x="304220" y="397826"/>
                    <a:pt x="382225" y="436828"/>
                  </a:cubicBezTo>
                  <a:cubicBezTo>
                    <a:pt x="382225" y="436828"/>
                    <a:pt x="382225" y="436828"/>
                    <a:pt x="382225" y="436828"/>
                  </a:cubicBezTo>
                  <a:lnTo>
                    <a:pt x="323721" y="436828"/>
                  </a:lnTo>
                  <a:cubicBezTo>
                    <a:pt x="183312" y="436828"/>
                    <a:pt x="62404" y="546036"/>
                    <a:pt x="54604" y="690345"/>
                  </a:cubicBezTo>
                  <a:lnTo>
                    <a:pt x="0" y="1197379"/>
                  </a:lnTo>
                  <a:lnTo>
                    <a:pt x="0" y="1201279"/>
                  </a:lnTo>
                  <a:lnTo>
                    <a:pt x="0" y="1205180"/>
                  </a:lnTo>
                  <a:cubicBezTo>
                    <a:pt x="0" y="1228581"/>
                    <a:pt x="3900" y="1248083"/>
                    <a:pt x="11701" y="1263684"/>
                  </a:cubicBezTo>
                  <a:cubicBezTo>
                    <a:pt x="35102" y="1306587"/>
                    <a:pt x="74105" y="1329987"/>
                    <a:pt x="120908" y="1329987"/>
                  </a:cubicBezTo>
                  <a:cubicBezTo>
                    <a:pt x="144310" y="1329987"/>
                    <a:pt x="167711" y="1322187"/>
                    <a:pt x="191113" y="1310486"/>
                  </a:cubicBezTo>
                  <a:lnTo>
                    <a:pt x="195013" y="1310486"/>
                  </a:lnTo>
                  <a:lnTo>
                    <a:pt x="214514" y="2129540"/>
                  </a:lnTo>
                  <a:lnTo>
                    <a:pt x="214514" y="2129540"/>
                  </a:lnTo>
                  <a:lnTo>
                    <a:pt x="214514" y="2133441"/>
                  </a:lnTo>
                  <a:cubicBezTo>
                    <a:pt x="218414" y="2199746"/>
                    <a:pt x="273018" y="2254349"/>
                    <a:pt x="339322" y="2262150"/>
                  </a:cubicBezTo>
                  <a:cubicBezTo>
                    <a:pt x="343223" y="2262150"/>
                    <a:pt x="347123" y="2262150"/>
                    <a:pt x="351023" y="2262150"/>
                  </a:cubicBezTo>
                  <a:cubicBezTo>
                    <a:pt x="413427" y="2262150"/>
                    <a:pt x="468031" y="2219247"/>
                    <a:pt x="483632" y="2160743"/>
                  </a:cubicBezTo>
                  <a:cubicBezTo>
                    <a:pt x="499233" y="2215346"/>
                    <a:pt x="542136" y="2254349"/>
                    <a:pt x="596739" y="2262150"/>
                  </a:cubicBezTo>
                  <a:cubicBezTo>
                    <a:pt x="600640" y="2262150"/>
                    <a:pt x="608440" y="2262150"/>
                    <a:pt x="612341" y="2262150"/>
                  </a:cubicBezTo>
                  <a:cubicBezTo>
                    <a:pt x="682545" y="2262150"/>
                    <a:pt x="741049" y="2207545"/>
                    <a:pt x="748850" y="2137341"/>
                  </a:cubicBezTo>
                  <a:lnTo>
                    <a:pt x="748850" y="2137341"/>
                  </a:lnTo>
                  <a:lnTo>
                    <a:pt x="748850" y="2133441"/>
                  </a:lnTo>
                  <a:lnTo>
                    <a:pt x="768351" y="1310486"/>
                  </a:lnTo>
                  <a:lnTo>
                    <a:pt x="768351" y="1310486"/>
                  </a:lnTo>
                  <a:lnTo>
                    <a:pt x="768351" y="1310486"/>
                  </a:lnTo>
                  <a:cubicBezTo>
                    <a:pt x="787852" y="1326088"/>
                    <a:pt x="811254" y="1329987"/>
                    <a:pt x="838555" y="1329987"/>
                  </a:cubicBezTo>
                  <a:cubicBezTo>
                    <a:pt x="885359" y="1329987"/>
                    <a:pt x="924361" y="1306587"/>
                    <a:pt x="947763" y="1263684"/>
                  </a:cubicBezTo>
                  <a:cubicBezTo>
                    <a:pt x="955563" y="1248083"/>
                    <a:pt x="963364" y="1224681"/>
                    <a:pt x="959463" y="1205180"/>
                  </a:cubicBezTo>
                  <a:lnTo>
                    <a:pt x="963364" y="1197379"/>
                  </a:lnTo>
                  <a:lnTo>
                    <a:pt x="963364" y="1197379"/>
                  </a:lnTo>
                  <a:close/>
                  <a:moveTo>
                    <a:pt x="838555" y="534335"/>
                  </a:moveTo>
                  <a:cubicBezTo>
                    <a:pt x="826855" y="522634"/>
                    <a:pt x="815154" y="510933"/>
                    <a:pt x="803453" y="499233"/>
                  </a:cubicBezTo>
                  <a:cubicBezTo>
                    <a:pt x="819054" y="510933"/>
                    <a:pt x="830755" y="522634"/>
                    <a:pt x="838555" y="534335"/>
                  </a:cubicBezTo>
                  <a:close/>
                  <a:moveTo>
                    <a:pt x="838555" y="659143"/>
                  </a:moveTo>
                  <a:cubicBezTo>
                    <a:pt x="834655" y="647442"/>
                    <a:pt x="830755" y="635742"/>
                    <a:pt x="826855" y="624041"/>
                  </a:cubicBezTo>
                  <a:cubicBezTo>
                    <a:pt x="830755" y="635742"/>
                    <a:pt x="834655" y="647442"/>
                    <a:pt x="838555" y="659143"/>
                  </a:cubicBezTo>
                  <a:close/>
                  <a:moveTo>
                    <a:pt x="483632" y="7800"/>
                  </a:moveTo>
                  <a:cubicBezTo>
                    <a:pt x="487532" y="7800"/>
                    <a:pt x="491433" y="7800"/>
                    <a:pt x="491433" y="7800"/>
                  </a:cubicBezTo>
                  <a:cubicBezTo>
                    <a:pt x="503133" y="7800"/>
                    <a:pt x="510934" y="7800"/>
                    <a:pt x="522635" y="11700"/>
                  </a:cubicBezTo>
                  <a:cubicBezTo>
                    <a:pt x="510934" y="11700"/>
                    <a:pt x="503133" y="7800"/>
                    <a:pt x="491433" y="7800"/>
                  </a:cubicBezTo>
                  <a:cubicBezTo>
                    <a:pt x="487532" y="7800"/>
                    <a:pt x="479732" y="7800"/>
                    <a:pt x="475832" y="7800"/>
                  </a:cubicBezTo>
                  <a:cubicBezTo>
                    <a:pt x="479732" y="7800"/>
                    <a:pt x="479732" y="7800"/>
                    <a:pt x="483632" y="7800"/>
                  </a:cubicBezTo>
                  <a:close/>
                  <a:moveTo>
                    <a:pt x="327622" y="230115"/>
                  </a:moveTo>
                  <a:cubicBezTo>
                    <a:pt x="327622" y="144309"/>
                    <a:pt x="397826" y="74105"/>
                    <a:pt x="483632" y="74105"/>
                  </a:cubicBezTo>
                  <a:cubicBezTo>
                    <a:pt x="569438" y="74105"/>
                    <a:pt x="639642" y="144309"/>
                    <a:pt x="639642" y="230115"/>
                  </a:cubicBezTo>
                  <a:cubicBezTo>
                    <a:pt x="639642" y="315920"/>
                    <a:pt x="569438" y="386125"/>
                    <a:pt x="483632" y="386125"/>
                  </a:cubicBezTo>
                  <a:cubicBezTo>
                    <a:pt x="397826" y="390026"/>
                    <a:pt x="327622" y="319820"/>
                    <a:pt x="327622" y="230115"/>
                  </a:cubicBezTo>
                  <a:close/>
                  <a:moveTo>
                    <a:pt x="323721" y="507034"/>
                  </a:moveTo>
                  <a:lnTo>
                    <a:pt x="643543" y="507034"/>
                  </a:lnTo>
                  <a:cubicBezTo>
                    <a:pt x="663044" y="507034"/>
                    <a:pt x="682545" y="510933"/>
                    <a:pt x="702046" y="514833"/>
                  </a:cubicBezTo>
                  <a:cubicBezTo>
                    <a:pt x="682545" y="510933"/>
                    <a:pt x="663044" y="507034"/>
                    <a:pt x="643543" y="507034"/>
                  </a:cubicBezTo>
                  <a:lnTo>
                    <a:pt x="323721" y="507034"/>
                  </a:lnTo>
                  <a:cubicBezTo>
                    <a:pt x="304220" y="507034"/>
                    <a:pt x="284719" y="510933"/>
                    <a:pt x="265218" y="514833"/>
                  </a:cubicBezTo>
                  <a:cubicBezTo>
                    <a:pt x="284719" y="510933"/>
                    <a:pt x="304220" y="507034"/>
                    <a:pt x="323721" y="507034"/>
                  </a:cubicBezTo>
                  <a:close/>
                  <a:moveTo>
                    <a:pt x="140409" y="624041"/>
                  </a:moveTo>
                  <a:cubicBezTo>
                    <a:pt x="136509" y="635742"/>
                    <a:pt x="132609" y="647442"/>
                    <a:pt x="128709" y="659143"/>
                  </a:cubicBezTo>
                  <a:cubicBezTo>
                    <a:pt x="132609" y="647442"/>
                    <a:pt x="136509" y="635742"/>
                    <a:pt x="140409" y="624041"/>
                  </a:cubicBezTo>
                  <a:close/>
                  <a:moveTo>
                    <a:pt x="70205" y="1205180"/>
                  </a:moveTo>
                  <a:lnTo>
                    <a:pt x="124808" y="698146"/>
                  </a:lnTo>
                  <a:lnTo>
                    <a:pt x="70205" y="1205180"/>
                  </a:lnTo>
                  <a:cubicBezTo>
                    <a:pt x="70205" y="1212979"/>
                    <a:pt x="70205" y="1220780"/>
                    <a:pt x="74105" y="1228581"/>
                  </a:cubicBezTo>
                  <a:cubicBezTo>
                    <a:pt x="70205" y="1220780"/>
                    <a:pt x="70205" y="1212979"/>
                    <a:pt x="70205" y="1205180"/>
                  </a:cubicBezTo>
                  <a:close/>
                  <a:moveTo>
                    <a:pt x="202813" y="1306587"/>
                  </a:moveTo>
                  <a:cubicBezTo>
                    <a:pt x="202813" y="1306587"/>
                    <a:pt x="198913" y="1306587"/>
                    <a:pt x="198913" y="1302686"/>
                  </a:cubicBezTo>
                  <a:cubicBezTo>
                    <a:pt x="198913" y="1306587"/>
                    <a:pt x="198913" y="1306587"/>
                    <a:pt x="202813" y="1306587"/>
                  </a:cubicBezTo>
                  <a:lnTo>
                    <a:pt x="222315" y="2129540"/>
                  </a:lnTo>
                  <a:lnTo>
                    <a:pt x="202813" y="1306587"/>
                  </a:lnTo>
                  <a:close/>
                  <a:moveTo>
                    <a:pt x="284719" y="2129540"/>
                  </a:moveTo>
                  <a:lnTo>
                    <a:pt x="265218" y="1326088"/>
                  </a:lnTo>
                  <a:lnTo>
                    <a:pt x="284719" y="2129540"/>
                  </a:lnTo>
                  <a:cubicBezTo>
                    <a:pt x="284719" y="2133441"/>
                    <a:pt x="284719" y="2137341"/>
                    <a:pt x="288619" y="2141242"/>
                  </a:cubicBezTo>
                  <a:cubicBezTo>
                    <a:pt x="284719" y="2137341"/>
                    <a:pt x="284719" y="2133441"/>
                    <a:pt x="284719" y="2129540"/>
                  </a:cubicBezTo>
                  <a:close/>
                  <a:moveTo>
                    <a:pt x="483632" y="2129540"/>
                  </a:moveTo>
                  <a:cubicBezTo>
                    <a:pt x="483632" y="2137341"/>
                    <a:pt x="483632" y="2141242"/>
                    <a:pt x="479732" y="2149042"/>
                  </a:cubicBezTo>
                  <a:cubicBezTo>
                    <a:pt x="479732" y="2145142"/>
                    <a:pt x="479732" y="2137341"/>
                    <a:pt x="483632" y="2129540"/>
                  </a:cubicBezTo>
                  <a:lnTo>
                    <a:pt x="483632" y="2106140"/>
                  </a:lnTo>
                  <a:lnTo>
                    <a:pt x="483632" y="2129540"/>
                  </a:lnTo>
                  <a:close/>
                  <a:moveTo>
                    <a:pt x="604540" y="2195845"/>
                  </a:moveTo>
                  <a:cubicBezTo>
                    <a:pt x="592839" y="2195845"/>
                    <a:pt x="581138" y="2188044"/>
                    <a:pt x="569438" y="2180244"/>
                  </a:cubicBezTo>
                  <a:cubicBezTo>
                    <a:pt x="561637" y="2176344"/>
                    <a:pt x="557737" y="2168543"/>
                    <a:pt x="553837" y="2160743"/>
                  </a:cubicBezTo>
                  <a:cubicBezTo>
                    <a:pt x="557737" y="2168543"/>
                    <a:pt x="561637" y="2172443"/>
                    <a:pt x="569438" y="2180244"/>
                  </a:cubicBezTo>
                  <a:cubicBezTo>
                    <a:pt x="581138" y="2188044"/>
                    <a:pt x="592839" y="2191945"/>
                    <a:pt x="604540" y="2195845"/>
                  </a:cubicBezTo>
                  <a:cubicBezTo>
                    <a:pt x="608440" y="2195845"/>
                    <a:pt x="612341" y="2195845"/>
                    <a:pt x="612341" y="2195845"/>
                  </a:cubicBezTo>
                  <a:cubicBezTo>
                    <a:pt x="612341" y="2195845"/>
                    <a:pt x="608440" y="2195845"/>
                    <a:pt x="604540" y="2195845"/>
                  </a:cubicBezTo>
                  <a:close/>
                  <a:moveTo>
                    <a:pt x="772251" y="1302686"/>
                  </a:moveTo>
                  <a:cubicBezTo>
                    <a:pt x="768351" y="1302686"/>
                    <a:pt x="768351" y="1302686"/>
                    <a:pt x="772251" y="1302686"/>
                  </a:cubicBezTo>
                  <a:cubicBezTo>
                    <a:pt x="768351" y="1302686"/>
                    <a:pt x="768351" y="1302686"/>
                    <a:pt x="772251" y="1302686"/>
                  </a:cubicBezTo>
                  <a:cubicBezTo>
                    <a:pt x="780052" y="1310486"/>
                    <a:pt x="791752" y="1314386"/>
                    <a:pt x="803453" y="1318287"/>
                  </a:cubicBezTo>
                  <a:cubicBezTo>
                    <a:pt x="791752" y="1314386"/>
                    <a:pt x="780052" y="1310486"/>
                    <a:pt x="772251" y="1302686"/>
                  </a:cubicBezTo>
                  <a:close/>
                  <a:moveTo>
                    <a:pt x="877558" y="1240282"/>
                  </a:moveTo>
                  <a:cubicBezTo>
                    <a:pt x="869758" y="1251982"/>
                    <a:pt x="854156" y="1255883"/>
                    <a:pt x="842456" y="1255883"/>
                  </a:cubicBezTo>
                  <a:cubicBezTo>
                    <a:pt x="815154" y="1255883"/>
                    <a:pt x="795653" y="1236381"/>
                    <a:pt x="791752" y="1209080"/>
                  </a:cubicBezTo>
                  <a:lnTo>
                    <a:pt x="725448" y="737149"/>
                  </a:lnTo>
                  <a:cubicBezTo>
                    <a:pt x="725448" y="729348"/>
                    <a:pt x="717647" y="725447"/>
                    <a:pt x="709847" y="725447"/>
                  </a:cubicBezTo>
                  <a:cubicBezTo>
                    <a:pt x="702046" y="725447"/>
                    <a:pt x="698146" y="729348"/>
                    <a:pt x="698146" y="737149"/>
                  </a:cubicBezTo>
                  <a:lnTo>
                    <a:pt x="698146" y="1275384"/>
                  </a:lnTo>
                  <a:cubicBezTo>
                    <a:pt x="698146" y="1283185"/>
                    <a:pt x="698146" y="1290985"/>
                    <a:pt x="698146" y="1298786"/>
                  </a:cubicBezTo>
                  <a:lnTo>
                    <a:pt x="678645" y="2129540"/>
                  </a:lnTo>
                  <a:cubicBezTo>
                    <a:pt x="674745" y="2160743"/>
                    <a:pt x="647443" y="2188044"/>
                    <a:pt x="616241" y="2188044"/>
                  </a:cubicBezTo>
                  <a:cubicBezTo>
                    <a:pt x="612341" y="2188044"/>
                    <a:pt x="612341" y="2188044"/>
                    <a:pt x="608440" y="2188044"/>
                  </a:cubicBezTo>
                  <a:cubicBezTo>
                    <a:pt x="577238" y="2184145"/>
                    <a:pt x="553837" y="2156843"/>
                    <a:pt x="553837" y="2125641"/>
                  </a:cubicBezTo>
                  <a:lnTo>
                    <a:pt x="503133" y="1302686"/>
                  </a:lnTo>
                  <a:cubicBezTo>
                    <a:pt x="503133" y="1290985"/>
                    <a:pt x="495333" y="1283185"/>
                    <a:pt x="483632" y="1283185"/>
                  </a:cubicBezTo>
                  <a:cubicBezTo>
                    <a:pt x="471931" y="1283185"/>
                    <a:pt x="464131" y="1290985"/>
                    <a:pt x="464131" y="1302686"/>
                  </a:cubicBezTo>
                  <a:lnTo>
                    <a:pt x="413427" y="2125641"/>
                  </a:lnTo>
                  <a:cubicBezTo>
                    <a:pt x="413427" y="2160743"/>
                    <a:pt x="386126" y="2188044"/>
                    <a:pt x="351023" y="2188044"/>
                  </a:cubicBezTo>
                  <a:cubicBezTo>
                    <a:pt x="351023" y="2188044"/>
                    <a:pt x="347123" y="2188044"/>
                    <a:pt x="347123" y="2188044"/>
                  </a:cubicBezTo>
                  <a:cubicBezTo>
                    <a:pt x="315921" y="2184145"/>
                    <a:pt x="292519" y="2160743"/>
                    <a:pt x="288619" y="2125641"/>
                  </a:cubicBezTo>
                  <a:lnTo>
                    <a:pt x="269118" y="1302686"/>
                  </a:lnTo>
                  <a:cubicBezTo>
                    <a:pt x="269118" y="1294885"/>
                    <a:pt x="269118" y="1283185"/>
                    <a:pt x="269118" y="1275384"/>
                  </a:cubicBezTo>
                  <a:lnTo>
                    <a:pt x="269118" y="737149"/>
                  </a:lnTo>
                  <a:cubicBezTo>
                    <a:pt x="269118" y="729348"/>
                    <a:pt x="265218" y="725447"/>
                    <a:pt x="257417" y="725447"/>
                  </a:cubicBezTo>
                  <a:cubicBezTo>
                    <a:pt x="249616" y="725447"/>
                    <a:pt x="241816" y="729348"/>
                    <a:pt x="241816" y="737149"/>
                  </a:cubicBezTo>
                  <a:lnTo>
                    <a:pt x="175512" y="1212979"/>
                  </a:lnTo>
                  <a:cubicBezTo>
                    <a:pt x="171611" y="1240282"/>
                    <a:pt x="152110" y="1259783"/>
                    <a:pt x="124808" y="1259783"/>
                  </a:cubicBezTo>
                  <a:cubicBezTo>
                    <a:pt x="109207" y="1259783"/>
                    <a:pt x="97506" y="1255883"/>
                    <a:pt x="89706" y="1244182"/>
                  </a:cubicBezTo>
                  <a:cubicBezTo>
                    <a:pt x="81905" y="1232481"/>
                    <a:pt x="74105" y="1220780"/>
                    <a:pt x="74105" y="1209080"/>
                  </a:cubicBezTo>
                  <a:lnTo>
                    <a:pt x="128709" y="702047"/>
                  </a:lnTo>
                  <a:cubicBezTo>
                    <a:pt x="132609" y="596739"/>
                    <a:pt x="218414" y="514833"/>
                    <a:pt x="323721" y="514833"/>
                  </a:cubicBezTo>
                  <a:lnTo>
                    <a:pt x="643543" y="514833"/>
                  </a:lnTo>
                  <a:cubicBezTo>
                    <a:pt x="748850" y="514833"/>
                    <a:pt x="834655" y="596739"/>
                    <a:pt x="838555" y="702047"/>
                  </a:cubicBezTo>
                  <a:lnTo>
                    <a:pt x="893159" y="1209080"/>
                  </a:lnTo>
                  <a:cubicBezTo>
                    <a:pt x="893159" y="1216880"/>
                    <a:pt x="885359" y="1232481"/>
                    <a:pt x="877558" y="1240282"/>
                  </a:cubicBezTo>
                  <a:close/>
                  <a:moveTo>
                    <a:pt x="947763" y="1259783"/>
                  </a:moveTo>
                  <a:cubicBezTo>
                    <a:pt x="943862" y="1263684"/>
                    <a:pt x="943862" y="1271483"/>
                    <a:pt x="939962" y="1275384"/>
                  </a:cubicBezTo>
                  <a:cubicBezTo>
                    <a:pt x="939962" y="1271483"/>
                    <a:pt x="943862" y="1263684"/>
                    <a:pt x="947763" y="1259783"/>
                  </a:cubicBezTo>
                  <a:cubicBezTo>
                    <a:pt x="951663" y="1255883"/>
                    <a:pt x="951663" y="1251982"/>
                    <a:pt x="955563" y="1248083"/>
                  </a:cubicBezTo>
                  <a:cubicBezTo>
                    <a:pt x="951663" y="1251982"/>
                    <a:pt x="947763" y="1255883"/>
                    <a:pt x="947763" y="1259783"/>
                  </a:cubicBezTo>
                  <a:close/>
                  <a:moveTo>
                    <a:pt x="904860" y="694246"/>
                  </a:moveTo>
                  <a:cubicBezTo>
                    <a:pt x="904860" y="686445"/>
                    <a:pt x="904860" y="678645"/>
                    <a:pt x="900960" y="670844"/>
                  </a:cubicBezTo>
                  <a:cubicBezTo>
                    <a:pt x="904860" y="678645"/>
                    <a:pt x="904860" y="686445"/>
                    <a:pt x="904860" y="694246"/>
                  </a:cubicBezTo>
                  <a:lnTo>
                    <a:pt x="959463" y="1201279"/>
                  </a:lnTo>
                  <a:lnTo>
                    <a:pt x="904860" y="694246"/>
                  </a:lnTo>
                  <a:close/>
                  <a:moveTo>
                    <a:pt x="3315219" y="1201279"/>
                  </a:moveTo>
                  <a:lnTo>
                    <a:pt x="3315219" y="1201279"/>
                  </a:lnTo>
                  <a:lnTo>
                    <a:pt x="3260616" y="694246"/>
                  </a:lnTo>
                  <a:cubicBezTo>
                    <a:pt x="3252815" y="553836"/>
                    <a:pt x="3135808" y="440729"/>
                    <a:pt x="2991498" y="440729"/>
                  </a:cubicBezTo>
                  <a:lnTo>
                    <a:pt x="2932994" y="440729"/>
                  </a:lnTo>
                  <a:cubicBezTo>
                    <a:pt x="2932994" y="440729"/>
                    <a:pt x="2932994" y="440729"/>
                    <a:pt x="2932994" y="440729"/>
                  </a:cubicBezTo>
                  <a:cubicBezTo>
                    <a:pt x="3014900" y="397826"/>
                    <a:pt x="3065603" y="315920"/>
                    <a:pt x="3061703" y="222314"/>
                  </a:cubicBezTo>
                  <a:cubicBezTo>
                    <a:pt x="3057802" y="105306"/>
                    <a:pt x="2960296" y="7800"/>
                    <a:pt x="2843288" y="3899"/>
                  </a:cubicBezTo>
                  <a:cubicBezTo>
                    <a:pt x="2839388" y="3899"/>
                    <a:pt x="2835487" y="3899"/>
                    <a:pt x="2835487" y="3899"/>
                  </a:cubicBezTo>
                  <a:lnTo>
                    <a:pt x="2835487" y="3899"/>
                  </a:lnTo>
                  <a:cubicBezTo>
                    <a:pt x="2773083" y="3899"/>
                    <a:pt x="2718480" y="27301"/>
                    <a:pt x="2671677" y="70204"/>
                  </a:cubicBezTo>
                  <a:cubicBezTo>
                    <a:pt x="2628774" y="113107"/>
                    <a:pt x="2605373" y="171611"/>
                    <a:pt x="2605373" y="234016"/>
                  </a:cubicBezTo>
                  <a:cubicBezTo>
                    <a:pt x="2605373" y="323721"/>
                    <a:pt x="2656076" y="401726"/>
                    <a:pt x="2734081" y="440729"/>
                  </a:cubicBezTo>
                  <a:cubicBezTo>
                    <a:pt x="2734081" y="440729"/>
                    <a:pt x="2734081" y="440729"/>
                    <a:pt x="2734081" y="440729"/>
                  </a:cubicBezTo>
                  <a:lnTo>
                    <a:pt x="2675577" y="440729"/>
                  </a:lnTo>
                  <a:cubicBezTo>
                    <a:pt x="2535168" y="440729"/>
                    <a:pt x="2414260" y="549936"/>
                    <a:pt x="2406459" y="694246"/>
                  </a:cubicBezTo>
                  <a:lnTo>
                    <a:pt x="2351856" y="1201279"/>
                  </a:lnTo>
                  <a:lnTo>
                    <a:pt x="2351856" y="1205180"/>
                  </a:lnTo>
                  <a:lnTo>
                    <a:pt x="2351856" y="1209080"/>
                  </a:lnTo>
                  <a:cubicBezTo>
                    <a:pt x="2351856" y="1232481"/>
                    <a:pt x="2355756" y="1251982"/>
                    <a:pt x="2363556" y="1267584"/>
                  </a:cubicBezTo>
                  <a:cubicBezTo>
                    <a:pt x="2386958" y="1310486"/>
                    <a:pt x="2425960" y="1333888"/>
                    <a:pt x="2472764" y="1333888"/>
                  </a:cubicBezTo>
                  <a:cubicBezTo>
                    <a:pt x="2496165" y="1333888"/>
                    <a:pt x="2519567" y="1326088"/>
                    <a:pt x="2542968" y="1314386"/>
                  </a:cubicBezTo>
                  <a:lnTo>
                    <a:pt x="2546869" y="1314386"/>
                  </a:lnTo>
                  <a:lnTo>
                    <a:pt x="2566370" y="2133441"/>
                  </a:lnTo>
                  <a:lnTo>
                    <a:pt x="2566370" y="2133441"/>
                  </a:lnTo>
                  <a:lnTo>
                    <a:pt x="2566370" y="2137341"/>
                  </a:lnTo>
                  <a:cubicBezTo>
                    <a:pt x="2570270" y="2203646"/>
                    <a:pt x="2624874" y="2258249"/>
                    <a:pt x="2691178" y="2266049"/>
                  </a:cubicBezTo>
                  <a:cubicBezTo>
                    <a:pt x="2695078" y="2266049"/>
                    <a:pt x="2698978" y="2266049"/>
                    <a:pt x="2702879" y="2266049"/>
                  </a:cubicBezTo>
                  <a:cubicBezTo>
                    <a:pt x="2765283" y="2266049"/>
                    <a:pt x="2819887" y="2223147"/>
                    <a:pt x="2835487" y="2164644"/>
                  </a:cubicBezTo>
                  <a:cubicBezTo>
                    <a:pt x="2851089" y="2219247"/>
                    <a:pt x="2893991" y="2258249"/>
                    <a:pt x="2948595" y="2266049"/>
                  </a:cubicBezTo>
                  <a:cubicBezTo>
                    <a:pt x="2952495" y="2266049"/>
                    <a:pt x="2960296" y="2266049"/>
                    <a:pt x="2964196" y="2266049"/>
                  </a:cubicBezTo>
                  <a:cubicBezTo>
                    <a:pt x="3034401" y="2266049"/>
                    <a:pt x="3092905" y="2211446"/>
                    <a:pt x="3100705" y="2141242"/>
                  </a:cubicBezTo>
                  <a:lnTo>
                    <a:pt x="3100705" y="2141242"/>
                  </a:lnTo>
                  <a:lnTo>
                    <a:pt x="3100705" y="2137341"/>
                  </a:lnTo>
                  <a:lnTo>
                    <a:pt x="3120206" y="1314386"/>
                  </a:lnTo>
                  <a:lnTo>
                    <a:pt x="3120206" y="1314386"/>
                  </a:lnTo>
                  <a:lnTo>
                    <a:pt x="3120206" y="1314386"/>
                  </a:lnTo>
                  <a:cubicBezTo>
                    <a:pt x="3139708" y="1329987"/>
                    <a:pt x="3163109" y="1333888"/>
                    <a:pt x="3190411" y="1333888"/>
                  </a:cubicBezTo>
                  <a:cubicBezTo>
                    <a:pt x="3237214" y="1333888"/>
                    <a:pt x="3276217" y="1310486"/>
                    <a:pt x="3299618" y="1267584"/>
                  </a:cubicBezTo>
                  <a:cubicBezTo>
                    <a:pt x="3311319" y="1244182"/>
                    <a:pt x="3315219" y="1224681"/>
                    <a:pt x="3315219" y="1201279"/>
                  </a:cubicBezTo>
                  <a:lnTo>
                    <a:pt x="3315219" y="1201279"/>
                  </a:lnTo>
                  <a:close/>
                  <a:moveTo>
                    <a:pt x="3194311" y="534335"/>
                  </a:moveTo>
                  <a:cubicBezTo>
                    <a:pt x="3182611" y="522634"/>
                    <a:pt x="3170910" y="510933"/>
                    <a:pt x="3159209" y="499233"/>
                  </a:cubicBezTo>
                  <a:cubicBezTo>
                    <a:pt x="3170910" y="510933"/>
                    <a:pt x="3182611" y="522634"/>
                    <a:pt x="3194311" y="534335"/>
                  </a:cubicBezTo>
                  <a:close/>
                  <a:moveTo>
                    <a:pt x="3120206" y="549936"/>
                  </a:moveTo>
                  <a:cubicBezTo>
                    <a:pt x="3104605" y="538235"/>
                    <a:pt x="3092905" y="530434"/>
                    <a:pt x="3073403" y="522634"/>
                  </a:cubicBezTo>
                  <a:cubicBezTo>
                    <a:pt x="3092905" y="530434"/>
                    <a:pt x="3108506" y="538235"/>
                    <a:pt x="3120206" y="549936"/>
                  </a:cubicBezTo>
                  <a:close/>
                  <a:moveTo>
                    <a:pt x="2835487" y="7800"/>
                  </a:moveTo>
                  <a:cubicBezTo>
                    <a:pt x="2839388" y="7800"/>
                    <a:pt x="2843288" y="7800"/>
                    <a:pt x="2843288" y="7800"/>
                  </a:cubicBezTo>
                  <a:cubicBezTo>
                    <a:pt x="2839388" y="7800"/>
                    <a:pt x="2831587" y="7800"/>
                    <a:pt x="2827687" y="7800"/>
                  </a:cubicBezTo>
                  <a:cubicBezTo>
                    <a:pt x="2831587" y="7800"/>
                    <a:pt x="2831587" y="7800"/>
                    <a:pt x="2835487" y="7800"/>
                  </a:cubicBezTo>
                  <a:close/>
                  <a:moveTo>
                    <a:pt x="2679477" y="230115"/>
                  </a:moveTo>
                  <a:cubicBezTo>
                    <a:pt x="2679477" y="144309"/>
                    <a:pt x="2749682" y="74105"/>
                    <a:pt x="2835487" y="74105"/>
                  </a:cubicBezTo>
                  <a:cubicBezTo>
                    <a:pt x="2921293" y="74105"/>
                    <a:pt x="2991498" y="144309"/>
                    <a:pt x="2991498" y="230115"/>
                  </a:cubicBezTo>
                  <a:cubicBezTo>
                    <a:pt x="2991498" y="315920"/>
                    <a:pt x="2921293" y="386125"/>
                    <a:pt x="2835487" y="386125"/>
                  </a:cubicBezTo>
                  <a:cubicBezTo>
                    <a:pt x="2749682" y="390026"/>
                    <a:pt x="2679477" y="319820"/>
                    <a:pt x="2679477" y="230115"/>
                  </a:cubicBezTo>
                  <a:close/>
                  <a:moveTo>
                    <a:pt x="2675577" y="507034"/>
                  </a:moveTo>
                  <a:lnTo>
                    <a:pt x="2995398" y="507034"/>
                  </a:lnTo>
                  <a:cubicBezTo>
                    <a:pt x="3014900" y="507034"/>
                    <a:pt x="3034401" y="510933"/>
                    <a:pt x="3050002" y="514833"/>
                  </a:cubicBezTo>
                  <a:cubicBezTo>
                    <a:pt x="3034401" y="510933"/>
                    <a:pt x="3014900" y="507034"/>
                    <a:pt x="2995398" y="507034"/>
                  </a:cubicBezTo>
                  <a:lnTo>
                    <a:pt x="2675577" y="507034"/>
                  </a:lnTo>
                  <a:cubicBezTo>
                    <a:pt x="2656076" y="507034"/>
                    <a:pt x="2636574" y="510933"/>
                    <a:pt x="2617073" y="514833"/>
                  </a:cubicBezTo>
                  <a:cubicBezTo>
                    <a:pt x="2636574" y="510933"/>
                    <a:pt x="2656076" y="507034"/>
                    <a:pt x="2675577" y="507034"/>
                  </a:cubicBezTo>
                  <a:close/>
                  <a:moveTo>
                    <a:pt x="2492265" y="624041"/>
                  </a:moveTo>
                  <a:cubicBezTo>
                    <a:pt x="2488365" y="635742"/>
                    <a:pt x="2484464" y="647442"/>
                    <a:pt x="2480564" y="659143"/>
                  </a:cubicBezTo>
                  <a:cubicBezTo>
                    <a:pt x="2484464" y="647442"/>
                    <a:pt x="2488365" y="635742"/>
                    <a:pt x="2492265" y="624041"/>
                  </a:cubicBezTo>
                  <a:close/>
                  <a:moveTo>
                    <a:pt x="2422060" y="1205180"/>
                  </a:moveTo>
                  <a:lnTo>
                    <a:pt x="2476664" y="698146"/>
                  </a:lnTo>
                  <a:lnTo>
                    <a:pt x="2422060" y="1205180"/>
                  </a:lnTo>
                  <a:cubicBezTo>
                    <a:pt x="2422060" y="1212979"/>
                    <a:pt x="2422060" y="1220780"/>
                    <a:pt x="2425960" y="1228581"/>
                  </a:cubicBezTo>
                  <a:cubicBezTo>
                    <a:pt x="2422060" y="1220780"/>
                    <a:pt x="2422060" y="1212979"/>
                    <a:pt x="2422060" y="1205180"/>
                  </a:cubicBezTo>
                  <a:close/>
                  <a:moveTo>
                    <a:pt x="2554669" y="1306587"/>
                  </a:moveTo>
                  <a:cubicBezTo>
                    <a:pt x="2554669" y="1306587"/>
                    <a:pt x="2550769" y="1306587"/>
                    <a:pt x="2550769" y="1302686"/>
                  </a:cubicBezTo>
                  <a:cubicBezTo>
                    <a:pt x="2550769" y="1306587"/>
                    <a:pt x="2550769" y="1306587"/>
                    <a:pt x="2554669" y="1306587"/>
                  </a:cubicBezTo>
                  <a:lnTo>
                    <a:pt x="2574170" y="2129540"/>
                  </a:lnTo>
                  <a:lnTo>
                    <a:pt x="2554669" y="1306587"/>
                  </a:lnTo>
                  <a:close/>
                  <a:moveTo>
                    <a:pt x="2609273" y="733248"/>
                  </a:moveTo>
                  <a:lnTo>
                    <a:pt x="2609273" y="733248"/>
                  </a:lnTo>
                  <a:cubicBezTo>
                    <a:pt x="2609273" y="733248"/>
                    <a:pt x="2609273" y="733248"/>
                    <a:pt x="2609273" y="733248"/>
                  </a:cubicBezTo>
                  <a:cubicBezTo>
                    <a:pt x="2609273" y="733248"/>
                    <a:pt x="2609273" y="733248"/>
                    <a:pt x="2609273" y="733248"/>
                  </a:cubicBezTo>
                  <a:close/>
                  <a:moveTo>
                    <a:pt x="3096805" y="2133441"/>
                  </a:moveTo>
                  <a:lnTo>
                    <a:pt x="3096805" y="2133441"/>
                  </a:lnTo>
                  <a:lnTo>
                    <a:pt x="3096805" y="2133441"/>
                  </a:lnTo>
                  <a:lnTo>
                    <a:pt x="3116306" y="1306587"/>
                  </a:lnTo>
                  <a:lnTo>
                    <a:pt x="3096805" y="2133441"/>
                  </a:lnTo>
                  <a:close/>
                  <a:moveTo>
                    <a:pt x="3124107" y="1302686"/>
                  </a:moveTo>
                  <a:cubicBezTo>
                    <a:pt x="3124107" y="1302686"/>
                    <a:pt x="3120206" y="1302686"/>
                    <a:pt x="3124107" y="1302686"/>
                  </a:cubicBezTo>
                  <a:cubicBezTo>
                    <a:pt x="3120206" y="1302686"/>
                    <a:pt x="3124107" y="1302686"/>
                    <a:pt x="3124107" y="1302686"/>
                  </a:cubicBezTo>
                  <a:cubicBezTo>
                    <a:pt x="3131907" y="1310486"/>
                    <a:pt x="3143608" y="1314386"/>
                    <a:pt x="3155309" y="1318287"/>
                  </a:cubicBezTo>
                  <a:cubicBezTo>
                    <a:pt x="3143608" y="1314386"/>
                    <a:pt x="3135808" y="1310486"/>
                    <a:pt x="3124107" y="1302686"/>
                  </a:cubicBezTo>
                  <a:close/>
                  <a:moveTo>
                    <a:pt x="3229414" y="1240282"/>
                  </a:moveTo>
                  <a:cubicBezTo>
                    <a:pt x="3221613" y="1251982"/>
                    <a:pt x="3206012" y="1255883"/>
                    <a:pt x="3194311" y="1255883"/>
                  </a:cubicBezTo>
                  <a:cubicBezTo>
                    <a:pt x="3167009" y="1255883"/>
                    <a:pt x="3147508" y="1236381"/>
                    <a:pt x="3143608" y="1209080"/>
                  </a:cubicBezTo>
                  <a:lnTo>
                    <a:pt x="3077304" y="737149"/>
                  </a:lnTo>
                  <a:cubicBezTo>
                    <a:pt x="3077304" y="729348"/>
                    <a:pt x="3069503" y="725447"/>
                    <a:pt x="3061703" y="725447"/>
                  </a:cubicBezTo>
                  <a:cubicBezTo>
                    <a:pt x="3053902" y="725447"/>
                    <a:pt x="3050002" y="729348"/>
                    <a:pt x="3050002" y="737149"/>
                  </a:cubicBezTo>
                  <a:lnTo>
                    <a:pt x="3050002" y="1275384"/>
                  </a:lnTo>
                  <a:cubicBezTo>
                    <a:pt x="3050002" y="1283185"/>
                    <a:pt x="3050002" y="1290985"/>
                    <a:pt x="3050002" y="1298786"/>
                  </a:cubicBezTo>
                  <a:lnTo>
                    <a:pt x="3030500" y="2129540"/>
                  </a:lnTo>
                  <a:cubicBezTo>
                    <a:pt x="3026600" y="2160743"/>
                    <a:pt x="2999299" y="2188044"/>
                    <a:pt x="2968096" y="2188044"/>
                  </a:cubicBezTo>
                  <a:cubicBezTo>
                    <a:pt x="2964196" y="2188044"/>
                    <a:pt x="2964196" y="2188044"/>
                    <a:pt x="2960296" y="2188044"/>
                  </a:cubicBezTo>
                  <a:cubicBezTo>
                    <a:pt x="2929094" y="2184145"/>
                    <a:pt x="2905692" y="2156843"/>
                    <a:pt x="2905692" y="2125641"/>
                  </a:cubicBezTo>
                  <a:lnTo>
                    <a:pt x="2854989" y="1302686"/>
                  </a:lnTo>
                  <a:cubicBezTo>
                    <a:pt x="2854989" y="1290985"/>
                    <a:pt x="2847188" y="1283185"/>
                    <a:pt x="2835487" y="1283185"/>
                  </a:cubicBezTo>
                  <a:cubicBezTo>
                    <a:pt x="2823787" y="1283185"/>
                    <a:pt x="2815986" y="1290985"/>
                    <a:pt x="2815986" y="1302686"/>
                  </a:cubicBezTo>
                  <a:lnTo>
                    <a:pt x="2765283" y="2125641"/>
                  </a:lnTo>
                  <a:cubicBezTo>
                    <a:pt x="2765283" y="2160743"/>
                    <a:pt x="2737981" y="2188044"/>
                    <a:pt x="2702879" y="2188044"/>
                  </a:cubicBezTo>
                  <a:cubicBezTo>
                    <a:pt x="2702879" y="2188044"/>
                    <a:pt x="2698978" y="2188044"/>
                    <a:pt x="2698978" y="2188044"/>
                  </a:cubicBezTo>
                  <a:cubicBezTo>
                    <a:pt x="2667777" y="2184145"/>
                    <a:pt x="2644375" y="2160743"/>
                    <a:pt x="2640475" y="2125641"/>
                  </a:cubicBezTo>
                  <a:lnTo>
                    <a:pt x="2620973" y="1302686"/>
                  </a:lnTo>
                  <a:cubicBezTo>
                    <a:pt x="2620973" y="1294885"/>
                    <a:pt x="2620973" y="1283185"/>
                    <a:pt x="2620973" y="1275384"/>
                  </a:cubicBezTo>
                  <a:lnTo>
                    <a:pt x="2620973" y="737149"/>
                  </a:lnTo>
                  <a:cubicBezTo>
                    <a:pt x="2620973" y="729348"/>
                    <a:pt x="2617073" y="725447"/>
                    <a:pt x="2609273" y="725447"/>
                  </a:cubicBezTo>
                  <a:cubicBezTo>
                    <a:pt x="2601472" y="725447"/>
                    <a:pt x="2593672" y="729348"/>
                    <a:pt x="2593672" y="737149"/>
                  </a:cubicBezTo>
                  <a:lnTo>
                    <a:pt x="2527367" y="1209080"/>
                  </a:lnTo>
                  <a:cubicBezTo>
                    <a:pt x="2523467" y="1236381"/>
                    <a:pt x="2503966" y="1255883"/>
                    <a:pt x="2476664" y="1255883"/>
                  </a:cubicBezTo>
                  <a:cubicBezTo>
                    <a:pt x="2461063" y="1255883"/>
                    <a:pt x="2449362" y="1251982"/>
                    <a:pt x="2441562" y="1240282"/>
                  </a:cubicBezTo>
                  <a:cubicBezTo>
                    <a:pt x="2433761" y="1228581"/>
                    <a:pt x="2425960" y="1216880"/>
                    <a:pt x="2425960" y="1205180"/>
                  </a:cubicBezTo>
                  <a:lnTo>
                    <a:pt x="2480564" y="698146"/>
                  </a:lnTo>
                  <a:cubicBezTo>
                    <a:pt x="2484464" y="592839"/>
                    <a:pt x="2570270" y="510933"/>
                    <a:pt x="2675577" y="510933"/>
                  </a:cubicBezTo>
                  <a:lnTo>
                    <a:pt x="2995398" y="510933"/>
                  </a:lnTo>
                  <a:cubicBezTo>
                    <a:pt x="3100705" y="510933"/>
                    <a:pt x="3186511" y="592839"/>
                    <a:pt x="3190411" y="698146"/>
                  </a:cubicBezTo>
                  <a:lnTo>
                    <a:pt x="3245015" y="1205180"/>
                  </a:lnTo>
                  <a:cubicBezTo>
                    <a:pt x="3245015" y="1216880"/>
                    <a:pt x="3237214" y="1232481"/>
                    <a:pt x="3229414" y="1240282"/>
                  </a:cubicBezTo>
                  <a:close/>
                  <a:moveTo>
                    <a:pt x="3299618" y="1259783"/>
                  </a:moveTo>
                  <a:cubicBezTo>
                    <a:pt x="3295718" y="1263684"/>
                    <a:pt x="3295718" y="1271483"/>
                    <a:pt x="3291818" y="1275384"/>
                  </a:cubicBezTo>
                  <a:cubicBezTo>
                    <a:pt x="3291818" y="1271483"/>
                    <a:pt x="3295718" y="1263684"/>
                    <a:pt x="3299618" y="1259783"/>
                  </a:cubicBezTo>
                  <a:cubicBezTo>
                    <a:pt x="3303518" y="1248083"/>
                    <a:pt x="3307419" y="1240282"/>
                    <a:pt x="3311319" y="1228581"/>
                  </a:cubicBezTo>
                  <a:cubicBezTo>
                    <a:pt x="3307419" y="1240282"/>
                    <a:pt x="3303518" y="1251982"/>
                    <a:pt x="3299618" y="1259783"/>
                  </a:cubicBezTo>
                  <a:close/>
                  <a:moveTo>
                    <a:pt x="3256715" y="694246"/>
                  </a:moveTo>
                  <a:cubicBezTo>
                    <a:pt x="3256715" y="686445"/>
                    <a:pt x="3256715" y="678645"/>
                    <a:pt x="3252815" y="670844"/>
                  </a:cubicBezTo>
                  <a:cubicBezTo>
                    <a:pt x="3256715" y="678645"/>
                    <a:pt x="3256715" y="686445"/>
                    <a:pt x="3256715" y="694246"/>
                  </a:cubicBezTo>
                  <a:lnTo>
                    <a:pt x="3311319" y="1201279"/>
                  </a:lnTo>
                  <a:lnTo>
                    <a:pt x="3256715" y="694246"/>
                  </a:lnTo>
                  <a:close/>
                </a:path>
              </a:pathLst>
            </a:custGeom>
            <a:solidFill>
              <a:srgbClr val="46B29C"/>
            </a:solidFill>
            <a:ln w="39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89" name="フリーフォーム: 図形 188">
              <a:extLst>
                <a:ext uri="{FF2B5EF4-FFF2-40B4-BE49-F238E27FC236}">
                  <a16:creationId xmlns:a16="http://schemas.microsoft.com/office/drawing/2014/main" id="{6983F54C-EC2A-43C7-AF19-AAF4EF81AE10}"/>
                </a:ext>
              </a:extLst>
            </p:cNvPr>
            <p:cNvSpPr/>
            <p:nvPr/>
          </p:nvSpPr>
          <p:spPr>
            <a:xfrm rot="5400000">
              <a:off x="10287948" y="-4084077"/>
              <a:ext cx="366624" cy="651342"/>
            </a:xfrm>
            <a:custGeom>
              <a:avLst/>
              <a:gdLst>
                <a:gd name="connsiteX0" fmla="*/ 0 w 366624"/>
                <a:gd name="connsiteY0" fmla="*/ 651342 h 651342"/>
                <a:gd name="connsiteX1" fmla="*/ 0 w 366624"/>
                <a:gd name="connsiteY1" fmla="*/ 565537 h 651342"/>
                <a:gd name="connsiteX2" fmla="*/ 249616 w 366624"/>
                <a:gd name="connsiteY2" fmla="*/ 253517 h 651342"/>
                <a:gd name="connsiteX3" fmla="*/ 269118 w 366624"/>
                <a:gd name="connsiteY3" fmla="*/ 218415 h 651342"/>
                <a:gd name="connsiteX4" fmla="*/ 273018 w 366624"/>
                <a:gd name="connsiteY4" fmla="*/ 187212 h 651342"/>
                <a:gd name="connsiteX5" fmla="*/ 249616 w 366624"/>
                <a:gd name="connsiteY5" fmla="*/ 124808 h 651342"/>
                <a:gd name="connsiteX6" fmla="*/ 183312 w 366624"/>
                <a:gd name="connsiteY6" fmla="*/ 97506 h 651342"/>
                <a:gd name="connsiteX7" fmla="*/ 120908 w 366624"/>
                <a:gd name="connsiteY7" fmla="*/ 120908 h 651342"/>
                <a:gd name="connsiteX8" fmla="*/ 89706 w 366624"/>
                <a:gd name="connsiteY8" fmla="*/ 187212 h 651342"/>
                <a:gd name="connsiteX9" fmla="*/ 0 w 366624"/>
                <a:gd name="connsiteY9" fmla="*/ 187212 h 651342"/>
                <a:gd name="connsiteX10" fmla="*/ 54604 w 366624"/>
                <a:gd name="connsiteY10" fmla="*/ 54603 h 651342"/>
                <a:gd name="connsiteX11" fmla="*/ 179412 w 366624"/>
                <a:gd name="connsiteY11" fmla="*/ 0 h 651342"/>
                <a:gd name="connsiteX12" fmla="*/ 312021 w 366624"/>
                <a:gd name="connsiteY12" fmla="*/ 54603 h 651342"/>
                <a:gd name="connsiteX13" fmla="*/ 366624 w 366624"/>
                <a:gd name="connsiteY13" fmla="*/ 183311 h 651342"/>
                <a:gd name="connsiteX14" fmla="*/ 327622 w 366624"/>
                <a:gd name="connsiteY14" fmla="*/ 296420 h 651342"/>
                <a:gd name="connsiteX15" fmla="*/ 120908 w 366624"/>
                <a:gd name="connsiteY15" fmla="*/ 553836 h 651342"/>
                <a:gd name="connsiteX16" fmla="*/ 362724 w 366624"/>
                <a:gd name="connsiteY16" fmla="*/ 553836 h 651342"/>
                <a:gd name="connsiteX17" fmla="*/ 362724 w 366624"/>
                <a:gd name="connsiteY17" fmla="*/ 643543 h 651342"/>
                <a:gd name="connsiteX18" fmla="*/ 0 w 366624"/>
                <a:gd name="connsiteY18" fmla="*/ 643543 h 651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66624" h="651342">
                  <a:moveTo>
                    <a:pt x="0" y="651342"/>
                  </a:moveTo>
                  <a:lnTo>
                    <a:pt x="0" y="565537"/>
                  </a:lnTo>
                  <a:lnTo>
                    <a:pt x="249616" y="253517"/>
                  </a:lnTo>
                  <a:cubicBezTo>
                    <a:pt x="257417" y="241815"/>
                    <a:pt x="265218" y="230115"/>
                    <a:pt x="269118" y="218415"/>
                  </a:cubicBezTo>
                  <a:cubicBezTo>
                    <a:pt x="273018" y="206713"/>
                    <a:pt x="273018" y="198913"/>
                    <a:pt x="273018" y="187212"/>
                  </a:cubicBezTo>
                  <a:cubicBezTo>
                    <a:pt x="273018" y="163810"/>
                    <a:pt x="265218" y="144309"/>
                    <a:pt x="249616" y="124808"/>
                  </a:cubicBezTo>
                  <a:cubicBezTo>
                    <a:pt x="234015" y="105306"/>
                    <a:pt x="210614" y="97506"/>
                    <a:pt x="183312" y="97506"/>
                  </a:cubicBezTo>
                  <a:cubicBezTo>
                    <a:pt x="159911" y="97506"/>
                    <a:pt x="136509" y="105306"/>
                    <a:pt x="120908" y="120908"/>
                  </a:cubicBezTo>
                  <a:cubicBezTo>
                    <a:pt x="101407" y="136509"/>
                    <a:pt x="93606" y="159911"/>
                    <a:pt x="89706" y="187212"/>
                  </a:cubicBezTo>
                  <a:lnTo>
                    <a:pt x="0" y="187212"/>
                  </a:lnTo>
                  <a:cubicBezTo>
                    <a:pt x="0" y="136509"/>
                    <a:pt x="19501" y="93606"/>
                    <a:pt x="54604" y="54603"/>
                  </a:cubicBezTo>
                  <a:cubicBezTo>
                    <a:pt x="89706" y="19501"/>
                    <a:pt x="132609" y="0"/>
                    <a:pt x="179412" y="0"/>
                  </a:cubicBezTo>
                  <a:cubicBezTo>
                    <a:pt x="234015" y="0"/>
                    <a:pt x="276918" y="19501"/>
                    <a:pt x="312021" y="54603"/>
                  </a:cubicBezTo>
                  <a:cubicBezTo>
                    <a:pt x="347123" y="89705"/>
                    <a:pt x="366624" y="132609"/>
                    <a:pt x="366624" y="183311"/>
                  </a:cubicBezTo>
                  <a:cubicBezTo>
                    <a:pt x="366624" y="226215"/>
                    <a:pt x="354923" y="265217"/>
                    <a:pt x="327622" y="296420"/>
                  </a:cubicBezTo>
                  <a:lnTo>
                    <a:pt x="120908" y="553836"/>
                  </a:lnTo>
                  <a:lnTo>
                    <a:pt x="362724" y="553836"/>
                  </a:lnTo>
                  <a:lnTo>
                    <a:pt x="362724" y="643543"/>
                  </a:lnTo>
                  <a:lnTo>
                    <a:pt x="0" y="643543"/>
                  </a:lnTo>
                  <a:close/>
                </a:path>
              </a:pathLst>
            </a:custGeom>
            <a:solidFill>
              <a:srgbClr val="5EBFB6"/>
            </a:solidFill>
            <a:ln w="39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90" name="フリーフォーム: 図形 189">
              <a:extLst>
                <a:ext uri="{FF2B5EF4-FFF2-40B4-BE49-F238E27FC236}">
                  <a16:creationId xmlns:a16="http://schemas.microsoft.com/office/drawing/2014/main" id="{EF1B5111-F211-4BEC-BAE2-1A95E517531B}"/>
                </a:ext>
              </a:extLst>
            </p:cNvPr>
            <p:cNvSpPr/>
            <p:nvPr/>
          </p:nvSpPr>
          <p:spPr>
            <a:xfrm rot="5400000">
              <a:off x="10081236" y="-3436635"/>
              <a:ext cx="460230" cy="331521"/>
            </a:xfrm>
            <a:custGeom>
              <a:avLst/>
              <a:gdLst>
                <a:gd name="connsiteX0" fmla="*/ 0 w 460230"/>
                <a:gd name="connsiteY0" fmla="*/ 331522 h 331521"/>
                <a:gd name="connsiteX1" fmla="*/ 0 w 460230"/>
                <a:gd name="connsiteY1" fmla="*/ 3900 h 331521"/>
                <a:gd name="connsiteX2" fmla="*/ 66304 w 460230"/>
                <a:gd name="connsiteY2" fmla="*/ 3900 h 331521"/>
                <a:gd name="connsiteX3" fmla="*/ 66304 w 460230"/>
                <a:gd name="connsiteY3" fmla="*/ 39003 h 331521"/>
                <a:gd name="connsiteX4" fmla="*/ 66304 w 460230"/>
                <a:gd name="connsiteY4" fmla="*/ 39003 h 331521"/>
                <a:gd name="connsiteX5" fmla="*/ 152110 w 460230"/>
                <a:gd name="connsiteY5" fmla="*/ 0 h 331521"/>
                <a:gd name="connsiteX6" fmla="*/ 206714 w 460230"/>
                <a:gd name="connsiteY6" fmla="*/ 11701 h 331521"/>
                <a:gd name="connsiteX7" fmla="*/ 245716 w 460230"/>
                <a:gd name="connsiteY7" fmla="*/ 42903 h 331521"/>
                <a:gd name="connsiteX8" fmla="*/ 351023 w 460230"/>
                <a:gd name="connsiteY8" fmla="*/ 0 h 331521"/>
                <a:gd name="connsiteX9" fmla="*/ 425128 w 460230"/>
                <a:gd name="connsiteY9" fmla="*/ 27302 h 331521"/>
                <a:gd name="connsiteX10" fmla="*/ 460230 w 460230"/>
                <a:gd name="connsiteY10" fmla="*/ 113108 h 331521"/>
                <a:gd name="connsiteX11" fmla="*/ 460230 w 460230"/>
                <a:gd name="connsiteY11" fmla="*/ 331522 h 331521"/>
                <a:gd name="connsiteX12" fmla="*/ 390026 w 460230"/>
                <a:gd name="connsiteY12" fmla="*/ 331522 h 331521"/>
                <a:gd name="connsiteX13" fmla="*/ 390026 w 460230"/>
                <a:gd name="connsiteY13" fmla="*/ 136509 h 331521"/>
                <a:gd name="connsiteX14" fmla="*/ 370525 w 460230"/>
                <a:gd name="connsiteY14" fmla="*/ 85806 h 331521"/>
                <a:gd name="connsiteX15" fmla="*/ 323721 w 460230"/>
                <a:gd name="connsiteY15" fmla="*/ 66305 h 331521"/>
                <a:gd name="connsiteX16" fmla="*/ 276918 w 460230"/>
                <a:gd name="connsiteY16" fmla="*/ 85806 h 331521"/>
                <a:gd name="connsiteX17" fmla="*/ 257417 w 460230"/>
                <a:gd name="connsiteY17" fmla="*/ 136509 h 331521"/>
                <a:gd name="connsiteX18" fmla="*/ 257417 w 460230"/>
                <a:gd name="connsiteY18" fmla="*/ 331522 h 331521"/>
                <a:gd name="connsiteX19" fmla="*/ 195013 w 460230"/>
                <a:gd name="connsiteY19" fmla="*/ 331522 h 331521"/>
                <a:gd name="connsiteX20" fmla="*/ 195013 w 460230"/>
                <a:gd name="connsiteY20" fmla="*/ 136509 h 331521"/>
                <a:gd name="connsiteX21" fmla="*/ 175512 w 460230"/>
                <a:gd name="connsiteY21" fmla="*/ 85806 h 331521"/>
                <a:gd name="connsiteX22" fmla="*/ 128708 w 460230"/>
                <a:gd name="connsiteY22" fmla="*/ 66305 h 331521"/>
                <a:gd name="connsiteX23" fmla="*/ 81905 w 460230"/>
                <a:gd name="connsiteY23" fmla="*/ 85806 h 331521"/>
                <a:gd name="connsiteX24" fmla="*/ 62404 w 460230"/>
                <a:gd name="connsiteY24" fmla="*/ 136509 h 331521"/>
                <a:gd name="connsiteX25" fmla="*/ 62404 w 460230"/>
                <a:gd name="connsiteY25" fmla="*/ 331522 h 331521"/>
                <a:gd name="connsiteX26" fmla="*/ 0 w 460230"/>
                <a:gd name="connsiteY26" fmla="*/ 331522 h 331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60230" h="331521">
                  <a:moveTo>
                    <a:pt x="0" y="331522"/>
                  </a:moveTo>
                  <a:lnTo>
                    <a:pt x="0" y="3900"/>
                  </a:lnTo>
                  <a:lnTo>
                    <a:pt x="66304" y="3900"/>
                  </a:lnTo>
                  <a:lnTo>
                    <a:pt x="66304" y="39003"/>
                  </a:lnTo>
                  <a:lnTo>
                    <a:pt x="66304" y="39003"/>
                  </a:lnTo>
                  <a:cubicBezTo>
                    <a:pt x="85806" y="11701"/>
                    <a:pt x="117008" y="0"/>
                    <a:pt x="152110" y="0"/>
                  </a:cubicBezTo>
                  <a:cubicBezTo>
                    <a:pt x="175512" y="0"/>
                    <a:pt x="195013" y="3900"/>
                    <a:pt x="206714" y="11701"/>
                  </a:cubicBezTo>
                  <a:cubicBezTo>
                    <a:pt x="218414" y="19501"/>
                    <a:pt x="234015" y="31203"/>
                    <a:pt x="245716" y="42903"/>
                  </a:cubicBezTo>
                  <a:cubicBezTo>
                    <a:pt x="273018" y="15602"/>
                    <a:pt x="304220" y="0"/>
                    <a:pt x="351023" y="0"/>
                  </a:cubicBezTo>
                  <a:cubicBezTo>
                    <a:pt x="378325" y="0"/>
                    <a:pt x="401727" y="7801"/>
                    <a:pt x="425128" y="27302"/>
                  </a:cubicBezTo>
                  <a:cubicBezTo>
                    <a:pt x="448530" y="46804"/>
                    <a:pt x="460230" y="74106"/>
                    <a:pt x="460230" y="113108"/>
                  </a:cubicBezTo>
                  <a:lnTo>
                    <a:pt x="460230" y="331522"/>
                  </a:lnTo>
                  <a:lnTo>
                    <a:pt x="390026" y="331522"/>
                  </a:lnTo>
                  <a:lnTo>
                    <a:pt x="390026" y="136509"/>
                  </a:lnTo>
                  <a:cubicBezTo>
                    <a:pt x="390026" y="113108"/>
                    <a:pt x="382225" y="97506"/>
                    <a:pt x="370525" y="85806"/>
                  </a:cubicBezTo>
                  <a:cubicBezTo>
                    <a:pt x="358824" y="74106"/>
                    <a:pt x="343223" y="66305"/>
                    <a:pt x="323721" y="66305"/>
                  </a:cubicBezTo>
                  <a:cubicBezTo>
                    <a:pt x="304220" y="66305"/>
                    <a:pt x="288619" y="74106"/>
                    <a:pt x="276918" y="85806"/>
                  </a:cubicBezTo>
                  <a:cubicBezTo>
                    <a:pt x="265218" y="97506"/>
                    <a:pt x="257417" y="117008"/>
                    <a:pt x="257417" y="136509"/>
                  </a:cubicBezTo>
                  <a:lnTo>
                    <a:pt x="257417" y="331522"/>
                  </a:lnTo>
                  <a:lnTo>
                    <a:pt x="195013" y="331522"/>
                  </a:lnTo>
                  <a:lnTo>
                    <a:pt x="195013" y="136509"/>
                  </a:lnTo>
                  <a:cubicBezTo>
                    <a:pt x="195013" y="113108"/>
                    <a:pt x="187212" y="97506"/>
                    <a:pt x="175512" y="85806"/>
                  </a:cubicBezTo>
                  <a:cubicBezTo>
                    <a:pt x="163811" y="74106"/>
                    <a:pt x="148210" y="66305"/>
                    <a:pt x="128708" y="66305"/>
                  </a:cubicBezTo>
                  <a:cubicBezTo>
                    <a:pt x="109207" y="66305"/>
                    <a:pt x="93606" y="74106"/>
                    <a:pt x="81905" y="85806"/>
                  </a:cubicBezTo>
                  <a:cubicBezTo>
                    <a:pt x="70205" y="97506"/>
                    <a:pt x="62404" y="117008"/>
                    <a:pt x="62404" y="136509"/>
                  </a:cubicBezTo>
                  <a:lnTo>
                    <a:pt x="62404" y="331522"/>
                  </a:lnTo>
                  <a:lnTo>
                    <a:pt x="0" y="331522"/>
                  </a:lnTo>
                  <a:close/>
                </a:path>
              </a:pathLst>
            </a:custGeom>
            <a:solidFill>
              <a:srgbClr val="5EBFB6"/>
            </a:solidFill>
            <a:ln w="39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</p:grpSp>
      <p:grpSp>
        <p:nvGrpSpPr>
          <p:cNvPr id="213" name="グループ化 212">
            <a:extLst>
              <a:ext uri="{FF2B5EF4-FFF2-40B4-BE49-F238E27FC236}">
                <a16:creationId xmlns:a16="http://schemas.microsoft.com/office/drawing/2014/main" id="{C76FDB9C-0944-43AD-9F88-EDDFEA648763}"/>
              </a:ext>
            </a:extLst>
          </p:cNvPr>
          <p:cNvGrpSpPr/>
          <p:nvPr/>
        </p:nvGrpSpPr>
        <p:grpSpPr>
          <a:xfrm rot="16200000">
            <a:off x="2172474" y="7353554"/>
            <a:ext cx="3348179" cy="4400153"/>
            <a:chOff x="23636582" y="-5334110"/>
            <a:chExt cx="2628774" cy="3454716"/>
          </a:xfrm>
        </p:grpSpPr>
        <p:sp>
          <p:nvSpPr>
            <p:cNvPr id="179" name="フリーフォーム: 図形 178">
              <a:extLst>
                <a:ext uri="{FF2B5EF4-FFF2-40B4-BE49-F238E27FC236}">
                  <a16:creationId xmlns:a16="http://schemas.microsoft.com/office/drawing/2014/main" id="{5C83A3B8-B39A-4182-A25C-CB76DFB39477}"/>
                </a:ext>
              </a:extLst>
            </p:cNvPr>
            <p:cNvSpPr/>
            <p:nvPr/>
          </p:nvSpPr>
          <p:spPr>
            <a:xfrm rot="5400000">
              <a:off x="24544327" y="-5097211"/>
              <a:ext cx="1072570" cy="1433425"/>
            </a:xfrm>
            <a:custGeom>
              <a:avLst/>
              <a:gdLst>
                <a:gd name="connsiteX0" fmla="*/ 877558 w 1072570"/>
                <a:gd name="connsiteY0" fmla="*/ 686446 h 1433425"/>
                <a:gd name="connsiteX1" fmla="*/ 42903 w 1072570"/>
                <a:gd name="connsiteY1" fmla="*/ 1166177 h 1433425"/>
                <a:gd name="connsiteX2" fmla="*/ 0 w 1072570"/>
                <a:gd name="connsiteY2" fmla="*/ 1181778 h 1433425"/>
                <a:gd name="connsiteX3" fmla="*/ 11701 w 1072570"/>
                <a:gd name="connsiteY3" fmla="*/ 1263684 h 1433425"/>
                <a:gd name="connsiteX4" fmla="*/ 81905 w 1072570"/>
                <a:gd name="connsiteY4" fmla="*/ 1240282 h 1433425"/>
                <a:gd name="connsiteX5" fmla="*/ 89706 w 1072570"/>
                <a:gd name="connsiteY5" fmla="*/ 1236382 h 1433425"/>
                <a:gd name="connsiteX6" fmla="*/ 117008 w 1072570"/>
                <a:gd name="connsiteY6" fmla="*/ 1345589 h 1433425"/>
                <a:gd name="connsiteX7" fmla="*/ 370525 w 1072570"/>
                <a:gd name="connsiteY7" fmla="*/ 1407993 h 1433425"/>
                <a:gd name="connsiteX8" fmla="*/ 573338 w 1072570"/>
                <a:gd name="connsiteY8" fmla="*/ 1290986 h 1433425"/>
                <a:gd name="connsiteX9" fmla="*/ 573338 w 1072570"/>
                <a:gd name="connsiteY9" fmla="*/ 1290986 h 1433425"/>
                <a:gd name="connsiteX10" fmla="*/ 526535 w 1072570"/>
                <a:gd name="connsiteY10" fmla="*/ 1224681 h 1433425"/>
                <a:gd name="connsiteX11" fmla="*/ 331522 w 1072570"/>
                <a:gd name="connsiteY11" fmla="*/ 1337789 h 1433425"/>
                <a:gd name="connsiteX12" fmla="*/ 191113 w 1072570"/>
                <a:gd name="connsiteY12" fmla="*/ 1306587 h 1433425"/>
                <a:gd name="connsiteX13" fmla="*/ 226215 w 1072570"/>
                <a:gd name="connsiteY13" fmla="*/ 1162277 h 1433425"/>
                <a:gd name="connsiteX14" fmla="*/ 924361 w 1072570"/>
                <a:gd name="connsiteY14" fmla="*/ 760550 h 1433425"/>
                <a:gd name="connsiteX15" fmla="*/ 943863 w 1072570"/>
                <a:gd name="connsiteY15" fmla="*/ 709847 h 1433425"/>
                <a:gd name="connsiteX16" fmla="*/ 877558 w 1072570"/>
                <a:gd name="connsiteY16" fmla="*/ 686446 h 1433425"/>
                <a:gd name="connsiteX17" fmla="*/ 963364 w 1072570"/>
                <a:gd name="connsiteY17" fmla="*/ 19501 h 1433425"/>
                <a:gd name="connsiteX18" fmla="*/ 963364 w 1072570"/>
                <a:gd name="connsiteY18" fmla="*/ 19501 h 1433425"/>
                <a:gd name="connsiteX19" fmla="*/ 928261 w 1072570"/>
                <a:gd name="connsiteY19" fmla="*/ 0 h 1433425"/>
                <a:gd name="connsiteX20" fmla="*/ 647443 w 1072570"/>
                <a:gd name="connsiteY20" fmla="*/ 0 h 1433425"/>
                <a:gd name="connsiteX21" fmla="*/ 585039 w 1072570"/>
                <a:gd name="connsiteY21" fmla="*/ 81905 h 1433425"/>
                <a:gd name="connsiteX22" fmla="*/ 690346 w 1072570"/>
                <a:gd name="connsiteY22" fmla="*/ 81905 h 1433425"/>
                <a:gd name="connsiteX23" fmla="*/ 702046 w 1072570"/>
                <a:gd name="connsiteY23" fmla="*/ 124808 h 1433425"/>
                <a:gd name="connsiteX24" fmla="*/ 144310 w 1072570"/>
                <a:gd name="connsiteY24" fmla="*/ 444629 h 1433425"/>
                <a:gd name="connsiteX25" fmla="*/ 167711 w 1072570"/>
                <a:gd name="connsiteY25" fmla="*/ 483632 h 1433425"/>
                <a:gd name="connsiteX26" fmla="*/ 171611 w 1072570"/>
                <a:gd name="connsiteY26" fmla="*/ 522635 h 1433425"/>
                <a:gd name="connsiteX27" fmla="*/ 795653 w 1072570"/>
                <a:gd name="connsiteY27" fmla="*/ 163811 h 1433425"/>
                <a:gd name="connsiteX28" fmla="*/ 982865 w 1072570"/>
                <a:gd name="connsiteY28" fmla="*/ 187212 h 1433425"/>
                <a:gd name="connsiteX29" fmla="*/ 1072571 w 1072570"/>
                <a:gd name="connsiteY29" fmla="*/ 163811 h 1433425"/>
                <a:gd name="connsiteX30" fmla="*/ 963364 w 1072570"/>
                <a:gd name="connsiteY30" fmla="*/ 19501 h 1433425"/>
                <a:gd name="connsiteX31" fmla="*/ 787852 w 1072570"/>
                <a:gd name="connsiteY31" fmla="*/ 456330 h 1433425"/>
                <a:gd name="connsiteX32" fmla="*/ 729348 w 1072570"/>
                <a:gd name="connsiteY32" fmla="*/ 436829 h 1433425"/>
                <a:gd name="connsiteX33" fmla="*/ 148210 w 1072570"/>
                <a:gd name="connsiteY33" fmla="*/ 772251 h 1433425"/>
                <a:gd name="connsiteX34" fmla="*/ 50703 w 1072570"/>
                <a:gd name="connsiteY34" fmla="*/ 920461 h 1433425"/>
                <a:gd name="connsiteX35" fmla="*/ 772251 w 1072570"/>
                <a:gd name="connsiteY35" fmla="*/ 507034 h 1433425"/>
                <a:gd name="connsiteX36" fmla="*/ 787852 w 1072570"/>
                <a:gd name="connsiteY36" fmla="*/ 456330 h 143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072570" h="1433425">
                  <a:moveTo>
                    <a:pt x="877558" y="686446"/>
                  </a:moveTo>
                  <a:lnTo>
                    <a:pt x="42903" y="1166177"/>
                  </a:lnTo>
                  <a:cubicBezTo>
                    <a:pt x="31202" y="1173978"/>
                    <a:pt x="15601" y="1177878"/>
                    <a:pt x="0" y="1181778"/>
                  </a:cubicBezTo>
                  <a:lnTo>
                    <a:pt x="11701" y="1263684"/>
                  </a:lnTo>
                  <a:cubicBezTo>
                    <a:pt x="35102" y="1259783"/>
                    <a:pt x="58504" y="1251983"/>
                    <a:pt x="81905" y="1240282"/>
                  </a:cubicBezTo>
                  <a:lnTo>
                    <a:pt x="89706" y="1236382"/>
                  </a:lnTo>
                  <a:cubicBezTo>
                    <a:pt x="85806" y="1271484"/>
                    <a:pt x="93606" y="1310487"/>
                    <a:pt x="117008" y="1345589"/>
                  </a:cubicBezTo>
                  <a:cubicBezTo>
                    <a:pt x="167711" y="1431395"/>
                    <a:pt x="284719" y="1458697"/>
                    <a:pt x="370525" y="1407993"/>
                  </a:cubicBezTo>
                  <a:lnTo>
                    <a:pt x="573338" y="1290986"/>
                  </a:lnTo>
                  <a:cubicBezTo>
                    <a:pt x="573338" y="1290986"/>
                    <a:pt x="573338" y="1290986"/>
                    <a:pt x="573338" y="1290986"/>
                  </a:cubicBezTo>
                  <a:cubicBezTo>
                    <a:pt x="565537" y="1287085"/>
                    <a:pt x="542136" y="1255883"/>
                    <a:pt x="526535" y="1224681"/>
                  </a:cubicBezTo>
                  <a:lnTo>
                    <a:pt x="331522" y="1337789"/>
                  </a:lnTo>
                  <a:cubicBezTo>
                    <a:pt x="284719" y="1365091"/>
                    <a:pt x="222315" y="1353390"/>
                    <a:pt x="191113" y="1306587"/>
                  </a:cubicBezTo>
                  <a:cubicBezTo>
                    <a:pt x="159911" y="1255883"/>
                    <a:pt x="175512" y="1189579"/>
                    <a:pt x="226215" y="1162277"/>
                  </a:cubicBezTo>
                  <a:lnTo>
                    <a:pt x="924361" y="760550"/>
                  </a:lnTo>
                  <a:cubicBezTo>
                    <a:pt x="943863" y="748850"/>
                    <a:pt x="951663" y="725448"/>
                    <a:pt x="943863" y="709847"/>
                  </a:cubicBezTo>
                  <a:cubicBezTo>
                    <a:pt x="924361" y="682545"/>
                    <a:pt x="897059" y="674745"/>
                    <a:pt x="877558" y="686446"/>
                  </a:cubicBezTo>
                  <a:close/>
                  <a:moveTo>
                    <a:pt x="963364" y="19501"/>
                  </a:moveTo>
                  <a:lnTo>
                    <a:pt x="963364" y="19501"/>
                  </a:lnTo>
                  <a:cubicBezTo>
                    <a:pt x="955563" y="7801"/>
                    <a:pt x="943863" y="0"/>
                    <a:pt x="928261" y="0"/>
                  </a:cubicBezTo>
                  <a:lnTo>
                    <a:pt x="647443" y="0"/>
                  </a:lnTo>
                  <a:cubicBezTo>
                    <a:pt x="624041" y="27302"/>
                    <a:pt x="600640" y="54604"/>
                    <a:pt x="585039" y="81905"/>
                  </a:cubicBezTo>
                  <a:lnTo>
                    <a:pt x="690346" y="81905"/>
                  </a:lnTo>
                  <a:cubicBezTo>
                    <a:pt x="713747" y="81905"/>
                    <a:pt x="721548" y="113107"/>
                    <a:pt x="702046" y="124808"/>
                  </a:cubicBezTo>
                  <a:lnTo>
                    <a:pt x="144310" y="444629"/>
                  </a:lnTo>
                  <a:lnTo>
                    <a:pt x="167711" y="483632"/>
                  </a:lnTo>
                  <a:lnTo>
                    <a:pt x="171611" y="522635"/>
                  </a:lnTo>
                  <a:lnTo>
                    <a:pt x="795653" y="163811"/>
                  </a:lnTo>
                  <a:cubicBezTo>
                    <a:pt x="858057" y="128709"/>
                    <a:pt x="932162" y="140409"/>
                    <a:pt x="982865" y="187212"/>
                  </a:cubicBezTo>
                  <a:cubicBezTo>
                    <a:pt x="1010167" y="175512"/>
                    <a:pt x="1041369" y="167711"/>
                    <a:pt x="1072571" y="163811"/>
                  </a:cubicBezTo>
                  <a:cubicBezTo>
                    <a:pt x="1029668" y="117008"/>
                    <a:pt x="994566" y="70205"/>
                    <a:pt x="963364" y="19501"/>
                  </a:cubicBezTo>
                  <a:close/>
                  <a:moveTo>
                    <a:pt x="787852" y="456330"/>
                  </a:moveTo>
                  <a:cubicBezTo>
                    <a:pt x="776151" y="432929"/>
                    <a:pt x="752750" y="425128"/>
                    <a:pt x="729348" y="436829"/>
                  </a:cubicBezTo>
                  <a:lnTo>
                    <a:pt x="148210" y="772251"/>
                  </a:lnTo>
                  <a:lnTo>
                    <a:pt x="50703" y="920461"/>
                  </a:lnTo>
                  <a:lnTo>
                    <a:pt x="772251" y="507034"/>
                  </a:lnTo>
                  <a:cubicBezTo>
                    <a:pt x="787852" y="499233"/>
                    <a:pt x="799553" y="475832"/>
                    <a:pt x="787852" y="456330"/>
                  </a:cubicBezTo>
                  <a:close/>
                </a:path>
              </a:pathLst>
            </a:custGeom>
            <a:solidFill>
              <a:srgbClr val="ACDAD4"/>
            </a:solidFill>
            <a:ln w="39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80" name="フリーフォーム: 図形 179">
              <a:extLst>
                <a:ext uri="{FF2B5EF4-FFF2-40B4-BE49-F238E27FC236}">
                  <a16:creationId xmlns:a16="http://schemas.microsoft.com/office/drawing/2014/main" id="{72007B77-AD2B-49CC-B26B-8F5BC0807488}"/>
                </a:ext>
              </a:extLst>
            </p:cNvPr>
            <p:cNvSpPr/>
            <p:nvPr/>
          </p:nvSpPr>
          <p:spPr>
            <a:xfrm rot="5400000">
              <a:off x="23332880" y="-4809446"/>
              <a:ext cx="3233754" cy="2626349"/>
            </a:xfrm>
            <a:custGeom>
              <a:avLst/>
              <a:gdLst>
                <a:gd name="connsiteX0" fmla="*/ 118359 w 3233754"/>
                <a:gd name="connsiteY0" fmla="*/ 637218 h 2626349"/>
                <a:gd name="connsiteX1" fmla="*/ 153462 w 3233754"/>
                <a:gd name="connsiteY1" fmla="*/ 602115 h 2626349"/>
                <a:gd name="connsiteX2" fmla="*/ 118359 w 3233754"/>
                <a:gd name="connsiteY2" fmla="*/ 567013 h 2626349"/>
                <a:gd name="connsiteX3" fmla="*/ 83257 w 3233754"/>
                <a:gd name="connsiteY3" fmla="*/ 602115 h 2626349"/>
                <a:gd name="connsiteX4" fmla="*/ 118359 w 3233754"/>
                <a:gd name="connsiteY4" fmla="*/ 637218 h 2626349"/>
                <a:gd name="connsiteX5" fmla="*/ 3230765 w 3233754"/>
                <a:gd name="connsiteY5" fmla="*/ 1269059 h 2626349"/>
                <a:gd name="connsiteX6" fmla="*/ 3172262 w 3233754"/>
                <a:gd name="connsiteY6" fmla="*/ 1249558 h 2626349"/>
                <a:gd name="connsiteX7" fmla="*/ 2774435 w 3233754"/>
                <a:gd name="connsiteY7" fmla="*/ 1479673 h 2626349"/>
                <a:gd name="connsiteX8" fmla="*/ 2676929 w 3233754"/>
                <a:gd name="connsiteY8" fmla="*/ 1553778 h 2626349"/>
                <a:gd name="connsiteX9" fmla="*/ 2407811 w 3233754"/>
                <a:gd name="connsiteY9" fmla="*/ 1803395 h 2626349"/>
                <a:gd name="connsiteX10" fmla="*/ 2341506 w 3233754"/>
                <a:gd name="connsiteY10" fmla="*/ 1854098 h 2626349"/>
                <a:gd name="connsiteX11" fmla="*/ 1553654 w 3233754"/>
                <a:gd name="connsiteY11" fmla="*/ 2310429 h 2626349"/>
                <a:gd name="connsiteX12" fmla="*/ 1440547 w 3233754"/>
                <a:gd name="connsiteY12" fmla="*/ 2287027 h 2626349"/>
                <a:gd name="connsiteX13" fmla="*/ 1432747 w 3233754"/>
                <a:gd name="connsiteY13" fmla="*/ 2216822 h 2626349"/>
                <a:gd name="connsiteX14" fmla="*/ 1467849 w 3233754"/>
                <a:gd name="connsiteY14" fmla="*/ 2173919 h 2626349"/>
                <a:gd name="connsiteX15" fmla="*/ 1912478 w 3233754"/>
                <a:gd name="connsiteY15" fmla="*/ 1916502 h 2626349"/>
                <a:gd name="connsiteX16" fmla="*/ 1931980 w 3233754"/>
                <a:gd name="connsiteY16" fmla="*/ 1865799 h 2626349"/>
                <a:gd name="connsiteX17" fmla="*/ 1873476 w 3233754"/>
                <a:gd name="connsiteY17" fmla="*/ 1846298 h 2626349"/>
                <a:gd name="connsiteX18" fmla="*/ 1179230 w 3233754"/>
                <a:gd name="connsiteY18" fmla="*/ 2251925 h 2626349"/>
                <a:gd name="connsiteX19" fmla="*/ 1042721 w 3233754"/>
                <a:gd name="connsiteY19" fmla="*/ 2224623 h 2626349"/>
                <a:gd name="connsiteX20" fmla="*/ 1073923 w 3233754"/>
                <a:gd name="connsiteY20" fmla="*/ 2076413 h 2626349"/>
                <a:gd name="connsiteX21" fmla="*/ 1772069 w 3233754"/>
                <a:gd name="connsiteY21" fmla="*/ 1674686 h 2626349"/>
                <a:gd name="connsiteX22" fmla="*/ 1791570 w 3233754"/>
                <a:gd name="connsiteY22" fmla="*/ 1623983 h 2626349"/>
                <a:gd name="connsiteX23" fmla="*/ 1733066 w 3233754"/>
                <a:gd name="connsiteY23" fmla="*/ 1604482 h 2626349"/>
                <a:gd name="connsiteX24" fmla="*/ 898411 w 3233754"/>
                <a:gd name="connsiteY24" fmla="*/ 2080313 h 2626349"/>
                <a:gd name="connsiteX25" fmla="*/ 761902 w 3233754"/>
                <a:gd name="connsiteY25" fmla="*/ 2053011 h 2626349"/>
                <a:gd name="connsiteX26" fmla="*/ 793104 w 3233754"/>
                <a:gd name="connsiteY26" fmla="*/ 1904802 h 2626349"/>
                <a:gd name="connsiteX27" fmla="*/ 1627759 w 3233754"/>
                <a:gd name="connsiteY27" fmla="*/ 1421170 h 2626349"/>
                <a:gd name="connsiteX28" fmla="*/ 1647261 w 3233754"/>
                <a:gd name="connsiteY28" fmla="*/ 1370466 h 2626349"/>
                <a:gd name="connsiteX29" fmla="*/ 1588757 w 3233754"/>
                <a:gd name="connsiteY29" fmla="*/ 1350965 h 2626349"/>
                <a:gd name="connsiteX30" fmla="*/ 890611 w 3233754"/>
                <a:gd name="connsiteY30" fmla="*/ 1752692 h 2626349"/>
                <a:gd name="connsiteX31" fmla="*/ 754102 w 3233754"/>
                <a:gd name="connsiteY31" fmla="*/ 1725390 h 2626349"/>
                <a:gd name="connsiteX32" fmla="*/ 785304 w 3233754"/>
                <a:gd name="connsiteY32" fmla="*/ 1577180 h 2626349"/>
                <a:gd name="connsiteX33" fmla="*/ 1916378 w 3233754"/>
                <a:gd name="connsiteY33" fmla="*/ 925837 h 2626349"/>
                <a:gd name="connsiteX34" fmla="*/ 1935880 w 3233754"/>
                <a:gd name="connsiteY34" fmla="*/ 875133 h 2626349"/>
                <a:gd name="connsiteX35" fmla="*/ 1877376 w 3233754"/>
                <a:gd name="connsiteY35" fmla="*/ 855632 h 2626349"/>
                <a:gd name="connsiteX36" fmla="*/ 1869575 w 3233754"/>
                <a:gd name="connsiteY36" fmla="*/ 855632 h 2626349"/>
                <a:gd name="connsiteX37" fmla="*/ 1662862 w 3233754"/>
                <a:gd name="connsiteY37" fmla="*/ 910236 h 2626349"/>
                <a:gd name="connsiteX38" fmla="*/ 1226033 w 3233754"/>
                <a:gd name="connsiteY38" fmla="*/ 910236 h 2626349"/>
                <a:gd name="connsiteX39" fmla="*/ 1120726 w 3233754"/>
                <a:gd name="connsiteY39" fmla="*/ 843931 h 2626349"/>
                <a:gd name="connsiteX40" fmla="*/ 1112925 w 3233754"/>
                <a:gd name="connsiteY40" fmla="*/ 828330 h 2626349"/>
                <a:gd name="connsiteX41" fmla="*/ 1226033 w 3233754"/>
                <a:gd name="connsiteY41" fmla="*/ 668420 h 2626349"/>
                <a:gd name="connsiteX42" fmla="*/ 2400010 w 3233754"/>
                <a:gd name="connsiteY42" fmla="*/ 664519 h 2626349"/>
                <a:gd name="connsiteX43" fmla="*/ 2575522 w 3233754"/>
                <a:gd name="connsiteY43" fmla="*/ 617716 h 2626349"/>
                <a:gd name="connsiteX44" fmla="*/ 2751034 w 3233754"/>
                <a:gd name="connsiteY44" fmla="*/ 516310 h 2626349"/>
                <a:gd name="connsiteX45" fmla="*/ 2770535 w 3233754"/>
                <a:gd name="connsiteY45" fmla="*/ 465606 h 2626349"/>
                <a:gd name="connsiteX46" fmla="*/ 2712031 w 3233754"/>
                <a:gd name="connsiteY46" fmla="*/ 446105 h 2626349"/>
                <a:gd name="connsiteX47" fmla="*/ 2536519 w 3233754"/>
                <a:gd name="connsiteY47" fmla="*/ 547512 h 2626349"/>
                <a:gd name="connsiteX48" fmla="*/ 2403911 w 3233754"/>
                <a:gd name="connsiteY48" fmla="*/ 582614 h 2626349"/>
                <a:gd name="connsiteX49" fmla="*/ 2009985 w 3233754"/>
                <a:gd name="connsiteY49" fmla="*/ 582614 h 2626349"/>
                <a:gd name="connsiteX50" fmla="*/ 1748667 w 3233754"/>
                <a:gd name="connsiteY50" fmla="*/ 344698 h 2626349"/>
                <a:gd name="connsiteX51" fmla="*/ 1678463 w 3233754"/>
                <a:gd name="connsiteY51" fmla="*/ 352499 h 2626349"/>
                <a:gd name="connsiteX52" fmla="*/ 1584856 w 3233754"/>
                <a:gd name="connsiteY52" fmla="*/ 332997 h 2626349"/>
                <a:gd name="connsiteX53" fmla="*/ 1534153 w 3233754"/>
                <a:gd name="connsiteY53" fmla="*/ 309596 h 2626349"/>
                <a:gd name="connsiteX54" fmla="*/ 1518552 w 3233754"/>
                <a:gd name="connsiteY54" fmla="*/ 290095 h 2626349"/>
                <a:gd name="connsiteX55" fmla="*/ 1479550 w 3233754"/>
                <a:gd name="connsiteY55" fmla="*/ 262793 h 2626349"/>
                <a:gd name="connsiteX56" fmla="*/ 1460048 w 3233754"/>
                <a:gd name="connsiteY56" fmla="*/ 266693 h 2626349"/>
                <a:gd name="connsiteX57" fmla="*/ 1440547 w 3233754"/>
                <a:gd name="connsiteY57" fmla="*/ 266693 h 2626349"/>
                <a:gd name="connsiteX58" fmla="*/ 1241634 w 3233754"/>
                <a:gd name="connsiteY58" fmla="*/ 231591 h 2626349"/>
                <a:gd name="connsiteX59" fmla="*/ 785304 w 3233754"/>
                <a:gd name="connsiteY59" fmla="*/ 465606 h 2626349"/>
                <a:gd name="connsiteX60" fmla="*/ 562989 w 3233754"/>
                <a:gd name="connsiteY60" fmla="*/ 465606 h 2626349"/>
                <a:gd name="connsiteX61" fmla="*/ 457682 w 3233754"/>
                <a:gd name="connsiteY61" fmla="*/ 399302 h 2626349"/>
                <a:gd name="connsiteX62" fmla="*/ 449881 w 3233754"/>
                <a:gd name="connsiteY62" fmla="*/ 383701 h 2626349"/>
                <a:gd name="connsiteX63" fmla="*/ 562989 w 3233754"/>
                <a:gd name="connsiteY63" fmla="*/ 223790 h 2626349"/>
                <a:gd name="connsiteX64" fmla="*/ 1736967 w 3233754"/>
                <a:gd name="connsiteY64" fmla="*/ 219890 h 2626349"/>
                <a:gd name="connsiteX65" fmla="*/ 1912478 w 3233754"/>
                <a:gd name="connsiteY65" fmla="*/ 173087 h 2626349"/>
                <a:gd name="connsiteX66" fmla="*/ 2091890 w 3233754"/>
                <a:gd name="connsiteY66" fmla="*/ 75580 h 2626349"/>
                <a:gd name="connsiteX67" fmla="*/ 2111391 w 3233754"/>
                <a:gd name="connsiteY67" fmla="*/ 24877 h 2626349"/>
                <a:gd name="connsiteX68" fmla="*/ 2052887 w 3233754"/>
                <a:gd name="connsiteY68" fmla="*/ 5376 h 2626349"/>
                <a:gd name="connsiteX69" fmla="*/ 1877376 w 3233754"/>
                <a:gd name="connsiteY69" fmla="*/ 106782 h 2626349"/>
                <a:gd name="connsiteX70" fmla="*/ 1744767 w 3233754"/>
                <a:gd name="connsiteY70" fmla="*/ 141885 h 2626349"/>
                <a:gd name="connsiteX71" fmla="*/ 566889 w 3233754"/>
                <a:gd name="connsiteY71" fmla="*/ 141885 h 2626349"/>
                <a:gd name="connsiteX72" fmla="*/ 367976 w 3233754"/>
                <a:gd name="connsiteY72" fmla="*/ 340798 h 2626349"/>
                <a:gd name="connsiteX73" fmla="*/ 395278 w 3233754"/>
                <a:gd name="connsiteY73" fmla="*/ 442205 h 2626349"/>
                <a:gd name="connsiteX74" fmla="*/ 426480 w 3233754"/>
                <a:gd name="connsiteY74" fmla="*/ 485107 h 2626349"/>
                <a:gd name="connsiteX75" fmla="*/ 566889 w 3233754"/>
                <a:gd name="connsiteY75" fmla="*/ 543611 h 2626349"/>
                <a:gd name="connsiteX76" fmla="*/ 738501 w 3233754"/>
                <a:gd name="connsiteY76" fmla="*/ 543611 h 2626349"/>
                <a:gd name="connsiteX77" fmla="*/ 652695 w 3233754"/>
                <a:gd name="connsiteY77" fmla="*/ 606016 h 2626349"/>
                <a:gd name="connsiteX78" fmla="*/ 648795 w 3233754"/>
                <a:gd name="connsiteY78" fmla="*/ 606016 h 2626349"/>
                <a:gd name="connsiteX79" fmla="*/ 531787 w 3233754"/>
                <a:gd name="connsiteY79" fmla="*/ 598215 h 2626349"/>
                <a:gd name="connsiteX80" fmla="*/ 399178 w 3233754"/>
                <a:gd name="connsiteY80" fmla="*/ 586514 h 2626349"/>
                <a:gd name="connsiteX81" fmla="*/ 293871 w 3233754"/>
                <a:gd name="connsiteY81" fmla="*/ 648918 h 2626349"/>
                <a:gd name="connsiteX82" fmla="*/ 247068 w 3233754"/>
                <a:gd name="connsiteY82" fmla="*/ 664519 h 2626349"/>
                <a:gd name="connsiteX83" fmla="*/ 223666 w 3233754"/>
                <a:gd name="connsiteY83" fmla="*/ 664519 h 2626349"/>
                <a:gd name="connsiteX84" fmla="*/ 169063 w 3233754"/>
                <a:gd name="connsiteY84" fmla="*/ 723023 h 2626349"/>
                <a:gd name="connsiteX85" fmla="*/ 219766 w 3233754"/>
                <a:gd name="connsiteY85" fmla="*/ 793228 h 2626349"/>
                <a:gd name="connsiteX86" fmla="*/ 219766 w 3233754"/>
                <a:gd name="connsiteY86" fmla="*/ 793228 h 2626349"/>
                <a:gd name="connsiteX87" fmla="*/ 247068 w 3233754"/>
                <a:gd name="connsiteY87" fmla="*/ 824430 h 2626349"/>
                <a:gd name="connsiteX88" fmla="*/ 247068 w 3233754"/>
                <a:gd name="connsiteY88" fmla="*/ 824430 h 2626349"/>
                <a:gd name="connsiteX89" fmla="*/ 301672 w 3233754"/>
                <a:gd name="connsiteY89" fmla="*/ 933637 h 2626349"/>
                <a:gd name="connsiteX90" fmla="*/ 94958 w 3233754"/>
                <a:gd name="connsiteY90" fmla="*/ 1050645 h 2626349"/>
                <a:gd name="connsiteX91" fmla="*/ 20853 w 3233754"/>
                <a:gd name="connsiteY91" fmla="*/ 1300262 h 2626349"/>
                <a:gd name="connsiteX92" fmla="*/ 102758 w 3233754"/>
                <a:gd name="connsiteY92" fmla="*/ 1378267 h 2626349"/>
                <a:gd name="connsiteX93" fmla="*/ 98858 w 3233754"/>
                <a:gd name="connsiteY93" fmla="*/ 1378267 h 2626349"/>
                <a:gd name="connsiteX94" fmla="*/ 24753 w 3233754"/>
                <a:gd name="connsiteY94" fmla="*/ 1627883 h 2626349"/>
                <a:gd name="connsiteX95" fmla="*/ 161262 w 3233754"/>
                <a:gd name="connsiteY95" fmla="*/ 1725390 h 2626349"/>
                <a:gd name="connsiteX96" fmla="*/ 793104 w 3233754"/>
                <a:gd name="connsiteY96" fmla="*/ 2333830 h 2626349"/>
                <a:gd name="connsiteX97" fmla="*/ 1023219 w 3233754"/>
                <a:gd name="connsiteY97" fmla="*/ 2310429 h 2626349"/>
                <a:gd name="connsiteX98" fmla="*/ 1151928 w 3233754"/>
                <a:gd name="connsiteY98" fmla="*/ 2345531 h 2626349"/>
                <a:gd name="connsiteX99" fmla="*/ 1518552 w 3233754"/>
                <a:gd name="connsiteY99" fmla="*/ 2626350 h 2626349"/>
                <a:gd name="connsiteX100" fmla="*/ 1701864 w 3233754"/>
                <a:gd name="connsiteY100" fmla="*/ 2579546 h 2626349"/>
                <a:gd name="connsiteX101" fmla="*/ 1733066 w 3233754"/>
                <a:gd name="connsiteY101" fmla="*/ 2579546 h 2626349"/>
                <a:gd name="connsiteX102" fmla="*/ 1842274 w 3233754"/>
                <a:gd name="connsiteY102" fmla="*/ 2552245 h 2626349"/>
                <a:gd name="connsiteX103" fmla="*/ 1846174 w 3233754"/>
                <a:gd name="connsiteY103" fmla="*/ 2548344 h 2626349"/>
                <a:gd name="connsiteX104" fmla="*/ 1857875 w 3233754"/>
                <a:gd name="connsiteY104" fmla="*/ 2548344 h 2626349"/>
                <a:gd name="connsiteX105" fmla="*/ 1877376 w 3233754"/>
                <a:gd name="connsiteY105" fmla="*/ 2560045 h 2626349"/>
                <a:gd name="connsiteX106" fmla="*/ 1920279 w 3233754"/>
                <a:gd name="connsiteY106" fmla="*/ 2552245 h 2626349"/>
                <a:gd name="connsiteX107" fmla="*/ 1920279 w 3233754"/>
                <a:gd name="connsiteY107" fmla="*/ 2485940 h 2626349"/>
                <a:gd name="connsiteX108" fmla="*/ 1873476 w 3233754"/>
                <a:gd name="connsiteY108" fmla="*/ 2482040 h 2626349"/>
                <a:gd name="connsiteX109" fmla="*/ 1865675 w 3233754"/>
                <a:gd name="connsiteY109" fmla="*/ 2478140 h 2626349"/>
                <a:gd name="connsiteX110" fmla="*/ 1857875 w 3233754"/>
                <a:gd name="connsiteY110" fmla="*/ 2454738 h 2626349"/>
                <a:gd name="connsiteX111" fmla="*/ 1857875 w 3233754"/>
                <a:gd name="connsiteY111" fmla="*/ 2423536 h 2626349"/>
                <a:gd name="connsiteX112" fmla="*/ 1900777 w 3233754"/>
                <a:gd name="connsiteY112" fmla="*/ 2248024 h 2626349"/>
                <a:gd name="connsiteX113" fmla="*/ 1900777 w 3233754"/>
                <a:gd name="connsiteY113" fmla="*/ 2212922 h 2626349"/>
                <a:gd name="connsiteX114" fmla="*/ 2392210 w 3233754"/>
                <a:gd name="connsiteY114" fmla="*/ 1928203 h 2626349"/>
                <a:gd name="connsiteX115" fmla="*/ 2474115 w 3233754"/>
                <a:gd name="connsiteY115" fmla="*/ 1865799 h 2626349"/>
                <a:gd name="connsiteX116" fmla="*/ 2743233 w 3233754"/>
                <a:gd name="connsiteY116" fmla="*/ 1616182 h 2626349"/>
                <a:gd name="connsiteX117" fmla="*/ 2829039 w 3233754"/>
                <a:gd name="connsiteY117" fmla="*/ 1553778 h 2626349"/>
                <a:gd name="connsiteX118" fmla="*/ 3211264 w 3233754"/>
                <a:gd name="connsiteY118" fmla="*/ 1323663 h 2626349"/>
                <a:gd name="connsiteX119" fmla="*/ 3230765 w 3233754"/>
                <a:gd name="connsiteY119" fmla="*/ 1269059 h 2626349"/>
                <a:gd name="connsiteX120" fmla="*/ 91058 w 3233754"/>
                <a:gd name="connsiteY120" fmla="*/ 1272960 h 2626349"/>
                <a:gd name="connsiteX121" fmla="*/ 126160 w 3233754"/>
                <a:gd name="connsiteY121" fmla="*/ 1128650 h 2626349"/>
                <a:gd name="connsiteX122" fmla="*/ 340674 w 3233754"/>
                <a:gd name="connsiteY122" fmla="*/ 1003842 h 2626349"/>
                <a:gd name="connsiteX123" fmla="*/ 340674 w 3233754"/>
                <a:gd name="connsiteY123" fmla="*/ 1015543 h 2626349"/>
                <a:gd name="connsiteX124" fmla="*/ 340674 w 3233754"/>
                <a:gd name="connsiteY124" fmla="*/ 1015543 h 2626349"/>
                <a:gd name="connsiteX125" fmla="*/ 348475 w 3233754"/>
                <a:gd name="connsiteY125" fmla="*/ 1097448 h 2626349"/>
                <a:gd name="connsiteX126" fmla="*/ 317273 w 3233754"/>
                <a:gd name="connsiteY126" fmla="*/ 1218356 h 2626349"/>
                <a:gd name="connsiteX127" fmla="*/ 266569 w 3233754"/>
                <a:gd name="connsiteY127" fmla="*/ 1284661 h 2626349"/>
                <a:gd name="connsiteX128" fmla="*/ 231467 w 3233754"/>
                <a:gd name="connsiteY128" fmla="*/ 1304162 h 2626349"/>
                <a:gd name="connsiteX129" fmla="*/ 91058 w 3233754"/>
                <a:gd name="connsiteY129" fmla="*/ 1272960 h 2626349"/>
                <a:gd name="connsiteX130" fmla="*/ 153462 w 3233754"/>
                <a:gd name="connsiteY130" fmla="*/ 1643484 h 2626349"/>
                <a:gd name="connsiteX131" fmla="*/ 98858 w 3233754"/>
                <a:gd name="connsiteY131" fmla="*/ 1600581 h 2626349"/>
                <a:gd name="connsiteX132" fmla="*/ 133961 w 3233754"/>
                <a:gd name="connsiteY132" fmla="*/ 1456272 h 2626349"/>
                <a:gd name="connsiteX133" fmla="*/ 200265 w 3233754"/>
                <a:gd name="connsiteY133" fmla="*/ 1417269 h 2626349"/>
                <a:gd name="connsiteX134" fmla="*/ 153462 w 3233754"/>
                <a:gd name="connsiteY134" fmla="*/ 1643484 h 2626349"/>
                <a:gd name="connsiteX135" fmla="*/ 808705 w 3233754"/>
                <a:gd name="connsiteY135" fmla="*/ 2271426 h 2626349"/>
                <a:gd name="connsiteX136" fmla="*/ 215866 w 3233754"/>
                <a:gd name="connsiteY136" fmla="*/ 1686387 h 2626349"/>
                <a:gd name="connsiteX137" fmla="*/ 828206 w 3233754"/>
                <a:gd name="connsiteY137" fmla="*/ 1050645 h 2626349"/>
                <a:gd name="connsiteX138" fmla="*/ 863309 w 3233754"/>
                <a:gd name="connsiteY138" fmla="*/ 1023343 h 2626349"/>
                <a:gd name="connsiteX139" fmla="*/ 832107 w 3233754"/>
                <a:gd name="connsiteY139" fmla="*/ 988241 h 2626349"/>
                <a:gd name="connsiteX140" fmla="*/ 453782 w 3233754"/>
                <a:gd name="connsiteY140" fmla="*/ 1105249 h 2626349"/>
                <a:gd name="connsiteX141" fmla="*/ 414779 w 3233754"/>
                <a:gd name="connsiteY141" fmla="*/ 1089648 h 2626349"/>
                <a:gd name="connsiteX142" fmla="*/ 406979 w 3233754"/>
                <a:gd name="connsiteY142" fmla="*/ 1023343 h 2626349"/>
                <a:gd name="connsiteX143" fmla="*/ 438181 w 3233754"/>
                <a:gd name="connsiteY143" fmla="*/ 875133 h 2626349"/>
                <a:gd name="connsiteX144" fmla="*/ 422580 w 3233754"/>
                <a:gd name="connsiteY144" fmla="*/ 832230 h 2626349"/>
                <a:gd name="connsiteX145" fmla="*/ 379677 w 3233754"/>
                <a:gd name="connsiteY145" fmla="*/ 847832 h 2626349"/>
                <a:gd name="connsiteX146" fmla="*/ 371876 w 3233754"/>
                <a:gd name="connsiteY146" fmla="*/ 871233 h 2626349"/>
                <a:gd name="connsiteX147" fmla="*/ 325073 w 3233754"/>
                <a:gd name="connsiteY147" fmla="*/ 875133 h 2626349"/>
                <a:gd name="connsiteX148" fmla="*/ 305572 w 3233754"/>
                <a:gd name="connsiteY148" fmla="*/ 777627 h 2626349"/>
                <a:gd name="connsiteX149" fmla="*/ 414779 w 3233754"/>
                <a:gd name="connsiteY149" fmla="*/ 664519 h 2626349"/>
                <a:gd name="connsiteX150" fmla="*/ 578590 w 3233754"/>
                <a:gd name="connsiteY150" fmla="*/ 746425 h 2626349"/>
                <a:gd name="connsiteX151" fmla="*/ 613692 w 3233754"/>
                <a:gd name="connsiteY151" fmla="*/ 765926 h 2626349"/>
                <a:gd name="connsiteX152" fmla="*/ 637094 w 3233754"/>
                <a:gd name="connsiteY152" fmla="*/ 719123 h 2626349"/>
                <a:gd name="connsiteX153" fmla="*/ 625393 w 3233754"/>
                <a:gd name="connsiteY153" fmla="*/ 695721 h 2626349"/>
                <a:gd name="connsiteX154" fmla="*/ 773603 w 3233754"/>
                <a:gd name="connsiteY154" fmla="*/ 664519 h 2626349"/>
                <a:gd name="connsiteX155" fmla="*/ 882810 w 3233754"/>
                <a:gd name="connsiteY155" fmla="*/ 680120 h 2626349"/>
                <a:gd name="connsiteX156" fmla="*/ 921813 w 3233754"/>
                <a:gd name="connsiteY156" fmla="*/ 664519 h 2626349"/>
                <a:gd name="connsiteX157" fmla="*/ 902311 w 3233754"/>
                <a:gd name="connsiteY157" fmla="*/ 617716 h 2626349"/>
                <a:gd name="connsiteX158" fmla="*/ 832107 w 3233754"/>
                <a:gd name="connsiteY158" fmla="*/ 602115 h 2626349"/>
                <a:gd name="connsiteX159" fmla="*/ 812605 w 3233754"/>
                <a:gd name="connsiteY159" fmla="*/ 563113 h 2626349"/>
                <a:gd name="connsiteX160" fmla="*/ 1249434 w 3233754"/>
                <a:gd name="connsiteY160" fmla="*/ 301795 h 2626349"/>
                <a:gd name="connsiteX161" fmla="*/ 1678463 w 3233754"/>
                <a:gd name="connsiteY161" fmla="*/ 543611 h 2626349"/>
                <a:gd name="connsiteX162" fmla="*/ 1717465 w 3233754"/>
                <a:gd name="connsiteY162" fmla="*/ 559212 h 2626349"/>
                <a:gd name="connsiteX163" fmla="*/ 1736967 w 3233754"/>
                <a:gd name="connsiteY163" fmla="*/ 512409 h 2626349"/>
                <a:gd name="connsiteX164" fmla="*/ 1705765 w 3233754"/>
                <a:gd name="connsiteY164" fmla="*/ 465606 h 2626349"/>
                <a:gd name="connsiteX165" fmla="*/ 1725266 w 3233754"/>
                <a:gd name="connsiteY165" fmla="*/ 422703 h 2626349"/>
                <a:gd name="connsiteX166" fmla="*/ 1752568 w 3233754"/>
                <a:gd name="connsiteY166" fmla="*/ 418803 h 2626349"/>
                <a:gd name="connsiteX167" fmla="*/ 1951481 w 3233754"/>
                <a:gd name="connsiteY167" fmla="*/ 590414 h 2626349"/>
                <a:gd name="connsiteX168" fmla="*/ 1233833 w 3233754"/>
                <a:gd name="connsiteY168" fmla="*/ 594315 h 2626349"/>
                <a:gd name="connsiteX169" fmla="*/ 1034920 w 3233754"/>
                <a:gd name="connsiteY169" fmla="*/ 793228 h 2626349"/>
                <a:gd name="connsiteX170" fmla="*/ 1062222 w 3233754"/>
                <a:gd name="connsiteY170" fmla="*/ 894635 h 2626349"/>
                <a:gd name="connsiteX171" fmla="*/ 1093424 w 3233754"/>
                <a:gd name="connsiteY171" fmla="*/ 937538 h 2626349"/>
                <a:gd name="connsiteX172" fmla="*/ 1233833 w 3233754"/>
                <a:gd name="connsiteY172" fmla="*/ 996041 h 2626349"/>
                <a:gd name="connsiteX173" fmla="*/ 1557555 w 3233754"/>
                <a:gd name="connsiteY173" fmla="*/ 996041 h 2626349"/>
                <a:gd name="connsiteX174" fmla="*/ 1569256 w 3233754"/>
                <a:gd name="connsiteY174" fmla="*/ 1038944 h 2626349"/>
                <a:gd name="connsiteX175" fmla="*/ 758002 w 3233754"/>
                <a:gd name="connsiteY175" fmla="*/ 1506975 h 2626349"/>
                <a:gd name="connsiteX176" fmla="*/ 683897 w 3233754"/>
                <a:gd name="connsiteY176" fmla="*/ 1756592 h 2626349"/>
                <a:gd name="connsiteX177" fmla="*/ 765802 w 3233754"/>
                <a:gd name="connsiteY177" fmla="*/ 1834597 h 2626349"/>
                <a:gd name="connsiteX178" fmla="*/ 754102 w 3233754"/>
                <a:gd name="connsiteY178" fmla="*/ 1830697 h 2626349"/>
                <a:gd name="connsiteX179" fmla="*/ 679997 w 3233754"/>
                <a:gd name="connsiteY179" fmla="*/ 2080313 h 2626349"/>
                <a:gd name="connsiteX180" fmla="*/ 933513 w 3233754"/>
                <a:gd name="connsiteY180" fmla="*/ 2154418 h 2626349"/>
                <a:gd name="connsiteX181" fmla="*/ 941314 w 3233754"/>
                <a:gd name="connsiteY181" fmla="*/ 2150518 h 2626349"/>
                <a:gd name="connsiteX182" fmla="*/ 964715 w 3233754"/>
                <a:gd name="connsiteY182" fmla="*/ 2255825 h 2626349"/>
                <a:gd name="connsiteX183" fmla="*/ 808705 w 3233754"/>
                <a:gd name="connsiteY183" fmla="*/ 2271426 h 2626349"/>
                <a:gd name="connsiteX184" fmla="*/ 1514652 w 3233754"/>
                <a:gd name="connsiteY184" fmla="*/ 2560045 h 2626349"/>
                <a:gd name="connsiteX185" fmla="*/ 1210432 w 3233754"/>
                <a:gd name="connsiteY185" fmla="*/ 2326030 h 2626349"/>
                <a:gd name="connsiteX186" fmla="*/ 1222133 w 3233754"/>
                <a:gd name="connsiteY186" fmla="*/ 2318229 h 2626349"/>
                <a:gd name="connsiteX187" fmla="*/ 1350841 w 3233754"/>
                <a:gd name="connsiteY187" fmla="*/ 2244124 h 2626349"/>
                <a:gd name="connsiteX188" fmla="*/ 1370342 w 3233754"/>
                <a:gd name="connsiteY188" fmla="*/ 2322129 h 2626349"/>
                <a:gd name="connsiteX189" fmla="*/ 1374243 w 3233754"/>
                <a:gd name="connsiteY189" fmla="*/ 2326030 h 2626349"/>
                <a:gd name="connsiteX190" fmla="*/ 1596557 w 3233754"/>
                <a:gd name="connsiteY190" fmla="*/ 2376733 h 2626349"/>
                <a:gd name="connsiteX191" fmla="*/ 1830573 w 3233754"/>
                <a:gd name="connsiteY191" fmla="*/ 2240224 h 2626349"/>
                <a:gd name="connsiteX192" fmla="*/ 1514652 w 3233754"/>
                <a:gd name="connsiteY192" fmla="*/ 2560045 h 2626349"/>
                <a:gd name="connsiteX193" fmla="*/ 2009985 w 3233754"/>
                <a:gd name="connsiteY193" fmla="*/ 2470339 h 2626349"/>
                <a:gd name="connsiteX194" fmla="*/ 1974882 w 3233754"/>
                <a:gd name="connsiteY194" fmla="*/ 2474239 h 2626349"/>
                <a:gd name="connsiteX195" fmla="*/ 1978783 w 3233754"/>
                <a:gd name="connsiteY195" fmla="*/ 2509342 h 2626349"/>
                <a:gd name="connsiteX196" fmla="*/ 2013885 w 3233754"/>
                <a:gd name="connsiteY196" fmla="*/ 2505442 h 2626349"/>
                <a:gd name="connsiteX197" fmla="*/ 2009985 w 3233754"/>
                <a:gd name="connsiteY197" fmla="*/ 2470339 h 2626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</a:cxnLst>
              <a:rect l="l" t="t" r="r" b="b"/>
              <a:pathLst>
                <a:path w="3233754" h="2626349">
                  <a:moveTo>
                    <a:pt x="118359" y="637218"/>
                  </a:moveTo>
                  <a:cubicBezTo>
                    <a:pt x="137861" y="637218"/>
                    <a:pt x="153462" y="621617"/>
                    <a:pt x="153462" y="602115"/>
                  </a:cubicBezTo>
                  <a:cubicBezTo>
                    <a:pt x="153462" y="582614"/>
                    <a:pt x="137861" y="567013"/>
                    <a:pt x="118359" y="567013"/>
                  </a:cubicBezTo>
                  <a:cubicBezTo>
                    <a:pt x="98858" y="567013"/>
                    <a:pt x="83257" y="582614"/>
                    <a:pt x="83257" y="602115"/>
                  </a:cubicBezTo>
                  <a:cubicBezTo>
                    <a:pt x="83257" y="621617"/>
                    <a:pt x="98858" y="637218"/>
                    <a:pt x="118359" y="637218"/>
                  </a:cubicBezTo>
                  <a:close/>
                  <a:moveTo>
                    <a:pt x="3230765" y="1269059"/>
                  </a:moveTo>
                  <a:cubicBezTo>
                    <a:pt x="3219065" y="1245658"/>
                    <a:pt x="3195663" y="1237857"/>
                    <a:pt x="3172262" y="1249558"/>
                  </a:cubicBezTo>
                  <a:lnTo>
                    <a:pt x="2774435" y="1479673"/>
                  </a:lnTo>
                  <a:cubicBezTo>
                    <a:pt x="2739333" y="1499175"/>
                    <a:pt x="2704231" y="1526477"/>
                    <a:pt x="2676929" y="1553778"/>
                  </a:cubicBezTo>
                  <a:lnTo>
                    <a:pt x="2407811" y="1803395"/>
                  </a:lnTo>
                  <a:cubicBezTo>
                    <a:pt x="2388310" y="1822896"/>
                    <a:pt x="2364908" y="1838497"/>
                    <a:pt x="2341506" y="1854098"/>
                  </a:cubicBezTo>
                  <a:lnTo>
                    <a:pt x="1553654" y="2310429"/>
                  </a:lnTo>
                  <a:cubicBezTo>
                    <a:pt x="1514652" y="2333830"/>
                    <a:pt x="1463949" y="2322129"/>
                    <a:pt x="1440547" y="2287027"/>
                  </a:cubicBezTo>
                  <a:cubicBezTo>
                    <a:pt x="1428846" y="2267526"/>
                    <a:pt x="1424946" y="2240224"/>
                    <a:pt x="1432747" y="2216822"/>
                  </a:cubicBezTo>
                  <a:cubicBezTo>
                    <a:pt x="1440547" y="2197321"/>
                    <a:pt x="1452248" y="2185620"/>
                    <a:pt x="1467849" y="2173919"/>
                  </a:cubicBezTo>
                  <a:cubicBezTo>
                    <a:pt x="1538053" y="2134917"/>
                    <a:pt x="1834473" y="1963306"/>
                    <a:pt x="1912478" y="1916502"/>
                  </a:cubicBezTo>
                  <a:cubicBezTo>
                    <a:pt x="1931980" y="1904802"/>
                    <a:pt x="1939780" y="1881400"/>
                    <a:pt x="1931980" y="1865799"/>
                  </a:cubicBezTo>
                  <a:cubicBezTo>
                    <a:pt x="1920279" y="1842397"/>
                    <a:pt x="1896877" y="1834597"/>
                    <a:pt x="1873476" y="1846298"/>
                  </a:cubicBezTo>
                  <a:lnTo>
                    <a:pt x="1179230" y="2251925"/>
                  </a:lnTo>
                  <a:cubicBezTo>
                    <a:pt x="1132427" y="2279226"/>
                    <a:pt x="1073923" y="2267526"/>
                    <a:pt x="1042721" y="2224623"/>
                  </a:cubicBezTo>
                  <a:cubicBezTo>
                    <a:pt x="1007618" y="2173919"/>
                    <a:pt x="1023219" y="2103715"/>
                    <a:pt x="1073923" y="2076413"/>
                  </a:cubicBezTo>
                  <a:lnTo>
                    <a:pt x="1772069" y="1674686"/>
                  </a:lnTo>
                  <a:cubicBezTo>
                    <a:pt x="1791570" y="1662986"/>
                    <a:pt x="1799371" y="1639584"/>
                    <a:pt x="1791570" y="1623983"/>
                  </a:cubicBezTo>
                  <a:cubicBezTo>
                    <a:pt x="1779869" y="1600581"/>
                    <a:pt x="1756468" y="1592781"/>
                    <a:pt x="1733066" y="1604482"/>
                  </a:cubicBezTo>
                  <a:lnTo>
                    <a:pt x="898411" y="2080313"/>
                  </a:lnTo>
                  <a:cubicBezTo>
                    <a:pt x="851608" y="2107615"/>
                    <a:pt x="793104" y="2095914"/>
                    <a:pt x="761902" y="2053011"/>
                  </a:cubicBezTo>
                  <a:cubicBezTo>
                    <a:pt x="726800" y="2002308"/>
                    <a:pt x="742401" y="1932103"/>
                    <a:pt x="793104" y="1904802"/>
                  </a:cubicBezTo>
                  <a:lnTo>
                    <a:pt x="1627759" y="1421170"/>
                  </a:lnTo>
                  <a:cubicBezTo>
                    <a:pt x="1647261" y="1409469"/>
                    <a:pt x="1655061" y="1386067"/>
                    <a:pt x="1647261" y="1370466"/>
                  </a:cubicBezTo>
                  <a:cubicBezTo>
                    <a:pt x="1635560" y="1347065"/>
                    <a:pt x="1612158" y="1339264"/>
                    <a:pt x="1588757" y="1350965"/>
                  </a:cubicBezTo>
                  <a:lnTo>
                    <a:pt x="890611" y="1752692"/>
                  </a:lnTo>
                  <a:cubicBezTo>
                    <a:pt x="843807" y="1779993"/>
                    <a:pt x="785304" y="1768293"/>
                    <a:pt x="754102" y="1725390"/>
                  </a:cubicBezTo>
                  <a:cubicBezTo>
                    <a:pt x="718999" y="1674686"/>
                    <a:pt x="734600" y="1604482"/>
                    <a:pt x="785304" y="1577180"/>
                  </a:cubicBezTo>
                  <a:lnTo>
                    <a:pt x="1916378" y="925837"/>
                  </a:lnTo>
                  <a:cubicBezTo>
                    <a:pt x="1935880" y="914136"/>
                    <a:pt x="1943680" y="890734"/>
                    <a:pt x="1935880" y="875133"/>
                  </a:cubicBezTo>
                  <a:cubicBezTo>
                    <a:pt x="1924179" y="851732"/>
                    <a:pt x="1900777" y="843931"/>
                    <a:pt x="1877376" y="855632"/>
                  </a:cubicBezTo>
                  <a:lnTo>
                    <a:pt x="1869575" y="855632"/>
                  </a:lnTo>
                  <a:cubicBezTo>
                    <a:pt x="1807171" y="890734"/>
                    <a:pt x="1736967" y="910236"/>
                    <a:pt x="1662862" y="910236"/>
                  </a:cubicBezTo>
                  <a:lnTo>
                    <a:pt x="1226033" y="910236"/>
                  </a:lnTo>
                  <a:cubicBezTo>
                    <a:pt x="1183130" y="910236"/>
                    <a:pt x="1140227" y="886834"/>
                    <a:pt x="1120726" y="843931"/>
                  </a:cubicBezTo>
                  <a:cubicBezTo>
                    <a:pt x="1116826" y="840031"/>
                    <a:pt x="1116826" y="832230"/>
                    <a:pt x="1112925" y="828330"/>
                  </a:cubicBezTo>
                  <a:cubicBezTo>
                    <a:pt x="1085624" y="746425"/>
                    <a:pt x="1148028" y="668420"/>
                    <a:pt x="1226033" y="668420"/>
                  </a:cubicBezTo>
                  <a:lnTo>
                    <a:pt x="2400010" y="664519"/>
                  </a:lnTo>
                  <a:cubicBezTo>
                    <a:pt x="2462415" y="664519"/>
                    <a:pt x="2520919" y="648918"/>
                    <a:pt x="2575522" y="617716"/>
                  </a:cubicBezTo>
                  <a:lnTo>
                    <a:pt x="2751034" y="516310"/>
                  </a:lnTo>
                  <a:cubicBezTo>
                    <a:pt x="2770535" y="504609"/>
                    <a:pt x="2778336" y="481207"/>
                    <a:pt x="2770535" y="465606"/>
                  </a:cubicBezTo>
                  <a:cubicBezTo>
                    <a:pt x="2758834" y="442205"/>
                    <a:pt x="2735433" y="434404"/>
                    <a:pt x="2712031" y="446105"/>
                  </a:cubicBezTo>
                  <a:lnTo>
                    <a:pt x="2536519" y="547512"/>
                  </a:lnTo>
                  <a:cubicBezTo>
                    <a:pt x="2497517" y="570913"/>
                    <a:pt x="2450714" y="582614"/>
                    <a:pt x="2403911" y="582614"/>
                  </a:cubicBezTo>
                  <a:lnTo>
                    <a:pt x="2009985" y="582614"/>
                  </a:lnTo>
                  <a:cubicBezTo>
                    <a:pt x="1998284" y="450005"/>
                    <a:pt x="1885176" y="344698"/>
                    <a:pt x="1748667" y="344698"/>
                  </a:cubicBezTo>
                  <a:cubicBezTo>
                    <a:pt x="1725266" y="344698"/>
                    <a:pt x="1701864" y="348598"/>
                    <a:pt x="1678463" y="352499"/>
                  </a:cubicBezTo>
                  <a:cubicBezTo>
                    <a:pt x="1647261" y="360299"/>
                    <a:pt x="1612158" y="352499"/>
                    <a:pt x="1584856" y="332997"/>
                  </a:cubicBezTo>
                  <a:cubicBezTo>
                    <a:pt x="1565355" y="332997"/>
                    <a:pt x="1549754" y="321297"/>
                    <a:pt x="1534153" y="309596"/>
                  </a:cubicBezTo>
                  <a:cubicBezTo>
                    <a:pt x="1526353" y="305696"/>
                    <a:pt x="1518552" y="297895"/>
                    <a:pt x="1518552" y="290095"/>
                  </a:cubicBezTo>
                  <a:cubicBezTo>
                    <a:pt x="1514652" y="274494"/>
                    <a:pt x="1499051" y="262793"/>
                    <a:pt x="1479550" y="262793"/>
                  </a:cubicBezTo>
                  <a:cubicBezTo>
                    <a:pt x="1471749" y="262793"/>
                    <a:pt x="1467849" y="262793"/>
                    <a:pt x="1460048" y="266693"/>
                  </a:cubicBezTo>
                  <a:cubicBezTo>
                    <a:pt x="1456148" y="270593"/>
                    <a:pt x="1448347" y="270593"/>
                    <a:pt x="1440547" y="266693"/>
                  </a:cubicBezTo>
                  <a:cubicBezTo>
                    <a:pt x="1378143" y="243291"/>
                    <a:pt x="1311838" y="231591"/>
                    <a:pt x="1241634" y="231591"/>
                  </a:cubicBezTo>
                  <a:cubicBezTo>
                    <a:pt x="1058322" y="231591"/>
                    <a:pt x="886710" y="321297"/>
                    <a:pt x="785304" y="465606"/>
                  </a:cubicBezTo>
                  <a:lnTo>
                    <a:pt x="562989" y="465606"/>
                  </a:lnTo>
                  <a:cubicBezTo>
                    <a:pt x="520086" y="465606"/>
                    <a:pt x="477183" y="442205"/>
                    <a:pt x="457682" y="399302"/>
                  </a:cubicBezTo>
                  <a:cubicBezTo>
                    <a:pt x="453782" y="395402"/>
                    <a:pt x="453782" y="387601"/>
                    <a:pt x="449881" y="383701"/>
                  </a:cubicBezTo>
                  <a:cubicBezTo>
                    <a:pt x="422580" y="301795"/>
                    <a:pt x="484984" y="223790"/>
                    <a:pt x="562989" y="223790"/>
                  </a:cubicBezTo>
                  <a:lnTo>
                    <a:pt x="1736967" y="219890"/>
                  </a:lnTo>
                  <a:cubicBezTo>
                    <a:pt x="1799371" y="219890"/>
                    <a:pt x="1857875" y="204289"/>
                    <a:pt x="1912478" y="173087"/>
                  </a:cubicBezTo>
                  <a:lnTo>
                    <a:pt x="2091890" y="75580"/>
                  </a:lnTo>
                  <a:cubicBezTo>
                    <a:pt x="2111391" y="63880"/>
                    <a:pt x="2119192" y="40478"/>
                    <a:pt x="2111391" y="24877"/>
                  </a:cubicBezTo>
                  <a:cubicBezTo>
                    <a:pt x="2099691" y="1475"/>
                    <a:pt x="2076289" y="-6325"/>
                    <a:pt x="2052887" y="5376"/>
                  </a:cubicBezTo>
                  <a:lnTo>
                    <a:pt x="1877376" y="106782"/>
                  </a:lnTo>
                  <a:cubicBezTo>
                    <a:pt x="1838373" y="130184"/>
                    <a:pt x="1791570" y="141885"/>
                    <a:pt x="1744767" y="141885"/>
                  </a:cubicBezTo>
                  <a:lnTo>
                    <a:pt x="566889" y="141885"/>
                  </a:lnTo>
                  <a:cubicBezTo>
                    <a:pt x="457682" y="141885"/>
                    <a:pt x="367976" y="231591"/>
                    <a:pt x="367976" y="340798"/>
                  </a:cubicBezTo>
                  <a:cubicBezTo>
                    <a:pt x="367976" y="375900"/>
                    <a:pt x="375777" y="411003"/>
                    <a:pt x="395278" y="442205"/>
                  </a:cubicBezTo>
                  <a:cubicBezTo>
                    <a:pt x="403078" y="457806"/>
                    <a:pt x="414779" y="469506"/>
                    <a:pt x="426480" y="485107"/>
                  </a:cubicBezTo>
                  <a:cubicBezTo>
                    <a:pt x="465482" y="524110"/>
                    <a:pt x="516186" y="543611"/>
                    <a:pt x="566889" y="543611"/>
                  </a:cubicBezTo>
                  <a:lnTo>
                    <a:pt x="738501" y="543611"/>
                  </a:lnTo>
                  <a:cubicBezTo>
                    <a:pt x="718999" y="574813"/>
                    <a:pt x="687797" y="594315"/>
                    <a:pt x="652695" y="606016"/>
                  </a:cubicBezTo>
                  <a:cubicBezTo>
                    <a:pt x="652695" y="606016"/>
                    <a:pt x="648795" y="606016"/>
                    <a:pt x="648795" y="606016"/>
                  </a:cubicBezTo>
                  <a:cubicBezTo>
                    <a:pt x="609792" y="617716"/>
                    <a:pt x="566889" y="613816"/>
                    <a:pt x="531787" y="598215"/>
                  </a:cubicBezTo>
                  <a:cubicBezTo>
                    <a:pt x="492784" y="582614"/>
                    <a:pt x="445981" y="574813"/>
                    <a:pt x="399178" y="586514"/>
                  </a:cubicBezTo>
                  <a:cubicBezTo>
                    <a:pt x="356275" y="598215"/>
                    <a:pt x="321173" y="617716"/>
                    <a:pt x="293871" y="648918"/>
                  </a:cubicBezTo>
                  <a:cubicBezTo>
                    <a:pt x="282170" y="660619"/>
                    <a:pt x="262669" y="668420"/>
                    <a:pt x="247068" y="664519"/>
                  </a:cubicBezTo>
                  <a:cubicBezTo>
                    <a:pt x="239268" y="664519"/>
                    <a:pt x="231467" y="664519"/>
                    <a:pt x="223666" y="664519"/>
                  </a:cubicBezTo>
                  <a:cubicBezTo>
                    <a:pt x="196365" y="668420"/>
                    <a:pt x="172963" y="691821"/>
                    <a:pt x="169063" y="723023"/>
                  </a:cubicBezTo>
                  <a:cubicBezTo>
                    <a:pt x="165163" y="758126"/>
                    <a:pt x="188564" y="785427"/>
                    <a:pt x="219766" y="793228"/>
                  </a:cubicBezTo>
                  <a:lnTo>
                    <a:pt x="219766" y="793228"/>
                  </a:lnTo>
                  <a:cubicBezTo>
                    <a:pt x="231467" y="797128"/>
                    <a:pt x="243168" y="801028"/>
                    <a:pt x="247068" y="824430"/>
                  </a:cubicBezTo>
                  <a:cubicBezTo>
                    <a:pt x="247068" y="824430"/>
                    <a:pt x="247068" y="824430"/>
                    <a:pt x="247068" y="824430"/>
                  </a:cubicBezTo>
                  <a:cubicBezTo>
                    <a:pt x="254869" y="867333"/>
                    <a:pt x="274370" y="902435"/>
                    <a:pt x="301672" y="933637"/>
                  </a:cubicBezTo>
                  <a:lnTo>
                    <a:pt x="94958" y="1050645"/>
                  </a:lnTo>
                  <a:cubicBezTo>
                    <a:pt x="9152" y="1101348"/>
                    <a:pt x="-25950" y="1210556"/>
                    <a:pt x="20853" y="1300262"/>
                  </a:cubicBezTo>
                  <a:cubicBezTo>
                    <a:pt x="40354" y="1335364"/>
                    <a:pt x="67656" y="1362666"/>
                    <a:pt x="102758" y="1378267"/>
                  </a:cubicBezTo>
                  <a:lnTo>
                    <a:pt x="98858" y="1378267"/>
                  </a:lnTo>
                  <a:cubicBezTo>
                    <a:pt x="13053" y="1428970"/>
                    <a:pt x="-22050" y="1538177"/>
                    <a:pt x="24753" y="1627883"/>
                  </a:cubicBezTo>
                  <a:cubicBezTo>
                    <a:pt x="52055" y="1682487"/>
                    <a:pt x="102758" y="1713689"/>
                    <a:pt x="161262" y="1725390"/>
                  </a:cubicBezTo>
                  <a:cubicBezTo>
                    <a:pt x="192464" y="2056912"/>
                    <a:pt x="457682" y="2314329"/>
                    <a:pt x="793104" y="2333830"/>
                  </a:cubicBezTo>
                  <a:cubicBezTo>
                    <a:pt x="871109" y="2337730"/>
                    <a:pt x="949114" y="2329930"/>
                    <a:pt x="1023219" y="2310429"/>
                  </a:cubicBezTo>
                  <a:cubicBezTo>
                    <a:pt x="1062222" y="2337730"/>
                    <a:pt x="1109025" y="2349431"/>
                    <a:pt x="1151928" y="2345531"/>
                  </a:cubicBezTo>
                  <a:cubicBezTo>
                    <a:pt x="1194831" y="2509342"/>
                    <a:pt x="1346941" y="2626350"/>
                    <a:pt x="1518552" y="2626350"/>
                  </a:cubicBezTo>
                  <a:cubicBezTo>
                    <a:pt x="1584856" y="2626350"/>
                    <a:pt x="1647261" y="2610748"/>
                    <a:pt x="1701864" y="2579546"/>
                  </a:cubicBezTo>
                  <a:cubicBezTo>
                    <a:pt x="1709665" y="2575646"/>
                    <a:pt x="1721366" y="2571746"/>
                    <a:pt x="1733066" y="2579546"/>
                  </a:cubicBezTo>
                  <a:cubicBezTo>
                    <a:pt x="1772069" y="2595147"/>
                    <a:pt x="1814972" y="2583447"/>
                    <a:pt x="1842274" y="2552245"/>
                  </a:cubicBezTo>
                  <a:cubicBezTo>
                    <a:pt x="1842274" y="2552245"/>
                    <a:pt x="1846174" y="2548344"/>
                    <a:pt x="1846174" y="2548344"/>
                  </a:cubicBezTo>
                  <a:cubicBezTo>
                    <a:pt x="1850074" y="2544444"/>
                    <a:pt x="1853974" y="2544444"/>
                    <a:pt x="1857875" y="2548344"/>
                  </a:cubicBezTo>
                  <a:cubicBezTo>
                    <a:pt x="1861775" y="2552245"/>
                    <a:pt x="1869575" y="2560045"/>
                    <a:pt x="1877376" y="2560045"/>
                  </a:cubicBezTo>
                  <a:cubicBezTo>
                    <a:pt x="1892977" y="2563945"/>
                    <a:pt x="1908578" y="2563945"/>
                    <a:pt x="1920279" y="2552245"/>
                  </a:cubicBezTo>
                  <a:cubicBezTo>
                    <a:pt x="1939780" y="2532743"/>
                    <a:pt x="1939780" y="2501541"/>
                    <a:pt x="1920279" y="2485940"/>
                  </a:cubicBezTo>
                  <a:cubicBezTo>
                    <a:pt x="1904678" y="2474239"/>
                    <a:pt x="1889077" y="2474239"/>
                    <a:pt x="1873476" y="2482040"/>
                  </a:cubicBezTo>
                  <a:cubicBezTo>
                    <a:pt x="1869575" y="2485940"/>
                    <a:pt x="1865675" y="2482040"/>
                    <a:pt x="1865675" y="2478140"/>
                  </a:cubicBezTo>
                  <a:cubicBezTo>
                    <a:pt x="1865675" y="2470339"/>
                    <a:pt x="1861775" y="2462539"/>
                    <a:pt x="1857875" y="2454738"/>
                  </a:cubicBezTo>
                  <a:cubicBezTo>
                    <a:pt x="1853974" y="2443037"/>
                    <a:pt x="1853974" y="2435237"/>
                    <a:pt x="1857875" y="2423536"/>
                  </a:cubicBezTo>
                  <a:cubicBezTo>
                    <a:pt x="1885176" y="2372833"/>
                    <a:pt x="1900777" y="2310429"/>
                    <a:pt x="1900777" y="2248024"/>
                  </a:cubicBezTo>
                  <a:cubicBezTo>
                    <a:pt x="1900777" y="2236324"/>
                    <a:pt x="1900777" y="2224623"/>
                    <a:pt x="1900777" y="2212922"/>
                  </a:cubicBezTo>
                  <a:lnTo>
                    <a:pt x="2392210" y="1928203"/>
                  </a:lnTo>
                  <a:cubicBezTo>
                    <a:pt x="2423412" y="1912602"/>
                    <a:pt x="2450714" y="1889201"/>
                    <a:pt x="2474115" y="1865799"/>
                  </a:cubicBezTo>
                  <a:lnTo>
                    <a:pt x="2743233" y="1616182"/>
                  </a:lnTo>
                  <a:cubicBezTo>
                    <a:pt x="2770535" y="1592781"/>
                    <a:pt x="2797837" y="1569379"/>
                    <a:pt x="2829039" y="1553778"/>
                  </a:cubicBezTo>
                  <a:lnTo>
                    <a:pt x="3211264" y="1323663"/>
                  </a:lnTo>
                  <a:cubicBezTo>
                    <a:pt x="3230765" y="1311962"/>
                    <a:pt x="3238566" y="1288561"/>
                    <a:pt x="3230765" y="1269059"/>
                  </a:cubicBezTo>
                  <a:close/>
                  <a:moveTo>
                    <a:pt x="91058" y="1272960"/>
                  </a:moveTo>
                  <a:cubicBezTo>
                    <a:pt x="59856" y="1222256"/>
                    <a:pt x="75457" y="1155952"/>
                    <a:pt x="126160" y="1128650"/>
                  </a:cubicBezTo>
                  <a:lnTo>
                    <a:pt x="340674" y="1003842"/>
                  </a:lnTo>
                  <a:cubicBezTo>
                    <a:pt x="340674" y="1007742"/>
                    <a:pt x="340674" y="1011642"/>
                    <a:pt x="340674" y="1015543"/>
                  </a:cubicBezTo>
                  <a:lnTo>
                    <a:pt x="340674" y="1015543"/>
                  </a:lnTo>
                  <a:cubicBezTo>
                    <a:pt x="340674" y="1042844"/>
                    <a:pt x="344574" y="1070146"/>
                    <a:pt x="348475" y="1097448"/>
                  </a:cubicBezTo>
                  <a:cubicBezTo>
                    <a:pt x="356275" y="1140351"/>
                    <a:pt x="344574" y="1183254"/>
                    <a:pt x="317273" y="1218356"/>
                  </a:cubicBezTo>
                  <a:cubicBezTo>
                    <a:pt x="297771" y="1237857"/>
                    <a:pt x="282170" y="1261259"/>
                    <a:pt x="266569" y="1284661"/>
                  </a:cubicBezTo>
                  <a:lnTo>
                    <a:pt x="231467" y="1304162"/>
                  </a:lnTo>
                  <a:cubicBezTo>
                    <a:pt x="184664" y="1331464"/>
                    <a:pt x="122260" y="1319763"/>
                    <a:pt x="91058" y="1272960"/>
                  </a:cubicBezTo>
                  <a:close/>
                  <a:moveTo>
                    <a:pt x="153462" y="1643484"/>
                  </a:moveTo>
                  <a:cubicBezTo>
                    <a:pt x="130060" y="1635684"/>
                    <a:pt x="110559" y="1623983"/>
                    <a:pt x="98858" y="1600581"/>
                  </a:cubicBezTo>
                  <a:cubicBezTo>
                    <a:pt x="67656" y="1549878"/>
                    <a:pt x="83257" y="1483574"/>
                    <a:pt x="133961" y="1456272"/>
                  </a:cubicBezTo>
                  <a:lnTo>
                    <a:pt x="200265" y="1417269"/>
                  </a:lnTo>
                  <a:cubicBezTo>
                    <a:pt x="169063" y="1487474"/>
                    <a:pt x="153462" y="1565479"/>
                    <a:pt x="153462" y="1643484"/>
                  </a:cubicBezTo>
                  <a:close/>
                  <a:moveTo>
                    <a:pt x="808705" y="2271426"/>
                  </a:moveTo>
                  <a:cubicBezTo>
                    <a:pt x="488884" y="2259725"/>
                    <a:pt x="231467" y="2002308"/>
                    <a:pt x="215866" y="1686387"/>
                  </a:cubicBezTo>
                  <a:cubicBezTo>
                    <a:pt x="204165" y="1339264"/>
                    <a:pt x="481083" y="1050645"/>
                    <a:pt x="828206" y="1050645"/>
                  </a:cubicBezTo>
                  <a:cubicBezTo>
                    <a:pt x="843807" y="1050645"/>
                    <a:pt x="859409" y="1038944"/>
                    <a:pt x="863309" y="1023343"/>
                  </a:cubicBezTo>
                  <a:cubicBezTo>
                    <a:pt x="863309" y="1003842"/>
                    <a:pt x="851608" y="988241"/>
                    <a:pt x="832107" y="988241"/>
                  </a:cubicBezTo>
                  <a:cubicBezTo>
                    <a:pt x="691697" y="988241"/>
                    <a:pt x="562989" y="1031144"/>
                    <a:pt x="453782" y="1105249"/>
                  </a:cubicBezTo>
                  <a:cubicBezTo>
                    <a:pt x="438181" y="1116949"/>
                    <a:pt x="418679" y="1105249"/>
                    <a:pt x="414779" y="1089648"/>
                  </a:cubicBezTo>
                  <a:cubicBezTo>
                    <a:pt x="410879" y="1066246"/>
                    <a:pt x="406979" y="1046745"/>
                    <a:pt x="406979" y="1023343"/>
                  </a:cubicBezTo>
                  <a:cubicBezTo>
                    <a:pt x="406979" y="972640"/>
                    <a:pt x="418679" y="921936"/>
                    <a:pt x="438181" y="875133"/>
                  </a:cubicBezTo>
                  <a:cubicBezTo>
                    <a:pt x="445981" y="859532"/>
                    <a:pt x="438181" y="840031"/>
                    <a:pt x="422580" y="832230"/>
                  </a:cubicBezTo>
                  <a:cubicBezTo>
                    <a:pt x="406979" y="824430"/>
                    <a:pt x="387477" y="832230"/>
                    <a:pt x="379677" y="847832"/>
                  </a:cubicBezTo>
                  <a:cubicBezTo>
                    <a:pt x="375777" y="855632"/>
                    <a:pt x="371876" y="863433"/>
                    <a:pt x="371876" y="871233"/>
                  </a:cubicBezTo>
                  <a:cubicBezTo>
                    <a:pt x="364076" y="890734"/>
                    <a:pt x="336774" y="894635"/>
                    <a:pt x="325073" y="875133"/>
                  </a:cubicBezTo>
                  <a:cubicBezTo>
                    <a:pt x="309472" y="847832"/>
                    <a:pt x="301672" y="812729"/>
                    <a:pt x="305572" y="777627"/>
                  </a:cubicBezTo>
                  <a:cubicBezTo>
                    <a:pt x="313372" y="723023"/>
                    <a:pt x="356275" y="676220"/>
                    <a:pt x="414779" y="664519"/>
                  </a:cubicBezTo>
                  <a:cubicBezTo>
                    <a:pt x="484984" y="648918"/>
                    <a:pt x="551288" y="684021"/>
                    <a:pt x="578590" y="746425"/>
                  </a:cubicBezTo>
                  <a:cubicBezTo>
                    <a:pt x="586391" y="762026"/>
                    <a:pt x="598091" y="769826"/>
                    <a:pt x="613692" y="765926"/>
                  </a:cubicBezTo>
                  <a:cubicBezTo>
                    <a:pt x="633194" y="762026"/>
                    <a:pt x="644894" y="738624"/>
                    <a:pt x="637094" y="719123"/>
                  </a:cubicBezTo>
                  <a:cubicBezTo>
                    <a:pt x="633194" y="711322"/>
                    <a:pt x="629293" y="703522"/>
                    <a:pt x="625393" y="695721"/>
                  </a:cubicBezTo>
                  <a:cubicBezTo>
                    <a:pt x="672196" y="676220"/>
                    <a:pt x="722900" y="664519"/>
                    <a:pt x="773603" y="664519"/>
                  </a:cubicBezTo>
                  <a:cubicBezTo>
                    <a:pt x="808705" y="664519"/>
                    <a:pt x="847708" y="668420"/>
                    <a:pt x="882810" y="680120"/>
                  </a:cubicBezTo>
                  <a:cubicBezTo>
                    <a:pt x="898411" y="684021"/>
                    <a:pt x="914012" y="680120"/>
                    <a:pt x="921813" y="664519"/>
                  </a:cubicBezTo>
                  <a:cubicBezTo>
                    <a:pt x="933513" y="645018"/>
                    <a:pt x="921813" y="625517"/>
                    <a:pt x="902311" y="617716"/>
                  </a:cubicBezTo>
                  <a:cubicBezTo>
                    <a:pt x="878910" y="609916"/>
                    <a:pt x="855508" y="606016"/>
                    <a:pt x="832107" y="602115"/>
                  </a:cubicBezTo>
                  <a:cubicBezTo>
                    <a:pt x="812605" y="598215"/>
                    <a:pt x="804805" y="578714"/>
                    <a:pt x="812605" y="563113"/>
                  </a:cubicBezTo>
                  <a:cubicBezTo>
                    <a:pt x="898411" y="403202"/>
                    <a:pt x="1066122" y="301795"/>
                    <a:pt x="1249434" y="301795"/>
                  </a:cubicBezTo>
                  <a:cubicBezTo>
                    <a:pt x="1424946" y="301795"/>
                    <a:pt x="1588757" y="395402"/>
                    <a:pt x="1678463" y="543611"/>
                  </a:cubicBezTo>
                  <a:cubicBezTo>
                    <a:pt x="1686263" y="555312"/>
                    <a:pt x="1701864" y="563113"/>
                    <a:pt x="1717465" y="559212"/>
                  </a:cubicBezTo>
                  <a:cubicBezTo>
                    <a:pt x="1736967" y="551412"/>
                    <a:pt x="1744767" y="528010"/>
                    <a:pt x="1736967" y="512409"/>
                  </a:cubicBezTo>
                  <a:cubicBezTo>
                    <a:pt x="1729166" y="496808"/>
                    <a:pt x="1717465" y="481207"/>
                    <a:pt x="1705765" y="465606"/>
                  </a:cubicBezTo>
                  <a:cubicBezTo>
                    <a:pt x="1694064" y="450005"/>
                    <a:pt x="1701864" y="426604"/>
                    <a:pt x="1725266" y="422703"/>
                  </a:cubicBezTo>
                  <a:cubicBezTo>
                    <a:pt x="1733066" y="422703"/>
                    <a:pt x="1744767" y="418803"/>
                    <a:pt x="1752568" y="418803"/>
                  </a:cubicBezTo>
                  <a:cubicBezTo>
                    <a:pt x="1853974" y="418803"/>
                    <a:pt x="1935880" y="492908"/>
                    <a:pt x="1951481" y="590414"/>
                  </a:cubicBezTo>
                  <a:lnTo>
                    <a:pt x="1233833" y="594315"/>
                  </a:lnTo>
                  <a:cubicBezTo>
                    <a:pt x="1124626" y="594315"/>
                    <a:pt x="1034920" y="684021"/>
                    <a:pt x="1034920" y="793228"/>
                  </a:cubicBezTo>
                  <a:cubicBezTo>
                    <a:pt x="1034920" y="828330"/>
                    <a:pt x="1042721" y="863433"/>
                    <a:pt x="1062222" y="894635"/>
                  </a:cubicBezTo>
                  <a:cubicBezTo>
                    <a:pt x="1070022" y="910236"/>
                    <a:pt x="1081723" y="921936"/>
                    <a:pt x="1093424" y="937538"/>
                  </a:cubicBezTo>
                  <a:cubicBezTo>
                    <a:pt x="1132427" y="976540"/>
                    <a:pt x="1183130" y="996041"/>
                    <a:pt x="1233833" y="996041"/>
                  </a:cubicBezTo>
                  <a:lnTo>
                    <a:pt x="1557555" y="996041"/>
                  </a:lnTo>
                  <a:cubicBezTo>
                    <a:pt x="1580956" y="996041"/>
                    <a:pt x="1588757" y="1027243"/>
                    <a:pt x="1569256" y="1038944"/>
                  </a:cubicBezTo>
                  <a:lnTo>
                    <a:pt x="758002" y="1506975"/>
                  </a:lnTo>
                  <a:cubicBezTo>
                    <a:pt x="672196" y="1557679"/>
                    <a:pt x="637094" y="1666886"/>
                    <a:pt x="683897" y="1756592"/>
                  </a:cubicBezTo>
                  <a:cubicBezTo>
                    <a:pt x="703398" y="1791694"/>
                    <a:pt x="730700" y="1818996"/>
                    <a:pt x="765802" y="1834597"/>
                  </a:cubicBezTo>
                  <a:lnTo>
                    <a:pt x="754102" y="1830697"/>
                  </a:lnTo>
                  <a:cubicBezTo>
                    <a:pt x="668296" y="1881400"/>
                    <a:pt x="633194" y="1990607"/>
                    <a:pt x="679997" y="2080313"/>
                  </a:cubicBezTo>
                  <a:cubicBezTo>
                    <a:pt x="730700" y="2173919"/>
                    <a:pt x="843807" y="2205122"/>
                    <a:pt x="933513" y="2154418"/>
                  </a:cubicBezTo>
                  <a:lnTo>
                    <a:pt x="941314" y="2150518"/>
                  </a:lnTo>
                  <a:cubicBezTo>
                    <a:pt x="937414" y="2185620"/>
                    <a:pt x="945214" y="2224623"/>
                    <a:pt x="964715" y="2255825"/>
                  </a:cubicBezTo>
                  <a:cubicBezTo>
                    <a:pt x="914012" y="2267526"/>
                    <a:pt x="863309" y="2275326"/>
                    <a:pt x="808705" y="2271426"/>
                  </a:cubicBezTo>
                  <a:close/>
                  <a:moveTo>
                    <a:pt x="1514652" y="2560045"/>
                  </a:moveTo>
                  <a:cubicBezTo>
                    <a:pt x="1370342" y="2560045"/>
                    <a:pt x="1245534" y="2462539"/>
                    <a:pt x="1210432" y="2326030"/>
                  </a:cubicBezTo>
                  <a:cubicBezTo>
                    <a:pt x="1214332" y="2322129"/>
                    <a:pt x="1218232" y="2322129"/>
                    <a:pt x="1222133" y="2318229"/>
                  </a:cubicBezTo>
                  <a:lnTo>
                    <a:pt x="1350841" y="2244124"/>
                  </a:lnTo>
                  <a:cubicBezTo>
                    <a:pt x="1350841" y="2271426"/>
                    <a:pt x="1358642" y="2298728"/>
                    <a:pt x="1370342" y="2322129"/>
                  </a:cubicBezTo>
                  <a:cubicBezTo>
                    <a:pt x="1370342" y="2322129"/>
                    <a:pt x="1370342" y="2326030"/>
                    <a:pt x="1374243" y="2326030"/>
                  </a:cubicBezTo>
                  <a:cubicBezTo>
                    <a:pt x="1421046" y="2400134"/>
                    <a:pt x="1518552" y="2423536"/>
                    <a:pt x="1596557" y="2376733"/>
                  </a:cubicBezTo>
                  <a:lnTo>
                    <a:pt x="1830573" y="2240224"/>
                  </a:lnTo>
                  <a:cubicBezTo>
                    <a:pt x="1826673" y="2419636"/>
                    <a:pt x="1686263" y="2560045"/>
                    <a:pt x="1514652" y="2560045"/>
                  </a:cubicBezTo>
                  <a:close/>
                  <a:moveTo>
                    <a:pt x="2009985" y="2470339"/>
                  </a:moveTo>
                  <a:cubicBezTo>
                    <a:pt x="1998284" y="2462539"/>
                    <a:pt x="1982683" y="2462539"/>
                    <a:pt x="1974882" y="2474239"/>
                  </a:cubicBezTo>
                  <a:cubicBezTo>
                    <a:pt x="1967082" y="2485940"/>
                    <a:pt x="1967082" y="2501541"/>
                    <a:pt x="1978783" y="2509342"/>
                  </a:cubicBezTo>
                  <a:cubicBezTo>
                    <a:pt x="1990483" y="2517142"/>
                    <a:pt x="2006084" y="2517142"/>
                    <a:pt x="2013885" y="2505442"/>
                  </a:cubicBezTo>
                  <a:cubicBezTo>
                    <a:pt x="2021685" y="2497641"/>
                    <a:pt x="2017785" y="2482040"/>
                    <a:pt x="2009985" y="2470339"/>
                  </a:cubicBezTo>
                  <a:close/>
                </a:path>
              </a:pathLst>
            </a:custGeom>
            <a:solidFill>
              <a:srgbClr val="46B29C"/>
            </a:solidFill>
            <a:ln w="39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00" name="フリーフォーム: 図形 199">
              <a:extLst>
                <a:ext uri="{FF2B5EF4-FFF2-40B4-BE49-F238E27FC236}">
                  <a16:creationId xmlns:a16="http://schemas.microsoft.com/office/drawing/2014/main" id="{E6D0350F-827C-4A47-997C-195D83956F87}"/>
                </a:ext>
              </a:extLst>
            </p:cNvPr>
            <p:cNvSpPr/>
            <p:nvPr/>
          </p:nvSpPr>
          <p:spPr>
            <a:xfrm rot="5400000">
              <a:off x="26226354" y="-5334110"/>
              <a:ext cx="39002" cy="39002"/>
            </a:xfrm>
            <a:custGeom>
              <a:avLst/>
              <a:gdLst/>
              <a:ahLst/>
              <a:cxnLst/>
              <a:rect l="l" t="t" r="r" b="b"/>
              <a:pathLst>
                <a:path w="39002" h="39002"/>
              </a:pathLst>
            </a:custGeom>
            <a:solidFill>
              <a:srgbClr val="5EBFB6"/>
            </a:solidFill>
            <a:ln w="39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</p:grpSp>
      <p:grpSp>
        <p:nvGrpSpPr>
          <p:cNvPr id="217" name="グループ化 216">
            <a:extLst>
              <a:ext uri="{FF2B5EF4-FFF2-40B4-BE49-F238E27FC236}">
                <a16:creationId xmlns:a16="http://schemas.microsoft.com/office/drawing/2014/main" id="{C9E94CD2-038E-4D01-B187-FBFD60373AF1}"/>
              </a:ext>
            </a:extLst>
          </p:cNvPr>
          <p:cNvGrpSpPr>
            <a:grpSpLocks noChangeAspect="1"/>
          </p:cNvGrpSpPr>
          <p:nvPr/>
        </p:nvGrpSpPr>
        <p:grpSpPr>
          <a:xfrm rot="16200000">
            <a:off x="19968104" y="13556553"/>
            <a:ext cx="3551669" cy="3845227"/>
            <a:chOff x="5346223" y="-5033791"/>
            <a:chExt cx="2946843" cy="3190411"/>
          </a:xfrm>
        </p:grpSpPr>
        <p:sp>
          <p:nvSpPr>
            <p:cNvPr id="191" name="フリーフォーム: 図形 190">
              <a:extLst>
                <a:ext uri="{FF2B5EF4-FFF2-40B4-BE49-F238E27FC236}">
                  <a16:creationId xmlns:a16="http://schemas.microsoft.com/office/drawing/2014/main" id="{E6A170F3-FA47-467A-8D00-5A6ACADD753D}"/>
                </a:ext>
              </a:extLst>
            </p:cNvPr>
            <p:cNvSpPr/>
            <p:nvPr/>
          </p:nvSpPr>
          <p:spPr>
            <a:xfrm rot="5400000">
              <a:off x="5490631" y="-5160550"/>
              <a:ext cx="354923" cy="608441"/>
            </a:xfrm>
            <a:custGeom>
              <a:avLst/>
              <a:gdLst>
                <a:gd name="connsiteX0" fmla="*/ 140409 w 354923"/>
                <a:gd name="connsiteY0" fmla="*/ 327623 h 608441"/>
                <a:gd name="connsiteX1" fmla="*/ 140409 w 354923"/>
                <a:gd name="connsiteY1" fmla="*/ 253517 h 608441"/>
                <a:gd name="connsiteX2" fmla="*/ 167711 w 354923"/>
                <a:gd name="connsiteY2" fmla="*/ 253517 h 608441"/>
                <a:gd name="connsiteX3" fmla="*/ 234015 w 354923"/>
                <a:gd name="connsiteY3" fmla="*/ 230116 h 608441"/>
                <a:gd name="connsiteX4" fmla="*/ 257417 w 354923"/>
                <a:gd name="connsiteY4" fmla="*/ 167711 h 608441"/>
                <a:gd name="connsiteX5" fmla="*/ 230115 w 354923"/>
                <a:gd name="connsiteY5" fmla="*/ 105307 h 608441"/>
                <a:gd name="connsiteX6" fmla="*/ 167711 w 354923"/>
                <a:gd name="connsiteY6" fmla="*/ 81907 h 608441"/>
                <a:gd name="connsiteX7" fmla="*/ 117008 w 354923"/>
                <a:gd name="connsiteY7" fmla="*/ 101408 h 608441"/>
                <a:gd name="connsiteX8" fmla="*/ 85806 w 354923"/>
                <a:gd name="connsiteY8" fmla="*/ 156010 h 608441"/>
                <a:gd name="connsiteX9" fmla="*/ 3900 w 354923"/>
                <a:gd name="connsiteY9" fmla="*/ 156010 h 608441"/>
                <a:gd name="connsiteX10" fmla="*/ 58504 w 354923"/>
                <a:gd name="connsiteY10" fmla="*/ 46804 h 608441"/>
                <a:gd name="connsiteX11" fmla="*/ 171611 w 354923"/>
                <a:gd name="connsiteY11" fmla="*/ 0 h 608441"/>
                <a:gd name="connsiteX12" fmla="*/ 300320 w 354923"/>
                <a:gd name="connsiteY12" fmla="*/ 54605 h 608441"/>
                <a:gd name="connsiteX13" fmla="*/ 347123 w 354923"/>
                <a:gd name="connsiteY13" fmla="*/ 171612 h 608441"/>
                <a:gd name="connsiteX14" fmla="*/ 335422 w 354923"/>
                <a:gd name="connsiteY14" fmla="*/ 237917 h 608441"/>
                <a:gd name="connsiteX15" fmla="*/ 284719 w 354923"/>
                <a:gd name="connsiteY15" fmla="*/ 296421 h 608441"/>
                <a:gd name="connsiteX16" fmla="*/ 339322 w 354923"/>
                <a:gd name="connsiteY16" fmla="*/ 354925 h 608441"/>
                <a:gd name="connsiteX17" fmla="*/ 354923 w 354923"/>
                <a:gd name="connsiteY17" fmla="*/ 425129 h 608441"/>
                <a:gd name="connsiteX18" fmla="*/ 300320 w 354923"/>
                <a:gd name="connsiteY18" fmla="*/ 557737 h 608441"/>
                <a:gd name="connsiteX19" fmla="*/ 171611 w 354923"/>
                <a:gd name="connsiteY19" fmla="*/ 608442 h 608441"/>
                <a:gd name="connsiteX20" fmla="*/ 62404 w 354923"/>
                <a:gd name="connsiteY20" fmla="*/ 569439 h 608441"/>
                <a:gd name="connsiteX21" fmla="*/ 0 w 354923"/>
                <a:gd name="connsiteY21" fmla="*/ 456331 h 608441"/>
                <a:gd name="connsiteX22" fmla="*/ 85806 w 354923"/>
                <a:gd name="connsiteY22" fmla="*/ 456331 h 608441"/>
                <a:gd name="connsiteX23" fmla="*/ 117008 w 354923"/>
                <a:gd name="connsiteY23" fmla="*/ 507034 h 608441"/>
                <a:gd name="connsiteX24" fmla="*/ 175512 w 354923"/>
                <a:gd name="connsiteY24" fmla="*/ 526535 h 608441"/>
                <a:gd name="connsiteX25" fmla="*/ 237916 w 354923"/>
                <a:gd name="connsiteY25" fmla="*/ 499233 h 608441"/>
                <a:gd name="connsiteX26" fmla="*/ 265218 w 354923"/>
                <a:gd name="connsiteY26" fmla="*/ 429028 h 608441"/>
                <a:gd name="connsiteX27" fmla="*/ 237916 w 354923"/>
                <a:gd name="connsiteY27" fmla="*/ 358824 h 608441"/>
                <a:gd name="connsiteX28" fmla="*/ 171611 w 354923"/>
                <a:gd name="connsiteY28" fmla="*/ 331522 h 608441"/>
                <a:gd name="connsiteX29" fmla="*/ 140409 w 354923"/>
                <a:gd name="connsiteY29" fmla="*/ 331522 h 608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354923" h="608441">
                  <a:moveTo>
                    <a:pt x="140409" y="327623"/>
                  </a:moveTo>
                  <a:lnTo>
                    <a:pt x="140409" y="253517"/>
                  </a:lnTo>
                  <a:lnTo>
                    <a:pt x="167711" y="253517"/>
                  </a:lnTo>
                  <a:cubicBezTo>
                    <a:pt x="195013" y="253517"/>
                    <a:pt x="218414" y="245716"/>
                    <a:pt x="234015" y="230116"/>
                  </a:cubicBezTo>
                  <a:cubicBezTo>
                    <a:pt x="249617" y="214514"/>
                    <a:pt x="257417" y="195013"/>
                    <a:pt x="257417" y="167711"/>
                  </a:cubicBezTo>
                  <a:cubicBezTo>
                    <a:pt x="257417" y="144310"/>
                    <a:pt x="249617" y="120909"/>
                    <a:pt x="230115" y="105307"/>
                  </a:cubicBezTo>
                  <a:cubicBezTo>
                    <a:pt x="214514" y="89705"/>
                    <a:pt x="191113" y="81907"/>
                    <a:pt x="167711" y="81907"/>
                  </a:cubicBezTo>
                  <a:cubicBezTo>
                    <a:pt x="148210" y="81907"/>
                    <a:pt x="132609" y="89705"/>
                    <a:pt x="117008" y="101408"/>
                  </a:cubicBezTo>
                  <a:cubicBezTo>
                    <a:pt x="101407" y="113108"/>
                    <a:pt x="89706" y="132610"/>
                    <a:pt x="85806" y="156010"/>
                  </a:cubicBezTo>
                  <a:lnTo>
                    <a:pt x="3900" y="156010"/>
                  </a:lnTo>
                  <a:cubicBezTo>
                    <a:pt x="7801" y="113108"/>
                    <a:pt x="23402" y="78005"/>
                    <a:pt x="58504" y="46804"/>
                  </a:cubicBezTo>
                  <a:cubicBezTo>
                    <a:pt x="89706" y="15602"/>
                    <a:pt x="128709" y="0"/>
                    <a:pt x="171611" y="0"/>
                  </a:cubicBezTo>
                  <a:cubicBezTo>
                    <a:pt x="226215" y="0"/>
                    <a:pt x="269118" y="19501"/>
                    <a:pt x="300320" y="54605"/>
                  </a:cubicBezTo>
                  <a:cubicBezTo>
                    <a:pt x="331522" y="89705"/>
                    <a:pt x="347123" y="128708"/>
                    <a:pt x="347123" y="171612"/>
                  </a:cubicBezTo>
                  <a:cubicBezTo>
                    <a:pt x="347123" y="195013"/>
                    <a:pt x="343223" y="218416"/>
                    <a:pt x="335422" y="237917"/>
                  </a:cubicBezTo>
                  <a:cubicBezTo>
                    <a:pt x="327622" y="261318"/>
                    <a:pt x="308120" y="276920"/>
                    <a:pt x="284719" y="296421"/>
                  </a:cubicBezTo>
                  <a:cubicBezTo>
                    <a:pt x="308120" y="312021"/>
                    <a:pt x="327622" y="331522"/>
                    <a:pt x="339322" y="354925"/>
                  </a:cubicBezTo>
                  <a:cubicBezTo>
                    <a:pt x="351023" y="378326"/>
                    <a:pt x="354923" y="401726"/>
                    <a:pt x="354923" y="425129"/>
                  </a:cubicBezTo>
                  <a:cubicBezTo>
                    <a:pt x="354923" y="479731"/>
                    <a:pt x="335422" y="526535"/>
                    <a:pt x="300320" y="557737"/>
                  </a:cubicBezTo>
                  <a:cubicBezTo>
                    <a:pt x="265218" y="592840"/>
                    <a:pt x="222315" y="608442"/>
                    <a:pt x="171611" y="608442"/>
                  </a:cubicBezTo>
                  <a:cubicBezTo>
                    <a:pt x="132609" y="608442"/>
                    <a:pt x="93606" y="596739"/>
                    <a:pt x="62404" y="569439"/>
                  </a:cubicBezTo>
                  <a:cubicBezTo>
                    <a:pt x="31202" y="542137"/>
                    <a:pt x="7801" y="503134"/>
                    <a:pt x="0" y="456331"/>
                  </a:cubicBezTo>
                  <a:lnTo>
                    <a:pt x="85806" y="456331"/>
                  </a:lnTo>
                  <a:cubicBezTo>
                    <a:pt x="93606" y="475832"/>
                    <a:pt x="105307" y="495333"/>
                    <a:pt x="117008" y="507034"/>
                  </a:cubicBezTo>
                  <a:cubicBezTo>
                    <a:pt x="128709" y="518734"/>
                    <a:pt x="148210" y="526535"/>
                    <a:pt x="175512" y="526535"/>
                  </a:cubicBezTo>
                  <a:cubicBezTo>
                    <a:pt x="198913" y="526535"/>
                    <a:pt x="222315" y="518734"/>
                    <a:pt x="237916" y="499233"/>
                  </a:cubicBezTo>
                  <a:cubicBezTo>
                    <a:pt x="257417" y="483633"/>
                    <a:pt x="265218" y="460230"/>
                    <a:pt x="265218" y="429028"/>
                  </a:cubicBezTo>
                  <a:cubicBezTo>
                    <a:pt x="265218" y="397827"/>
                    <a:pt x="257417" y="374426"/>
                    <a:pt x="237916" y="358824"/>
                  </a:cubicBezTo>
                  <a:cubicBezTo>
                    <a:pt x="218414" y="343222"/>
                    <a:pt x="198913" y="331522"/>
                    <a:pt x="171611" y="331522"/>
                  </a:cubicBezTo>
                  <a:lnTo>
                    <a:pt x="140409" y="331522"/>
                  </a:lnTo>
                  <a:close/>
                </a:path>
              </a:pathLst>
            </a:custGeom>
            <a:solidFill>
              <a:srgbClr val="5EBFB6"/>
            </a:solidFill>
            <a:ln w="39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92" name="フリーフォーム: 図形 191">
              <a:extLst>
                <a:ext uri="{FF2B5EF4-FFF2-40B4-BE49-F238E27FC236}">
                  <a16:creationId xmlns:a16="http://schemas.microsoft.com/office/drawing/2014/main" id="{FB258F1C-98FA-4BB5-B4FB-1398D485B129}"/>
                </a:ext>
              </a:extLst>
            </p:cNvPr>
            <p:cNvSpPr/>
            <p:nvPr/>
          </p:nvSpPr>
          <p:spPr>
            <a:xfrm rot="5400000">
              <a:off x="5371673" y="-4234239"/>
              <a:ext cx="85805" cy="85806"/>
            </a:xfrm>
            <a:custGeom>
              <a:avLst/>
              <a:gdLst>
                <a:gd name="connsiteX0" fmla="*/ 0 w 85805"/>
                <a:gd name="connsiteY0" fmla="*/ 85806 h 85806"/>
                <a:gd name="connsiteX1" fmla="*/ 0 w 85805"/>
                <a:gd name="connsiteY1" fmla="*/ 0 h 85806"/>
                <a:gd name="connsiteX2" fmla="*/ 85806 w 85805"/>
                <a:gd name="connsiteY2" fmla="*/ 0 h 85806"/>
                <a:gd name="connsiteX3" fmla="*/ 85806 w 85805"/>
                <a:gd name="connsiteY3" fmla="*/ 85806 h 85806"/>
                <a:gd name="connsiteX4" fmla="*/ 0 w 85805"/>
                <a:gd name="connsiteY4" fmla="*/ 85806 h 85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805" h="85806">
                  <a:moveTo>
                    <a:pt x="0" y="85806"/>
                  </a:moveTo>
                  <a:lnTo>
                    <a:pt x="0" y="0"/>
                  </a:lnTo>
                  <a:lnTo>
                    <a:pt x="85806" y="0"/>
                  </a:lnTo>
                  <a:lnTo>
                    <a:pt x="85806" y="85806"/>
                  </a:lnTo>
                  <a:lnTo>
                    <a:pt x="0" y="85806"/>
                  </a:lnTo>
                  <a:close/>
                </a:path>
              </a:pathLst>
            </a:custGeom>
            <a:solidFill>
              <a:srgbClr val="5EBFB6"/>
            </a:solidFill>
            <a:ln w="39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93" name="フリーフォーム: 図形 192">
              <a:extLst>
                <a:ext uri="{FF2B5EF4-FFF2-40B4-BE49-F238E27FC236}">
                  <a16:creationId xmlns:a16="http://schemas.microsoft.com/office/drawing/2014/main" id="{0EF9FC60-360A-4E7E-93E2-F3A6A005A8EF}"/>
                </a:ext>
              </a:extLst>
            </p:cNvPr>
            <p:cNvSpPr/>
            <p:nvPr/>
          </p:nvSpPr>
          <p:spPr>
            <a:xfrm rot="5400000">
              <a:off x="5500382" y="-4179634"/>
              <a:ext cx="339322" cy="604540"/>
            </a:xfrm>
            <a:custGeom>
              <a:avLst/>
              <a:gdLst>
                <a:gd name="connsiteX0" fmla="*/ 7801 w 339322"/>
                <a:gd name="connsiteY0" fmla="*/ 323721 h 604540"/>
                <a:gd name="connsiteX1" fmla="*/ 7801 w 339322"/>
                <a:gd name="connsiteY1" fmla="*/ 0 h 604540"/>
                <a:gd name="connsiteX2" fmla="*/ 327622 w 339322"/>
                <a:gd name="connsiteY2" fmla="*/ 0 h 604540"/>
                <a:gd name="connsiteX3" fmla="*/ 327622 w 339322"/>
                <a:gd name="connsiteY3" fmla="*/ 85806 h 604540"/>
                <a:gd name="connsiteX4" fmla="*/ 89706 w 339322"/>
                <a:gd name="connsiteY4" fmla="*/ 85806 h 604540"/>
                <a:gd name="connsiteX5" fmla="*/ 89706 w 339322"/>
                <a:gd name="connsiteY5" fmla="*/ 222315 h 604540"/>
                <a:gd name="connsiteX6" fmla="*/ 187212 w 339322"/>
                <a:gd name="connsiteY6" fmla="*/ 191114 h 604540"/>
                <a:gd name="connsiteX7" fmla="*/ 249617 w 339322"/>
                <a:gd name="connsiteY7" fmla="*/ 202814 h 604540"/>
                <a:gd name="connsiteX8" fmla="*/ 292519 w 339322"/>
                <a:gd name="connsiteY8" fmla="*/ 234016 h 604540"/>
                <a:gd name="connsiteX9" fmla="*/ 327622 w 339322"/>
                <a:gd name="connsiteY9" fmla="*/ 292519 h 604540"/>
                <a:gd name="connsiteX10" fmla="*/ 339322 w 339322"/>
                <a:gd name="connsiteY10" fmla="*/ 397827 h 604540"/>
                <a:gd name="connsiteX11" fmla="*/ 331522 w 339322"/>
                <a:gd name="connsiteY11" fmla="*/ 487532 h 604540"/>
                <a:gd name="connsiteX12" fmla="*/ 304220 w 339322"/>
                <a:gd name="connsiteY12" fmla="*/ 542137 h 604540"/>
                <a:gd name="connsiteX13" fmla="*/ 253517 w 339322"/>
                <a:gd name="connsiteY13" fmla="*/ 585039 h 604540"/>
                <a:gd name="connsiteX14" fmla="*/ 175512 w 339322"/>
                <a:gd name="connsiteY14" fmla="*/ 604540 h 604540"/>
                <a:gd name="connsiteX15" fmla="*/ 62404 w 339322"/>
                <a:gd name="connsiteY15" fmla="*/ 569439 h 604540"/>
                <a:gd name="connsiteX16" fmla="*/ 0 w 339322"/>
                <a:gd name="connsiteY16" fmla="*/ 448530 h 604540"/>
                <a:gd name="connsiteX17" fmla="*/ 85806 w 339322"/>
                <a:gd name="connsiteY17" fmla="*/ 448530 h 604540"/>
                <a:gd name="connsiteX18" fmla="*/ 171611 w 339322"/>
                <a:gd name="connsiteY18" fmla="*/ 518734 h 604540"/>
                <a:gd name="connsiteX19" fmla="*/ 245716 w 339322"/>
                <a:gd name="connsiteY19" fmla="*/ 475832 h 604540"/>
                <a:gd name="connsiteX20" fmla="*/ 257417 w 339322"/>
                <a:gd name="connsiteY20" fmla="*/ 390026 h 604540"/>
                <a:gd name="connsiteX21" fmla="*/ 241816 w 339322"/>
                <a:gd name="connsiteY21" fmla="*/ 308121 h 604540"/>
                <a:gd name="connsiteX22" fmla="*/ 171611 w 339322"/>
                <a:gd name="connsiteY22" fmla="*/ 276920 h 604540"/>
                <a:gd name="connsiteX23" fmla="*/ 93606 w 339322"/>
                <a:gd name="connsiteY23" fmla="*/ 327623 h 604540"/>
                <a:gd name="connsiteX24" fmla="*/ 7801 w 339322"/>
                <a:gd name="connsiteY24" fmla="*/ 327623 h 604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39322" h="604540">
                  <a:moveTo>
                    <a:pt x="7801" y="323721"/>
                  </a:moveTo>
                  <a:lnTo>
                    <a:pt x="7801" y="0"/>
                  </a:lnTo>
                  <a:lnTo>
                    <a:pt x="327622" y="0"/>
                  </a:lnTo>
                  <a:lnTo>
                    <a:pt x="327622" y="85806"/>
                  </a:lnTo>
                  <a:lnTo>
                    <a:pt x="89706" y="85806"/>
                  </a:lnTo>
                  <a:lnTo>
                    <a:pt x="89706" y="222315"/>
                  </a:lnTo>
                  <a:cubicBezTo>
                    <a:pt x="117008" y="198915"/>
                    <a:pt x="148210" y="191114"/>
                    <a:pt x="187212" y="191114"/>
                  </a:cubicBezTo>
                  <a:cubicBezTo>
                    <a:pt x="210614" y="191114"/>
                    <a:pt x="230115" y="195013"/>
                    <a:pt x="249617" y="202814"/>
                  </a:cubicBezTo>
                  <a:cubicBezTo>
                    <a:pt x="269118" y="210615"/>
                    <a:pt x="284719" y="222315"/>
                    <a:pt x="292519" y="234016"/>
                  </a:cubicBezTo>
                  <a:cubicBezTo>
                    <a:pt x="308120" y="253517"/>
                    <a:pt x="319821" y="273018"/>
                    <a:pt x="327622" y="292519"/>
                  </a:cubicBezTo>
                  <a:cubicBezTo>
                    <a:pt x="335422" y="312021"/>
                    <a:pt x="339322" y="347124"/>
                    <a:pt x="339322" y="397827"/>
                  </a:cubicBezTo>
                  <a:cubicBezTo>
                    <a:pt x="339322" y="436829"/>
                    <a:pt x="335422" y="468031"/>
                    <a:pt x="331522" y="487532"/>
                  </a:cubicBezTo>
                  <a:cubicBezTo>
                    <a:pt x="323721" y="507034"/>
                    <a:pt x="315921" y="526535"/>
                    <a:pt x="304220" y="542137"/>
                  </a:cubicBezTo>
                  <a:cubicBezTo>
                    <a:pt x="292519" y="557737"/>
                    <a:pt x="273018" y="573338"/>
                    <a:pt x="253517" y="585039"/>
                  </a:cubicBezTo>
                  <a:cubicBezTo>
                    <a:pt x="230115" y="596739"/>
                    <a:pt x="206714" y="604540"/>
                    <a:pt x="175512" y="604540"/>
                  </a:cubicBezTo>
                  <a:cubicBezTo>
                    <a:pt x="136509" y="604540"/>
                    <a:pt x="97506" y="592840"/>
                    <a:pt x="62404" y="569439"/>
                  </a:cubicBezTo>
                  <a:cubicBezTo>
                    <a:pt x="27302" y="546036"/>
                    <a:pt x="3900" y="507034"/>
                    <a:pt x="0" y="448530"/>
                  </a:cubicBezTo>
                  <a:lnTo>
                    <a:pt x="85806" y="448530"/>
                  </a:lnTo>
                  <a:cubicBezTo>
                    <a:pt x="97506" y="495333"/>
                    <a:pt x="124808" y="518734"/>
                    <a:pt x="171611" y="518734"/>
                  </a:cubicBezTo>
                  <a:cubicBezTo>
                    <a:pt x="214514" y="518734"/>
                    <a:pt x="237916" y="503134"/>
                    <a:pt x="245716" y="475832"/>
                  </a:cubicBezTo>
                  <a:cubicBezTo>
                    <a:pt x="253517" y="448530"/>
                    <a:pt x="257417" y="417328"/>
                    <a:pt x="257417" y="390026"/>
                  </a:cubicBezTo>
                  <a:cubicBezTo>
                    <a:pt x="257417" y="354925"/>
                    <a:pt x="253517" y="327623"/>
                    <a:pt x="241816" y="308121"/>
                  </a:cubicBezTo>
                  <a:cubicBezTo>
                    <a:pt x="230115" y="284718"/>
                    <a:pt x="206714" y="276920"/>
                    <a:pt x="171611" y="276920"/>
                  </a:cubicBezTo>
                  <a:cubicBezTo>
                    <a:pt x="136509" y="276920"/>
                    <a:pt x="113108" y="292519"/>
                    <a:pt x="93606" y="327623"/>
                  </a:cubicBezTo>
                  <a:lnTo>
                    <a:pt x="7801" y="327623"/>
                  </a:lnTo>
                  <a:close/>
                </a:path>
              </a:pathLst>
            </a:custGeom>
            <a:solidFill>
              <a:srgbClr val="5EBFB6"/>
            </a:solidFill>
            <a:ln w="39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94" name="フリーフォーム: 図形 193">
              <a:extLst>
                <a:ext uri="{FF2B5EF4-FFF2-40B4-BE49-F238E27FC236}">
                  <a16:creationId xmlns:a16="http://schemas.microsoft.com/office/drawing/2014/main" id="{F31360C7-3797-44A4-B9BC-BFE0145D6805}"/>
                </a:ext>
              </a:extLst>
            </p:cNvPr>
            <p:cNvSpPr/>
            <p:nvPr/>
          </p:nvSpPr>
          <p:spPr>
            <a:xfrm rot="5400000">
              <a:off x="5430177" y="-3473687"/>
              <a:ext cx="273018" cy="397826"/>
            </a:xfrm>
            <a:custGeom>
              <a:avLst/>
              <a:gdLst>
                <a:gd name="connsiteX0" fmla="*/ 210614 w 273018"/>
                <a:gd name="connsiteY0" fmla="*/ 288620 h 397826"/>
                <a:gd name="connsiteX1" fmla="*/ 273018 w 273018"/>
                <a:gd name="connsiteY1" fmla="*/ 288620 h 397826"/>
                <a:gd name="connsiteX2" fmla="*/ 222315 w 273018"/>
                <a:gd name="connsiteY2" fmla="*/ 370525 h 397826"/>
                <a:gd name="connsiteX3" fmla="*/ 136509 w 273018"/>
                <a:gd name="connsiteY3" fmla="*/ 397827 h 397826"/>
                <a:gd name="connsiteX4" fmla="*/ 58504 w 273018"/>
                <a:gd name="connsiteY4" fmla="*/ 374426 h 397826"/>
                <a:gd name="connsiteX5" fmla="*/ 15601 w 273018"/>
                <a:gd name="connsiteY5" fmla="*/ 327623 h 397826"/>
                <a:gd name="connsiteX6" fmla="*/ 3900 w 273018"/>
                <a:gd name="connsiteY6" fmla="*/ 288620 h 397826"/>
                <a:gd name="connsiteX7" fmla="*/ 0 w 273018"/>
                <a:gd name="connsiteY7" fmla="*/ 198915 h 397826"/>
                <a:gd name="connsiteX8" fmla="*/ 3900 w 273018"/>
                <a:gd name="connsiteY8" fmla="*/ 109209 h 397826"/>
                <a:gd name="connsiteX9" fmla="*/ 15601 w 273018"/>
                <a:gd name="connsiteY9" fmla="*/ 70207 h 397826"/>
                <a:gd name="connsiteX10" fmla="*/ 58504 w 273018"/>
                <a:gd name="connsiteY10" fmla="*/ 23403 h 397826"/>
                <a:gd name="connsiteX11" fmla="*/ 136509 w 273018"/>
                <a:gd name="connsiteY11" fmla="*/ 0 h 397826"/>
                <a:gd name="connsiteX12" fmla="*/ 226215 w 273018"/>
                <a:gd name="connsiteY12" fmla="*/ 35103 h 397826"/>
                <a:gd name="connsiteX13" fmla="*/ 273018 w 273018"/>
                <a:gd name="connsiteY13" fmla="*/ 117008 h 397826"/>
                <a:gd name="connsiteX14" fmla="*/ 210614 w 273018"/>
                <a:gd name="connsiteY14" fmla="*/ 117008 h 397826"/>
                <a:gd name="connsiteX15" fmla="*/ 183312 w 273018"/>
                <a:gd name="connsiteY15" fmla="*/ 78005 h 397826"/>
                <a:gd name="connsiteX16" fmla="*/ 136509 w 273018"/>
                <a:gd name="connsiteY16" fmla="*/ 62406 h 397826"/>
                <a:gd name="connsiteX17" fmla="*/ 101407 w 273018"/>
                <a:gd name="connsiteY17" fmla="*/ 70207 h 397826"/>
                <a:gd name="connsiteX18" fmla="*/ 78005 w 273018"/>
                <a:gd name="connsiteY18" fmla="*/ 89708 h 397826"/>
                <a:gd name="connsiteX19" fmla="*/ 62404 w 273018"/>
                <a:gd name="connsiteY19" fmla="*/ 120909 h 397826"/>
                <a:gd name="connsiteX20" fmla="*/ 58504 w 273018"/>
                <a:gd name="connsiteY20" fmla="*/ 198915 h 397826"/>
                <a:gd name="connsiteX21" fmla="*/ 62404 w 273018"/>
                <a:gd name="connsiteY21" fmla="*/ 276920 h 397826"/>
                <a:gd name="connsiteX22" fmla="*/ 78005 w 273018"/>
                <a:gd name="connsiteY22" fmla="*/ 308121 h 397826"/>
                <a:gd name="connsiteX23" fmla="*/ 101407 w 273018"/>
                <a:gd name="connsiteY23" fmla="*/ 327623 h 397826"/>
                <a:gd name="connsiteX24" fmla="*/ 136509 w 273018"/>
                <a:gd name="connsiteY24" fmla="*/ 335424 h 397826"/>
                <a:gd name="connsiteX25" fmla="*/ 210614 w 273018"/>
                <a:gd name="connsiteY25" fmla="*/ 288620 h 397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3018" h="397826">
                  <a:moveTo>
                    <a:pt x="210614" y="288620"/>
                  </a:moveTo>
                  <a:lnTo>
                    <a:pt x="273018" y="288620"/>
                  </a:lnTo>
                  <a:cubicBezTo>
                    <a:pt x="265218" y="323723"/>
                    <a:pt x="249617" y="351023"/>
                    <a:pt x="222315" y="370525"/>
                  </a:cubicBezTo>
                  <a:cubicBezTo>
                    <a:pt x="198913" y="390026"/>
                    <a:pt x="167711" y="397827"/>
                    <a:pt x="136509" y="397827"/>
                  </a:cubicBezTo>
                  <a:cubicBezTo>
                    <a:pt x="105307" y="397827"/>
                    <a:pt x="81906" y="390026"/>
                    <a:pt x="58504" y="374426"/>
                  </a:cubicBezTo>
                  <a:cubicBezTo>
                    <a:pt x="39003" y="358824"/>
                    <a:pt x="23402" y="343225"/>
                    <a:pt x="15601" y="327623"/>
                  </a:cubicBezTo>
                  <a:cubicBezTo>
                    <a:pt x="7801" y="315922"/>
                    <a:pt x="3900" y="304222"/>
                    <a:pt x="3900" y="288620"/>
                  </a:cubicBezTo>
                  <a:cubicBezTo>
                    <a:pt x="0" y="276920"/>
                    <a:pt x="0" y="245718"/>
                    <a:pt x="0" y="198915"/>
                  </a:cubicBezTo>
                  <a:cubicBezTo>
                    <a:pt x="0" y="152111"/>
                    <a:pt x="0" y="120909"/>
                    <a:pt x="3900" y="109209"/>
                  </a:cubicBezTo>
                  <a:cubicBezTo>
                    <a:pt x="7801" y="97506"/>
                    <a:pt x="11701" y="81907"/>
                    <a:pt x="15601" y="70207"/>
                  </a:cubicBezTo>
                  <a:cubicBezTo>
                    <a:pt x="23402" y="54605"/>
                    <a:pt x="39003" y="39003"/>
                    <a:pt x="58504" y="23403"/>
                  </a:cubicBezTo>
                  <a:cubicBezTo>
                    <a:pt x="78005" y="7801"/>
                    <a:pt x="105307" y="0"/>
                    <a:pt x="136509" y="0"/>
                  </a:cubicBezTo>
                  <a:cubicBezTo>
                    <a:pt x="171611" y="0"/>
                    <a:pt x="202813" y="11703"/>
                    <a:pt x="226215" y="35103"/>
                  </a:cubicBezTo>
                  <a:cubicBezTo>
                    <a:pt x="249617" y="58504"/>
                    <a:pt x="265218" y="85806"/>
                    <a:pt x="273018" y="117008"/>
                  </a:cubicBezTo>
                  <a:lnTo>
                    <a:pt x="210614" y="117008"/>
                  </a:lnTo>
                  <a:cubicBezTo>
                    <a:pt x="206714" y="101408"/>
                    <a:pt x="198913" y="89708"/>
                    <a:pt x="183312" y="78005"/>
                  </a:cubicBezTo>
                  <a:cubicBezTo>
                    <a:pt x="171611" y="66305"/>
                    <a:pt x="156010" y="62406"/>
                    <a:pt x="136509" y="62406"/>
                  </a:cubicBezTo>
                  <a:cubicBezTo>
                    <a:pt x="120908" y="62406"/>
                    <a:pt x="109207" y="66305"/>
                    <a:pt x="101407" y="70207"/>
                  </a:cubicBezTo>
                  <a:cubicBezTo>
                    <a:pt x="89706" y="74106"/>
                    <a:pt x="81906" y="81907"/>
                    <a:pt x="78005" y="89708"/>
                  </a:cubicBezTo>
                  <a:cubicBezTo>
                    <a:pt x="70205" y="101408"/>
                    <a:pt x="66304" y="109209"/>
                    <a:pt x="62404" y="120909"/>
                  </a:cubicBezTo>
                  <a:cubicBezTo>
                    <a:pt x="58504" y="132610"/>
                    <a:pt x="58504" y="159912"/>
                    <a:pt x="58504" y="198915"/>
                  </a:cubicBezTo>
                  <a:cubicBezTo>
                    <a:pt x="58504" y="237917"/>
                    <a:pt x="58504" y="265219"/>
                    <a:pt x="62404" y="276920"/>
                  </a:cubicBezTo>
                  <a:cubicBezTo>
                    <a:pt x="66304" y="288620"/>
                    <a:pt x="70205" y="300320"/>
                    <a:pt x="78005" y="308121"/>
                  </a:cubicBezTo>
                  <a:cubicBezTo>
                    <a:pt x="81906" y="315922"/>
                    <a:pt x="93606" y="323723"/>
                    <a:pt x="101407" y="327623"/>
                  </a:cubicBezTo>
                  <a:cubicBezTo>
                    <a:pt x="113108" y="331522"/>
                    <a:pt x="124808" y="335424"/>
                    <a:pt x="136509" y="335424"/>
                  </a:cubicBezTo>
                  <a:cubicBezTo>
                    <a:pt x="171611" y="339323"/>
                    <a:pt x="195013" y="323723"/>
                    <a:pt x="210614" y="288620"/>
                  </a:cubicBezTo>
                  <a:close/>
                </a:path>
              </a:pathLst>
            </a:custGeom>
            <a:solidFill>
              <a:srgbClr val="5EBFB6"/>
            </a:solidFill>
            <a:ln w="39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95" name="フリーフォーム: 図形 194">
              <a:extLst>
                <a:ext uri="{FF2B5EF4-FFF2-40B4-BE49-F238E27FC236}">
                  <a16:creationId xmlns:a16="http://schemas.microsoft.com/office/drawing/2014/main" id="{9F247A6F-4300-4F66-B286-B0F763A473D3}"/>
                </a:ext>
              </a:extLst>
            </p:cNvPr>
            <p:cNvSpPr/>
            <p:nvPr/>
          </p:nvSpPr>
          <p:spPr>
            <a:xfrm rot="5400000">
              <a:off x="5500382" y="-4737372"/>
              <a:ext cx="343222" cy="600640"/>
            </a:xfrm>
            <a:custGeom>
              <a:avLst/>
              <a:gdLst>
                <a:gd name="connsiteX0" fmla="*/ 0 w 343222"/>
                <a:gd name="connsiteY0" fmla="*/ 0 h 600640"/>
                <a:gd name="connsiteX1" fmla="*/ 0 w 343222"/>
                <a:gd name="connsiteY1" fmla="*/ 85806 h 600640"/>
                <a:gd name="connsiteX2" fmla="*/ 245716 w 343222"/>
                <a:gd name="connsiteY2" fmla="*/ 85806 h 600640"/>
                <a:gd name="connsiteX3" fmla="*/ 42903 w 343222"/>
                <a:gd name="connsiteY3" fmla="*/ 600641 h 600640"/>
                <a:gd name="connsiteX4" fmla="*/ 140409 w 343222"/>
                <a:gd name="connsiteY4" fmla="*/ 600641 h 600640"/>
                <a:gd name="connsiteX5" fmla="*/ 343223 w 343222"/>
                <a:gd name="connsiteY5" fmla="*/ 85806 h 600640"/>
                <a:gd name="connsiteX6" fmla="*/ 343223 w 343222"/>
                <a:gd name="connsiteY6" fmla="*/ 0 h 600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3222" h="600640">
                  <a:moveTo>
                    <a:pt x="0" y="0"/>
                  </a:moveTo>
                  <a:lnTo>
                    <a:pt x="0" y="85806"/>
                  </a:lnTo>
                  <a:lnTo>
                    <a:pt x="245716" y="85806"/>
                  </a:lnTo>
                  <a:lnTo>
                    <a:pt x="42903" y="600641"/>
                  </a:lnTo>
                  <a:lnTo>
                    <a:pt x="140409" y="600641"/>
                  </a:lnTo>
                  <a:lnTo>
                    <a:pt x="343223" y="85806"/>
                  </a:lnTo>
                  <a:lnTo>
                    <a:pt x="343223" y="0"/>
                  </a:lnTo>
                  <a:close/>
                </a:path>
              </a:pathLst>
            </a:custGeom>
            <a:solidFill>
              <a:srgbClr val="5EBFB6"/>
            </a:solidFill>
            <a:ln w="39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96" name="フリーフォーム: 図形 195">
              <a:extLst>
                <a:ext uri="{FF2B5EF4-FFF2-40B4-BE49-F238E27FC236}">
                  <a16:creationId xmlns:a16="http://schemas.microsoft.com/office/drawing/2014/main" id="{D63721E8-EC06-4A1F-A61C-96A815DC12B6}"/>
                </a:ext>
              </a:extLst>
            </p:cNvPr>
            <p:cNvSpPr/>
            <p:nvPr/>
          </p:nvSpPr>
          <p:spPr>
            <a:xfrm rot="5400000">
              <a:off x="5695395" y="-3559494"/>
              <a:ext cx="132608" cy="132609"/>
            </a:xfrm>
            <a:custGeom>
              <a:avLst/>
              <a:gdLst>
                <a:gd name="connsiteX0" fmla="*/ 66304 w 132608"/>
                <a:gd name="connsiteY0" fmla="*/ 0 h 132609"/>
                <a:gd name="connsiteX1" fmla="*/ 0 w 132608"/>
                <a:gd name="connsiteY1" fmla="*/ 66305 h 132609"/>
                <a:gd name="connsiteX2" fmla="*/ 66304 w 132608"/>
                <a:gd name="connsiteY2" fmla="*/ 132610 h 132609"/>
                <a:gd name="connsiteX3" fmla="*/ 132609 w 132608"/>
                <a:gd name="connsiteY3" fmla="*/ 66305 h 132609"/>
                <a:gd name="connsiteX4" fmla="*/ 66304 w 132608"/>
                <a:gd name="connsiteY4" fmla="*/ 0 h 132609"/>
                <a:gd name="connsiteX5" fmla="*/ 66304 w 132608"/>
                <a:gd name="connsiteY5" fmla="*/ 105307 h 132609"/>
                <a:gd name="connsiteX6" fmla="*/ 31202 w 132608"/>
                <a:gd name="connsiteY6" fmla="*/ 70204 h 132609"/>
                <a:gd name="connsiteX7" fmla="*/ 66304 w 132608"/>
                <a:gd name="connsiteY7" fmla="*/ 35103 h 132609"/>
                <a:gd name="connsiteX8" fmla="*/ 101407 w 132608"/>
                <a:gd name="connsiteY8" fmla="*/ 70204 h 132609"/>
                <a:gd name="connsiteX9" fmla="*/ 66304 w 132608"/>
                <a:gd name="connsiteY9" fmla="*/ 105307 h 132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2608" h="132609">
                  <a:moveTo>
                    <a:pt x="66304" y="0"/>
                  </a:moveTo>
                  <a:cubicBezTo>
                    <a:pt x="27302" y="0"/>
                    <a:pt x="0" y="31202"/>
                    <a:pt x="0" y="66305"/>
                  </a:cubicBezTo>
                  <a:cubicBezTo>
                    <a:pt x="0" y="101406"/>
                    <a:pt x="31202" y="132610"/>
                    <a:pt x="66304" y="132610"/>
                  </a:cubicBezTo>
                  <a:cubicBezTo>
                    <a:pt x="105307" y="132610"/>
                    <a:pt x="132609" y="101406"/>
                    <a:pt x="132609" y="66305"/>
                  </a:cubicBezTo>
                  <a:cubicBezTo>
                    <a:pt x="132609" y="31202"/>
                    <a:pt x="105307" y="0"/>
                    <a:pt x="66304" y="0"/>
                  </a:cubicBezTo>
                  <a:close/>
                  <a:moveTo>
                    <a:pt x="66304" y="105307"/>
                  </a:moveTo>
                  <a:cubicBezTo>
                    <a:pt x="46803" y="105307"/>
                    <a:pt x="31202" y="89705"/>
                    <a:pt x="31202" y="70204"/>
                  </a:cubicBezTo>
                  <a:cubicBezTo>
                    <a:pt x="31202" y="50703"/>
                    <a:pt x="46803" y="35103"/>
                    <a:pt x="66304" y="35103"/>
                  </a:cubicBezTo>
                  <a:cubicBezTo>
                    <a:pt x="85806" y="35103"/>
                    <a:pt x="101407" y="50703"/>
                    <a:pt x="101407" y="70204"/>
                  </a:cubicBezTo>
                  <a:cubicBezTo>
                    <a:pt x="101407" y="89705"/>
                    <a:pt x="89706" y="105307"/>
                    <a:pt x="66304" y="105307"/>
                  </a:cubicBezTo>
                  <a:close/>
                </a:path>
              </a:pathLst>
            </a:custGeom>
            <a:solidFill>
              <a:srgbClr val="5EBFB6"/>
            </a:solidFill>
            <a:ln w="39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97" name="フリーフォーム: 図形 196">
              <a:extLst>
                <a:ext uri="{FF2B5EF4-FFF2-40B4-BE49-F238E27FC236}">
                  <a16:creationId xmlns:a16="http://schemas.microsoft.com/office/drawing/2014/main" id="{B39ACDA4-A701-4165-AF6E-744C8D24B96B}"/>
                </a:ext>
              </a:extLst>
            </p:cNvPr>
            <p:cNvSpPr/>
            <p:nvPr/>
          </p:nvSpPr>
          <p:spPr>
            <a:xfrm rot="5400000">
              <a:off x="7546889" y="-3325145"/>
              <a:ext cx="212076" cy="336217"/>
            </a:xfrm>
            <a:custGeom>
              <a:avLst/>
              <a:gdLst>
                <a:gd name="connsiteX0" fmla="*/ 19501 w 212076"/>
                <a:gd name="connsiteY0" fmla="*/ 179412 h 336217"/>
                <a:gd name="connsiteX1" fmla="*/ 19501 w 212076"/>
                <a:gd name="connsiteY1" fmla="*/ 179412 h 336217"/>
                <a:gd name="connsiteX2" fmla="*/ 93606 w 212076"/>
                <a:gd name="connsiteY2" fmla="*/ 11701 h 336217"/>
                <a:gd name="connsiteX3" fmla="*/ 124808 w 212076"/>
                <a:gd name="connsiteY3" fmla="*/ 11701 h 336217"/>
                <a:gd name="connsiteX4" fmla="*/ 198913 w 212076"/>
                <a:gd name="connsiteY4" fmla="*/ 179412 h 336217"/>
                <a:gd name="connsiteX5" fmla="*/ 198913 w 212076"/>
                <a:gd name="connsiteY5" fmla="*/ 179412 h 336217"/>
                <a:gd name="connsiteX6" fmla="*/ 210614 w 212076"/>
                <a:gd name="connsiteY6" fmla="*/ 245717 h 336217"/>
                <a:gd name="connsiteX7" fmla="*/ 117008 w 212076"/>
                <a:gd name="connsiteY7" fmla="*/ 335422 h 336217"/>
                <a:gd name="connsiteX8" fmla="*/ 0 w 212076"/>
                <a:gd name="connsiteY8" fmla="*/ 230115 h 336217"/>
                <a:gd name="connsiteX9" fmla="*/ 19501 w 212076"/>
                <a:gd name="connsiteY9" fmla="*/ 179412 h 336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2076" h="336217">
                  <a:moveTo>
                    <a:pt x="19501" y="179412"/>
                  </a:moveTo>
                  <a:lnTo>
                    <a:pt x="19501" y="179412"/>
                  </a:lnTo>
                  <a:lnTo>
                    <a:pt x="93606" y="11701"/>
                  </a:lnTo>
                  <a:cubicBezTo>
                    <a:pt x="101407" y="-3900"/>
                    <a:pt x="120908" y="-3900"/>
                    <a:pt x="124808" y="11701"/>
                  </a:cubicBezTo>
                  <a:lnTo>
                    <a:pt x="198913" y="179412"/>
                  </a:lnTo>
                  <a:lnTo>
                    <a:pt x="198913" y="179412"/>
                  </a:lnTo>
                  <a:cubicBezTo>
                    <a:pt x="210614" y="198913"/>
                    <a:pt x="214514" y="222315"/>
                    <a:pt x="210614" y="245717"/>
                  </a:cubicBezTo>
                  <a:cubicBezTo>
                    <a:pt x="202813" y="292519"/>
                    <a:pt x="167711" y="331522"/>
                    <a:pt x="117008" y="335422"/>
                  </a:cubicBezTo>
                  <a:cubicBezTo>
                    <a:pt x="54604" y="343223"/>
                    <a:pt x="0" y="292519"/>
                    <a:pt x="0" y="230115"/>
                  </a:cubicBezTo>
                  <a:cubicBezTo>
                    <a:pt x="3900" y="210614"/>
                    <a:pt x="11701" y="195013"/>
                    <a:pt x="19501" y="179412"/>
                  </a:cubicBezTo>
                  <a:close/>
                </a:path>
              </a:pathLst>
            </a:custGeom>
            <a:solidFill>
              <a:srgbClr val="ACDAD4"/>
            </a:solidFill>
            <a:ln w="39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98" name="フリーフォーム: 図形 197">
              <a:extLst>
                <a:ext uri="{FF2B5EF4-FFF2-40B4-BE49-F238E27FC236}">
                  <a16:creationId xmlns:a16="http://schemas.microsoft.com/office/drawing/2014/main" id="{27DA6E83-7B2F-48BE-AB15-ABECD12108EC}"/>
                </a:ext>
              </a:extLst>
            </p:cNvPr>
            <p:cNvSpPr/>
            <p:nvPr/>
          </p:nvSpPr>
          <p:spPr>
            <a:xfrm rot="5400000">
              <a:off x="7237522" y="-2941173"/>
              <a:ext cx="161440" cy="250887"/>
            </a:xfrm>
            <a:custGeom>
              <a:avLst/>
              <a:gdLst>
                <a:gd name="connsiteX0" fmla="*/ 11701 w 161440"/>
                <a:gd name="connsiteY0" fmla="*/ 133584 h 250887"/>
                <a:gd name="connsiteX1" fmla="*/ 11701 w 161440"/>
                <a:gd name="connsiteY1" fmla="*/ 133584 h 250887"/>
                <a:gd name="connsiteX2" fmla="*/ 70205 w 161440"/>
                <a:gd name="connsiteY2" fmla="*/ 8775 h 250887"/>
                <a:gd name="connsiteX3" fmla="*/ 93606 w 161440"/>
                <a:gd name="connsiteY3" fmla="*/ 8775 h 250887"/>
                <a:gd name="connsiteX4" fmla="*/ 152110 w 161440"/>
                <a:gd name="connsiteY4" fmla="*/ 133584 h 250887"/>
                <a:gd name="connsiteX5" fmla="*/ 152110 w 161440"/>
                <a:gd name="connsiteY5" fmla="*/ 133584 h 250887"/>
                <a:gd name="connsiteX6" fmla="*/ 159911 w 161440"/>
                <a:gd name="connsiteY6" fmla="*/ 184287 h 250887"/>
                <a:gd name="connsiteX7" fmla="*/ 89706 w 161440"/>
                <a:gd name="connsiteY7" fmla="*/ 250592 h 250887"/>
                <a:gd name="connsiteX8" fmla="*/ 0 w 161440"/>
                <a:gd name="connsiteY8" fmla="*/ 172587 h 250887"/>
                <a:gd name="connsiteX9" fmla="*/ 11701 w 161440"/>
                <a:gd name="connsiteY9" fmla="*/ 133584 h 250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1440" h="250887">
                  <a:moveTo>
                    <a:pt x="11701" y="133584"/>
                  </a:moveTo>
                  <a:lnTo>
                    <a:pt x="11701" y="133584"/>
                  </a:lnTo>
                  <a:lnTo>
                    <a:pt x="70205" y="8775"/>
                  </a:lnTo>
                  <a:cubicBezTo>
                    <a:pt x="74105" y="-2925"/>
                    <a:pt x="89706" y="-2925"/>
                    <a:pt x="93606" y="8775"/>
                  </a:cubicBezTo>
                  <a:lnTo>
                    <a:pt x="152110" y="133584"/>
                  </a:lnTo>
                  <a:lnTo>
                    <a:pt x="152110" y="133584"/>
                  </a:lnTo>
                  <a:cubicBezTo>
                    <a:pt x="159911" y="149185"/>
                    <a:pt x="163811" y="164786"/>
                    <a:pt x="159911" y="184287"/>
                  </a:cubicBezTo>
                  <a:cubicBezTo>
                    <a:pt x="156010" y="219390"/>
                    <a:pt x="124808" y="246691"/>
                    <a:pt x="89706" y="250592"/>
                  </a:cubicBezTo>
                  <a:cubicBezTo>
                    <a:pt x="42903" y="254492"/>
                    <a:pt x="0" y="219390"/>
                    <a:pt x="0" y="172587"/>
                  </a:cubicBezTo>
                  <a:cubicBezTo>
                    <a:pt x="0" y="156986"/>
                    <a:pt x="3900" y="145284"/>
                    <a:pt x="11701" y="133584"/>
                  </a:cubicBezTo>
                  <a:close/>
                </a:path>
              </a:pathLst>
            </a:custGeom>
            <a:solidFill>
              <a:srgbClr val="ACDAD4"/>
            </a:solidFill>
            <a:ln w="39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99" name="フリーフォーム: 図形 198">
              <a:extLst>
                <a:ext uri="{FF2B5EF4-FFF2-40B4-BE49-F238E27FC236}">
                  <a16:creationId xmlns:a16="http://schemas.microsoft.com/office/drawing/2014/main" id="{C09F937C-9A25-4BD3-884C-55513654E3FD}"/>
                </a:ext>
              </a:extLst>
            </p:cNvPr>
            <p:cNvSpPr/>
            <p:nvPr/>
          </p:nvSpPr>
          <p:spPr>
            <a:xfrm rot="5400000">
              <a:off x="6990261" y="-3144135"/>
              <a:ext cx="118623" cy="189534"/>
            </a:xfrm>
            <a:custGeom>
              <a:avLst/>
              <a:gdLst>
                <a:gd name="connsiteX0" fmla="*/ 5516 w 118623"/>
                <a:gd name="connsiteY0" fmla="*/ 99456 h 189534"/>
                <a:gd name="connsiteX1" fmla="*/ 5516 w 118623"/>
                <a:gd name="connsiteY1" fmla="*/ 99456 h 189534"/>
                <a:gd name="connsiteX2" fmla="*/ 48419 w 118623"/>
                <a:gd name="connsiteY2" fmla="*/ 5850 h 189534"/>
                <a:gd name="connsiteX3" fmla="*/ 67920 w 118623"/>
                <a:gd name="connsiteY3" fmla="*/ 5850 h 189534"/>
                <a:gd name="connsiteX4" fmla="*/ 110823 w 118623"/>
                <a:gd name="connsiteY4" fmla="*/ 99456 h 189534"/>
                <a:gd name="connsiteX5" fmla="*/ 110823 w 118623"/>
                <a:gd name="connsiteY5" fmla="*/ 99456 h 189534"/>
                <a:gd name="connsiteX6" fmla="*/ 118623 w 118623"/>
                <a:gd name="connsiteY6" fmla="*/ 138458 h 189534"/>
                <a:gd name="connsiteX7" fmla="*/ 67920 w 118623"/>
                <a:gd name="connsiteY7" fmla="*/ 189162 h 189534"/>
                <a:gd name="connsiteX8" fmla="*/ 1616 w 118623"/>
                <a:gd name="connsiteY8" fmla="*/ 130659 h 189534"/>
                <a:gd name="connsiteX9" fmla="*/ 5516 w 118623"/>
                <a:gd name="connsiteY9" fmla="*/ 99456 h 189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8623" h="189534">
                  <a:moveTo>
                    <a:pt x="5516" y="99456"/>
                  </a:moveTo>
                  <a:lnTo>
                    <a:pt x="5516" y="99456"/>
                  </a:lnTo>
                  <a:lnTo>
                    <a:pt x="48419" y="5850"/>
                  </a:lnTo>
                  <a:cubicBezTo>
                    <a:pt x="52319" y="-1950"/>
                    <a:pt x="64020" y="-1950"/>
                    <a:pt x="67920" y="5850"/>
                  </a:cubicBezTo>
                  <a:lnTo>
                    <a:pt x="110823" y="99456"/>
                  </a:lnTo>
                  <a:lnTo>
                    <a:pt x="110823" y="99456"/>
                  </a:lnTo>
                  <a:cubicBezTo>
                    <a:pt x="118623" y="111157"/>
                    <a:pt x="118623" y="122858"/>
                    <a:pt x="118623" y="138458"/>
                  </a:cubicBezTo>
                  <a:cubicBezTo>
                    <a:pt x="114723" y="165761"/>
                    <a:pt x="95222" y="185262"/>
                    <a:pt x="67920" y="189162"/>
                  </a:cubicBezTo>
                  <a:cubicBezTo>
                    <a:pt x="32818" y="193063"/>
                    <a:pt x="1616" y="165761"/>
                    <a:pt x="1616" y="130659"/>
                  </a:cubicBezTo>
                  <a:cubicBezTo>
                    <a:pt x="-2285" y="115058"/>
                    <a:pt x="1616" y="107257"/>
                    <a:pt x="5516" y="99456"/>
                  </a:cubicBezTo>
                  <a:close/>
                </a:path>
              </a:pathLst>
            </a:custGeom>
            <a:solidFill>
              <a:srgbClr val="ACDAD4"/>
            </a:solidFill>
            <a:ln w="39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01" name="フリーフォーム: 図形 200">
              <a:extLst>
                <a:ext uri="{FF2B5EF4-FFF2-40B4-BE49-F238E27FC236}">
                  <a16:creationId xmlns:a16="http://schemas.microsoft.com/office/drawing/2014/main" id="{00562714-B8EC-4AA2-BAB9-BE449857338F}"/>
                </a:ext>
              </a:extLst>
            </p:cNvPr>
            <p:cNvSpPr/>
            <p:nvPr/>
          </p:nvSpPr>
          <p:spPr>
            <a:xfrm rot="18528072">
              <a:off x="6384972" y="-4022970"/>
              <a:ext cx="733225" cy="249608"/>
            </a:xfrm>
            <a:custGeom>
              <a:avLst/>
              <a:gdLst>
                <a:gd name="connsiteX0" fmla="*/ 0 w 733225"/>
                <a:gd name="connsiteY0" fmla="*/ 0 h 249608"/>
                <a:gd name="connsiteX1" fmla="*/ 733225 w 733225"/>
                <a:gd name="connsiteY1" fmla="*/ 0 h 249608"/>
                <a:gd name="connsiteX2" fmla="*/ 733225 w 733225"/>
                <a:gd name="connsiteY2" fmla="*/ 249609 h 249608"/>
                <a:gd name="connsiteX3" fmla="*/ 0 w 733225"/>
                <a:gd name="connsiteY3" fmla="*/ 249609 h 249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3225" h="249608">
                  <a:moveTo>
                    <a:pt x="0" y="0"/>
                  </a:moveTo>
                  <a:lnTo>
                    <a:pt x="733225" y="0"/>
                  </a:lnTo>
                  <a:lnTo>
                    <a:pt x="733225" y="249609"/>
                  </a:lnTo>
                  <a:lnTo>
                    <a:pt x="0" y="249609"/>
                  </a:lnTo>
                  <a:close/>
                </a:path>
              </a:pathLst>
            </a:custGeom>
            <a:solidFill>
              <a:srgbClr val="ACDAD4"/>
            </a:solidFill>
            <a:ln w="390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02" name="フリーフォーム: 図形 201">
              <a:extLst>
                <a:ext uri="{FF2B5EF4-FFF2-40B4-BE49-F238E27FC236}">
                  <a16:creationId xmlns:a16="http://schemas.microsoft.com/office/drawing/2014/main" id="{63B5E5E1-0D95-4144-8091-E2D610C0D2C3}"/>
                </a:ext>
              </a:extLst>
            </p:cNvPr>
            <p:cNvSpPr/>
            <p:nvPr/>
          </p:nvSpPr>
          <p:spPr>
            <a:xfrm rot="5400000">
              <a:off x="5253464" y="-4882983"/>
              <a:ext cx="3132362" cy="2946843"/>
            </a:xfrm>
            <a:custGeom>
              <a:avLst/>
              <a:gdLst>
                <a:gd name="connsiteX0" fmla="*/ 3132363 w 3132362"/>
                <a:gd name="connsiteY0" fmla="*/ 1439297 h 2946843"/>
                <a:gd name="connsiteX1" fmla="*/ 2945150 w 3132362"/>
                <a:gd name="connsiteY1" fmla="*/ 1111674 h 2946843"/>
                <a:gd name="connsiteX2" fmla="*/ 2917849 w 3132362"/>
                <a:gd name="connsiteY2" fmla="*/ 1010268 h 2946843"/>
                <a:gd name="connsiteX3" fmla="*/ 2917849 w 3132362"/>
                <a:gd name="connsiteY3" fmla="*/ 1006368 h 2946843"/>
                <a:gd name="connsiteX4" fmla="*/ 1868679 w 3132362"/>
                <a:gd name="connsiteY4" fmla="*/ 100 h 2946843"/>
                <a:gd name="connsiteX5" fmla="*/ 862413 w 3132362"/>
                <a:gd name="connsiteY5" fmla="*/ 904961 h 2946843"/>
                <a:gd name="connsiteX6" fmla="*/ 550392 w 3132362"/>
                <a:gd name="connsiteY6" fmla="*/ 655344 h 2946843"/>
                <a:gd name="connsiteX7" fmla="*/ 199369 w 3132362"/>
                <a:gd name="connsiteY7" fmla="*/ 694347 h 2946843"/>
                <a:gd name="connsiteX8" fmla="*/ 55059 w 3132362"/>
                <a:gd name="connsiteY8" fmla="*/ 869859 h 2946843"/>
                <a:gd name="connsiteX9" fmla="*/ 94062 w 3132362"/>
                <a:gd name="connsiteY9" fmla="*/ 1220882 h 2946843"/>
                <a:gd name="connsiteX10" fmla="*/ 1217336 w 3132362"/>
                <a:gd name="connsiteY10" fmla="*/ 2125741 h 2946843"/>
                <a:gd name="connsiteX11" fmla="*/ 1556659 w 3132362"/>
                <a:gd name="connsiteY11" fmla="*/ 2273950 h 2946843"/>
                <a:gd name="connsiteX12" fmla="*/ 1615162 w 3132362"/>
                <a:gd name="connsiteY12" fmla="*/ 2281751 h 2946843"/>
                <a:gd name="connsiteX13" fmla="*/ 1837477 w 3132362"/>
                <a:gd name="connsiteY13" fmla="*/ 2379258 h 2946843"/>
                <a:gd name="connsiteX14" fmla="*/ 2488820 w 3132362"/>
                <a:gd name="connsiteY14" fmla="*/ 2909695 h 2946843"/>
                <a:gd name="connsiteX15" fmla="*/ 2734537 w 3132362"/>
                <a:gd name="connsiteY15" fmla="*/ 2882392 h 2946843"/>
                <a:gd name="connsiteX16" fmla="*/ 2707235 w 3132362"/>
                <a:gd name="connsiteY16" fmla="*/ 2636676 h 2946843"/>
                <a:gd name="connsiteX17" fmla="*/ 2375713 w 3132362"/>
                <a:gd name="connsiteY17" fmla="*/ 2367558 h 2946843"/>
                <a:gd name="connsiteX18" fmla="*/ 2297708 w 3132362"/>
                <a:gd name="connsiteY18" fmla="*/ 2203746 h 2946843"/>
                <a:gd name="connsiteX19" fmla="*/ 2297708 w 3132362"/>
                <a:gd name="connsiteY19" fmla="*/ 2137441 h 2946843"/>
                <a:gd name="connsiteX20" fmla="*/ 2313309 w 3132362"/>
                <a:gd name="connsiteY20" fmla="*/ 2090640 h 2946843"/>
                <a:gd name="connsiteX21" fmla="*/ 2371813 w 3132362"/>
                <a:gd name="connsiteY21" fmla="*/ 2063338 h 2946843"/>
                <a:gd name="connsiteX22" fmla="*/ 2371813 w 3132362"/>
                <a:gd name="connsiteY22" fmla="*/ 2063338 h 2946843"/>
                <a:gd name="connsiteX23" fmla="*/ 2508322 w 3132362"/>
                <a:gd name="connsiteY23" fmla="*/ 2043837 h 2946843"/>
                <a:gd name="connsiteX24" fmla="*/ 2910048 w 3132362"/>
                <a:gd name="connsiteY24" fmla="*/ 1521201 h 2946843"/>
                <a:gd name="connsiteX25" fmla="*/ 2910048 w 3132362"/>
                <a:gd name="connsiteY25" fmla="*/ 1505600 h 2946843"/>
                <a:gd name="connsiteX26" fmla="*/ 2910048 w 3132362"/>
                <a:gd name="connsiteY26" fmla="*/ 1466598 h 2946843"/>
                <a:gd name="connsiteX27" fmla="*/ 2913948 w 3132362"/>
                <a:gd name="connsiteY27" fmla="*/ 1462697 h 2946843"/>
                <a:gd name="connsiteX28" fmla="*/ 3108961 w 3132362"/>
                <a:gd name="connsiteY28" fmla="*/ 1462697 h 2946843"/>
                <a:gd name="connsiteX29" fmla="*/ 3124562 w 3132362"/>
                <a:gd name="connsiteY29" fmla="*/ 1454897 h 2946843"/>
                <a:gd name="connsiteX30" fmla="*/ 3132363 w 3132362"/>
                <a:gd name="connsiteY30" fmla="*/ 1439297 h 2946843"/>
                <a:gd name="connsiteX31" fmla="*/ 2910048 w 3132362"/>
                <a:gd name="connsiteY31" fmla="*/ 1010268 h 2946843"/>
                <a:gd name="connsiteX32" fmla="*/ 2910048 w 3132362"/>
                <a:gd name="connsiteY32" fmla="*/ 1010268 h 2946843"/>
                <a:gd name="connsiteX33" fmla="*/ 2910048 w 3132362"/>
                <a:gd name="connsiteY33" fmla="*/ 1010268 h 2946843"/>
                <a:gd name="connsiteX34" fmla="*/ 2910048 w 3132362"/>
                <a:gd name="connsiteY34" fmla="*/ 1010268 h 2946843"/>
                <a:gd name="connsiteX35" fmla="*/ 257873 w 3132362"/>
                <a:gd name="connsiteY35" fmla="*/ 1205281 h 2946843"/>
                <a:gd name="connsiteX36" fmla="*/ 168167 w 3132362"/>
                <a:gd name="connsiteY36" fmla="*/ 1135076 h 2946843"/>
                <a:gd name="connsiteX37" fmla="*/ 148665 w 3132362"/>
                <a:gd name="connsiteY37" fmla="*/ 940063 h 2946843"/>
                <a:gd name="connsiteX38" fmla="*/ 292975 w 3132362"/>
                <a:gd name="connsiteY38" fmla="*/ 764551 h 2946843"/>
                <a:gd name="connsiteX39" fmla="*/ 487988 w 3132362"/>
                <a:gd name="connsiteY39" fmla="*/ 745050 h 2946843"/>
                <a:gd name="connsiteX40" fmla="*/ 577694 w 3132362"/>
                <a:gd name="connsiteY40" fmla="*/ 815255 h 2946843"/>
                <a:gd name="connsiteX41" fmla="*/ 581594 w 3132362"/>
                <a:gd name="connsiteY41" fmla="*/ 846457 h 2946843"/>
                <a:gd name="connsiteX42" fmla="*/ 292975 w 3132362"/>
                <a:gd name="connsiteY42" fmla="*/ 1205281 h 2946843"/>
                <a:gd name="connsiteX43" fmla="*/ 257873 w 3132362"/>
                <a:gd name="connsiteY43" fmla="*/ 1205281 h 2946843"/>
                <a:gd name="connsiteX44" fmla="*/ 2445918 w 3132362"/>
                <a:gd name="connsiteY44" fmla="*/ 2605472 h 2946843"/>
                <a:gd name="connsiteX45" fmla="*/ 2403015 w 3132362"/>
                <a:gd name="connsiteY45" fmla="*/ 2656178 h 2946843"/>
                <a:gd name="connsiteX46" fmla="*/ 2360112 w 3132362"/>
                <a:gd name="connsiteY46" fmla="*/ 2660077 h 2946843"/>
                <a:gd name="connsiteX47" fmla="*/ 1907682 w 3132362"/>
                <a:gd name="connsiteY47" fmla="*/ 2293452 h 2946843"/>
                <a:gd name="connsiteX48" fmla="*/ 1634664 w 3132362"/>
                <a:gd name="connsiteY48" fmla="*/ 2172545 h 2946843"/>
                <a:gd name="connsiteX49" fmla="*/ 1576160 w 3132362"/>
                <a:gd name="connsiteY49" fmla="*/ 2164744 h 2946843"/>
                <a:gd name="connsiteX50" fmla="*/ 1287541 w 3132362"/>
                <a:gd name="connsiteY50" fmla="*/ 2039935 h 2946843"/>
                <a:gd name="connsiteX51" fmla="*/ 374880 w 3132362"/>
                <a:gd name="connsiteY51" fmla="*/ 1306687 h 2946843"/>
                <a:gd name="connsiteX52" fmla="*/ 370980 w 3132362"/>
                <a:gd name="connsiteY52" fmla="*/ 1275485 h 2946843"/>
                <a:gd name="connsiteX53" fmla="*/ 659599 w 3132362"/>
                <a:gd name="connsiteY53" fmla="*/ 916661 h 2946843"/>
                <a:gd name="connsiteX54" fmla="*/ 690801 w 3132362"/>
                <a:gd name="connsiteY54" fmla="*/ 912762 h 2946843"/>
                <a:gd name="connsiteX55" fmla="*/ 854612 w 3132362"/>
                <a:gd name="connsiteY55" fmla="*/ 1045370 h 2946843"/>
                <a:gd name="connsiteX56" fmla="*/ 854612 w 3132362"/>
                <a:gd name="connsiteY56" fmla="*/ 1049271 h 2946843"/>
                <a:gd name="connsiteX57" fmla="*/ 870213 w 3132362"/>
                <a:gd name="connsiteY57" fmla="*/ 1060971 h 2946843"/>
                <a:gd name="connsiteX58" fmla="*/ 1607362 w 3132362"/>
                <a:gd name="connsiteY58" fmla="*/ 1646010 h 2946843"/>
                <a:gd name="connsiteX59" fmla="*/ 1790674 w 3132362"/>
                <a:gd name="connsiteY59" fmla="*/ 1899527 h 2946843"/>
                <a:gd name="connsiteX60" fmla="*/ 1810175 w 3132362"/>
                <a:gd name="connsiteY60" fmla="*/ 1954130 h 2946843"/>
                <a:gd name="connsiteX61" fmla="*/ 1985687 w 3132362"/>
                <a:gd name="connsiteY61" fmla="*/ 2195945 h 2946843"/>
                <a:gd name="connsiteX62" fmla="*/ 2438117 w 3132362"/>
                <a:gd name="connsiteY62" fmla="*/ 2562571 h 2946843"/>
                <a:gd name="connsiteX63" fmla="*/ 2445918 w 3132362"/>
                <a:gd name="connsiteY63" fmla="*/ 2605472 h 2946843"/>
                <a:gd name="connsiteX64" fmla="*/ 2847644 w 3132362"/>
                <a:gd name="connsiteY64" fmla="*/ 1365191 h 2946843"/>
                <a:gd name="connsiteX65" fmla="*/ 2816442 w 3132362"/>
                <a:gd name="connsiteY65" fmla="*/ 1396393 h 2946843"/>
                <a:gd name="connsiteX66" fmla="*/ 2816442 w 3132362"/>
                <a:gd name="connsiteY66" fmla="*/ 1509501 h 2946843"/>
                <a:gd name="connsiteX67" fmla="*/ 2816442 w 3132362"/>
                <a:gd name="connsiteY67" fmla="*/ 1521201 h 2946843"/>
                <a:gd name="connsiteX68" fmla="*/ 2375713 w 3132362"/>
                <a:gd name="connsiteY68" fmla="*/ 1961931 h 2946843"/>
                <a:gd name="connsiteX69" fmla="*/ 2235304 w 3132362"/>
                <a:gd name="connsiteY69" fmla="*/ 2036036 h 2946843"/>
                <a:gd name="connsiteX70" fmla="*/ 2204101 w 3132362"/>
                <a:gd name="connsiteY70" fmla="*/ 2133542 h 2946843"/>
                <a:gd name="connsiteX71" fmla="*/ 2204101 w 3132362"/>
                <a:gd name="connsiteY71" fmla="*/ 2180346 h 2946843"/>
                <a:gd name="connsiteX72" fmla="*/ 2172899 w 3132362"/>
                <a:gd name="connsiteY72" fmla="*/ 2195945 h 2946843"/>
                <a:gd name="connsiteX73" fmla="*/ 2063692 w 3132362"/>
                <a:gd name="connsiteY73" fmla="*/ 2106240 h 2946843"/>
                <a:gd name="connsiteX74" fmla="*/ 1919383 w 3132362"/>
                <a:gd name="connsiteY74" fmla="*/ 1911227 h 2946843"/>
                <a:gd name="connsiteX75" fmla="*/ 1899881 w 3132362"/>
                <a:gd name="connsiteY75" fmla="*/ 1856623 h 2946843"/>
                <a:gd name="connsiteX76" fmla="*/ 1681467 w 3132362"/>
                <a:gd name="connsiteY76" fmla="*/ 1556304 h 2946843"/>
                <a:gd name="connsiteX77" fmla="*/ 963819 w 3132362"/>
                <a:gd name="connsiteY77" fmla="*/ 979065 h 2946843"/>
                <a:gd name="connsiteX78" fmla="*/ 1872579 w 3132362"/>
                <a:gd name="connsiteY78" fmla="*/ 101507 h 2946843"/>
                <a:gd name="connsiteX79" fmla="*/ 2824242 w 3132362"/>
                <a:gd name="connsiteY79" fmla="*/ 1010268 h 2946843"/>
                <a:gd name="connsiteX80" fmla="*/ 2824242 w 3132362"/>
                <a:gd name="connsiteY80" fmla="*/ 1014167 h 2946843"/>
                <a:gd name="connsiteX81" fmla="*/ 2824242 w 3132362"/>
                <a:gd name="connsiteY81" fmla="*/ 1014167 h 2946843"/>
                <a:gd name="connsiteX82" fmla="*/ 2824242 w 3132362"/>
                <a:gd name="connsiteY82" fmla="*/ 1029769 h 2946843"/>
                <a:gd name="connsiteX83" fmla="*/ 2824242 w 3132362"/>
                <a:gd name="connsiteY83" fmla="*/ 1053170 h 2946843"/>
                <a:gd name="connsiteX84" fmla="*/ 2824242 w 3132362"/>
                <a:gd name="connsiteY84" fmla="*/ 1053170 h 2946843"/>
                <a:gd name="connsiteX85" fmla="*/ 2839843 w 3132362"/>
                <a:gd name="connsiteY85" fmla="*/ 1115574 h 2946843"/>
                <a:gd name="connsiteX86" fmla="*/ 2980253 w 3132362"/>
                <a:gd name="connsiteY86" fmla="*/ 1357391 h 2946843"/>
                <a:gd name="connsiteX87" fmla="*/ 2847644 w 3132362"/>
                <a:gd name="connsiteY87" fmla="*/ 1357391 h 2946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</a:cxnLst>
              <a:rect l="l" t="t" r="r" b="b"/>
              <a:pathLst>
                <a:path w="3132362" h="2946843">
                  <a:moveTo>
                    <a:pt x="3132363" y="1439297"/>
                  </a:moveTo>
                  <a:lnTo>
                    <a:pt x="2945150" y="1111674"/>
                  </a:lnTo>
                  <a:cubicBezTo>
                    <a:pt x="2933450" y="1092173"/>
                    <a:pt x="2917849" y="1057071"/>
                    <a:pt x="2917849" y="1010268"/>
                  </a:cubicBezTo>
                  <a:lnTo>
                    <a:pt x="2917849" y="1006368"/>
                  </a:lnTo>
                  <a:cubicBezTo>
                    <a:pt x="2906148" y="440830"/>
                    <a:pt x="2434217" y="-7700"/>
                    <a:pt x="1868679" y="100"/>
                  </a:cubicBezTo>
                  <a:cubicBezTo>
                    <a:pt x="1349945" y="11802"/>
                    <a:pt x="928717" y="405728"/>
                    <a:pt x="862413" y="904961"/>
                  </a:cubicBezTo>
                  <a:lnTo>
                    <a:pt x="550392" y="655344"/>
                  </a:lnTo>
                  <a:cubicBezTo>
                    <a:pt x="445085" y="569538"/>
                    <a:pt x="285174" y="585139"/>
                    <a:pt x="199369" y="694347"/>
                  </a:cubicBezTo>
                  <a:lnTo>
                    <a:pt x="55059" y="869859"/>
                  </a:lnTo>
                  <a:cubicBezTo>
                    <a:pt x="-30746" y="975165"/>
                    <a:pt x="-15145" y="1135076"/>
                    <a:pt x="94062" y="1220882"/>
                  </a:cubicBezTo>
                  <a:lnTo>
                    <a:pt x="1217336" y="2125741"/>
                  </a:lnTo>
                  <a:cubicBezTo>
                    <a:pt x="1314843" y="2203746"/>
                    <a:pt x="1431850" y="2254449"/>
                    <a:pt x="1556659" y="2273950"/>
                  </a:cubicBezTo>
                  <a:lnTo>
                    <a:pt x="1615162" y="2281751"/>
                  </a:lnTo>
                  <a:cubicBezTo>
                    <a:pt x="1697068" y="2293452"/>
                    <a:pt x="1771173" y="2328555"/>
                    <a:pt x="1837477" y="2379258"/>
                  </a:cubicBezTo>
                  <a:lnTo>
                    <a:pt x="2488820" y="2909695"/>
                  </a:lnTo>
                  <a:cubicBezTo>
                    <a:pt x="2562925" y="2968198"/>
                    <a:pt x="2676033" y="2956496"/>
                    <a:pt x="2734537" y="2882392"/>
                  </a:cubicBezTo>
                  <a:cubicBezTo>
                    <a:pt x="2793041" y="2808286"/>
                    <a:pt x="2781340" y="2695180"/>
                    <a:pt x="2707235" y="2636676"/>
                  </a:cubicBezTo>
                  <a:lnTo>
                    <a:pt x="2375713" y="2367558"/>
                  </a:lnTo>
                  <a:cubicBezTo>
                    <a:pt x="2325010" y="2328555"/>
                    <a:pt x="2297708" y="2266152"/>
                    <a:pt x="2297708" y="2203746"/>
                  </a:cubicBezTo>
                  <a:lnTo>
                    <a:pt x="2297708" y="2137441"/>
                  </a:lnTo>
                  <a:cubicBezTo>
                    <a:pt x="2297708" y="2121842"/>
                    <a:pt x="2301608" y="2102341"/>
                    <a:pt x="2313309" y="2090640"/>
                  </a:cubicBezTo>
                  <a:cubicBezTo>
                    <a:pt x="2328910" y="2071139"/>
                    <a:pt x="2348411" y="2063338"/>
                    <a:pt x="2371813" y="2063338"/>
                  </a:cubicBezTo>
                  <a:cubicBezTo>
                    <a:pt x="2371813" y="2063338"/>
                    <a:pt x="2371813" y="2063338"/>
                    <a:pt x="2371813" y="2063338"/>
                  </a:cubicBezTo>
                  <a:cubicBezTo>
                    <a:pt x="2418616" y="2063338"/>
                    <a:pt x="2465419" y="2055537"/>
                    <a:pt x="2508322" y="2043837"/>
                  </a:cubicBezTo>
                  <a:cubicBezTo>
                    <a:pt x="2746237" y="1981432"/>
                    <a:pt x="2910048" y="1766918"/>
                    <a:pt x="2910048" y="1521201"/>
                  </a:cubicBezTo>
                  <a:cubicBezTo>
                    <a:pt x="2910048" y="1517302"/>
                    <a:pt x="2910048" y="1509501"/>
                    <a:pt x="2910048" y="1505600"/>
                  </a:cubicBezTo>
                  <a:lnTo>
                    <a:pt x="2910048" y="1466598"/>
                  </a:lnTo>
                  <a:cubicBezTo>
                    <a:pt x="2910048" y="1466598"/>
                    <a:pt x="2910048" y="1462697"/>
                    <a:pt x="2913948" y="1462697"/>
                  </a:cubicBezTo>
                  <a:lnTo>
                    <a:pt x="3108961" y="1462697"/>
                  </a:lnTo>
                  <a:cubicBezTo>
                    <a:pt x="3116762" y="1462697"/>
                    <a:pt x="3120662" y="1458798"/>
                    <a:pt x="3124562" y="1454897"/>
                  </a:cubicBezTo>
                  <a:cubicBezTo>
                    <a:pt x="3132363" y="1450997"/>
                    <a:pt x="3132363" y="1443196"/>
                    <a:pt x="3132363" y="1439297"/>
                  </a:cubicBezTo>
                  <a:close/>
                  <a:moveTo>
                    <a:pt x="2910048" y="1010268"/>
                  </a:moveTo>
                  <a:lnTo>
                    <a:pt x="2910048" y="1010268"/>
                  </a:lnTo>
                  <a:lnTo>
                    <a:pt x="2910048" y="1010268"/>
                  </a:lnTo>
                  <a:lnTo>
                    <a:pt x="2910048" y="1010268"/>
                  </a:lnTo>
                  <a:close/>
                  <a:moveTo>
                    <a:pt x="257873" y="1205281"/>
                  </a:moveTo>
                  <a:lnTo>
                    <a:pt x="168167" y="1135076"/>
                  </a:lnTo>
                  <a:cubicBezTo>
                    <a:pt x="109663" y="1088273"/>
                    <a:pt x="97962" y="1002467"/>
                    <a:pt x="148665" y="940063"/>
                  </a:cubicBezTo>
                  <a:lnTo>
                    <a:pt x="292975" y="764551"/>
                  </a:lnTo>
                  <a:cubicBezTo>
                    <a:pt x="339778" y="706047"/>
                    <a:pt x="425584" y="694347"/>
                    <a:pt x="487988" y="745050"/>
                  </a:cubicBezTo>
                  <a:lnTo>
                    <a:pt x="577694" y="815255"/>
                  </a:lnTo>
                  <a:cubicBezTo>
                    <a:pt x="585494" y="823055"/>
                    <a:pt x="589395" y="838656"/>
                    <a:pt x="581594" y="846457"/>
                  </a:cubicBezTo>
                  <a:lnTo>
                    <a:pt x="292975" y="1205281"/>
                  </a:lnTo>
                  <a:cubicBezTo>
                    <a:pt x="281274" y="1209180"/>
                    <a:pt x="265673" y="1213081"/>
                    <a:pt x="257873" y="1205281"/>
                  </a:cubicBezTo>
                  <a:close/>
                  <a:moveTo>
                    <a:pt x="2445918" y="2605472"/>
                  </a:moveTo>
                  <a:lnTo>
                    <a:pt x="2403015" y="2656178"/>
                  </a:lnTo>
                  <a:cubicBezTo>
                    <a:pt x="2391314" y="2667878"/>
                    <a:pt x="2371813" y="2671777"/>
                    <a:pt x="2360112" y="2660077"/>
                  </a:cubicBezTo>
                  <a:lnTo>
                    <a:pt x="1907682" y="2293452"/>
                  </a:lnTo>
                  <a:cubicBezTo>
                    <a:pt x="1829677" y="2231049"/>
                    <a:pt x="1732170" y="2188147"/>
                    <a:pt x="1634664" y="2172545"/>
                  </a:cubicBezTo>
                  <a:lnTo>
                    <a:pt x="1576160" y="2164744"/>
                  </a:lnTo>
                  <a:cubicBezTo>
                    <a:pt x="1470853" y="2149144"/>
                    <a:pt x="1373347" y="2106240"/>
                    <a:pt x="1287541" y="2039935"/>
                  </a:cubicBezTo>
                  <a:lnTo>
                    <a:pt x="374880" y="1306687"/>
                  </a:lnTo>
                  <a:cubicBezTo>
                    <a:pt x="367080" y="1298887"/>
                    <a:pt x="363180" y="1283286"/>
                    <a:pt x="370980" y="1275485"/>
                  </a:cubicBezTo>
                  <a:lnTo>
                    <a:pt x="659599" y="916661"/>
                  </a:lnTo>
                  <a:cubicBezTo>
                    <a:pt x="667400" y="908861"/>
                    <a:pt x="683001" y="904961"/>
                    <a:pt x="690801" y="912762"/>
                  </a:cubicBezTo>
                  <a:lnTo>
                    <a:pt x="854612" y="1045370"/>
                  </a:lnTo>
                  <a:cubicBezTo>
                    <a:pt x="854612" y="1045370"/>
                    <a:pt x="854612" y="1045370"/>
                    <a:pt x="854612" y="1049271"/>
                  </a:cubicBezTo>
                  <a:lnTo>
                    <a:pt x="870213" y="1060971"/>
                  </a:lnTo>
                  <a:lnTo>
                    <a:pt x="1607362" y="1646010"/>
                  </a:lnTo>
                  <a:cubicBezTo>
                    <a:pt x="1689267" y="1712315"/>
                    <a:pt x="1755572" y="1798120"/>
                    <a:pt x="1790674" y="1899527"/>
                  </a:cubicBezTo>
                  <a:lnTo>
                    <a:pt x="1810175" y="1954130"/>
                  </a:lnTo>
                  <a:cubicBezTo>
                    <a:pt x="1845278" y="2047736"/>
                    <a:pt x="1907682" y="2133542"/>
                    <a:pt x="1985687" y="2195945"/>
                  </a:cubicBezTo>
                  <a:lnTo>
                    <a:pt x="2438117" y="2562571"/>
                  </a:lnTo>
                  <a:cubicBezTo>
                    <a:pt x="2457618" y="2574271"/>
                    <a:pt x="2457618" y="2593772"/>
                    <a:pt x="2445918" y="2605472"/>
                  </a:cubicBezTo>
                  <a:close/>
                  <a:moveTo>
                    <a:pt x="2847644" y="1365191"/>
                  </a:moveTo>
                  <a:cubicBezTo>
                    <a:pt x="2828143" y="1365191"/>
                    <a:pt x="2816442" y="1380793"/>
                    <a:pt x="2816442" y="1396393"/>
                  </a:cubicBezTo>
                  <a:lnTo>
                    <a:pt x="2816442" y="1509501"/>
                  </a:lnTo>
                  <a:cubicBezTo>
                    <a:pt x="2816442" y="1513401"/>
                    <a:pt x="2816442" y="1517302"/>
                    <a:pt x="2816442" y="1521201"/>
                  </a:cubicBezTo>
                  <a:cubicBezTo>
                    <a:pt x="2816442" y="1763018"/>
                    <a:pt x="2617529" y="1961931"/>
                    <a:pt x="2375713" y="1961931"/>
                  </a:cubicBezTo>
                  <a:cubicBezTo>
                    <a:pt x="2321109" y="1961931"/>
                    <a:pt x="2266506" y="1989232"/>
                    <a:pt x="2235304" y="2036036"/>
                  </a:cubicBezTo>
                  <a:cubicBezTo>
                    <a:pt x="2215802" y="2063338"/>
                    <a:pt x="2204101" y="2098439"/>
                    <a:pt x="2204101" y="2133542"/>
                  </a:cubicBezTo>
                  <a:lnTo>
                    <a:pt x="2204101" y="2180346"/>
                  </a:lnTo>
                  <a:cubicBezTo>
                    <a:pt x="2204101" y="2195945"/>
                    <a:pt x="2184600" y="2207648"/>
                    <a:pt x="2172899" y="2195945"/>
                  </a:cubicBezTo>
                  <a:lnTo>
                    <a:pt x="2063692" y="2106240"/>
                  </a:lnTo>
                  <a:cubicBezTo>
                    <a:pt x="2001288" y="2055537"/>
                    <a:pt x="1950585" y="1985333"/>
                    <a:pt x="1919383" y="1911227"/>
                  </a:cubicBezTo>
                  <a:lnTo>
                    <a:pt x="1899881" y="1856623"/>
                  </a:lnTo>
                  <a:cubicBezTo>
                    <a:pt x="1853078" y="1739616"/>
                    <a:pt x="1778973" y="1634309"/>
                    <a:pt x="1681467" y="1556304"/>
                  </a:cubicBezTo>
                  <a:lnTo>
                    <a:pt x="963819" y="979065"/>
                  </a:lnTo>
                  <a:cubicBezTo>
                    <a:pt x="991121" y="495434"/>
                    <a:pt x="1385047" y="113209"/>
                    <a:pt x="1872579" y="101507"/>
                  </a:cubicBezTo>
                  <a:cubicBezTo>
                    <a:pt x="2387414" y="89807"/>
                    <a:pt x="2812542" y="499334"/>
                    <a:pt x="2824242" y="1010268"/>
                  </a:cubicBezTo>
                  <a:cubicBezTo>
                    <a:pt x="2824242" y="1010268"/>
                    <a:pt x="2824242" y="1010268"/>
                    <a:pt x="2824242" y="1014167"/>
                  </a:cubicBezTo>
                  <a:lnTo>
                    <a:pt x="2824242" y="1014167"/>
                  </a:lnTo>
                  <a:cubicBezTo>
                    <a:pt x="2824242" y="1018068"/>
                    <a:pt x="2824242" y="1025869"/>
                    <a:pt x="2824242" y="1029769"/>
                  </a:cubicBezTo>
                  <a:cubicBezTo>
                    <a:pt x="2824242" y="1037569"/>
                    <a:pt x="2824242" y="1045370"/>
                    <a:pt x="2824242" y="1053170"/>
                  </a:cubicBezTo>
                  <a:lnTo>
                    <a:pt x="2824242" y="1053170"/>
                  </a:lnTo>
                  <a:cubicBezTo>
                    <a:pt x="2824242" y="1076572"/>
                    <a:pt x="2828143" y="1096073"/>
                    <a:pt x="2839843" y="1115574"/>
                  </a:cubicBezTo>
                  <a:lnTo>
                    <a:pt x="2980253" y="1357391"/>
                  </a:lnTo>
                  <a:lnTo>
                    <a:pt x="2847644" y="1357391"/>
                  </a:lnTo>
                  <a:close/>
                </a:path>
              </a:pathLst>
            </a:custGeom>
            <a:solidFill>
              <a:srgbClr val="46B29C"/>
            </a:solidFill>
            <a:ln w="39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</p:grpSp>
      <p:grpSp>
        <p:nvGrpSpPr>
          <p:cNvPr id="215" name="グループ化 214">
            <a:extLst>
              <a:ext uri="{FF2B5EF4-FFF2-40B4-BE49-F238E27FC236}">
                <a16:creationId xmlns:a16="http://schemas.microsoft.com/office/drawing/2014/main" id="{1A584C91-ABFB-488E-A342-42591BDB60E8}"/>
              </a:ext>
            </a:extLst>
          </p:cNvPr>
          <p:cNvGrpSpPr/>
          <p:nvPr/>
        </p:nvGrpSpPr>
        <p:grpSpPr>
          <a:xfrm rot="16200000">
            <a:off x="20866775" y="1384121"/>
            <a:ext cx="1754327" cy="4273358"/>
            <a:chOff x="15161320" y="-5334110"/>
            <a:chExt cx="1521101" cy="3705244"/>
          </a:xfrm>
        </p:grpSpPr>
        <p:sp>
          <p:nvSpPr>
            <p:cNvPr id="203" name="フリーフォーム: 図形 202">
              <a:extLst>
                <a:ext uri="{FF2B5EF4-FFF2-40B4-BE49-F238E27FC236}">
                  <a16:creationId xmlns:a16="http://schemas.microsoft.com/office/drawing/2014/main" id="{EB287BDC-1EC8-49AD-847E-900BB39BA6C3}"/>
                </a:ext>
              </a:extLst>
            </p:cNvPr>
            <p:cNvSpPr/>
            <p:nvPr/>
          </p:nvSpPr>
          <p:spPr>
            <a:xfrm rot="5400000">
              <a:off x="15570849" y="-5689034"/>
              <a:ext cx="709846" cy="1419693"/>
            </a:xfrm>
            <a:custGeom>
              <a:avLst/>
              <a:gdLst>
                <a:gd name="connsiteX0" fmla="*/ 709847 w 709846"/>
                <a:gd name="connsiteY0" fmla="*/ 70205 h 1419693"/>
                <a:gd name="connsiteX1" fmla="*/ 709847 w 709846"/>
                <a:gd name="connsiteY1" fmla="*/ 0 h 1419693"/>
                <a:gd name="connsiteX2" fmla="*/ 0 w 709846"/>
                <a:gd name="connsiteY2" fmla="*/ 709848 h 1419693"/>
                <a:gd name="connsiteX3" fmla="*/ 709847 w 709846"/>
                <a:gd name="connsiteY3" fmla="*/ 1419694 h 1419693"/>
                <a:gd name="connsiteX4" fmla="*/ 709847 w 709846"/>
                <a:gd name="connsiteY4" fmla="*/ 1349490 h 1419693"/>
                <a:gd name="connsiteX5" fmla="*/ 70205 w 709846"/>
                <a:gd name="connsiteY5" fmla="*/ 709848 h 1419693"/>
                <a:gd name="connsiteX6" fmla="*/ 709847 w 709846"/>
                <a:gd name="connsiteY6" fmla="*/ 70205 h 1419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09846" h="1419693">
                  <a:moveTo>
                    <a:pt x="709847" y="70205"/>
                  </a:moveTo>
                  <a:lnTo>
                    <a:pt x="709847" y="0"/>
                  </a:lnTo>
                  <a:cubicBezTo>
                    <a:pt x="319821" y="0"/>
                    <a:pt x="0" y="315921"/>
                    <a:pt x="0" y="709848"/>
                  </a:cubicBezTo>
                  <a:cubicBezTo>
                    <a:pt x="0" y="1099873"/>
                    <a:pt x="315921" y="1419694"/>
                    <a:pt x="709847" y="1419694"/>
                  </a:cubicBezTo>
                  <a:lnTo>
                    <a:pt x="709847" y="1349490"/>
                  </a:lnTo>
                  <a:cubicBezTo>
                    <a:pt x="358824" y="1349490"/>
                    <a:pt x="70205" y="1060871"/>
                    <a:pt x="70205" y="709848"/>
                  </a:cubicBezTo>
                  <a:cubicBezTo>
                    <a:pt x="70205" y="358824"/>
                    <a:pt x="354923" y="70205"/>
                    <a:pt x="709847" y="70205"/>
                  </a:cubicBezTo>
                  <a:close/>
                </a:path>
              </a:pathLst>
            </a:custGeom>
            <a:solidFill>
              <a:srgbClr val="46B29C"/>
            </a:solidFill>
            <a:ln w="39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04" name="フリーフォーム: 図形 203">
              <a:extLst>
                <a:ext uri="{FF2B5EF4-FFF2-40B4-BE49-F238E27FC236}">
                  <a16:creationId xmlns:a16="http://schemas.microsoft.com/office/drawing/2014/main" id="{5053129F-9D92-4B33-AE6C-B243FF1CEBC4}"/>
                </a:ext>
              </a:extLst>
            </p:cNvPr>
            <p:cNvSpPr/>
            <p:nvPr/>
          </p:nvSpPr>
          <p:spPr>
            <a:xfrm rot="5400000">
              <a:off x="16561514" y="-4620364"/>
              <a:ext cx="78005" cy="70204"/>
            </a:xfrm>
            <a:custGeom>
              <a:avLst/>
              <a:gdLst>
                <a:gd name="connsiteX0" fmla="*/ 0 w 78005"/>
                <a:gd name="connsiteY0" fmla="*/ 0 h 70204"/>
                <a:gd name="connsiteX1" fmla="*/ 78005 w 78005"/>
                <a:gd name="connsiteY1" fmla="*/ 0 h 70204"/>
                <a:gd name="connsiteX2" fmla="*/ 78005 w 78005"/>
                <a:gd name="connsiteY2" fmla="*/ 70205 h 70204"/>
                <a:gd name="connsiteX3" fmla="*/ 0 w 78005"/>
                <a:gd name="connsiteY3" fmla="*/ 70205 h 70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005" h="70204">
                  <a:moveTo>
                    <a:pt x="0" y="0"/>
                  </a:moveTo>
                  <a:lnTo>
                    <a:pt x="78005" y="0"/>
                  </a:lnTo>
                  <a:lnTo>
                    <a:pt x="78005" y="70205"/>
                  </a:lnTo>
                  <a:lnTo>
                    <a:pt x="0" y="70205"/>
                  </a:lnTo>
                  <a:close/>
                </a:path>
              </a:pathLst>
            </a:custGeom>
            <a:solidFill>
              <a:srgbClr val="5EBFB6"/>
            </a:solidFill>
            <a:ln w="39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05" name="フリーフォーム: 図形 204">
              <a:extLst>
                <a:ext uri="{FF2B5EF4-FFF2-40B4-BE49-F238E27FC236}">
                  <a16:creationId xmlns:a16="http://schemas.microsoft.com/office/drawing/2014/main" id="{476C92C1-EE13-4EF1-A33C-0D5AB592F100}"/>
                </a:ext>
              </a:extLst>
            </p:cNvPr>
            <p:cNvSpPr/>
            <p:nvPr/>
          </p:nvSpPr>
          <p:spPr>
            <a:xfrm rot="5400000">
              <a:off x="15212024" y="-4620364"/>
              <a:ext cx="78005" cy="70204"/>
            </a:xfrm>
            <a:custGeom>
              <a:avLst/>
              <a:gdLst>
                <a:gd name="connsiteX0" fmla="*/ 0 w 78005"/>
                <a:gd name="connsiteY0" fmla="*/ 0 h 70204"/>
                <a:gd name="connsiteX1" fmla="*/ 78005 w 78005"/>
                <a:gd name="connsiteY1" fmla="*/ 0 h 70204"/>
                <a:gd name="connsiteX2" fmla="*/ 78005 w 78005"/>
                <a:gd name="connsiteY2" fmla="*/ 70204 h 70204"/>
                <a:gd name="connsiteX3" fmla="*/ 0 w 78005"/>
                <a:gd name="connsiteY3" fmla="*/ 70204 h 70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005" h="70204">
                  <a:moveTo>
                    <a:pt x="0" y="0"/>
                  </a:moveTo>
                  <a:lnTo>
                    <a:pt x="78005" y="0"/>
                  </a:lnTo>
                  <a:lnTo>
                    <a:pt x="78005" y="70204"/>
                  </a:lnTo>
                  <a:lnTo>
                    <a:pt x="0" y="70204"/>
                  </a:lnTo>
                  <a:close/>
                </a:path>
              </a:pathLst>
            </a:custGeom>
            <a:solidFill>
              <a:srgbClr val="5EBFB6"/>
            </a:solidFill>
            <a:ln w="39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06" name="フリーフォーム: 図形 205">
              <a:extLst>
                <a:ext uri="{FF2B5EF4-FFF2-40B4-BE49-F238E27FC236}">
                  <a16:creationId xmlns:a16="http://schemas.microsoft.com/office/drawing/2014/main" id="{795E6498-9941-4E23-896D-BE9AF357CA97}"/>
                </a:ext>
              </a:extLst>
            </p:cNvPr>
            <p:cNvSpPr/>
            <p:nvPr/>
          </p:nvSpPr>
          <p:spPr>
            <a:xfrm rot="5400000">
              <a:off x="15570849" y="-2693636"/>
              <a:ext cx="709846" cy="1419693"/>
            </a:xfrm>
            <a:custGeom>
              <a:avLst/>
              <a:gdLst>
                <a:gd name="connsiteX0" fmla="*/ 0 w 709846"/>
                <a:gd name="connsiteY0" fmla="*/ 70205 h 1419693"/>
                <a:gd name="connsiteX1" fmla="*/ 0 w 709846"/>
                <a:gd name="connsiteY1" fmla="*/ 0 h 1419693"/>
                <a:gd name="connsiteX2" fmla="*/ 709847 w 709846"/>
                <a:gd name="connsiteY2" fmla="*/ 709848 h 1419693"/>
                <a:gd name="connsiteX3" fmla="*/ 0 w 709846"/>
                <a:gd name="connsiteY3" fmla="*/ 1419694 h 1419693"/>
                <a:gd name="connsiteX4" fmla="*/ 0 w 709846"/>
                <a:gd name="connsiteY4" fmla="*/ 1349490 h 1419693"/>
                <a:gd name="connsiteX5" fmla="*/ 639642 w 709846"/>
                <a:gd name="connsiteY5" fmla="*/ 709848 h 1419693"/>
                <a:gd name="connsiteX6" fmla="*/ 0 w 709846"/>
                <a:gd name="connsiteY6" fmla="*/ 70205 h 1419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09846" h="1419693">
                  <a:moveTo>
                    <a:pt x="0" y="70205"/>
                  </a:moveTo>
                  <a:lnTo>
                    <a:pt x="0" y="0"/>
                  </a:lnTo>
                  <a:cubicBezTo>
                    <a:pt x="390026" y="0"/>
                    <a:pt x="709847" y="315921"/>
                    <a:pt x="709847" y="709848"/>
                  </a:cubicBezTo>
                  <a:cubicBezTo>
                    <a:pt x="709847" y="1099873"/>
                    <a:pt x="393926" y="1419694"/>
                    <a:pt x="0" y="1419694"/>
                  </a:cubicBezTo>
                  <a:lnTo>
                    <a:pt x="0" y="1349490"/>
                  </a:lnTo>
                  <a:cubicBezTo>
                    <a:pt x="351023" y="1349490"/>
                    <a:pt x="639642" y="1060871"/>
                    <a:pt x="639642" y="709848"/>
                  </a:cubicBezTo>
                  <a:cubicBezTo>
                    <a:pt x="639642" y="358824"/>
                    <a:pt x="351023" y="70205"/>
                    <a:pt x="0" y="70205"/>
                  </a:cubicBezTo>
                  <a:close/>
                </a:path>
              </a:pathLst>
            </a:custGeom>
            <a:solidFill>
              <a:srgbClr val="46B29C"/>
            </a:solidFill>
            <a:ln w="39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07" name="フリーフォーム: 図形 206">
              <a:extLst>
                <a:ext uri="{FF2B5EF4-FFF2-40B4-BE49-F238E27FC236}">
                  <a16:creationId xmlns:a16="http://schemas.microsoft.com/office/drawing/2014/main" id="{AB57DBAD-226A-4AAE-A130-D3E574C6873D}"/>
                </a:ext>
              </a:extLst>
            </p:cNvPr>
            <p:cNvSpPr/>
            <p:nvPr/>
          </p:nvSpPr>
          <p:spPr>
            <a:xfrm rot="16200000">
              <a:off x="16559329" y="-2413091"/>
              <a:ext cx="78005" cy="70204"/>
            </a:xfrm>
            <a:custGeom>
              <a:avLst/>
              <a:gdLst>
                <a:gd name="connsiteX0" fmla="*/ 0 w 78005"/>
                <a:gd name="connsiteY0" fmla="*/ 0 h 70204"/>
                <a:gd name="connsiteX1" fmla="*/ 78005 w 78005"/>
                <a:gd name="connsiteY1" fmla="*/ 0 h 70204"/>
                <a:gd name="connsiteX2" fmla="*/ 78005 w 78005"/>
                <a:gd name="connsiteY2" fmla="*/ 70205 h 70204"/>
                <a:gd name="connsiteX3" fmla="*/ 0 w 78005"/>
                <a:gd name="connsiteY3" fmla="*/ 70205 h 70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005" h="70204">
                  <a:moveTo>
                    <a:pt x="0" y="0"/>
                  </a:moveTo>
                  <a:lnTo>
                    <a:pt x="78005" y="0"/>
                  </a:lnTo>
                  <a:lnTo>
                    <a:pt x="78005" y="70205"/>
                  </a:lnTo>
                  <a:lnTo>
                    <a:pt x="0" y="70205"/>
                  </a:lnTo>
                  <a:close/>
                </a:path>
              </a:pathLst>
            </a:custGeom>
            <a:solidFill>
              <a:srgbClr val="5EBFB6"/>
            </a:solidFill>
            <a:ln w="39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08" name="フリーフォーム: 図形 207">
              <a:extLst>
                <a:ext uri="{FF2B5EF4-FFF2-40B4-BE49-F238E27FC236}">
                  <a16:creationId xmlns:a16="http://schemas.microsoft.com/office/drawing/2014/main" id="{657D4677-4EAF-41BD-AB03-C7736AFE7927}"/>
                </a:ext>
              </a:extLst>
            </p:cNvPr>
            <p:cNvSpPr/>
            <p:nvPr/>
          </p:nvSpPr>
          <p:spPr>
            <a:xfrm rot="16200000">
              <a:off x="15211673" y="-2413091"/>
              <a:ext cx="78005" cy="70204"/>
            </a:xfrm>
            <a:custGeom>
              <a:avLst/>
              <a:gdLst>
                <a:gd name="connsiteX0" fmla="*/ 0 w 78005"/>
                <a:gd name="connsiteY0" fmla="*/ 0 h 70204"/>
                <a:gd name="connsiteX1" fmla="*/ 78005 w 78005"/>
                <a:gd name="connsiteY1" fmla="*/ 0 h 70204"/>
                <a:gd name="connsiteX2" fmla="*/ 78005 w 78005"/>
                <a:gd name="connsiteY2" fmla="*/ 70204 h 70204"/>
                <a:gd name="connsiteX3" fmla="*/ 0 w 78005"/>
                <a:gd name="connsiteY3" fmla="*/ 70204 h 70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005" h="70204">
                  <a:moveTo>
                    <a:pt x="0" y="0"/>
                  </a:moveTo>
                  <a:lnTo>
                    <a:pt x="78005" y="0"/>
                  </a:lnTo>
                  <a:lnTo>
                    <a:pt x="78005" y="70204"/>
                  </a:lnTo>
                  <a:lnTo>
                    <a:pt x="0" y="70204"/>
                  </a:lnTo>
                  <a:close/>
                </a:path>
              </a:pathLst>
            </a:custGeom>
            <a:solidFill>
              <a:srgbClr val="5EBFB6"/>
            </a:solidFill>
            <a:ln w="39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09" name="フリーフォーム: 図形 208">
              <a:extLst>
                <a:ext uri="{FF2B5EF4-FFF2-40B4-BE49-F238E27FC236}">
                  <a16:creationId xmlns:a16="http://schemas.microsoft.com/office/drawing/2014/main" id="{EC947444-9C06-4548-A648-31179CFF7E8A}"/>
                </a:ext>
              </a:extLst>
            </p:cNvPr>
            <p:cNvSpPr/>
            <p:nvPr/>
          </p:nvSpPr>
          <p:spPr>
            <a:xfrm rot="5400000">
              <a:off x="14847350" y="-4240089"/>
              <a:ext cx="2149042" cy="1521101"/>
            </a:xfrm>
            <a:custGeom>
              <a:avLst/>
              <a:gdLst>
                <a:gd name="connsiteX0" fmla="*/ 2086638 w 2149042"/>
                <a:gd name="connsiteY0" fmla="*/ 0 h 1521101"/>
                <a:gd name="connsiteX1" fmla="*/ 58504 w 2149042"/>
                <a:gd name="connsiteY1" fmla="*/ 0 h 1521101"/>
                <a:gd name="connsiteX2" fmla="*/ 0 w 2149042"/>
                <a:gd name="connsiteY2" fmla="*/ 58504 h 1521101"/>
                <a:gd name="connsiteX3" fmla="*/ 0 w 2149042"/>
                <a:gd name="connsiteY3" fmla="*/ 1462598 h 1521101"/>
                <a:gd name="connsiteX4" fmla="*/ 58504 w 2149042"/>
                <a:gd name="connsiteY4" fmla="*/ 1521101 h 1521101"/>
                <a:gd name="connsiteX5" fmla="*/ 2090538 w 2149042"/>
                <a:gd name="connsiteY5" fmla="*/ 1521101 h 1521101"/>
                <a:gd name="connsiteX6" fmla="*/ 2149042 w 2149042"/>
                <a:gd name="connsiteY6" fmla="*/ 1462598 h 1521101"/>
                <a:gd name="connsiteX7" fmla="*/ 2149042 w 2149042"/>
                <a:gd name="connsiteY7" fmla="*/ 58504 h 1521101"/>
                <a:gd name="connsiteX8" fmla="*/ 2086638 w 2149042"/>
                <a:gd name="connsiteY8" fmla="*/ 0 h 1521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49042" h="1521101">
                  <a:moveTo>
                    <a:pt x="2086638" y="0"/>
                  </a:moveTo>
                  <a:lnTo>
                    <a:pt x="58504" y="0"/>
                  </a:lnTo>
                  <a:cubicBezTo>
                    <a:pt x="27302" y="0"/>
                    <a:pt x="0" y="27302"/>
                    <a:pt x="0" y="58504"/>
                  </a:cubicBezTo>
                  <a:lnTo>
                    <a:pt x="0" y="1462598"/>
                  </a:lnTo>
                  <a:cubicBezTo>
                    <a:pt x="0" y="1493799"/>
                    <a:pt x="27302" y="1521101"/>
                    <a:pt x="58504" y="1521101"/>
                  </a:cubicBezTo>
                  <a:lnTo>
                    <a:pt x="2090538" y="1521101"/>
                  </a:lnTo>
                  <a:cubicBezTo>
                    <a:pt x="2121740" y="1521101"/>
                    <a:pt x="2149042" y="1493799"/>
                    <a:pt x="2149042" y="1462598"/>
                  </a:cubicBezTo>
                  <a:lnTo>
                    <a:pt x="2149042" y="58504"/>
                  </a:lnTo>
                  <a:cubicBezTo>
                    <a:pt x="2149042" y="27302"/>
                    <a:pt x="2121740" y="0"/>
                    <a:pt x="2086638" y="0"/>
                  </a:cubicBezTo>
                  <a:close/>
                </a:path>
              </a:pathLst>
            </a:custGeom>
            <a:solidFill>
              <a:srgbClr val="46B29C"/>
            </a:solidFill>
            <a:ln w="39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10" name="フリーフォーム: 図形 209">
              <a:extLst>
                <a:ext uri="{FF2B5EF4-FFF2-40B4-BE49-F238E27FC236}">
                  <a16:creationId xmlns:a16="http://schemas.microsoft.com/office/drawing/2014/main" id="{A70B39F7-EF2C-4D59-9071-BD59968B5328}"/>
                </a:ext>
              </a:extLst>
            </p:cNvPr>
            <p:cNvSpPr/>
            <p:nvPr/>
          </p:nvSpPr>
          <p:spPr>
            <a:xfrm rot="5400000">
              <a:off x="15194472" y="-3889065"/>
              <a:ext cx="1454796" cy="819054"/>
            </a:xfrm>
            <a:custGeom>
              <a:avLst/>
              <a:gdLst>
                <a:gd name="connsiteX0" fmla="*/ 1404093 w 1454796"/>
                <a:gd name="connsiteY0" fmla="*/ 358824 h 819054"/>
                <a:gd name="connsiteX1" fmla="*/ 50703 w 1454796"/>
                <a:gd name="connsiteY1" fmla="*/ 358824 h 819054"/>
                <a:gd name="connsiteX2" fmla="*/ 0 w 1454796"/>
                <a:gd name="connsiteY2" fmla="*/ 409528 h 819054"/>
                <a:gd name="connsiteX3" fmla="*/ 50703 w 1454796"/>
                <a:gd name="connsiteY3" fmla="*/ 460231 h 819054"/>
                <a:gd name="connsiteX4" fmla="*/ 1404093 w 1454796"/>
                <a:gd name="connsiteY4" fmla="*/ 460231 h 819054"/>
                <a:gd name="connsiteX5" fmla="*/ 1454796 w 1454796"/>
                <a:gd name="connsiteY5" fmla="*/ 409528 h 819054"/>
                <a:gd name="connsiteX6" fmla="*/ 1404093 w 1454796"/>
                <a:gd name="connsiteY6" fmla="*/ 358824 h 819054"/>
                <a:gd name="connsiteX7" fmla="*/ 1423594 w 1454796"/>
                <a:gd name="connsiteY7" fmla="*/ 717648 h 819054"/>
                <a:gd name="connsiteX8" fmla="*/ 27302 w 1454796"/>
                <a:gd name="connsiteY8" fmla="*/ 717648 h 819054"/>
                <a:gd name="connsiteX9" fmla="*/ 0 w 1454796"/>
                <a:gd name="connsiteY9" fmla="*/ 744949 h 819054"/>
                <a:gd name="connsiteX10" fmla="*/ 0 w 1454796"/>
                <a:gd name="connsiteY10" fmla="*/ 768351 h 819054"/>
                <a:gd name="connsiteX11" fmla="*/ 50703 w 1454796"/>
                <a:gd name="connsiteY11" fmla="*/ 819055 h 819054"/>
                <a:gd name="connsiteX12" fmla="*/ 1404093 w 1454796"/>
                <a:gd name="connsiteY12" fmla="*/ 819055 h 819054"/>
                <a:gd name="connsiteX13" fmla="*/ 1454796 w 1454796"/>
                <a:gd name="connsiteY13" fmla="*/ 768351 h 819054"/>
                <a:gd name="connsiteX14" fmla="*/ 1454796 w 1454796"/>
                <a:gd name="connsiteY14" fmla="*/ 744949 h 819054"/>
                <a:gd name="connsiteX15" fmla="*/ 1423594 w 1454796"/>
                <a:gd name="connsiteY15" fmla="*/ 717648 h 819054"/>
                <a:gd name="connsiteX16" fmla="*/ 1404093 w 1454796"/>
                <a:gd name="connsiteY16" fmla="*/ 0 h 819054"/>
                <a:gd name="connsiteX17" fmla="*/ 50703 w 1454796"/>
                <a:gd name="connsiteY17" fmla="*/ 0 h 819054"/>
                <a:gd name="connsiteX18" fmla="*/ 0 w 1454796"/>
                <a:gd name="connsiteY18" fmla="*/ 50703 h 819054"/>
                <a:gd name="connsiteX19" fmla="*/ 0 w 1454796"/>
                <a:gd name="connsiteY19" fmla="*/ 74105 h 819054"/>
                <a:gd name="connsiteX20" fmla="*/ 27302 w 1454796"/>
                <a:gd name="connsiteY20" fmla="*/ 101406 h 819054"/>
                <a:gd name="connsiteX21" fmla="*/ 1427494 w 1454796"/>
                <a:gd name="connsiteY21" fmla="*/ 101406 h 819054"/>
                <a:gd name="connsiteX22" fmla="*/ 1454796 w 1454796"/>
                <a:gd name="connsiteY22" fmla="*/ 74105 h 819054"/>
                <a:gd name="connsiteX23" fmla="*/ 1454796 w 1454796"/>
                <a:gd name="connsiteY23" fmla="*/ 50703 h 819054"/>
                <a:gd name="connsiteX24" fmla="*/ 1404093 w 1454796"/>
                <a:gd name="connsiteY24" fmla="*/ 0 h 819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454796" h="819054">
                  <a:moveTo>
                    <a:pt x="1404093" y="358824"/>
                  </a:moveTo>
                  <a:lnTo>
                    <a:pt x="50703" y="358824"/>
                  </a:lnTo>
                  <a:cubicBezTo>
                    <a:pt x="23402" y="358824"/>
                    <a:pt x="0" y="382225"/>
                    <a:pt x="0" y="409528"/>
                  </a:cubicBezTo>
                  <a:cubicBezTo>
                    <a:pt x="0" y="436829"/>
                    <a:pt x="23402" y="460231"/>
                    <a:pt x="50703" y="460231"/>
                  </a:cubicBezTo>
                  <a:lnTo>
                    <a:pt x="1404093" y="460231"/>
                  </a:lnTo>
                  <a:cubicBezTo>
                    <a:pt x="1431395" y="460231"/>
                    <a:pt x="1454796" y="436829"/>
                    <a:pt x="1454796" y="409528"/>
                  </a:cubicBezTo>
                  <a:cubicBezTo>
                    <a:pt x="1454796" y="382225"/>
                    <a:pt x="1431395" y="358824"/>
                    <a:pt x="1404093" y="358824"/>
                  </a:cubicBezTo>
                  <a:close/>
                  <a:moveTo>
                    <a:pt x="1423594" y="717648"/>
                  </a:moveTo>
                  <a:lnTo>
                    <a:pt x="27302" y="717648"/>
                  </a:lnTo>
                  <a:cubicBezTo>
                    <a:pt x="11701" y="717648"/>
                    <a:pt x="0" y="729348"/>
                    <a:pt x="0" y="744949"/>
                  </a:cubicBezTo>
                  <a:lnTo>
                    <a:pt x="0" y="768351"/>
                  </a:lnTo>
                  <a:cubicBezTo>
                    <a:pt x="0" y="795653"/>
                    <a:pt x="23402" y="819055"/>
                    <a:pt x="50703" y="819055"/>
                  </a:cubicBezTo>
                  <a:lnTo>
                    <a:pt x="1404093" y="819055"/>
                  </a:lnTo>
                  <a:cubicBezTo>
                    <a:pt x="1431395" y="819055"/>
                    <a:pt x="1454796" y="795653"/>
                    <a:pt x="1454796" y="768351"/>
                  </a:cubicBezTo>
                  <a:lnTo>
                    <a:pt x="1454796" y="744949"/>
                  </a:lnTo>
                  <a:cubicBezTo>
                    <a:pt x="1454796" y="729348"/>
                    <a:pt x="1443096" y="717648"/>
                    <a:pt x="1423594" y="717648"/>
                  </a:cubicBezTo>
                  <a:close/>
                  <a:moveTo>
                    <a:pt x="1404093" y="0"/>
                  </a:moveTo>
                  <a:lnTo>
                    <a:pt x="50703" y="0"/>
                  </a:lnTo>
                  <a:cubicBezTo>
                    <a:pt x="23402" y="0"/>
                    <a:pt x="0" y="23402"/>
                    <a:pt x="0" y="50703"/>
                  </a:cubicBezTo>
                  <a:lnTo>
                    <a:pt x="0" y="74105"/>
                  </a:lnTo>
                  <a:cubicBezTo>
                    <a:pt x="0" y="89706"/>
                    <a:pt x="11701" y="101406"/>
                    <a:pt x="27302" y="101406"/>
                  </a:cubicBezTo>
                  <a:lnTo>
                    <a:pt x="1427494" y="101406"/>
                  </a:lnTo>
                  <a:cubicBezTo>
                    <a:pt x="1443096" y="101406"/>
                    <a:pt x="1454796" y="89706"/>
                    <a:pt x="1454796" y="74105"/>
                  </a:cubicBezTo>
                  <a:lnTo>
                    <a:pt x="1454796" y="50703"/>
                  </a:lnTo>
                  <a:cubicBezTo>
                    <a:pt x="1454796" y="23402"/>
                    <a:pt x="1431395" y="0"/>
                    <a:pt x="1404093" y="0"/>
                  </a:cubicBezTo>
                  <a:close/>
                </a:path>
              </a:pathLst>
            </a:custGeom>
            <a:solidFill>
              <a:srgbClr val="ACDAD4"/>
            </a:solidFill>
            <a:ln w="39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11" name="フリーフォーム: 図形 210">
              <a:extLst>
                <a:ext uri="{FF2B5EF4-FFF2-40B4-BE49-F238E27FC236}">
                  <a16:creationId xmlns:a16="http://schemas.microsoft.com/office/drawing/2014/main" id="{5160A94B-BDB0-4B74-9798-020DC356D2A7}"/>
                </a:ext>
              </a:extLst>
            </p:cNvPr>
            <p:cNvSpPr/>
            <p:nvPr/>
          </p:nvSpPr>
          <p:spPr>
            <a:xfrm rot="5400000">
              <a:off x="15908220" y="-5195651"/>
              <a:ext cx="27301" cy="1505499"/>
            </a:xfrm>
            <a:custGeom>
              <a:avLst/>
              <a:gdLst>
                <a:gd name="connsiteX0" fmla="*/ 0 w 27301"/>
                <a:gd name="connsiteY0" fmla="*/ 631842 h 1505499"/>
                <a:gd name="connsiteX1" fmla="*/ 11701 w 27301"/>
                <a:gd name="connsiteY1" fmla="*/ 643543 h 1505499"/>
                <a:gd name="connsiteX2" fmla="*/ 15601 w 27301"/>
                <a:gd name="connsiteY2" fmla="*/ 643543 h 1505499"/>
                <a:gd name="connsiteX3" fmla="*/ 27302 w 27301"/>
                <a:gd name="connsiteY3" fmla="*/ 631842 h 1505499"/>
                <a:gd name="connsiteX4" fmla="*/ 27302 w 27301"/>
                <a:gd name="connsiteY4" fmla="*/ 604540 h 1505499"/>
                <a:gd name="connsiteX5" fmla="*/ 15601 w 27301"/>
                <a:gd name="connsiteY5" fmla="*/ 592840 h 1505499"/>
                <a:gd name="connsiteX6" fmla="*/ 11701 w 27301"/>
                <a:gd name="connsiteY6" fmla="*/ 592840 h 1505499"/>
                <a:gd name="connsiteX7" fmla="*/ 0 w 27301"/>
                <a:gd name="connsiteY7" fmla="*/ 604540 h 1505499"/>
                <a:gd name="connsiteX8" fmla="*/ 0 w 27301"/>
                <a:gd name="connsiteY8" fmla="*/ 631842 h 1505499"/>
                <a:gd name="connsiteX9" fmla="*/ 0 w 27301"/>
                <a:gd name="connsiteY9" fmla="*/ 928262 h 1505499"/>
                <a:gd name="connsiteX10" fmla="*/ 11701 w 27301"/>
                <a:gd name="connsiteY10" fmla="*/ 939963 h 1505499"/>
                <a:gd name="connsiteX11" fmla="*/ 15601 w 27301"/>
                <a:gd name="connsiteY11" fmla="*/ 939963 h 1505499"/>
                <a:gd name="connsiteX12" fmla="*/ 27302 w 27301"/>
                <a:gd name="connsiteY12" fmla="*/ 928262 h 1505499"/>
                <a:gd name="connsiteX13" fmla="*/ 27302 w 27301"/>
                <a:gd name="connsiteY13" fmla="*/ 900960 h 1505499"/>
                <a:gd name="connsiteX14" fmla="*/ 15601 w 27301"/>
                <a:gd name="connsiteY14" fmla="*/ 889260 h 1505499"/>
                <a:gd name="connsiteX15" fmla="*/ 11701 w 27301"/>
                <a:gd name="connsiteY15" fmla="*/ 889260 h 1505499"/>
                <a:gd name="connsiteX16" fmla="*/ 0 w 27301"/>
                <a:gd name="connsiteY16" fmla="*/ 900960 h 1505499"/>
                <a:gd name="connsiteX17" fmla="*/ 0 w 27301"/>
                <a:gd name="connsiteY17" fmla="*/ 928262 h 1505499"/>
                <a:gd name="connsiteX18" fmla="*/ 0 w 27301"/>
                <a:gd name="connsiteY18" fmla="*/ 729349 h 1505499"/>
                <a:gd name="connsiteX19" fmla="*/ 11701 w 27301"/>
                <a:gd name="connsiteY19" fmla="*/ 741049 h 1505499"/>
                <a:gd name="connsiteX20" fmla="*/ 15601 w 27301"/>
                <a:gd name="connsiteY20" fmla="*/ 741049 h 1505499"/>
                <a:gd name="connsiteX21" fmla="*/ 27302 w 27301"/>
                <a:gd name="connsiteY21" fmla="*/ 729349 h 1505499"/>
                <a:gd name="connsiteX22" fmla="*/ 27302 w 27301"/>
                <a:gd name="connsiteY22" fmla="*/ 702047 h 1505499"/>
                <a:gd name="connsiteX23" fmla="*/ 15601 w 27301"/>
                <a:gd name="connsiteY23" fmla="*/ 690346 h 1505499"/>
                <a:gd name="connsiteX24" fmla="*/ 11701 w 27301"/>
                <a:gd name="connsiteY24" fmla="*/ 690346 h 1505499"/>
                <a:gd name="connsiteX25" fmla="*/ 0 w 27301"/>
                <a:gd name="connsiteY25" fmla="*/ 702047 h 1505499"/>
                <a:gd name="connsiteX26" fmla="*/ 0 w 27301"/>
                <a:gd name="connsiteY26" fmla="*/ 729349 h 1505499"/>
                <a:gd name="connsiteX27" fmla="*/ 0 w 27301"/>
                <a:gd name="connsiteY27" fmla="*/ 830756 h 1505499"/>
                <a:gd name="connsiteX28" fmla="*/ 11701 w 27301"/>
                <a:gd name="connsiteY28" fmla="*/ 842456 h 1505499"/>
                <a:gd name="connsiteX29" fmla="*/ 15601 w 27301"/>
                <a:gd name="connsiteY29" fmla="*/ 842456 h 1505499"/>
                <a:gd name="connsiteX30" fmla="*/ 27302 w 27301"/>
                <a:gd name="connsiteY30" fmla="*/ 830756 h 1505499"/>
                <a:gd name="connsiteX31" fmla="*/ 27302 w 27301"/>
                <a:gd name="connsiteY31" fmla="*/ 803453 h 1505499"/>
                <a:gd name="connsiteX32" fmla="*/ 15601 w 27301"/>
                <a:gd name="connsiteY32" fmla="*/ 791753 h 1505499"/>
                <a:gd name="connsiteX33" fmla="*/ 11701 w 27301"/>
                <a:gd name="connsiteY33" fmla="*/ 791753 h 1505499"/>
                <a:gd name="connsiteX34" fmla="*/ 0 w 27301"/>
                <a:gd name="connsiteY34" fmla="*/ 803453 h 1505499"/>
                <a:gd name="connsiteX35" fmla="*/ 0 w 27301"/>
                <a:gd name="connsiteY35" fmla="*/ 830756 h 1505499"/>
                <a:gd name="connsiteX36" fmla="*/ 0 w 27301"/>
                <a:gd name="connsiteY36" fmla="*/ 1025769 h 1505499"/>
                <a:gd name="connsiteX37" fmla="*/ 11701 w 27301"/>
                <a:gd name="connsiteY37" fmla="*/ 1037469 h 1505499"/>
                <a:gd name="connsiteX38" fmla="*/ 15601 w 27301"/>
                <a:gd name="connsiteY38" fmla="*/ 1037469 h 1505499"/>
                <a:gd name="connsiteX39" fmla="*/ 27302 w 27301"/>
                <a:gd name="connsiteY39" fmla="*/ 1025769 h 1505499"/>
                <a:gd name="connsiteX40" fmla="*/ 27302 w 27301"/>
                <a:gd name="connsiteY40" fmla="*/ 998466 h 1505499"/>
                <a:gd name="connsiteX41" fmla="*/ 15601 w 27301"/>
                <a:gd name="connsiteY41" fmla="*/ 986766 h 1505499"/>
                <a:gd name="connsiteX42" fmla="*/ 11701 w 27301"/>
                <a:gd name="connsiteY42" fmla="*/ 986766 h 1505499"/>
                <a:gd name="connsiteX43" fmla="*/ 0 w 27301"/>
                <a:gd name="connsiteY43" fmla="*/ 998466 h 1505499"/>
                <a:gd name="connsiteX44" fmla="*/ 0 w 27301"/>
                <a:gd name="connsiteY44" fmla="*/ 1025769 h 1505499"/>
                <a:gd name="connsiteX45" fmla="*/ 0 w 27301"/>
                <a:gd name="connsiteY45" fmla="*/ 1419694 h 1505499"/>
                <a:gd name="connsiteX46" fmla="*/ 11701 w 27301"/>
                <a:gd name="connsiteY46" fmla="*/ 1431395 h 1505499"/>
                <a:gd name="connsiteX47" fmla="*/ 15601 w 27301"/>
                <a:gd name="connsiteY47" fmla="*/ 1431395 h 1505499"/>
                <a:gd name="connsiteX48" fmla="*/ 27302 w 27301"/>
                <a:gd name="connsiteY48" fmla="*/ 1419694 h 1505499"/>
                <a:gd name="connsiteX49" fmla="*/ 27302 w 27301"/>
                <a:gd name="connsiteY49" fmla="*/ 1392393 h 1505499"/>
                <a:gd name="connsiteX50" fmla="*/ 15601 w 27301"/>
                <a:gd name="connsiteY50" fmla="*/ 1380691 h 1505499"/>
                <a:gd name="connsiteX51" fmla="*/ 11701 w 27301"/>
                <a:gd name="connsiteY51" fmla="*/ 1380691 h 1505499"/>
                <a:gd name="connsiteX52" fmla="*/ 0 w 27301"/>
                <a:gd name="connsiteY52" fmla="*/ 1392393 h 1505499"/>
                <a:gd name="connsiteX53" fmla="*/ 0 w 27301"/>
                <a:gd name="connsiteY53" fmla="*/ 1419694 h 1505499"/>
                <a:gd name="connsiteX54" fmla="*/ 0 w 27301"/>
                <a:gd name="connsiteY54" fmla="*/ 1493800 h 1505499"/>
                <a:gd name="connsiteX55" fmla="*/ 11701 w 27301"/>
                <a:gd name="connsiteY55" fmla="*/ 1505500 h 1505499"/>
                <a:gd name="connsiteX56" fmla="*/ 15601 w 27301"/>
                <a:gd name="connsiteY56" fmla="*/ 1505500 h 1505499"/>
                <a:gd name="connsiteX57" fmla="*/ 27302 w 27301"/>
                <a:gd name="connsiteY57" fmla="*/ 1493800 h 1505499"/>
                <a:gd name="connsiteX58" fmla="*/ 27302 w 27301"/>
                <a:gd name="connsiteY58" fmla="*/ 1489899 h 1505499"/>
                <a:gd name="connsiteX59" fmla="*/ 15601 w 27301"/>
                <a:gd name="connsiteY59" fmla="*/ 1478198 h 1505499"/>
                <a:gd name="connsiteX60" fmla="*/ 11701 w 27301"/>
                <a:gd name="connsiteY60" fmla="*/ 1478198 h 1505499"/>
                <a:gd name="connsiteX61" fmla="*/ 0 w 27301"/>
                <a:gd name="connsiteY61" fmla="*/ 1493800 h 1505499"/>
                <a:gd name="connsiteX62" fmla="*/ 0 w 27301"/>
                <a:gd name="connsiteY62" fmla="*/ 1493800 h 1505499"/>
                <a:gd name="connsiteX63" fmla="*/ 0 w 27301"/>
                <a:gd name="connsiteY63" fmla="*/ 1123275 h 1505499"/>
                <a:gd name="connsiteX64" fmla="*/ 11701 w 27301"/>
                <a:gd name="connsiteY64" fmla="*/ 1134975 h 1505499"/>
                <a:gd name="connsiteX65" fmla="*/ 15601 w 27301"/>
                <a:gd name="connsiteY65" fmla="*/ 1134975 h 1505499"/>
                <a:gd name="connsiteX66" fmla="*/ 27302 w 27301"/>
                <a:gd name="connsiteY66" fmla="*/ 1123275 h 1505499"/>
                <a:gd name="connsiteX67" fmla="*/ 27302 w 27301"/>
                <a:gd name="connsiteY67" fmla="*/ 1095973 h 1505499"/>
                <a:gd name="connsiteX68" fmla="*/ 15601 w 27301"/>
                <a:gd name="connsiteY68" fmla="*/ 1084273 h 1505499"/>
                <a:gd name="connsiteX69" fmla="*/ 11701 w 27301"/>
                <a:gd name="connsiteY69" fmla="*/ 1084273 h 1505499"/>
                <a:gd name="connsiteX70" fmla="*/ 0 w 27301"/>
                <a:gd name="connsiteY70" fmla="*/ 1095973 h 1505499"/>
                <a:gd name="connsiteX71" fmla="*/ 0 w 27301"/>
                <a:gd name="connsiteY71" fmla="*/ 1123275 h 1505499"/>
                <a:gd name="connsiteX72" fmla="*/ 0 w 27301"/>
                <a:gd name="connsiteY72" fmla="*/ 1224681 h 1505499"/>
                <a:gd name="connsiteX73" fmla="*/ 11701 w 27301"/>
                <a:gd name="connsiteY73" fmla="*/ 1236382 h 1505499"/>
                <a:gd name="connsiteX74" fmla="*/ 15601 w 27301"/>
                <a:gd name="connsiteY74" fmla="*/ 1236382 h 1505499"/>
                <a:gd name="connsiteX75" fmla="*/ 27302 w 27301"/>
                <a:gd name="connsiteY75" fmla="*/ 1224681 h 1505499"/>
                <a:gd name="connsiteX76" fmla="*/ 27302 w 27301"/>
                <a:gd name="connsiteY76" fmla="*/ 1197380 h 1505499"/>
                <a:gd name="connsiteX77" fmla="*/ 15601 w 27301"/>
                <a:gd name="connsiteY77" fmla="*/ 1185678 h 1505499"/>
                <a:gd name="connsiteX78" fmla="*/ 11701 w 27301"/>
                <a:gd name="connsiteY78" fmla="*/ 1185678 h 1505499"/>
                <a:gd name="connsiteX79" fmla="*/ 0 w 27301"/>
                <a:gd name="connsiteY79" fmla="*/ 1197380 h 1505499"/>
                <a:gd name="connsiteX80" fmla="*/ 0 w 27301"/>
                <a:gd name="connsiteY80" fmla="*/ 1224681 h 1505499"/>
                <a:gd name="connsiteX81" fmla="*/ 0 w 27301"/>
                <a:gd name="connsiteY81" fmla="*/ 1322187 h 1505499"/>
                <a:gd name="connsiteX82" fmla="*/ 11701 w 27301"/>
                <a:gd name="connsiteY82" fmla="*/ 1333889 h 1505499"/>
                <a:gd name="connsiteX83" fmla="*/ 15601 w 27301"/>
                <a:gd name="connsiteY83" fmla="*/ 1333889 h 1505499"/>
                <a:gd name="connsiteX84" fmla="*/ 27302 w 27301"/>
                <a:gd name="connsiteY84" fmla="*/ 1322187 h 1505499"/>
                <a:gd name="connsiteX85" fmla="*/ 27302 w 27301"/>
                <a:gd name="connsiteY85" fmla="*/ 1294886 h 1505499"/>
                <a:gd name="connsiteX86" fmla="*/ 15601 w 27301"/>
                <a:gd name="connsiteY86" fmla="*/ 1283185 h 1505499"/>
                <a:gd name="connsiteX87" fmla="*/ 11701 w 27301"/>
                <a:gd name="connsiteY87" fmla="*/ 1283185 h 1505499"/>
                <a:gd name="connsiteX88" fmla="*/ 0 w 27301"/>
                <a:gd name="connsiteY88" fmla="*/ 1294886 h 1505499"/>
                <a:gd name="connsiteX89" fmla="*/ 0 w 27301"/>
                <a:gd name="connsiteY89" fmla="*/ 1322187 h 1505499"/>
                <a:gd name="connsiteX90" fmla="*/ 0 w 27301"/>
                <a:gd name="connsiteY90" fmla="*/ 39003 h 1505499"/>
                <a:gd name="connsiteX91" fmla="*/ 11701 w 27301"/>
                <a:gd name="connsiteY91" fmla="*/ 50703 h 1505499"/>
                <a:gd name="connsiteX92" fmla="*/ 15601 w 27301"/>
                <a:gd name="connsiteY92" fmla="*/ 50703 h 1505499"/>
                <a:gd name="connsiteX93" fmla="*/ 27302 w 27301"/>
                <a:gd name="connsiteY93" fmla="*/ 39003 h 1505499"/>
                <a:gd name="connsiteX94" fmla="*/ 27302 w 27301"/>
                <a:gd name="connsiteY94" fmla="*/ 11701 h 1505499"/>
                <a:gd name="connsiteX95" fmla="*/ 15601 w 27301"/>
                <a:gd name="connsiteY95" fmla="*/ 0 h 1505499"/>
                <a:gd name="connsiteX96" fmla="*/ 11701 w 27301"/>
                <a:gd name="connsiteY96" fmla="*/ 0 h 1505499"/>
                <a:gd name="connsiteX97" fmla="*/ 0 w 27301"/>
                <a:gd name="connsiteY97" fmla="*/ 11701 h 1505499"/>
                <a:gd name="connsiteX98" fmla="*/ 0 w 27301"/>
                <a:gd name="connsiteY98" fmla="*/ 39003 h 1505499"/>
                <a:gd name="connsiteX99" fmla="*/ 0 w 27301"/>
                <a:gd name="connsiteY99" fmla="*/ 534336 h 1505499"/>
                <a:gd name="connsiteX100" fmla="*/ 11701 w 27301"/>
                <a:gd name="connsiteY100" fmla="*/ 546036 h 1505499"/>
                <a:gd name="connsiteX101" fmla="*/ 15601 w 27301"/>
                <a:gd name="connsiteY101" fmla="*/ 546036 h 1505499"/>
                <a:gd name="connsiteX102" fmla="*/ 27302 w 27301"/>
                <a:gd name="connsiteY102" fmla="*/ 534336 h 1505499"/>
                <a:gd name="connsiteX103" fmla="*/ 27302 w 27301"/>
                <a:gd name="connsiteY103" fmla="*/ 507034 h 1505499"/>
                <a:gd name="connsiteX104" fmla="*/ 15601 w 27301"/>
                <a:gd name="connsiteY104" fmla="*/ 495333 h 1505499"/>
                <a:gd name="connsiteX105" fmla="*/ 11701 w 27301"/>
                <a:gd name="connsiteY105" fmla="*/ 495333 h 1505499"/>
                <a:gd name="connsiteX106" fmla="*/ 0 w 27301"/>
                <a:gd name="connsiteY106" fmla="*/ 507034 h 1505499"/>
                <a:gd name="connsiteX107" fmla="*/ 0 w 27301"/>
                <a:gd name="connsiteY107" fmla="*/ 534336 h 1505499"/>
                <a:gd name="connsiteX108" fmla="*/ 0 w 27301"/>
                <a:gd name="connsiteY108" fmla="*/ 432929 h 1505499"/>
                <a:gd name="connsiteX109" fmla="*/ 11701 w 27301"/>
                <a:gd name="connsiteY109" fmla="*/ 444629 h 1505499"/>
                <a:gd name="connsiteX110" fmla="*/ 15601 w 27301"/>
                <a:gd name="connsiteY110" fmla="*/ 444629 h 1505499"/>
                <a:gd name="connsiteX111" fmla="*/ 27302 w 27301"/>
                <a:gd name="connsiteY111" fmla="*/ 432929 h 1505499"/>
                <a:gd name="connsiteX112" fmla="*/ 27302 w 27301"/>
                <a:gd name="connsiteY112" fmla="*/ 405627 h 1505499"/>
                <a:gd name="connsiteX113" fmla="*/ 15601 w 27301"/>
                <a:gd name="connsiteY113" fmla="*/ 393926 h 1505499"/>
                <a:gd name="connsiteX114" fmla="*/ 11701 w 27301"/>
                <a:gd name="connsiteY114" fmla="*/ 393926 h 1505499"/>
                <a:gd name="connsiteX115" fmla="*/ 0 w 27301"/>
                <a:gd name="connsiteY115" fmla="*/ 405627 h 1505499"/>
                <a:gd name="connsiteX116" fmla="*/ 0 w 27301"/>
                <a:gd name="connsiteY116" fmla="*/ 432929 h 1505499"/>
                <a:gd name="connsiteX117" fmla="*/ 0 w 27301"/>
                <a:gd name="connsiteY117" fmla="*/ 335422 h 1505499"/>
                <a:gd name="connsiteX118" fmla="*/ 11701 w 27301"/>
                <a:gd name="connsiteY118" fmla="*/ 347123 h 1505499"/>
                <a:gd name="connsiteX119" fmla="*/ 15601 w 27301"/>
                <a:gd name="connsiteY119" fmla="*/ 347123 h 1505499"/>
                <a:gd name="connsiteX120" fmla="*/ 27302 w 27301"/>
                <a:gd name="connsiteY120" fmla="*/ 335422 h 1505499"/>
                <a:gd name="connsiteX121" fmla="*/ 27302 w 27301"/>
                <a:gd name="connsiteY121" fmla="*/ 308121 h 1505499"/>
                <a:gd name="connsiteX122" fmla="*/ 15601 w 27301"/>
                <a:gd name="connsiteY122" fmla="*/ 296420 h 1505499"/>
                <a:gd name="connsiteX123" fmla="*/ 11701 w 27301"/>
                <a:gd name="connsiteY123" fmla="*/ 296420 h 1505499"/>
                <a:gd name="connsiteX124" fmla="*/ 0 w 27301"/>
                <a:gd name="connsiteY124" fmla="*/ 308121 h 1505499"/>
                <a:gd name="connsiteX125" fmla="*/ 0 w 27301"/>
                <a:gd name="connsiteY125" fmla="*/ 335422 h 1505499"/>
                <a:gd name="connsiteX126" fmla="*/ 0 w 27301"/>
                <a:gd name="connsiteY126" fmla="*/ 237916 h 1505499"/>
                <a:gd name="connsiteX127" fmla="*/ 11701 w 27301"/>
                <a:gd name="connsiteY127" fmla="*/ 249617 h 1505499"/>
                <a:gd name="connsiteX128" fmla="*/ 15601 w 27301"/>
                <a:gd name="connsiteY128" fmla="*/ 249617 h 1505499"/>
                <a:gd name="connsiteX129" fmla="*/ 27302 w 27301"/>
                <a:gd name="connsiteY129" fmla="*/ 237916 h 1505499"/>
                <a:gd name="connsiteX130" fmla="*/ 27302 w 27301"/>
                <a:gd name="connsiteY130" fmla="*/ 210614 h 1505499"/>
                <a:gd name="connsiteX131" fmla="*/ 15601 w 27301"/>
                <a:gd name="connsiteY131" fmla="*/ 198913 h 1505499"/>
                <a:gd name="connsiteX132" fmla="*/ 11701 w 27301"/>
                <a:gd name="connsiteY132" fmla="*/ 198913 h 1505499"/>
                <a:gd name="connsiteX133" fmla="*/ 0 w 27301"/>
                <a:gd name="connsiteY133" fmla="*/ 210614 h 1505499"/>
                <a:gd name="connsiteX134" fmla="*/ 0 w 27301"/>
                <a:gd name="connsiteY134" fmla="*/ 237916 h 1505499"/>
                <a:gd name="connsiteX135" fmla="*/ 0 w 27301"/>
                <a:gd name="connsiteY135" fmla="*/ 140410 h 1505499"/>
                <a:gd name="connsiteX136" fmla="*/ 11701 w 27301"/>
                <a:gd name="connsiteY136" fmla="*/ 152110 h 1505499"/>
                <a:gd name="connsiteX137" fmla="*/ 15601 w 27301"/>
                <a:gd name="connsiteY137" fmla="*/ 152110 h 1505499"/>
                <a:gd name="connsiteX138" fmla="*/ 27302 w 27301"/>
                <a:gd name="connsiteY138" fmla="*/ 140410 h 1505499"/>
                <a:gd name="connsiteX139" fmla="*/ 27302 w 27301"/>
                <a:gd name="connsiteY139" fmla="*/ 113108 h 1505499"/>
                <a:gd name="connsiteX140" fmla="*/ 15601 w 27301"/>
                <a:gd name="connsiteY140" fmla="*/ 101407 h 1505499"/>
                <a:gd name="connsiteX141" fmla="*/ 11701 w 27301"/>
                <a:gd name="connsiteY141" fmla="*/ 101407 h 1505499"/>
                <a:gd name="connsiteX142" fmla="*/ 0 w 27301"/>
                <a:gd name="connsiteY142" fmla="*/ 113108 h 1505499"/>
                <a:gd name="connsiteX143" fmla="*/ 0 w 27301"/>
                <a:gd name="connsiteY143" fmla="*/ 140410 h 1505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</a:cxnLst>
              <a:rect l="l" t="t" r="r" b="b"/>
              <a:pathLst>
                <a:path w="27301" h="1505499">
                  <a:moveTo>
                    <a:pt x="0" y="631842"/>
                  </a:moveTo>
                  <a:cubicBezTo>
                    <a:pt x="0" y="639642"/>
                    <a:pt x="3900" y="643543"/>
                    <a:pt x="11701" y="643543"/>
                  </a:cubicBezTo>
                  <a:lnTo>
                    <a:pt x="15601" y="643543"/>
                  </a:lnTo>
                  <a:cubicBezTo>
                    <a:pt x="23402" y="643543"/>
                    <a:pt x="27302" y="639642"/>
                    <a:pt x="27302" y="631842"/>
                  </a:cubicBezTo>
                  <a:lnTo>
                    <a:pt x="27302" y="604540"/>
                  </a:lnTo>
                  <a:cubicBezTo>
                    <a:pt x="27302" y="596740"/>
                    <a:pt x="23402" y="592840"/>
                    <a:pt x="15601" y="592840"/>
                  </a:cubicBezTo>
                  <a:lnTo>
                    <a:pt x="11701" y="592840"/>
                  </a:lnTo>
                  <a:cubicBezTo>
                    <a:pt x="3900" y="592840"/>
                    <a:pt x="0" y="596740"/>
                    <a:pt x="0" y="604540"/>
                  </a:cubicBezTo>
                  <a:lnTo>
                    <a:pt x="0" y="631842"/>
                  </a:lnTo>
                  <a:close/>
                  <a:moveTo>
                    <a:pt x="0" y="928262"/>
                  </a:moveTo>
                  <a:cubicBezTo>
                    <a:pt x="0" y="936062"/>
                    <a:pt x="3900" y="939963"/>
                    <a:pt x="11701" y="939963"/>
                  </a:cubicBezTo>
                  <a:lnTo>
                    <a:pt x="15601" y="939963"/>
                  </a:lnTo>
                  <a:cubicBezTo>
                    <a:pt x="23402" y="939963"/>
                    <a:pt x="27302" y="936062"/>
                    <a:pt x="27302" y="928262"/>
                  </a:cubicBezTo>
                  <a:lnTo>
                    <a:pt x="27302" y="900960"/>
                  </a:lnTo>
                  <a:cubicBezTo>
                    <a:pt x="27302" y="893159"/>
                    <a:pt x="23402" y="889260"/>
                    <a:pt x="15601" y="889260"/>
                  </a:cubicBezTo>
                  <a:lnTo>
                    <a:pt x="11701" y="889260"/>
                  </a:lnTo>
                  <a:cubicBezTo>
                    <a:pt x="3900" y="889260"/>
                    <a:pt x="0" y="893159"/>
                    <a:pt x="0" y="900960"/>
                  </a:cubicBezTo>
                  <a:lnTo>
                    <a:pt x="0" y="928262"/>
                  </a:lnTo>
                  <a:close/>
                  <a:moveTo>
                    <a:pt x="0" y="729349"/>
                  </a:moveTo>
                  <a:cubicBezTo>
                    <a:pt x="0" y="737149"/>
                    <a:pt x="3900" y="741049"/>
                    <a:pt x="11701" y="741049"/>
                  </a:cubicBezTo>
                  <a:lnTo>
                    <a:pt x="15601" y="741049"/>
                  </a:lnTo>
                  <a:cubicBezTo>
                    <a:pt x="23402" y="741049"/>
                    <a:pt x="27302" y="737149"/>
                    <a:pt x="27302" y="729349"/>
                  </a:cubicBezTo>
                  <a:lnTo>
                    <a:pt x="27302" y="702047"/>
                  </a:lnTo>
                  <a:cubicBezTo>
                    <a:pt x="27302" y="694247"/>
                    <a:pt x="23402" y="690346"/>
                    <a:pt x="15601" y="690346"/>
                  </a:cubicBezTo>
                  <a:lnTo>
                    <a:pt x="11701" y="690346"/>
                  </a:lnTo>
                  <a:cubicBezTo>
                    <a:pt x="3900" y="690346"/>
                    <a:pt x="0" y="694247"/>
                    <a:pt x="0" y="702047"/>
                  </a:cubicBezTo>
                  <a:lnTo>
                    <a:pt x="0" y="729349"/>
                  </a:lnTo>
                  <a:close/>
                  <a:moveTo>
                    <a:pt x="0" y="830756"/>
                  </a:moveTo>
                  <a:cubicBezTo>
                    <a:pt x="0" y="838556"/>
                    <a:pt x="3900" y="842456"/>
                    <a:pt x="11701" y="842456"/>
                  </a:cubicBezTo>
                  <a:lnTo>
                    <a:pt x="15601" y="842456"/>
                  </a:lnTo>
                  <a:cubicBezTo>
                    <a:pt x="23402" y="842456"/>
                    <a:pt x="27302" y="838556"/>
                    <a:pt x="27302" y="830756"/>
                  </a:cubicBezTo>
                  <a:lnTo>
                    <a:pt x="27302" y="803453"/>
                  </a:lnTo>
                  <a:cubicBezTo>
                    <a:pt x="27302" y="795653"/>
                    <a:pt x="23402" y="791753"/>
                    <a:pt x="15601" y="791753"/>
                  </a:cubicBezTo>
                  <a:lnTo>
                    <a:pt x="11701" y="791753"/>
                  </a:lnTo>
                  <a:cubicBezTo>
                    <a:pt x="3900" y="791753"/>
                    <a:pt x="0" y="795653"/>
                    <a:pt x="0" y="803453"/>
                  </a:cubicBezTo>
                  <a:lnTo>
                    <a:pt x="0" y="830756"/>
                  </a:lnTo>
                  <a:close/>
                  <a:moveTo>
                    <a:pt x="0" y="1025769"/>
                  </a:moveTo>
                  <a:cubicBezTo>
                    <a:pt x="0" y="1033569"/>
                    <a:pt x="3900" y="1037469"/>
                    <a:pt x="11701" y="1037469"/>
                  </a:cubicBezTo>
                  <a:lnTo>
                    <a:pt x="15601" y="1037469"/>
                  </a:lnTo>
                  <a:cubicBezTo>
                    <a:pt x="23402" y="1037469"/>
                    <a:pt x="27302" y="1033569"/>
                    <a:pt x="27302" y="1025769"/>
                  </a:cubicBezTo>
                  <a:lnTo>
                    <a:pt x="27302" y="998466"/>
                  </a:lnTo>
                  <a:cubicBezTo>
                    <a:pt x="27302" y="990665"/>
                    <a:pt x="23402" y="986766"/>
                    <a:pt x="15601" y="986766"/>
                  </a:cubicBezTo>
                  <a:lnTo>
                    <a:pt x="11701" y="986766"/>
                  </a:lnTo>
                  <a:cubicBezTo>
                    <a:pt x="3900" y="986766"/>
                    <a:pt x="0" y="990665"/>
                    <a:pt x="0" y="998466"/>
                  </a:cubicBezTo>
                  <a:lnTo>
                    <a:pt x="0" y="1025769"/>
                  </a:lnTo>
                  <a:close/>
                  <a:moveTo>
                    <a:pt x="0" y="1419694"/>
                  </a:moveTo>
                  <a:cubicBezTo>
                    <a:pt x="0" y="1427495"/>
                    <a:pt x="3900" y="1431395"/>
                    <a:pt x="11701" y="1431395"/>
                  </a:cubicBezTo>
                  <a:lnTo>
                    <a:pt x="15601" y="1431395"/>
                  </a:lnTo>
                  <a:cubicBezTo>
                    <a:pt x="23402" y="1431395"/>
                    <a:pt x="27302" y="1427495"/>
                    <a:pt x="27302" y="1419694"/>
                  </a:cubicBezTo>
                  <a:lnTo>
                    <a:pt x="27302" y="1392393"/>
                  </a:lnTo>
                  <a:cubicBezTo>
                    <a:pt x="27302" y="1384592"/>
                    <a:pt x="23402" y="1380691"/>
                    <a:pt x="15601" y="1380691"/>
                  </a:cubicBezTo>
                  <a:lnTo>
                    <a:pt x="11701" y="1380691"/>
                  </a:lnTo>
                  <a:cubicBezTo>
                    <a:pt x="3900" y="1380691"/>
                    <a:pt x="0" y="1384592"/>
                    <a:pt x="0" y="1392393"/>
                  </a:cubicBezTo>
                  <a:lnTo>
                    <a:pt x="0" y="1419694"/>
                  </a:lnTo>
                  <a:close/>
                  <a:moveTo>
                    <a:pt x="0" y="1493800"/>
                  </a:moveTo>
                  <a:cubicBezTo>
                    <a:pt x="0" y="1501600"/>
                    <a:pt x="3900" y="1505500"/>
                    <a:pt x="11701" y="1505500"/>
                  </a:cubicBezTo>
                  <a:lnTo>
                    <a:pt x="15601" y="1505500"/>
                  </a:lnTo>
                  <a:cubicBezTo>
                    <a:pt x="23402" y="1505500"/>
                    <a:pt x="27302" y="1501600"/>
                    <a:pt x="27302" y="1493800"/>
                  </a:cubicBezTo>
                  <a:lnTo>
                    <a:pt x="27302" y="1489899"/>
                  </a:lnTo>
                  <a:cubicBezTo>
                    <a:pt x="27302" y="1482098"/>
                    <a:pt x="23402" y="1478198"/>
                    <a:pt x="15601" y="1478198"/>
                  </a:cubicBezTo>
                  <a:lnTo>
                    <a:pt x="11701" y="1478198"/>
                  </a:lnTo>
                  <a:cubicBezTo>
                    <a:pt x="7801" y="1482098"/>
                    <a:pt x="0" y="1485999"/>
                    <a:pt x="0" y="1493800"/>
                  </a:cubicBezTo>
                  <a:lnTo>
                    <a:pt x="0" y="1493800"/>
                  </a:lnTo>
                  <a:close/>
                  <a:moveTo>
                    <a:pt x="0" y="1123275"/>
                  </a:moveTo>
                  <a:cubicBezTo>
                    <a:pt x="0" y="1131075"/>
                    <a:pt x="3900" y="1134975"/>
                    <a:pt x="11701" y="1134975"/>
                  </a:cubicBezTo>
                  <a:lnTo>
                    <a:pt x="15601" y="1134975"/>
                  </a:lnTo>
                  <a:cubicBezTo>
                    <a:pt x="23402" y="1134975"/>
                    <a:pt x="27302" y="1131075"/>
                    <a:pt x="27302" y="1123275"/>
                  </a:cubicBezTo>
                  <a:lnTo>
                    <a:pt x="27302" y="1095973"/>
                  </a:lnTo>
                  <a:cubicBezTo>
                    <a:pt x="27302" y="1088172"/>
                    <a:pt x="23402" y="1084273"/>
                    <a:pt x="15601" y="1084273"/>
                  </a:cubicBezTo>
                  <a:lnTo>
                    <a:pt x="11701" y="1084273"/>
                  </a:lnTo>
                  <a:cubicBezTo>
                    <a:pt x="3900" y="1084273"/>
                    <a:pt x="0" y="1088172"/>
                    <a:pt x="0" y="1095973"/>
                  </a:cubicBezTo>
                  <a:lnTo>
                    <a:pt x="0" y="1123275"/>
                  </a:lnTo>
                  <a:close/>
                  <a:moveTo>
                    <a:pt x="0" y="1224681"/>
                  </a:moveTo>
                  <a:cubicBezTo>
                    <a:pt x="0" y="1232482"/>
                    <a:pt x="3900" y="1236382"/>
                    <a:pt x="11701" y="1236382"/>
                  </a:cubicBezTo>
                  <a:lnTo>
                    <a:pt x="15601" y="1236382"/>
                  </a:lnTo>
                  <a:cubicBezTo>
                    <a:pt x="23402" y="1236382"/>
                    <a:pt x="27302" y="1232482"/>
                    <a:pt x="27302" y="1224681"/>
                  </a:cubicBezTo>
                  <a:lnTo>
                    <a:pt x="27302" y="1197380"/>
                  </a:lnTo>
                  <a:cubicBezTo>
                    <a:pt x="27302" y="1189579"/>
                    <a:pt x="23402" y="1185678"/>
                    <a:pt x="15601" y="1185678"/>
                  </a:cubicBezTo>
                  <a:lnTo>
                    <a:pt x="11701" y="1185678"/>
                  </a:lnTo>
                  <a:cubicBezTo>
                    <a:pt x="3900" y="1185678"/>
                    <a:pt x="0" y="1189579"/>
                    <a:pt x="0" y="1197380"/>
                  </a:cubicBezTo>
                  <a:lnTo>
                    <a:pt x="0" y="1224681"/>
                  </a:lnTo>
                  <a:close/>
                  <a:moveTo>
                    <a:pt x="0" y="1322187"/>
                  </a:moveTo>
                  <a:cubicBezTo>
                    <a:pt x="0" y="1329988"/>
                    <a:pt x="3900" y="1333889"/>
                    <a:pt x="11701" y="1333889"/>
                  </a:cubicBezTo>
                  <a:lnTo>
                    <a:pt x="15601" y="1333889"/>
                  </a:lnTo>
                  <a:cubicBezTo>
                    <a:pt x="23402" y="1333889"/>
                    <a:pt x="27302" y="1329988"/>
                    <a:pt x="27302" y="1322187"/>
                  </a:cubicBezTo>
                  <a:lnTo>
                    <a:pt x="27302" y="1294886"/>
                  </a:lnTo>
                  <a:cubicBezTo>
                    <a:pt x="27302" y="1287085"/>
                    <a:pt x="23402" y="1283185"/>
                    <a:pt x="15601" y="1283185"/>
                  </a:cubicBezTo>
                  <a:lnTo>
                    <a:pt x="11701" y="1283185"/>
                  </a:lnTo>
                  <a:cubicBezTo>
                    <a:pt x="3900" y="1283185"/>
                    <a:pt x="0" y="1287085"/>
                    <a:pt x="0" y="1294886"/>
                  </a:cubicBezTo>
                  <a:lnTo>
                    <a:pt x="0" y="1322187"/>
                  </a:lnTo>
                  <a:close/>
                  <a:moveTo>
                    <a:pt x="0" y="39003"/>
                  </a:moveTo>
                  <a:cubicBezTo>
                    <a:pt x="0" y="46804"/>
                    <a:pt x="3900" y="50703"/>
                    <a:pt x="11701" y="50703"/>
                  </a:cubicBezTo>
                  <a:lnTo>
                    <a:pt x="15601" y="50703"/>
                  </a:lnTo>
                  <a:cubicBezTo>
                    <a:pt x="23402" y="50703"/>
                    <a:pt x="27302" y="46804"/>
                    <a:pt x="27302" y="39003"/>
                  </a:cubicBezTo>
                  <a:lnTo>
                    <a:pt x="27302" y="11701"/>
                  </a:lnTo>
                  <a:cubicBezTo>
                    <a:pt x="27302" y="3900"/>
                    <a:pt x="23402" y="0"/>
                    <a:pt x="15601" y="0"/>
                  </a:cubicBezTo>
                  <a:lnTo>
                    <a:pt x="11701" y="0"/>
                  </a:lnTo>
                  <a:cubicBezTo>
                    <a:pt x="3900" y="0"/>
                    <a:pt x="0" y="3900"/>
                    <a:pt x="0" y="11701"/>
                  </a:cubicBezTo>
                  <a:lnTo>
                    <a:pt x="0" y="39003"/>
                  </a:lnTo>
                  <a:close/>
                  <a:moveTo>
                    <a:pt x="0" y="534336"/>
                  </a:moveTo>
                  <a:cubicBezTo>
                    <a:pt x="0" y="542136"/>
                    <a:pt x="3900" y="546036"/>
                    <a:pt x="11701" y="546036"/>
                  </a:cubicBezTo>
                  <a:lnTo>
                    <a:pt x="15601" y="546036"/>
                  </a:lnTo>
                  <a:cubicBezTo>
                    <a:pt x="23402" y="546036"/>
                    <a:pt x="27302" y="542136"/>
                    <a:pt x="27302" y="534336"/>
                  </a:cubicBezTo>
                  <a:lnTo>
                    <a:pt x="27302" y="507034"/>
                  </a:lnTo>
                  <a:cubicBezTo>
                    <a:pt x="27302" y="499234"/>
                    <a:pt x="23402" y="495333"/>
                    <a:pt x="15601" y="495333"/>
                  </a:cubicBezTo>
                  <a:lnTo>
                    <a:pt x="11701" y="495333"/>
                  </a:lnTo>
                  <a:cubicBezTo>
                    <a:pt x="3900" y="495333"/>
                    <a:pt x="0" y="499234"/>
                    <a:pt x="0" y="507034"/>
                  </a:cubicBezTo>
                  <a:lnTo>
                    <a:pt x="0" y="534336"/>
                  </a:lnTo>
                  <a:close/>
                  <a:moveTo>
                    <a:pt x="0" y="432929"/>
                  </a:moveTo>
                  <a:cubicBezTo>
                    <a:pt x="0" y="440730"/>
                    <a:pt x="3900" y="444629"/>
                    <a:pt x="11701" y="444629"/>
                  </a:cubicBezTo>
                  <a:lnTo>
                    <a:pt x="15601" y="444629"/>
                  </a:lnTo>
                  <a:cubicBezTo>
                    <a:pt x="23402" y="444629"/>
                    <a:pt x="27302" y="440730"/>
                    <a:pt x="27302" y="432929"/>
                  </a:cubicBezTo>
                  <a:lnTo>
                    <a:pt x="27302" y="405627"/>
                  </a:lnTo>
                  <a:cubicBezTo>
                    <a:pt x="27302" y="397827"/>
                    <a:pt x="23402" y="393926"/>
                    <a:pt x="15601" y="393926"/>
                  </a:cubicBezTo>
                  <a:lnTo>
                    <a:pt x="11701" y="393926"/>
                  </a:lnTo>
                  <a:cubicBezTo>
                    <a:pt x="3900" y="393926"/>
                    <a:pt x="0" y="397827"/>
                    <a:pt x="0" y="405627"/>
                  </a:cubicBezTo>
                  <a:lnTo>
                    <a:pt x="0" y="432929"/>
                  </a:lnTo>
                  <a:close/>
                  <a:moveTo>
                    <a:pt x="0" y="335422"/>
                  </a:moveTo>
                  <a:cubicBezTo>
                    <a:pt x="0" y="343223"/>
                    <a:pt x="3900" y="347123"/>
                    <a:pt x="11701" y="347123"/>
                  </a:cubicBezTo>
                  <a:lnTo>
                    <a:pt x="15601" y="347123"/>
                  </a:lnTo>
                  <a:cubicBezTo>
                    <a:pt x="23402" y="347123"/>
                    <a:pt x="27302" y="343223"/>
                    <a:pt x="27302" y="335422"/>
                  </a:cubicBezTo>
                  <a:lnTo>
                    <a:pt x="27302" y="308121"/>
                  </a:lnTo>
                  <a:cubicBezTo>
                    <a:pt x="27302" y="300320"/>
                    <a:pt x="23402" y="296420"/>
                    <a:pt x="15601" y="296420"/>
                  </a:cubicBezTo>
                  <a:lnTo>
                    <a:pt x="11701" y="296420"/>
                  </a:lnTo>
                  <a:cubicBezTo>
                    <a:pt x="3900" y="296420"/>
                    <a:pt x="0" y="300320"/>
                    <a:pt x="0" y="308121"/>
                  </a:cubicBezTo>
                  <a:lnTo>
                    <a:pt x="0" y="335422"/>
                  </a:lnTo>
                  <a:close/>
                  <a:moveTo>
                    <a:pt x="0" y="237916"/>
                  </a:moveTo>
                  <a:cubicBezTo>
                    <a:pt x="0" y="245716"/>
                    <a:pt x="3900" y="249617"/>
                    <a:pt x="11701" y="249617"/>
                  </a:cubicBezTo>
                  <a:lnTo>
                    <a:pt x="15601" y="249617"/>
                  </a:lnTo>
                  <a:cubicBezTo>
                    <a:pt x="23402" y="249617"/>
                    <a:pt x="27302" y="245716"/>
                    <a:pt x="27302" y="237916"/>
                  </a:cubicBezTo>
                  <a:lnTo>
                    <a:pt x="27302" y="210614"/>
                  </a:lnTo>
                  <a:cubicBezTo>
                    <a:pt x="27302" y="202814"/>
                    <a:pt x="23402" y="198913"/>
                    <a:pt x="15601" y="198913"/>
                  </a:cubicBezTo>
                  <a:lnTo>
                    <a:pt x="11701" y="198913"/>
                  </a:lnTo>
                  <a:cubicBezTo>
                    <a:pt x="3900" y="198913"/>
                    <a:pt x="0" y="202814"/>
                    <a:pt x="0" y="210614"/>
                  </a:cubicBezTo>
                  <a:lnTo>
                    <a:pt x="0" y="237916"/>
                  </a:lnTo>
                  <a:close/>
                  <a:moveTo>
                    <a:pt x="0" y="140410"/>
                  </a:moveTo>
                  <a:cubicBezTo>
                    <a:pt x="0" y="148210"/>
                    <a:pt x="3900" y="152110"/>
                    <a:pt x="11701" y="152110"/>
                  </a:cubicBezTo>
                  <a:lnTo>
                    <a:pt x="15601" y="152110"/>
                  </a:lnTo>
                  <a:cubicBezTo>
                    <a:pt x="23402" y="152110"/>
                    <a:pt x="27302" y="148210"/>
                    <a:pt x="27302" y="140410"/>
                  </a:cubicBezTo>
                  <a:lnTo>
                    <a:pt x="27302" y="113108"/>
                  </a:lnTo>
                  <a:cubicBezTo>
                    <a:pt x="27302" y="105307"/>
                    <a:pt x="23402" y="101407"/>
                    <a:pt x="15601" y="101407"/>
                  </a:cubicBezTo>
                  <a:lnTo>
                    <a:pt x="11701" y="101407"/>
                  </a:lnTo>
                  <a:cubicBezTo>
                    <a:pt x="3900" y="101407"/>
                    <a:pt x="0" y="105307"/>
                    <a:pt x="0" y="113108"/>
                  </a:cubicBezTo>
                  <a:lnTo>
                    <a:pt x="0" y="140410"/>
                  </a:lnTo>
                  <a:close/>
                </a:path>
              </a:pathLst>
            </a:custGeom>
            <a:solidFill>
              <a:srgbClr val="FFFFFF"/>
            </a:solidFill>
            <a:ln w="39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12" name="フリーフォーム: 図形 211">
              <a:extLst>
                <a:ext uri="{FF2B5EF4-FFF2-40B4-BE49-F238E27FC236}">
                  <a16:creationId xmlns:a16="http://schemas.microsoft.com/office/drawing/2014/main" id="{1E7B4438-A9C3-4B49-A2FF-653CAE42C3C6}"/>
                </a:ext>
              </a:extLst>
            </p:cNvPr>
            <p:cNvSpPr/>
            <p:nvPr/>
          </p:nvSpPr>
          <p:spPr>
            <a:xfrm rot="5400000">
              <a:off x="15908220" y="-3272824"/>
              <a:ext cx="27301" cy="1505499"/>
            </a:xfrm>
            <a:custGeom>
              <a:avLst/>
              <a:gdLst>
                <a:gd name="connsiteX0" fmla="*/ 0 w 27301"/>
                <a:gd name="connsiteY0" fmla="*/ 631842 h 1505499"/>
                <a:gd name="connsiteX1" fmla="*/ 11701 w 27301"/>
                <a:gd name="connsiteY1" fmla="*/ 643543 h 1505499"/>
                <a:gd name="connsiteX2" fmla="*/ 15601 w 27301"/>
                <a:gd name="connsiteY2" fmla="*/ 643543 h 1505499"/>
                <a:gd name="connsiteX3" fmla="*/ 27302 w 27301"/>
                <a:gd name="connsiteY3" fmla="*/ 631842 h 1505499"/>
                <a:gd name="connsiteX4" fmla="*/ 27302 w 27301"/>
                <a:gd name="connsiteY4" fmla="*/ 604540 h 1505499"/>
                <a:gd name="connsiteX5" fmla="*/ 15601 w 27301"/>
                <a:gd name="connsiteY5" fmla="*/ 592840 h 1505499"/>
                <a:gd name="connsiteX6" fmla="*/ 11701 w 27301"/>
                <a:gd name="connsiteY6" fmla="*/ 592840 h 1505499"/>
                <a:gd name="connsiteX7" fmla="*/ 0 w 27301"/>
                <a:gd name="connsiteY7" fmla="*/ 604540 h 1505499"/>
                <a:gd name="connsiteX8" fmla="*/ 0 w 27301"/>
                <a:gd name="connsiteY8" fmla="*/ 631842 h 1505499"/>
                <a:gd name="connsiteX9" fmla="*/ 0 w 27301"/>
                <a:gd name="connsiteY9" fmla="*/ 928262 h 1505499"/>
                <a:gd name="connsiteX10" fmla="*/ 11701 w 27301"/>
                <a:gd name="connsiteY10" fmla="*/ 939963 h 1505499"/>
                <a:gd name="connsiteX11" fmla="*/ 15601 w 27301"/>
                <a:gd name="connsiteY11" fmla="*/ 939963 h 1505499"/>
                <a:gd name="connsiteX12" fmla="*/ 27302 w 27301"/>
                <a:gd name="connsiteY12" fmla="*/ 928262 h 1505499"/>
                <a:gd name="connsiteX13" fmla="*/ 27302 w 27301"/>
                <a:gd name="connsiteY13" fmla="*/ 900960 h 1505499"/>
                <a:gd name="connsiteX14" fmla="*/ 15601 w 27301"/>
                <a:gd name="connsiteY14" fmla="*/ 889260 h 1505499"/>
                <a:gd name="connsiteX15" fmla="*/ 11701 w 27301"/>
                <a:gd name="connsiteY15" fmla="*/ 889260 h 1505499"/>
                <a:gd name="connsiteX16" fmla="*/ 0 w 27301"/>
                <a:gd name="connsiteY16" fmla="*/ 900960 h 1505499"/>
                <a:gd name="connsiteX17" fmla="*/ 0 w 27301"/>
                <a:gd name="connsiteY17" fmla="*/ 928262 h 1505499"/>
                <a:gd name="connsiteX18" fmla="*/ 0 w 27301"/>
                <a:gd name="connsiteY18" fmla="*/ 729349 h 1505499"/>
                <a:gd name="connsiteX19" fmla="*/ 11701 w 27301"/>
                <a:gd name="connsiteY19" fmla="*/ 741049 h 1505499"/>
                <a:gd name="connsiteX20" fmla="*/ 15601 w 27301"/>
                <a:gd name="connsiteY20" fmla="*/ 741049 h 1505499"/>
                <a:gd name="connsiteX21" fmla="*/ 27302 w 27301"/>
                <a:gd name="connsiteY21" fmla="*/ 729349 h 1505499"/>
                <a:gd name="connsiteX22" fmla="*/ 27302 w 27301"/>
                <a:gd name="connsiteY22" fmla="*/ 702047 h 1505499"/>
                <a:gd name="connsiteX23" fmla="*/ 15601 w 27301"/>
                <a:gd name="connsiteY23" fmla="*/ 690346 h 1505499"/>
                <a:gd name="connsiteX24" fmla="*/ 11701 w 27301"/>
                <a:gd name="connsiteY24" fmla="*/ 690346 h 1505499"/>
                <a:gd name="connsiteX25" fmla="*/ 0 w 27301"/>
                <a:gd name="connsiteY25" fmla="*/ 702047 h 1505499"/>
                <a:gd name="connsiteX26" fmla="*/ 0 w 27301"/>
                <a:gd name="connsiteY26" fmla="*/ 729349 h 1505499"/>
                <a:gd name="connsiteX27" fmla="*/ 0 w 27301"/>
                <a:gd name="connsiteY27" fmla="*/ 830756 h 1505499"/>
                <a:gd name="connsiteX28" fmla="*/ 11701 w 27301"/>
                <a:gd name="connsiteY28" fmla="*/ 842456 h 1505499"/>
                <a:gd name="connsiteX29" fmla="*/ 15601 w 27301"/>
                <a:gd name="connsiteY29" fmla="*/ 842456 h 1505499"/>
                <a:gd name="connsiteX30" fmla="*/ 27302 w 27301"/>
                <a:gd name="connsiteY30" fmla="*/ 830756 h 1505499"/>
                <a:gd name="connsiteX31" fmla="*/ 27302 w 27301"/>
                <a:gd name="connsiteY31" fmla="*/ 803453 h 1505499"/>
                <a:gd name="connsiteX32" fmla="*/ 15601 w 27301"/>
                <a:gd name="connsiteY32" fmla="*/ 791753 h 1505499"/>
                <a:gd name="connsiteX33" fmla="*/ 11701 w 27301"/>
                <a:gd name="connsiteY33" fmla="*/ 791753 h 1505499"/>
                <a:gd name="connsiteX34" fmla="*/ 0 w 27301"/>
                <a:gd name="connsiteY34" fmla="*/ 803453 h 1505499"/>
                <a:gd name="connsiteX35" fmla="*/ 0 w 27301"/>
                <a:gd name="connsiteY35" fmla="*/ 830756 h 1505499"/>
                <a:gd name="connsiteX36" fmla="*/ 0 w 27301"/>
                <a:gd name="connsiteY36" fmla="*/ 1025769 h 1505499"/>
                <a:gd name="connsiteX37" fmla="*/ 11701 w 27301"/>
                <a:gd name="connsiteY37" fmla="*/ 1037469 h 1505499"/>
                <a:gd name="connsiteX38" fmla="*/ 15601 w 27301"/>
                <a:gd name="connsiteY38" fmla="*/ 1037469 h 1505499"/>
                <a:gd name="connsiteX39" fmla="*/ 27302 w 27301"/>
                <a:gd name="connsiteY39" fmla="*/ 1025769 h 1505499"/>
                <a:gd name="connsiteX40" fmla="*/ 27302 w 27301"/>
                <a:gd name="connsiteY40" fmla="*/ 998466 h 1505499"/>
                <a:gd name="connsiteX41" fmla="*/ 15601 w 27301"/>
                <a:gd name="connsiteY41" fmla="*/ 986766 h 1505499"/>
                <a:gd name="connsiteX42" fmla="*/ 11701 w 27301"/>
                <a:gd name="connsiteY42" fmla="*/ 986766 h 1505499"/>
                <a:gd name="connsiteX43" fmla="*/ 0 w 27301"/>
                <a:gd name="connsiteY43" fmla="*/ 998466 h 1505499"/>
                <a:gd name="connsiteX44" fmla="*/ 0 w 27301"/>
                <a:gd name="connsiteY44" fmla="*/ 1025769 h 1505499"/>
                <a:gd name="connsiteX45" fmla="*/ 0 w 27301"/>
                <a:gd name="connsiteY45" fmla="*/ 1419694 h 1505499"/>
                <a:gd name="connsiteX46" fmla="*/ 11701 w 27301"/>
                <a:gd name="connsiteY46" fmla="*/ 1431395 h 1505499"/>
                <a:gd name="connsiteX47" fmla="*/ 15601 w 27301"/>
                <a:gd name="connsiteY47" fmla="*/ 1431395 h 1505499"/>
                <a:gd name="connsiteX48" fmla="*/ 27302 w 27301"/>
                <a:gd name="connsiteY48" fmla="*/ 1419694 h 1505499"/>
                <a:gd name="connsiteX49" fmla="*/ 27302 w 27301"/>
                <a:gd name="connsiteY49" fmla="*/ 1392393 h 1505499"/>
                <a:gd name="connsiteX50" fmla="*/ 15601 w 27301"/>
                <a:gd name="connsiteY50" fmla="*/ 1380691 h 1505499"/>
                <a:gd name="connsiteX51" fmla="*/ 11701 w 27301"/>
                <a:gd name="connsiteY51" fmla="*/ 1380691 h 1505499"/>
                <a:gd name="connsiteX52" fmla="*/ 0 w 27301"/>
                <a:gd name="connsiteY52" fmla="*/ 1392393 h 1505499"/>
                <a:gd name="connsiteX53" fmla="*/ 0 w 27301"/>
                <a:gd name="connsiteY53" fmla="*/ 1419694 h 1505499"/>
                <a:gd name="connsiteX54" fmla="*/ 0 w 27301"/>
                <a:gd name="connsiteY54" fmla="*/ 1493800 h 1505499"/>
                <a:gd name="connsiteX55" fmla="*/ 11701 w 27301"/>
                <a:gd name="connsiteY55" fmla="*/ 1505500 h 1505499"/>
                <a:gd name="connsiteX56" fmla="*/ 15601 w 27301"/>
                <a:gd name="connsiteY56" fmla="*/ 1505500 h 1505499"/>
                <a:gd name="connsiteX57" fmla="*/ 27302 w 27301"/>
                <a:gd name="connsiteY57" fmla="*/ 1493800 h 1505499"/>
                <a:gd name="connsiteX58" fmla="*/ 27302 w 27301"/>
                <a:gd name="connsiteY58" fmla="*/ 1489899 h 1505499"/>
                <a:gd name="connsiteX59" fmla="*/ 15601 w 27301"/>
                <a:gd name="connsiteY59" fmla="*/ 1478198 h 1505499"/>
                <a:gd name="connsiteX60" fmla="*/ 11701 w 27301"/>
                <a:gd name="connsiteY60" fmla="*/ 1478198 h 1505499"/>
                <a:gd name="connsiteX61" fmla="*/ 0 w 27301"/>
                <a:gd name="connsiteY61" fmla="*/ 1493800 h 1505499"/>
                <a:gd name="connsiteX62" fmla="*/ 0 w 27301"/>
                <a:gd name="connsiteY62" fmla="*/ 1493800 h 1505499"/>
                <a:gd name="connsiteX63" fmla="*/ 0 w 27301"/>
                <a:gd name="connsiteY63" fmla="*/ 1123275 h 1505499"/>
                <a:gd name="connsiteX64" fmla="*/ 11701 w 27301"/>
                <a:gd name="connsiteY64" fmla="*/ 1134975 h 1505499"/>
                <a:gd name="connsiteX65" fmla="*/ 15601 w 27301"/>
                <a:gd name="connsiteY65" fmla="*/ 1134975 h 1505499"/>
                <a:gd name="connsiteX66" fmla="*/ 27302 w 27301"/>
                <a:gd name="connsiteY66" fmla="*/ 1123275 h 1505499"/>
                <a:gd name="connsiteX67" fmla="*/ 27302 w 27301"/>
                <a:gd name="connsiteY67" fmla="*/ 1095973 h 1505499"/>
                <a:gd name="connsiteX68" fmla="*/ 15601 w 27301"/>
                <a:gd name="connsiteY68" fmla="*/ 1084273 h 1505499"/>
                <a:gd name="connsiteX69" fmla="*/ 11701 w 27301"/>
                <a:gd name="connsiteY69" fmla="*/ 1084273 h 1505499"/>
                <a:gd name="connsiteX70" fmla="*/ 0 w 27301"/>
                <a:gd name="connsiteY70" fmla="*/ 1095973 h 1505499"/>
                <a:gd name="connsiteX71" fmla="*/ 0 w 27301"/>
                <a:gd name="connsiteY71" fmla="*/ 1123275 h 1505499"/>
                <a:gd name="connsiteX72" fmla="*/ 0 w 27301"/>
                <a:gd name="connsiteY72" fmla="*/ 1224681 h 1505499"/>
                <a:gd name="connsiteX73" fmla="*/ 11701 w 27301"/>
                <a:gd name="connsiteY73" fmla="*/ 1236382 h 1505499"/>
                <a:gd name="connsiteX74" fmla="*/ 15601 w 27301"/>
                <a:gd name="connsiteY74" fmla="*/ 1236382 h 1505499"/>
                <a:gd name="connsiteX75" fmla="*/ 27302 w 27301"/>
                <a:gd name="connsiteY75" fmla="*/ 1224681 h 1505499"/>
                <a:gd name="connsiteX76" fmla="*/ 27302 w 27301"/>
                <a:gd name="connsiteY76" fmla="*/ 1197380 h 1505499"/>
                <a:gd name="connsiteX77" fmla="*/ 15601 w 27301"/>
                <a:gd name="connsiteY77" fmla="*/ 1185678 h 1505499"/>
                <a:gd name="connsiteX78" fmla="*/ 11701 w 27301"/>
                <a:gd name="connsiteY78" fmla="*/ 1185678 h 1505499"/>
                <a:gd name="connsiteX79" fmla="*/ 0 w 27301"/>
                <a:gd name="connsiteY79" fmla="*/ 1197380 h 1505499"/>
                <a:gd name="connsiteX80" fmla="*/ 0 w 27301"/>
                <a:gd name="connsiteY80" fmla="*/ 1224681 h 1505499"/>
                <a:gd name="connsiteX81" fmla="*/ 0 w 27301"/>
                <a:gd name="connsiteY81" fmla="*/ 1322187 h 1505499"/>
                <a:gd name="connsiteX82" fmla="*/ 11701 w 27301"/>
                <a:gd name="connsiteY82" fmla="*/ 1333889 h 1505499"/>
                <a:gd name="connsiteX83" fmla="*/ 15601 w 27301"/>
                <a:gd name="connsiteY83" fmla="*/ 1333889 h 1505499"/>
                <a:gd name="connsiteX84" fmla="*/ 27302 w 27301"/>
                <a:gd name="connsiteY84" fmla="*/ 1322187 h 1505499"/>
                <a:gd name="connsiteX85" fmla="*/ 27302 w 27301"/>
                <a:gd name="connsiteY85" fmla="*/ 1294886 h 1505499"/>
                <a:gd name="connsiteX86" fmla="*/ 15601 w 27301"/>
                <a:gd name="connsiteY86" fmla="*/ 1283185 h 1505499"/>
                <a:gd name="connsiteX87" fmla="*/ 11701 w 27301"/>
                <a:gd name="connsiteY87" fmla="*/ 1283185 h 1505499"/>
                <a:gd name="connsiteX88" fmla="*/ 0 w 27301"/>
                <a:gd name="connsiteY88" fmla="*/ 1294886 h 1505499"/>
                <a:gd name="connsiteX89" fmla="*/ 0 w 27301"/>
                <a:gd name="connsiteY89" fmla="*/ 1322187 h 1505499"/>
                <a:gd name="connsiteX90" fmla="*/ 0 w 27301"/>
                <a:gd name="connsiteY90" fmla="*/ 39003 h 1505499"/>
                <a:gd name="connsiteX91" fmla="*/ 11701 w 27301"/>
                <a:gd name="connsiteY91" fmla="*/ 50703 h 1505499"/>
                <a:gd name="connsiteX92" fmla="*/ 15601 w 27301"/>
                <a:gd name="connsiteY92" fmla="*/ 50703 h 1505499"/>
                <a:gd name="connsiteX93" fmla="*/ 27302 w 27301"/>
                <a:gd name="connsiteY93" fmla="*/ 39003 h 1505499"/>
                <a:gd name="connsiteX94" fmla="*/ 27302 w 27301"/>
                <a:gd name="connsiteY94" fmla="*/ 11701 h 1505499"/>
                <a:gd name="connsiteX95" fmla="*/ 15601 w 27301"/>
                <a:gd name="connsiteY95" fmla="*/ 0 h 1505499"/>
                <a:gd name="connsiteX96" fmla="*/ 11701 w 27301"/>
                <a:gd name="connsiteY96" fmla="*/ 0 h 1505499"/>
                <a:gd name="connsiteX97" fmla="*/ 0 w 27301"/>
                <a:gd name="connsiteY97" fmla="*/ 11701 h 1505499"/>
                <a:gd name="connsiteX98" fmla="*/ 0 w 27301"/>
                <a:gd name="connsiteY98" fmla="*/ 39003 h 1505499"/>
                <a:gd name="connsiteX99" fmla="*/ 0 w 27301"/>
                <a:gd name="connsiteY99" fmla="*/ 534336 h 1505499"/>
                <a:gd name="connsiteX100" fmla="*/ 11701 w 27301"/>
                <a:gd name="connsiteY100" fmla="*/ 546036 h 1505499"/>
                <a:gd name="connsiteX101" fmla="*/ 15601 w 27301"/>
                <a:gd name="connsiteY101" fmla="*/ 546036 h 1505499"/>
                <a:gd name="connsiteX102" fmla="*/ 27302 w 27301"/>
                <a:gd name="connsiteY102" fmla="*/ 534336 h 1505499"/>
                <a:gd name="connsiteX103" fmla="*/ 27302 w 27301"/>
                <a:gd name="connsiteY103" fmla="*/ 507034 h 1505499"/>
                <a:gd name="connsiteX104" fmla="*/ 15601 w 27301"/>
                <a:gd name="connsiteY104" fmla="*/ 495333 h 1505499"/>
                <a:gd name="connsiteX105" fmla="*/ 11701 w 27301"/>
                <a:gd name="connsiteY105" fmla="*/ 495333 h 1505499"/>
                <a:gd name="connsiteX106" fmla="*/ 0 w 27301"/>
                <a:gd name="connsiteY106" fmla="*/ 507034 h 1505499"/>
                <a:gd name="connsiteX107" fmla="*/ 0 w 27301"/>
                <a:gd name="connsiteY107" fmla="*/ 534336 h 1505499"/>
                <a:gd name="connsiteX108" fmla="*/ 0 w 27301"/>
                <a:gd name="connsiteY108" fmla="*/ 432929 h 1505499"/>
                <a:gd name="connsiteX109" fmla="*/ 11701 w 27301"/>
                <a:gd name="connsiteY109" fmla="*/ 444629 h 1505499"/>
                <a:gd name="connsiteX110" fmla="*/ 15601 w 27301"/>
                <a:gd name="connsiteY110" fmla="*/ 444629 h 1505499"/>
                <a:gd name="connsiteX111" fmla="*/ 27302 w 27301"/>
                <a:gd name="connsiteY111" fmla="*/ 432929 h 1505499"/>
                <a:gd name="connsiteX112" fmla="*/ 27302 w 27301"/>
                <a:gd name="connsiteY112" fmla="*/ 405627 h 1505499"/>
                <a:gd name="connsiteX113" fmla="*/ 15601 w 27301"/>
                <a:gd name="connsiteY113" fmla="*/ 393926 h 1505499"/>
                <a:gd name="connsiteX114" fmla="*/ 11701 w 27301"/>
                <a:gd name="connsiteY114" fmla="*/ 393926 h 1505499"/>
                <a:gd name="connsiteX115" fmla="*/ 0 w 27301"/>
                <a:gd name="connsiteY115" fmla="*/ 405627 h 1505499"/>
                <a:gd name="connsiteX116" fmla="*/ 0 w 27301"/>
                <a:gd name="connsiteY116" fmla="*/ 432929 h 1505499"/>
                <a:gd name="connsiteX117" fmla="*/ 0 w 27301"/>
                <a:gd name="connsiteY117" fmla="*/ 335422 h 1505499"/>
                <a:gd name="connsiteX118" fmla="*/ 11701 w 27301"/>
                <a:gd name="connsiteY118" fmla="*/ 347123 h 1505499"/>
                <a:gd name="connsiteX119" fmla="*/ 15601 w 27301"/>
                <a:gd name="connsiteY119" fmla="*/ 347123 h 1505499"/>
                <a:gd name="connsiteX120" fmla="*/ 27302 w 27301"/>
                <a:gd name="connsiteY120" fmla="*/ 335422 h 1505499"/>
                <a:gd name="connsiteX121" fmla="*/ 27302 w 27301"/>
                <a:gd name="connsiteY121" fmla="*/ 308121 h 1505499"/>
                <a:gd name="connsiteX122" fmla="*/ 15601 w 27301"/>
                <a:gd name="connsiteY122" fmla="*/ 296420 h 1505499"/>
                <a:gd name="connsiteX123" fmla="*/ 11701 w 27301"/>
                <a:gd name="connsiteY123" fmla="*/ 296420 h 1505499"/>
                <a:gd name="connsiteX124" fmla="*/ 0 w 27301"/>
                <a:gd name="connsiteY124" fmla="*/ 308121 h 1505499"/>
                <a:gd name="connsiteX125" fmla="*/ 0 w 27301"/>
                <a:gd name="connsiteY125" fmla="*/ 335422 h 1505499"/>
                <a:gd name="connsiteX126" fmla="*/ 0 w 27301"/>
                <a:gd name="connsiteY126" fmla="*/ 237916 h 1505499"/>
                <a:gd name="connsiteX127" fmla="*/ 11701 w 27301"/>
                <a:gd name="connsiteY127" fmla="*/ 249617 h 1505499"/>
                <a:gd name="connsiteX128" fmla="*/ 15601 w 27301"/>
                <a:gd name="connsiteY128" fmla="*/ 249617 h 1505499"/>
                <a:gd name="connsiteX129" fmla="*/ 27302 w 27301"/>
                <a:gd name="connsiteY129" fmla="*/ 237916 h 1505499"/>
                <a:gd name="connsiteX130" fmla="*/ 27302 w 27301"/>
                <a:gd name="connsiteY130" fmla="*/ 210614 h 1505499"/>
                <a:gd name="connsiteX131" fmla="*/ 15601 w 27301"/>
                <a:gd name="connsiteY131" fmla="*/ 198913 h 1505499"/>
                <a:gd name="connsiteX132" fmla="*/ 11701 w 27301"/>
                <a:gd name="connsiteY132" fmla="*/ 198913 h 1505499"/>
                <a:gd name="connsiteX133" fmla="*/ 0 w 27301"/>
                <a:gd name="connsiteY133" fmla="*/ 210614 h 1505499"/>
                <a:gd name="connsiteX134" fmla="*/ 0 w 27301"/>
                <a:gd name="connsiteY134" fmla="*/ 237916 h 1505499"/>
                <a:gd name="connsiteX135" fmla="*/ 0 w 27301"/>
                <a:gd name="connsiteY135" fmla="*/ 140410 h 1505499"/>
                <a:gd name="connsiteX136" fmla="*/ 11701 w 27301"/>
                <a:gd name="connsiteY136" fmla="*/ 152110 h 1505499"/>
                <a:gd name="connsiteX137" fmla="*/ 15601 w 27301"/>
                <a:gd name="connsiteY137" fmla="*/ 152110 h 1505499"/>
                <a:gd name="connsiteX138" fmla="*/ 27302 w 27301"/>
                <a:gd name="connsiteY138" fmla="*/ 140410 h 1505499"/>
                <a:gd name="connsiteX139" fmla="*/ 27302 w 27301"/>
                <a:gd name="connsiteY139" fmla="*/ 113108 h 1505499"/>
                <a:gd name="connsiteX140" fmla="*/ 15601 w 27301"/>
                <a:gd name="connsiteY140" fmla="*/ 101407 h 1505499"/>
                <a:gd name="connsiteX141" fmla="*/ 11701 w 27301"/>
                <a:gd name="connsiteY141" fmla="*/ 101407 h 1505499"/>
                <a:gd name="connsiteX142" fmla="*/ 0 w 27301"/>
                <a:gd name="connsiteY142" fmla="*/ 113108 h 1505499"/>
                <a:gd name="connsiteX143" fmla="*/ 0 w 27301"/>
                <a:gd name="connsiteY143" fmla="*/ 140410 h 1505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</a:cxnLst>
              <a:rect l="l" t="t" r="r" b="b"/>
              <a:pathLst>
                <a:path w="27301" h="1505499">
                  <a:moveTo>
                    <a:pt x="0" y="631842"/>
                  </a:moveTo>
                  <a:cubicBezTo>
                    <a:pt x="0" y="639642"/>
                    <a:pt x="3900" y="643543"/>
                    <a:pt x="11701" y="643543"/>
                  </a:cubicBezTo>
                  <a:lnTo>
                    <a:pt x="15601" y="643543"/>
                  </a:lnTo>
                  <a:cubicBezTo>
                    <a:pt x="23401" y="643543"/>
                    <a:pt x="27302" y="639642"/>
                    <a:pt x="27302" y="631842"/>
                  </a:cubicBezTo>
                  <a:lnTo>
                    <a:pt x="27302" y="604540"/>
                  </a:lnTo>
                  <a:cubicBezTo>
                    <a:pt x="27302" y="596740"/>
                    <a:pt x="23401" y="592840"/>
                    <a:pt x="15601" y="592840"/>
                  </a:cubicBezTo>
                  <a:lnTo>
                    <a:pt x="11701" y="592840"/>
                  </a:lnTo>
                  <a:cubicBezTo>
                    <a:pt x="3900" y="592840"/>
                    <a:pt x="0" y="596740"/>
                    <a:pt x="0" y="604540"/>
                  </a:cubicBezTo>
                  <a:lnTo>
                    <a:pt x="0" y="631842"/>
                  </a:lnTo>
                  <a:close/>
                  <a:moveTo>
                    <a:pt x="0" y="928262"/>
                  </a:moveTo>
                  <a:cubicBezTo>
                    <a:pt x="0" y="936062"/>
                    <a:pt x="3900" y="939963"/>
                    <a:pt x="11701" y="939963"/>
                  </a:cubicBezTo>
                  <a:lnTo>
                    <a:pt x="15601" y="939963"/>
                  </a:lnTo>
                  <a:cubicBezTo>
                    <a:pt x="23401" y="939963"/>
                    <a:pt x="27302" y="936062"/>
                    <a:pt x="27302" y="928262"/>
                  </a:cubicBezTo>
                  <a:lnTo>
                    <a:pt x="27302" y="900960"/>
                  </a:lnTo>
                  <a:cubicBezTo>
                    <a:pt x="27302" y="893159"/>
                    <a:pt x="23401" y="889260"/>
                    <a:pt x="15601" y="889260"/>
                  </a:cubicBezTo>
                  <a:lnTo>
                    <a:pt x="11701" y="889260"/>
                  </a:lnTo>
                  <a:cubicBezTo>
                    <a:pt x="3900" y="889260"/>
                    <a:pt x="0" y="893159"/>
                    <a:pt x="0" y="900960"/>
                  </a:cubicBezTo>
                  <a:lnTo>
                    <a:pt x="0" y="928262"/>
                  </a:lnTo>
                  <a:close/>
                  <a:moveTo>
                    <a:pt x="0" y="729349"/>
                  </a:moveTo>
                  <a:cubicBezTo>
                    <a:pt x="0" y="737149"/>
                    <a:pt x="3900" y="741049"/>
                    <a:pt x="11701" y="741049"/>
                  </a:cubicBezTo>
                  <a:lnTo>
                    <a:pt x="15601" y="741049"/>
                  </a:lnTo>
                  <a:cubicBezTo>
                    <a:pt x="23401" y="741049"/>
                    <a:pt x="27302" y="737149"/>
                    <a:pt x="27302" y="729349"/>
                  </a:cubicBezTo>
                  <a:lnTo>
                    <a:pt x="27302" y="702047"/>
                  </a:lnTo>
                  <a:cubicBezTo>
                    <a:pt x="27302" y="694247"/>
                    <a:pt x="23401" y="690346"/>
                    <a:pt x="15601" y="690346"/>
                  </a:cubicBezTo>
                  <a:lnTo>
                    <a:pt x="11701" y="690346"/>
                  </a:lnTo>
                  <a:cubicBezTo>
                    <a:pt x="3900" y="690346"/>
                    <a:pt x="0" y="694247"/>
                    <a:pt x="0" y="702047"/>
                  </a:cubicBezTo>
                  <a:lnTo>
                    <a:pt x="0" y="729349"/>
                  </a:lnTo>
                  <a:close/>
                  <a:moveTo>
                    <a:pt x="0" y="830756"/>
                  </a:moveTo>
                  <a:cubicBezTo>
                    <a:pt x="0" y="838556"/>
                    <a:pt x="3900" y="842456"/>
                    <a:pt x="11701" y="842456"/>
                  </a:cubicBezTo>
                  <a:lnTo>
                    <a:pt x="15601" y="842456"/>
                  </a:lnTo>
                  <a:cubicBezTo>
                    <a:pt x="23401" y="842456"/>
                    <a:pt x="27302" y="838556"/>
                    <a:pt x="27302" y="830756"/>
                  </a:cubicBezTo>
                  <a:lnTo>
                    <a:pt x="27302" y="803453"/>
                  </a:lnTo>
                  <a:cubicBezTo>
                    <a:pt x="27302" y="795653"/>
                    <a:pt x="23401" y="791753"/>
                    <a:pt x="15601" y="791753"/>
                  </a:cubicBezTo>
                  <a:lnTo>
                    <a:pt x="11701" y="791753"/>
                  </a:lnTo>
                  <a:cubicBezTo>
                    <a:pt x="3900" y="791753"/>
                    <a:pt x="0" y="795653"/>
                    <a:pt x="0" y="803453"/>
                  </a:cubicBezTo>
                  <a:lnTo>
                    <a:pt x="0" y="830756"/>
                  </a:lnTo>
                  <a:close/>
                  <a:moveTo>
                    <a:pt x="0" y="1025769"/>
                  </a:moveTo>
                  <a:cubicBezTo>
                    <a:pt x="0" y="1033569"/>
                    <a:pt x="3900" y="1037469"/>
                    <a:pt x="11701" y="1037469"/>
                  </a:cubicBezTo>
                  <a:lnTo>
                    <a:pt x="15601" y="1037469"/>
                  </a:lnTo>
                  <a:cubicBezTo>
                    <a:pt x="23401" y="1037469"/>
                    <a:pt x="27302" y="1033569"/>
                    <a:pt x="27302" y="1025769"/>
                  </a:cubicBezTo>
                  <a:lnTo>
                    <a:pt x="27302" y="998466"/>
                  </a:lnTo>
                  <a:cubicBezTo>
                    <a:pt x="27302" y="990665"/>
                    <a:pt x="23401" y="986766"/>
                    <a:pt x="15601" y="986766"/>
                  </a:cubicBezTo>
                  <a:lnTo>
                    <a:pt x="11701" y="986766"/>
                  </a:lnTo>
                  <a:cubicBezTo>
                    <a:pt x="3900" y="986766"/>
                    <a:pt x="0" y="990665"/>
                    <a:pt x="0" y="998466"/>
                  </a:cubicBezTo>
                  <a:lnTo>
                    <a:pt x="0" y="1025769"/>
                  </a:lnTo>
                  <a:close/>
                  <a:moveTo>
                    <a:pt x="0" y="1419694"/>
                  </a:moveTo>
                  <a:cubicBezTo>
                    <a:pt x="0" y="1427495"/>
                    <a:pt x="3900" y="1431395"/>
                    <a:pt x="11701" y="1431395"/>
                  </a:cubicBezTo>
                  <a:lnTo>
                    <a:pt x="15601" y="1431395"/>
                  </a:lnTo>
                  <a:cubicBezTo>
                    <a:pt x="23401" y="1431395"/>
                    <a:pt x="27302" y="1427495"/>
                    <a:pt x="27302" y="1419694"/>
                  </a:cubicBezTo>
                  <a:lnTo>
                    <a:pt x="27302" y="1392393"/>
                  </a:lnTo>
                  <a:cubicBezTo>
                    <a:pt x="27302" y="1384592"/>
                    <a:pt x="23401" y="1380691"/>
                    <a:pt x="15601" y="1380691"/>
                  </a:cubicBezTo>
                  <a:lnTo>
                    <a:pt x="11701" y="1380691"/>
                  </a:lnTo>
                  <a:cubicBezTo>
                    <a:pt x="3900" y="1380691"/>
                    <a:pt x="0" y="1384592"/>
                    <a:pt x="0" y="1392393"/>
                  </a:cubicBezTo>
                  <a:lnTo>
                    <a:pt x="0" y="1419694"/>
                  </a:lnTo>
                  <a:close/>
                  <a:moveTo>
                    <a:pt x="0" y="1493800"/>
                  </a:moveTo>
                  <a:cubicBezTo>
                    <a:pt x="0" y="1501600"/>
                    <a:pt x="3900" y="1505500"/>
                    <a:pt x="11701" y="1505500"/>
                  </a:cubicBezTo>
                  <a:lnTo>
                    <a:pt x="15601" y="1505500"/>
                  </a:lnTo>
                  <a:cubicBezTo>
                    <a:pt x="23401" y="1505500"/>
                    <a:pt x="27302" y="1501600"/>
                    <a:pt x="27302" y="1493800"/>
                  </a:cubicBezTo>
                  <a:lnTo>
                    <a:pt x="27302" y="1489899"/>
                  </a:lnTo>
                  <a:cubicBezTo>
                    <a:pt x="27302" y="1482098"/>
                    <a:pt x="23401" y="1478198"/>
                    <a:pt x="15601" y="1478198"/>
                  </a:cubicBezTo>
                  <a:lnTo>
                    <a:pt x="11701" y="1478198"/>
                  </a:lnTo>
                  <a:cubicBezTo>
                    <a:pt x="7800" y="1482098"/>
                    <a:pt x="0" y="1485999"/>
                    <a:pt x="0" y="1493800"/>
                  </a:cubicBezTo>
                  <a:lnTo>
                    <a:pt x="0" y="1493800"/>
                  </a:lnTo>
                  <a:close/>
                  <a:moveTo>
                    <a:pt x="0" y="1123275"/>
                  </a:moveTo>
                  <a:cubicBezTo>
                    <a:pt x="0" y="1131075"/>
                    <a:pt x="3900" y="1134975"/>
                    <a:pt x="11701" y="1134975"/>
                  </a:cubicBezTo>
                  <a:lnTo>
                    <a:pt x="15601" y="1134975"/>
                  </a:lnTo>
                  <a:cubicBezTo>
                    <a:pt x="23401" y="1134975"/>
                    <a:pt x="27302" y="1131075"/>
                    <a:pt x="27302" y="1123275"/>
                  </a:cubicBezTo>
                  <a:lnTo>
                    <a:pt x="27302" y="1095973"/>
                  </a:lnTo>
                  <a:cubicBezTo>
                    <a:pt x="27302" y="1088172"/>
                    <a:pt x="23401" y="1084273"/>
                    <a:pt x="15601" y="1084273"/>
                  </a:cubicBezTo>
                  <a:lnTo>
                    <a:pt x="11701" y="1084273"/>
                  </a:lnTo>
                  <a:cubicBezTo>
                    <a:pt x="3900" y="1084273"/>
                    <a:pt x="0" y="1088172"/>
                    <a:pt x="0" y="1095973"/>
                  </a:cubicBezTo>
                  <a:lnTo>
                    <a:pt x="0" y="1123275"/>
                  </a:lnTo>
                  <a:close/>
                  <a:moveTo>
                    <a:pt x="0" y="1224681"/>
                  </a:moveTo>
                  <a:cubicBezTo>
                    <a:pt x="0" y="1232482"/>
                    <a:pt x="3900" y="1236382"/>
                    <a:pt x="11701" y="1236382"/>
                  </a:cubicBezTo>
                  <a:lnTo>
                    <a:pt x="15601" y="1236382"/>
                  </a:lnTo>
                  <a:cubicBezTo>
                    <a:pt x="23401" y="1236382"/>
                    <a:pt x="27302" y="1232482"/>
                    <a:pt x="27302" y="1224681"/>
                  </a:cubicBezTo>
                  <a:lnTo>
                    <a:pt x="27302" y="1197380"/>
                  </a:lnTo>
                  <a:cubicBezTo>
                    <a:pt x="27302" y="1189579"/>
                    <a:pt x="23401" y="1185678"/>
                    <a:pt x="15601" y="1185678"/>
                  </a:cubicBezTo>
                  <a:lnTo>
                    <a:pt x="11701" y="1185678"/>
                  </a:lnTo>
                  <a:cubicBezTo>
                    <a:pt x="3900" y="1185678"/>
                    <a:pt x="0" y="1189579"/>
                    <a:pt x="0" y="1197380"/>
                  </a:cubicBezTo>
                  <a:lnTo>
                    <a:pt x="0" y="1224681"/>
                  </a:lnTo>
                  <a:close/>
                  <a:moveTo>
                    <a:pt x="0" y="1322187"/>
                  </a:moveTo>
                  <a:cubicBezTo>
                    <a:pt x="0" y="1329988"/>
                    <a:pt x="3900" y="1333889"/>
                    <a:pt x="11701" y="1333889"/>
                  </a:cubicBezTo>
                  <a:lnTo>
                    <a:pt x="15601" y="1333889"/>
                  </a:lnTo>
                  <a:cubicBezTo>
                    <a:pt x="23401" y="1333889"/>
                    <a:pt x="27302" y="1329988"/>
                    <a:pt x="27302" y="1322187"/>
                  </a:cubicBezTo>
                  <a:lnTo>
                    <a:pt x="27302" y="1294886"/>
                  </a:lnTo>
                  <a:cubicBezTo>
                    <a:pt x="27302" y="1287085"/>
                    <a:pt x="23401" y="1283185"/>
                    <a:pt x="15601" y="1283185"/>
                  </a:cubicBezTo>
                  <a:lnTo>
                    <a:pt x="11701" y="1283185"/>
                  </a:lnTo>
                  <a:cubicBezTo>
                    <a:pt x="3900" y="1283185"/>
                    <a:pt x="0" y="1287085"/>
                    <a:pt x="0" y="1294886"/>
                  </a:cubicBezTo>
                  <a:lnTo>
                    <a:pt x="0" y="1322187"/>
                  </a:lnTo>
                  <a:close/>
                  <a:moveTo>
                    <a:pt x="0" y="39003"/>
                  </a:moveTo>
                  <a:cubicBezTo>
                    <a:pt x="0" y="46804"/>
                    <a:pt x="3900" y="50703"/>
                    <a:pt x="11701" y="50703"/>
                  </a:cubicBezTo>
                  <a:lnTo>
                    <a:pt x="15601" y="50703"/>
                  </a:lnTo>
                  <a:cubicBezTo>
                    <a:pt x="23401" y="50703"/>
                    <a:pt x="27302" y="46804"/>
                    <a:pt x="27302" y="39003"/>
                  </a:cubicBezTo>
                  <a:lnTo>
                    <a:pt x="27302" y="11701"/>
                  </a:lnTo>
                  <a:cubicBezTo>
                    <a:pt x="27302" y="3900"/>
                    <a:pt x="23401" y="0"/>
                    <a:pt x="15601" y="0"/>
                  </a:cubicBezTo>
                  <a:lnTo>
                    <a:pt x="11701" y="0"/>
                  </a:lnTo>
                  <a:cubicBezTo>
                    <a:pt x="3900" y="0"/>
                    <a:pt x="0" y="3900"/>
                    <a:pt x="0" y="11701"/>
                  </a:cubicBezTo>
                  <a:lnTo>
                    <a:pt x="0" y="39003"/>
                  </a:lnTo>
                  <a:close/>
                  <a:moveTo>
                    <a:pt x="0" y="534336"/>
                  </a:moveTo>
                  <a:cubicBezTo>
                    <a:pt x="0" y="542136"/>
                    <a:pt x="3900" y="546036"/>
                    <a:pt x="11701" y="546036"/>
                  </a:cubicBezTo>
                  <a:lnTo>
                    <a:pt x="15601" y="546036"/>
                  </a:lnTo>
                  <a:cubicBezTo>
                    <a:pt x="23401" y="546036"/>
                    <a:pt x="27302" y="542136"/>
                    <a:pt x="27302" y="534336"/>
                  </a:cubicBezTo>
                  <a:lnTo>
                    <a:pt x="27302" y="507034"/>
                  </a:lnTo>
                  <a:cubicBezTo>
                    <a:pt x="27302" y="499234"/>
                    <a:pt x="23401" y="495333"/>
                    <a:pt x="15601" y="495333"/>
                  </a:cubicBezTo>
                  <a:lnTo>
                    <a:pt x="11701" y="495333"/>
                  </a:lnTo>
                  <a:cubicBezTo>
                    <a:pt x="3900" y="495333"/>
                    <a:pt x="0" y="499234"/>
                    <a:pt x="0" y="507034"/>
                  </a:cubicBezTo>
                  <a:lnTo>
                    <a:pt x="0" y="534336"/>
                  </a:lnTo>
                  <a:close/>
                  <a:moveTo>
                    <a:pt x="0" y="432929"/>
                  </a:moveTo>
                  <a:cubicBezTo>
                    <a:pt x="0" y="440730"/>
                    <a:pt x="3900" y="444629"/>
                    <a:pt x="11701" y="444629"/>
                  </a:cubicBezTo>
                  <a:lnTo>
                    <a:pt x="15601" y="444629"/>
                  </a:lnTo>
                  <a:cubicBezTo>
                    <a:pt x="23401" y="444629"/>
                    <a:pt x="27302" y="440730"/>
                    <a:pt x="27302" y="432929"/>
                  </a:cubicBezTo>
                  <a:lnTo>
                    <a:pt x="27302" y="405627"/>
                  </a:lnTo>
                  <a:cubicBezTo>
                    <a:pt x="27302" y="397827"/>
                    <a:pt x="23401" y="393926"/>
                    <a:pt x="15601" y="393926"/>
                  </a:cubicBezTo>
                  <a:lnTo>
                    <a:pt x="11701" y="393926"/>
                  </a:lnTo>
                  <a:cubicBezTo>
                    <a:pt x="3900" y="393926"/>
                    <a:pt x="0" y="397827"/>
                    <a:pt x="0" y="405627"/>
                  </a:cubicBezTo>
                  <a:lnTo>
                    <a:pt x="0" y="432929"/>
                  </a:lnTo>
                  <a:close/>
                  <a:moveTo>
                    <a:pt x="0" y="335422"/>
                  </a:moveTo>
                  <a:cubicBezTo>
                    <a:pt x="0" y="343223"/>
                    <a:pt x="3900" y="347123"/>
                    <a:pt x="11701" y="347123"/>
                  </a:cubicBezTo>
                  <a:lnTo>
                    <a:pt x="15601" y="347123"/>
                  </a:lnTo>
                  <a:cubicBezTo>
                    <a:pt x="23401" y="347123"/>
                    <a:pt x="27302" y="343223"/>
                    <a:pt x="27302" y="335422"/>
                  </a:cubicBezTo>
                  <a:lnTo>
                    <a:pt x="27302" y="308121"/>
                  </a:lnTo>
                  <a:cubicBezTo>
                    <a:pt x="27302" y="300320"/>
                    <a:pt x="23401" y="296420"/>
                    <a:pt x="15601" y="296420"/>
                  </a:cubicBezTo>
                  <a:lnTo>
                    <a:pt x="11701" y="296420"/>
                  </a:lnTo>
                  <a:cubicBezTo>
                    <a:pt x="3900" y="296420"/>
                    <a:pt x="0" y="300320"/>
                    <a:pt x="0" y="308121"/>
                  </a:cubicBezTo>
                  <a:lnTo>
                    <a:pt x="0" y="335422"/>
                  </a:lnTo>
                  <a:close/>
                  <a:moveTo>
                    <a:pt x="0" y="237916"/>
                  </a:moveTo>
                  <a:cubicBezTo>
                    <a:pt x="0" y="245716"/>
                    <a:pt x="3900" y="249617"/>
                    <a:pt x="11701" y="249617"/>
                  </a:cubicBezTo>
                  <a:lnTo>
                    <a:pt x="15601" y="249617"/>
                  </a:lnTo>
                  <a:cubicBezTo>
                    <a:pt x="23401" y="249617"/>
                    <a:pt x="27302" y="245716"/>
                    <a:pt x="27302" y="237916"/>
                  </a:cubicBezTo>
                  <a:lnTo>
                    <a:pt x="27302" y="210614"/>
                  </a:lnTo>
                  <a:cubicBezTo>
                    <a:pt x="27302" y="202814"/>
                    <a:pt x="23401" y="198913"/>
                    <a:pt x="15601" y="198913"/>
                  </a:cubicBezTo>
                  <a:lnTo>
                    <a:pt x="11701" y="198913"/>
                  </a:lnTo>
                  <a:cubicBezTo>
                    <a:pt x="3900" y="198913"/>
                    <a:pt x="0" y="202814"/>
                    <a:pt x="0" y="210614"/>
                  </a:cubicBezTo>
                  <a:lnTo>
                    <a:pt x="0" y="237916"/>
                  </a:lnTo>
                  <a:close/>
                  <a:moveTo>
                    <a:pt x="0" y="140410"/>
                  </a:moveTo>
                  <a:cubicBezTo>
                    <a:pt x="0" y="148210"/>
                    <a:pt x="3900" y="152110"/>
                    <a:pt x="11701" y="152110"/>
                  </a:cubicBezTo>
                  <a:lnTo>
                    <a:pt x="15601" y="152110"/>
                  </a:lnTo>
                  <a:cubicBezTo>
                    <a:pt x="23401" y="152110"/>
                    <a:pt x="27302" y="148210"/>
                    <a:pt x="27302" y="140410"/>
                  </a:cubicBezTo>
                  <a:lnTo>
                    <a:pt x="27302" y="113108"/>
                  </a:lnTo>
                  <a:cubicBezTo>
                    <a:pt x="27302" y="105307"/>
                    <a:pt x="23401" y="101407"/>
                    <a:pt x="15601" y="101407"/>
                  </a:cubicBezTo>
                  <a:lnTo>
                    <a:pt x="11701" y="101407"/>
                  </a:lnTo>
                  <a:cubicBezTo>
                    <a:pt x="3900" y="101407"/>
                    <a:pt x="0" y="105307"/>
                    <a:pt x="0" y="113108"/>
                  </a:cubicBezTo>
                  <a:lnTo>
                    <a:pt x="0" y="140410"/>
                  </a:lnTo>
                  <a:close/>
                </a:path>
              </a:pathLst>
            </a:custGeom>
            <a:solidFill>
              <a:srgbClr val="FFFFFF"/>
            </a:solidFill>
            <a:ln w="390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</p:grpSp>
      <p:sp>
        <p:nvSpPr>
          <p:cNvPr id="57" name="フリーフォーム: 図形 56">
            <a:extLst>
              <a:ext uri="{FF2B5EF4-FFF2-40B4-BE49-F238E27FC236}">
                <a16:creationId xmlns:a16="http://schemas.microsoft.com/office/drawing/2014/main" id="{B22723BD-82ED-453A-9E21-E4D430614761}"/>
              </a:ext>
            </a:extLst>
          </p:cNvPr>
          <p:cNvSpPr/>
          <p:nvPr/>
        </p:nvSpPr>
        <p:spPr>
          <a:xfrm>
            <a:off x="37083762" y="-399965"/>
            <a:ext cx="48638" cy="48638"/>
          </a:xfrm>
          <a:custGeom>
            <a:avLst/>
            <a:gdLst/>
            <a:ahLst/>
            <a:cxnLst/>
            <a:rect l="l" t="t" r="r" b="b"/>
            <a:pathLst>
              <a:path w="48638" h="48638"/>
            </a:pathLst>
          </a:custGeom>
          <a:solidFill>
            <a:srgbClr val="FFFFFF"/>
          </a:solidFill>
          <a:ln w="48638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86" name="テキスト ボックス 85">
            <a:extLst>
              <a:ext uri="{FF2B5EF4-FFF2-40B4-BE49-F238E27FC236}">
                <a16:creationId xmlns:a16="http://schemas.microsoft.com/office/drawing/2014/main" id="{3CDD8EFC-2625-4753-BC68-15752599A313}"/>
              </a:ext>
            </a:extLst>
          </p:cNvPr>
          <p:cNvSpPr txBox="1"/>
          <p:nvPr/>
        </p:nvSpPr>
        <p:spPr>
          <a:xfrm>
            <a:off x="24806187" y="15722052"/>
            <a:ext cx="10174359" cy="1754326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ja-JP" altLang="en-US" sz="54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ここにテキストを入力します。ここにテキストを入力します。</a:t>
            </a:r>
            <a:endParaRPr kumimoji="1" lang="ja-JP" altLang="en-US" sz="54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156" name="フリーフォーム: 図形 155">
            <a:extLst>
              <a:ext uri="{FF2B5EF4-FFF2-40B4-BE49-F238E27FC236}">
                <a16:creationId xmlns:a16="http://schemas.microsoft.com/office/drawing/2014/main" id="{1DDAEDD0-54CE-4063-8531-723CE7EAC0B7}"/>
              </a:ext>
            </a:extLst>
          </p:cNvPr>
          <p:cNvSpPr/>
          <p:nvPr/>
        </p:nvSpPr>
        <p:spPr>
          <a:xfrm>
            <a:off x="24806184" y="13731652"/>
            <a:ext cx="5779678" cy="198366"/>
          </a:xfrm>
          <a:custGeom>
            <a:avLst/>
            <a:gdLst>
              <a:gd name="connsiteX0" fmla="*/ 104775 w 6105524"/>
              <a:gd name="connsiteY0" fmla="*/ 209550 h 209549"/>
              <a:gd name="connsiteX1" fmla="*/ 6000750 w 6105524"/>
              <a:gd name="connsiteY1" fmla="*/ 209550 h 209549"/>
              <a:gd name="connsiteX2" fmla="*/ 6105525 w 6105524"/>
              <a:gd name="connsiteY2" fmla="*/ 104774 h 209549"/>
              <a:gd name="connsiteX3" fmla="*/ 6105525 w 6105524"/>
              <a:gd name="connsiteY3" fmla="*/ 104774 h 209549"/>
              <a:gd name="connsiteX4" fmla="*/ 6000750 w 6105524"/>
              <a:gd name="connsiteY4" fmla="*/ 0 h 209549"/>
              <a:gd name="connsiteX5" fmla="*/ 104775 w 6105524"/>
              <a:gd name="connsiteY5" fmla="*/ 0 h 209549"/>
              <a:gd name="connsiteX6" fmla="*/ 0 w 6105524"/>
              <a:gd name="connsiteY6" fmla="*/ 104774 h 209549"/>
              <a:gd name="connsiteX7" fmla="*/ 0 w 6105524"/>
              <a:gd name="connsiteY7" fmla="*/ 104774 h 209549"/>
              <a:gd name="connsiteX8" fmla="*/ 104775 w 6105524"/>
              <a:gd name="connsiteY8" fmla="*/ 209550 h 209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105524" h="209549">
                <a:moveTo>
                  <a:pt x="104775" y="209550"/>
                </a:moveTo>
                <a:lnTo>
                  <a:pt x="6000750" y="209550"/>
                </a:lnTo>
                <a:cubicBezTo>
                  <a:pt x="6057900" y="209550"/>
                  <a:pt x="6105525" y="161925"/>
                  <a:pt x="6105525" y="104774"/>
                </a:cubicBezTo>
                <a:lnTo>
                  <a:pt x="6105525" y="104774"/>
                </a:lnTo>
                <a:cubicBezTo>
                  <a:pt x="6105525" y="47625"/>
                  <a:pt x="6057900" y="0"/>
                  <a:pt x="6000750" y="0"/>
                </a:cubicBezTo>
                <a:lnTo>
                  <a:pt x="104775" y="0"/>
                </a:lnTo>
                <a:cubicBezTo>
                  <a:pt x="47625" y="0"/>
                  <a:pt x="0" y="47625"/>
                  <a:pt x="0" y="104774"/>
                </a:cubicBezTo>
                <a:lnTo>
                  <a:pt x="0" y="104774"/>
                </a:lnTo>
                <a:cubicBezTo>
                  <a:pt x="0" y="166688"/>
                  <a:pt x="47625" y="209550"/>
                  <a:pt x="104775" y="209550"/>
                </a:cubicBezTo>
                <a:close/>
              </a:path>
            </a:pathLst>
          </a:custGeom>
          <a:solidFill>
            <a:srgbClr val="FFF100"/>
          </a:solidFill>
          <a:ln w="47625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 b="1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157" name="フリーフォーム: 図形 156">
            <a:extLst>
              <a:ext uri="{FF2B5EF4-FFF2-40B4-BE49-F238E27FC236}">
                <a16:creationId xmlns:a16="http://schemas.microsoft.com/office/drawing/2014/main" id="{F62A0134-4128-450A-9CC5-7321886B2966}"/>
              </a:ext>
            </a:extLst>
          </p:cNvPr>
          <p:cNvSpPr/>
          <p:nvPr/>
        </p:nvSpPr>
        <p:spPr>
          <a:xfrm>
            <a:off x="24806184" y="14786600"/>
            <a:ext cx="8730138" cy="198366"/>
          </a:xfrm>
          <a:custGeom>
            <a:avLst/>
            <a:gdLst>
              <a:gd name="connsiteX0" fmla="*/ 104775 w 9848850"/>
              <a:gd name="connsiteY0" fmla="*/ 209550 h 209549"/>
              <a:gd name="connsiteX1" fmla="*/ 9744075 w 9848850"/>
              <a:gd name="connsiteY1" fmla="*/ 209550 h 209549"/>
              <a:gd name="connsiteX2" fmla="*/ 9848850 w 9848850"/>
              <a:gd name="connsiteY2" fmla="*/ 104774 h 209549"/>
              <a:gd name="connsiteX3" fmla="*/ 9848850 w 9848850"/>
              <a:gd name="connsiteY3" fmla="*/ 104774 h 209549"/>
              <a:gd name="connsiteX4" fmla="*/ 9744075 w 9848850"/>
              <a:gd name="connsiteY4" fmla="*/ 0 h 209549"/>
              <a:gd name="connsiteX5" fmla="*/ 104775 w 9848850"/>
              <a:gd name="connsiteY5" fmla="*/ 0 h 209549"/>
              <a:gd name="connsiteX6" fmla="*/ 0 w 9848850"/>
              <a:gd name="connsiteY6" fmla="*/ 104774 h 209549"/>
              <a:gd name="connsiteX7" fmla="*/ 0 w 9848850"/>
              <a:gd name="connsiteY7" fmla="*/ 104774 h 209549"/>
              <a:gd name="connsiteX8" fmla="*/ 104775 w 9848850"/>
              <a:gd name="connsiteY8" fmla="*/ 209550 h 209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848850" h="209549">
                <a:moveTo>
                  <a:pt x="104775" y="209550"/>
                </a:moveTo>
                <a:lnTo>
                  <a:pt x="9744075" y="209550"/>
                </a:lnTo>
                <a:cubicBezTo>
                  <a:pt x="9801225" y="209550"/>
                  <a:pt x="9848850" y="161925"/>
                  <a:pt x="9848850" y="104774"/>
                </a:cubicBezTo>
                <a:lnTo>
                  <a:pt x="9848850" y="104774"/>
                </a:lnTo>
                <a:cubicBezTo>
                  <a:pt x="9848850" y="47625"/>
                  <a:pt x="9801225" y="0"/>
                  <a:pt x="9744075" y="0"/>
                </a:cubicBezTo>
                <a:lnTo>
                  <a:pt x="104775" y="0"/>
                </a:lnTo>
                <a:cubicBezTo>
                  <a:pt x="47625" y="0"/>
                  <a:pt x="0" y="47625"/>
                  <a:pt x="0" y="104774"/>
                </a:cubicBezTo>
                <a:lnTo>
                  <a:pt x="0" y="104774"/>
                </a:lnTo>
                <a:cubicBezTo>
                  <a:pt x="0" y="161925"/>
                  <a:pt x="47625" y="209550"/>
                  <a:pt x="104775" y="209550"/>
                </a:cubicBezTo>
                <a:close/>
              </a:path>
            </a:pathLst>
          </a:custGeom>
          <a:solidFill>
            <a:srgbClr val="FFF100"/>
          </a:solidFill>
          <a:ln w="47625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 b="1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170" name="テキスト ボックス 169">
            <a:extLst>
              <a:ext uri="{FF2B5EF4-FFF2-40B4-BE49-F238E27FC236}">
                <a16:creationId xmlns:a16="http://schemas.microsoft.com/office/drawing/2014/main" id="{FDB02237-E1E6-4618-89FE-1F53B1A3BA5B}"/>
              </a:ext>
            </a:extLst>
          </p:cNvPr>
          <p:cNvSpPr txBox="1"/>
          <p:nvPr/>
        </p:nvSpPr>
        <p:spPr>
          <a:xfrm>
            <a:off x="24806188" y="9393139"/>
            <a:ext cx="10174359" cy="1754326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ja-JP" altLang="en-US" sz="54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ここにテキストを入力します。ここにテキストを入力します。</a:t>
            </a:r>
            <a:endParaRPr kumimoji="1" lang="ja-JP" altLang="en-US" sz="54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155" name="フリーフォーム: 図形 154">
            <a:extLst>
              <a:ext uri="{FF2B5EF4-FFF2-40B4-BE49-F238E27FC236}">
                <a16:creationId xmlns:a16="http://schemas.microsoft.com/office/drawing/2014/main" id="{4AD3A0B9-C325-40A4-BD54-7733E8173A6F}"/>
              </a:ext>
            </a:extLst>
          </p:cNvPr>
          <p:cNvSpPr/>
          <p:nvPr/>
        </p:nvSpPr>
        <p:spPr>
          <a:xfrm>
            <a:off x="24806184" y="8331251"/>
            <a:ext cx="9376105" cy="209549"/>
          </a:xfrm>
          <a:custGeom>
            <a:avLst/>
            <a:gdLst>
              <a:gd name="connsiteX0" fmla="*/ 104775 w 10577512"/>
              <a:gd name="connsiteY0" fmla="*/ 209550 h 209549"/>
              <a:gd name="connsiteX1" fmla="*/ 10472737 w 10577512"/>
              <a:gd name="connsiteY1" fmla="*/ 209550 h 209549"/>
              <a:gd name="connsiteX2" fmla="*/ 10577513 w 10577512"/>
              <a:gd name="connsiteY2" fmla="*/ 104776 h 209549"/>
              <a:gd name="connsiteX3" fmla="*/ 10577513 w 10577512"/>
              <a:gd name="connsiteY3" fmla="*/ 104776 h 209549"/>
              <a:gd name="connsiteX4" fmla="*/ 10472737 w 10577512"/>
              <a:gd name="connsiteY4" fmla="*/ 0 h 209549"/>
              <a:gd name="connsiteX5" fmla="*/ 104775 w 10577512"/>
              <a:gd name="connsiteY5" fmla="*/ 0 h 209549"/>
              <a:gd name="connsiteX6" fmla="*/ 0 w 10577512"/>
              <a:gd name="connsiteY6" fmla="*/ 104776 h 209549"/>
              <a:gd name="connsiteX7" fmla="*/ 0 w 10577512"/>
              <a:gd name="connsiteY7" fmla="*/ 104776 h 209549"/>
              <a:gd name="connsiteX8" fmla="*/ 104775 w 10577512"/>
              <a:gd name="connsiteY8" fmla="*/ 209550 h 209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77512" h="209549">
                <a:moveTo>
                  <a:pt x="104775" y="209550"/>
                </a:moveTo>
                <a:lnTo>
                  <a:pt x="10472737" y="209550"/>
                </a:lnTo>
                <a:cubicBezTo>
                  <a:pt x="10529888" y="209550"/>
                  <a:pt x="10577513" y="161925"/>
                  <a:pt x="10577513" y="104776"/>
                </a:cubicBezTo>
                <a:lnTo>
                  <a:pt x="10577513" y="104776"/>
                </a:lnTo>
                <a:cubicBezTo>
                  <a:pt x="10577513" y="47625"/>
                  <a:pt x="10529888" y="0"/>
                  <a:pt x="10472737" y="0"/>
                </a:cubicBezTo>
                <a:lnTo>
                  <a:pt x="104775" y="0"/>
                </a:lnTo>
                <a:cubicBezTo>
                  <a:pt x="47625" y="0"/>
                  <a:pt x="0" y="47625"/>
                  <a:pt x="0" y="104776"/>
                </a:cubicBezTo>
                <a:lnTo>
                  <a:pt x="0" y="104776"/>
                </a:lnTo>
                <a:cubicBezTo>
                  <a:pt x="0" y="161925"/>
                  <a:pt x="47625" y="209550"/>
                  <a:pt x="104775" y="209550"/>
                </a:cubicBezTo>
                <a:close/>
              </a:path>
            </a:pathLst>
          </a:custGeom>
          <a:solidFill>
            <a:srgbClr val="FFF100"/>
          </a:solidFill>
          <a:ln w="47625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 sz="5400" b="1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174" name="テキスト ボックス 173">
            <a:extLst>
              <a:ext uri="{FF2B5EF4-FFF2-40B4-BE49-F238E27FC236}">
                <a16:creationId xmlns:a16="http://schemas.microsoft.com/office/drawing/2014/main" id="{F6DDF638-18B2-4761-9B48-3675FB589331}"/>
              </a:ext>
            </a:extLst>
          </p:cNvPr>
          <p:cNvSpPr txBox="1"/>
          <p:nvPr/>
        </p:nvSpPr>
        <p:spPr>
          <a:xfrm>
            <a:off x="24806188" y="3304304"/>
            <a:ext cx="10174359" cy="1754326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ja-JP" altLang="en-US" sz="54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ここにテキストを入力します。ここにテキストを入力します。</a:t>
            </a:r>
            <a:endParaRPr kumimoji="1" lang="ja-JP" altLang="en-US" sz="54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175" name="テキスト ボックス 174">
            <a:extLst>
              <a:ext uri="{FF2B5EF4-FFF2-40B4-BE49-F238E27FC236}">
                <a16:creationId xmlns:a16="http://schemas.microsoft.com/office/drawing/2014/main" id="{F48A4A18-00F8-444E-B0DA-56C9A23159A8}"/>
              </a:ext>
            </a:extLst>
          </p:cNvPr>
          <p:cNvSpPr txBox="1"/>
          <p:nvPr/>
        </p:nvSpPr>
        <p:spPr>
          <a:xfrm>
            <a:off x="6803110" y="15270918"/>
            <a:ext cx="10174359" cy="1754326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ja-JP" altLang="en-US" sz="54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ここにテキストを入力します。ここにテキストを入力します。</a:t>
            </a:r>
            <a:endParaRPr kumimoji="1" lang="ja-JP" altLang="en-US" sz="54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176" name="テキスト ボックス 175">
            <a:extLst>
              <a:ext uri="{FF2B5EF4-FFF2-40B4-BE49-F238E27FC236}">
                <a16:creationId xmlns:a16="http://schemas.microsoft.com/office/drawing/2014/main" id="{84D024FB-A34D-4CEC-B445-7FB4A6888681}"/>
              </a:ext>
            </a:extLst>
          </p:cNvPr>
          <p:cNvSpPr txBox="1"/>
          <p:nvPr/>
        </p:nvSpPr>
        <p:spPr>
          <a:xfrm>
            <a:off x="6776287" y="9283467"/>
            <a:ext cx="10174356" cy="1754326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ja-JP" altLang="en-US" sz="54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ここにテキストを入力します。ここにテキストを入力します。</a:t>
            </a:r>
            <a:endParaRPr kumimoji="1" lang="ja-JP" altLang="en-US" sz="54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152" name="フリーフォーム: 図形 151">
            <a:extLst>
              <a:ext uri="{FF2B5EF4-FFF2-40B4-BE49-F238E27FC236}">
                <a16:creationId xmlns:a16="http://schemas.microsoft.com/office/drawing/2014/main" id="{0DB8C36F-F038-4AF1-A1C0-12D5BEB32EA0}"/>
              </a:ext>
            </a:extLst>
          </p:cNvPr>
          <p:cNvSpPr/>
          <p:nvPr/>
        </p:nvSpPr>
        <p:spPr>
          <a:xfrm>
            <a:off x="6776285" y="8317190"/>
            <a:ext cx="3328987" cy="209550"/>
          </a:xfrm>
          <a:custGeom>
            <a:avLst/>
            <a:gdLst>
              <a:gd name="connsiteX0" fmla="*/ 104775 w 3328987"/>
              <a:gd name="connsiteY0" fmla="*/ 209550 h 209550"/>
              <a:gd name="connsiteX1" fmla="*/ 3224212 w 3328987"/>
              <a:gd name="connsiteY1" fmla="*/ 209550 h 209550"/>
              <a:gd name="connsiteX2" fmla="*/ 3328988 w 3328987"/>
              <a:gd name="connsiteY2" fmla="*/ 104775 h 209550"/>
              <a:gd name="connsiteX3" fmla="*/ 3328988 w 3328987"/>
              <a:gd name="connsiteY3" fmla="*/ 104775 h 209550"/>
              <a:gd name="connsiteX4" fmla="*/ 3224212 w 3328987"/>
              <a:gd name="connsiteY4" fmla="*/ 0 h 209550"/>
              <a:gd name="connsiteX5" fmla="*/ 104775 w 3328987"/>
              <a:gd name="connsiteY5" fmla="*/ 0 h 209550"/>
              <a:gd name="connsiteX6" fmla="*/ 0 w 3328987"/>
              <a:gd name="connsiteY6" fmla="*/ 104775 h 209550"/>
              <a:gd name="connsiteX7" fmla="*/ 0 w 3328987"/>
              <a:gd name="connsiteY7" fmla="*/ 104775 h 209550"/>
              <a:gd name="connsiteX8" fmla="*/ 104775 w 3328987"/>
              <a:gd name="connsiteY8" fmla="*/ 209550 h 209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28987" h="209550">
                <a:moveTo>
                  <a:pt x="104775" y="209550"/>
                </a:moveTo>
                <a:lnTo>
                  <a:pt x="3224212" y="209550"/>
                </a:lnTo>
                <a:cubicBezTo>
                  <a:pt x="3281363" y="209550"/>
                  <a:pt x="3328988" y="161925"/>
                  <a:pt x="3328988" y="104775"/>
                </a:cubicBezTo>
                <a:lnTo>
                  <a:pt x="3328988" y="104775"/>
                </a:lnTo>
                <a:cubicBezTo>
                  <a:pt x="3328988" y="47625"/>
                  <a:pt x="3281363" y="0"/>
                  <a:pt x="3224212" y="0"/>
                </a:cubicBezTo>
                <a:lnTo>
                  <a:pt x="104775" y="0"/>
                </a:lnTo>
                <a:cubicBezTo>
                  <a:pt x="47625" y="0"/>
                  <a:pt x="0" y="47625"/>
                  <a:pt x="0" y="104775"/>
                </a:cubicBezTo>
                <a:lnTo>
                  <a:pt x="0" y="104775"/>
                </a:lnTo>
                <a:cubicBezTo>
                  <a:pt x="0" y="161925"/>
                  <a:pt x="47625" y="209550"/>
                  <a:pt x="104775" y="209550"/>
                </a:cubicBezTo>
                <a:close/>
              </a:path>
            </a:pathLst>
          </a:custGeom>
          <a:solidFill>
            <a:srgbClr val="FFF100"/>
          </a:solidFill>
          <a:ln w="47625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 b="1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153" name="フリーフォーム: 図形 152">
            <a:extLst>
              <a:ext uri="{FF2B5EF4-FFF2-40B4-BE49-F238E27FC236}">
                <a16:creationId xmlns:a16="http://schemas.microsoft.com/office/drawing/2014/main" id="{61530C0E-6545-42D6-A5ED-44E0D4144486}"/>
              </a:ext>
            </a:extLst>
          </p:cNvPr>
          <p:cNvSpPr/>
          <p:nvPr/>
        </p:nvSpPr>
        <p:spPr>
          <a:xfrm>
            <a:off x="6776284" y="14187962"/>
            <a:ext cx="2443162" cy="209550"/>
          </a:xfrm>
          <a:custGeom>
            <a:avLst/>
            <a:gdLst>
              <a:gd name="connsiteX0" fmla="*/ 104775 w 2443162"/>
              <a:gd name="connsiteY0" fmla="*/ 209550 h 209550"/>
              <a:gd name="connsiteX1" fmla="*/ 2338388 w 2443162"/>
              <a:gd name="connsiteY1" fmla="*/ 209550 h 209550"/>
              <a:gd name="connsiteX2" fmla="*/ 2443163 w 2443162"/>
              <a:gd name="connsiteY2" fmla="*/ 104775 h 209550"/>
              <a:gd name="connsiteX3" fmla="*/ 2443163 w 2443162"/>
              <a:gd name="connsiteY3" fmla="*/ 104775 h 209550"/>
              <a:gd name="connsiteX4" fmla="*/ 2338388 w 2443162"/>
              <a:gd name="connsiteY4" fmla="*/ 0 h 209550"/>
              <a:gd name="connsiteX5" fmla="*/ 104775 w 2443162"/>
              <a:gd name="connsiteY5" fmla="*/ 0 h 209550"/>
              <a:gd name="connsiteX6" fmla="*/ 0 w 2443162"/>
              <a:gd name="connsiteY6" fmla="*/ 104775 h 209550"/>
              <a:gd name="connsiteX7" fmla="*/ 0 w 2443162"/>
              <a:gd name="connsiteY7" fmla="*/ 104775 h 209550"/>
              <a:gd name="connsiteX8" fmla="*/ 104775 w 2443162"/>
              <a:gd name="connsiteY8" fmla="*/ 209550 h 209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43162" h="209550">
                <a:moveTo>
                  <a:pt x="104775" y="209550"/>
                </a:moveTo>
                <a:lnTo>
                  <a:pt x="2338388" y="209550"/>
                </a:lnTo>
                <a:cubicBezTo>
                  <a:pt x="2395538" y="209550"/>
                  <a:pt x="2443163" y="161925"/>
                  <a:pt x="2443163" y="104775"/>
                </a:cubicBezTo>
                <a:lnTo>
                  <a:pt x="2443163" y="104775"/>
                </a:lnTo>
                <a:cubicBezTo>
                  <a:pt x="2443163" y="47625"/>
                  <a:pt x="2395538" y="0"/>
                  <a:pt x="2338388" y="0"/>
                </a:cubicBezTo>
                <a:lnTo>
                  <a:pt x="104775" y="0"/>
                </a:lnTo>
                <a:cubicBezTo>
                  <a:pt x="47625" y="0"/>
                  <a:pt x="0" y="47625"/>
                  <a:pt x="0" y="104775"/>
                </a:cubicBezTo>
                <a:lnTo>
                  <a:pt x="0" y="104775"/>
                </a:lnTo>
                <a:cubicBezTo>
                  <a:pt x="0" y="161925"/>
                  <a:pt x="47625" y="209550"/>
                  <a:pt x="104775" y="209550"/>
                </a:cubicBezTo>
                <a:close/>
              </a:path>
            </a:pathLst>
          </a:custGeom>
          <a:solidFill>
            <a:srgbClr val="FFF100"/>
          </a:solidFill>
          <a:ln w="47625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 b="1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154" name="フリーフォーム: 図形 153">
            <a:extLst>
              <a:ext uri="{FF2B5EF4-FFF2-40B4-BE49-F238E27FC236}">
                <a16:creationId xmlns:a16="http://schemas.microsoft.com/office/drawing/2014/main" id="{5E0094D9-BE14-42DB-A2A0-0A2A966FE0D1}"/>
              </a:ext>
            </a:extLst>
          </p:cNvPr>
          <p:cNvSpPr/>
          <p:nvPr/>
        </p:nvSpPr>
        <p:spPr>
          <a:xfrm>
            <a:off x="24806186" y="2346206"/>
            <a:ext cx="5596276" cy="209549"/>
          </a:xfrm>
          <a:custGeom>
            <a:avLst/>
            <a:gdLst>
              <a:gd name="connsiteX0" fmla="*/ 104775 w 6143625"/>
              <a:gd name="connsiteY0" fmla="*/ 209550 h 209549"/>
              <a:gd name="connsiteX1" fmla="*/ 6038850 w 6143625"/>
              <a:gd name="connsiteY1" fmla="*/ 209550 h 209549"/>
              <a:gd name="connsiteX2" fmla="*/ 6143625 w 6143625"/>
              <a:gd name="connsiteY2" fmla="*/ 104775 h 209549"/>
              <a:gd name="connsiteX3" fmla="*/ 6143625 w 6143625"/>
              <a:gd name="connsiteY3" fmla="*/ 104775 h 209549"/>
              <a:gd name="connsiteX4" fmla="*/ 6038850 w 6143625"/>
              <a:gd name="connsiteY4" fmla="*/ 0 h 209549"/>
              <a:gd name="connsiteX5" fmla="*/ 104775 w 6143625"/>
              <a:gd name="connsiteY5" fmla="*/ 0 h 209549"/>
              <a:gd name="connsiteX6" fmla="*/ 0 w 6143625"/>
              <a:gd name="connsiteY6" fmla="*/ 104775 h 209549"/>
              <a:gd name="connsiteX7" fmla="*/ 0 w 6143625"/>
              <a:gd name="connsiteY7" fmla="*/ 104775 h 209549"/>
              <a:gd name="connsiteX8" fmla="*/ 104775 w 6143625"/>
              <a:gd name="connsiteY8" fmla="*/ 209550 h 209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143625" h="209549">
                <a:moveTo>
                  <a:pt x="104775" y="209550"/>
                </a:moveTo>
                <a:lnTo>
                  <a:pt x="6038850" y="209550"/>
                </a:lnTo>
                <a:cubicBezTo>
                  <a:pt x="6096000" y="209550"/>
                  <a:pt x="6143625" y="161925"/>
                  <a:pt x="6143625" y="104775"/>
                </a:cubicBezTo>
                <a:lnTo>
                  <a:pt x="6143625" y="104775"/>
                </a:lnTo>
                <a:cubicBezTo>
                  <a:pt x="6143625" y="47625"/>
                  <a:pt x="6096000" y="0"/>
                  <a:pt x="6038850" y="0"/>
                </a:cubicBezTo>
                <a:lnTo>
                  <a:pt x="104775" y="0"/>
                </a:lnTo>
                <a:cubicBezTo>
                  <a:pt x="47625" y="0"/>
                  <a:pt x="0" y="47625"/>
                  <a:pt x="0" y="104775"/>
                </a:cubicBezTo>
                <a:lnTo>
                  <a:pt x="0" y="104775"/>
                </a:lnTo>
                <a:cubicBezTo>
                  <a:pt x="0" y="161925"/>
                  <a:pt x="47625" y="209550"/>
                  <a:pt x="104775" y="209550"/>
                </a:cubicBezTo>
                <a:close/>
              </a:path>
            </a:pathLst>
          </a:custGeom>
          <a:solidFill>
            <a:srgbClr val="FFF100"/>
          </a:solidFill>
          <a:ln w="47625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 b="1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7051B121-7C4B-4B49-9764-466AA676D263}"/>
              </a:ext>
            </a:extLst>
          </p:cNvPr>
          <p:cNvSpPr txBox="1"/>
          <p:nvPr/>
        </p:nvSpPr>
        <p:spPr>
          <a:xfrm>
            <a:off x="7194283" y="7921035"/>
            <a:ext cx="249299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6000" b="1" dirty="0">
                <a:solidFill>
                  <a:srgbClr val="46B29C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手洗い</a:t>
            </a:r>
          </a:p>
        </p:txBody>
      </p:sp>
      <p:sp>
        <p:nvSpPr>
          <p:cNvPr id="87" name="テキスト ボックス 86">
            <a:extLst>
              <a:ext uri="{FF2B5EF4-FFF2-40B4-BE49-F238E27FC236}">
                <a16:creationId xmlns:a16="http://schemas.microsoft.com/office/drawing/2014/main" id="{8DC64F93-EE3A-423D-9661-7D80A620DB21}"/>
              </a:ext>
            </a:extLst>
          </p:cNvPr>
          <p:cNvSpPr txBox="1"/>
          <p:nvPr/>
        </p:nvSpPr>
        <p:spPr>
          <a:xfrm>
            <a:off x="7136090" y="13873095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6000" b="1" dirty="0">
                <a:solidFill>
                  <a:srgbClr val="46B29C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消毒</a:t>
            </a:r>
            <a:endParaRPr kumimoji="1" lang="ja-JP" altLang="en-US" sz="6000" b="1" dirty="0">
              <a:solidFill>
                <a:srgbClr val="46B29C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88" name="テキスト ボックス 87">
            <a:extLst>
              <a:ext uri="{FF2B5EF4-FFF2-40B4-BE49-F238E27FC236}">
                <a16:creationId xmlns:a16="http://schemas.microsoft.com/office/drawing/2014/main" id="{F7CCCAB6-857F-4814-A047-F2A27428A39E}"/>
              </a:ext>
            </a:extLst>
          </p:cNvPr>
          <p:cNvSpPr txBox="1"/>
          <p:nvPr/>
        </p:nvSpPr>
        <p:spPr>
          <a:xfrm>
            <a:off x="25143536" y="1980103"/>
            <a:ext cx="480131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6000" b="1" dirty="0">
                <a:solidFill>
                  <a:srgbClr val="46B29C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マスクの着用</a:t>
            </a:r>
          </a:p>
        </p:txBody>
      </p:sp>
      <p:sp>
        <p:nvSpPr>
          <p:cNvPr id="89" name="テキスト ボックス 88">
            <a:extLst>
              <a:ext uri="{FF2B5EF4-FFF2-40B4-BE49-F238E27FC236}">
                <a16:creationId xmlns:a16="http://schemas.microsoft.com/office/drawing/2014/main" id="{C6FFEFD7-2E71-42D8-B4C3-15C004CFFCC1}"/>
              </a:ext>
            </a:extLst>
          </p:cNvPr>
          <p:cNvSpPr txBox="1"/>
          <p:nvPr/>
        </p:nvSpPr>
        <p:spPr>
          <a:xfrm>
            <a:off x="25143536" y="7982744"/>
            <a:ext cx="864852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6000" b="1" dirty="0">
                <a:solidFill>
                  <a:srgbClr val="46B29C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ソーシャルディスタンス</a:t>
            </a:r>
          </a:p>
        </p:txBody>
      </p:sp>
      <p:sp>
        <p:nvSpPr>
          <p:cNvPr id="90" name="テキスト ボックス 89">
            <a:extLst>
              <a:ext uri="{FF2B5EF4-FFF2-40B4-BE49-F238E27FC236}">
                <a16:creationId xmlns:a16="http://schemas.microsoft.com/office/drawing/2014/main" id="{D23BC3D5-F4A0-4A56-BFC3-E0A5965216EA}"/>
              </a:ext>
            </a:extLst>
          </p:cNvPr>
          <p:cNvSpPr txBox="1"/>
          <p:nvPr/>
        </p:nvSpPr>
        <p:spPr>
          <a:xfrm>
            <a:off x="25143536" y="13383344"/>
            <a:ext cx="7879080" cy="20928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1200"/>
              </a:spcAft>
            </a:pPr>
            <a:r>
              <a:rPr kumimoji="1" lang="ja-JP" altLang="en-US" sz="6000" b="1" dirty="0">
                <a:solidFill>
                  <a:srgbClr val="46B29C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熱のある方は</a:t>
            </a:r>
            <a:endParaRPr kumimoji="1" lang="en-US" altLang="ja-JP" sz="6000" b="1" dirty="0">
              <a:solidFill>
                <a:srgbClr val="46B29C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>
              <a:spcAft>
                <a:spcPts val="1200"/>
              </a:spcAft>
            </a:pPr>
            <a:r>
              <a:rPr kumimoji="1" lang="ja-JP" altLang="en-US" sz="6000" b="1" dirty="0">
                <a:solidFill>
                  <a:srgbClr val="46B29C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入場をご遠慮ください</a:t>
            </a:r>
          </a:p>
        </p:txBody>
      </p:sp>
    </p:spTree>
  </p:cSld>
  <p:clrMapOvr>
    <a:masterClrMapping/>
  </p:clrMapOvr>
  <p:transition spd="med" advClick="0" advTm="1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MSNAME" val="fd1083b0-80b2-442c-b451-f267aab7c35c"/>
</p:tagLst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1" id="{370DF2A5-9045-4332-8B8C-DC0B00DA0444}" vid="{53C0FDFE-CEEA-467A-A5A9-891B91349125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67514A33943174478BF029EA15C4FAB9" ma:contentTypeVersion="11" ma:contentTypeDescription="新しいドキュメントを作成します。" ma:contentTypeScope="" ma:versionID="faf9488587d3f672c4fdf4dc354be55c">
  <xsd:schema xmlns:xsd="http://www.w3.org/2001/XMLSchema" xmlns:xs="http://www.w3.org/2001/XMLSchema" xmlns:p="http://schemas.microsoft.com/office/2006/metadata/properties" xmlns:ns3="9a10250b-a984-4700-ae37-85b7515dd2a4" xmlns:ns4="d37ed345-daae-4e0d-b54d-905876ef833b" targetNamespace="http://schemas.microsoft.com/office/2006/metadata/properties" ma:root="true" ma:fieldsID="a62dbbf33770865ce8b6e16d7b4dd68c" ns3:_="" ns4:_="">
    <xsd:import namespace="9a10250b-a984-4700-ae37-85b7515dd2a4"/>
    <xsd:import namespace="d37ed345-daae-4e0d-b54d-905876ef833b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Location" minOccurs="0"/>
                <xsd:element ref="ns4:MediaServiceOCR" minOccurs="0"/>
                <xsd:element ref="ns4:MediaServiceGenerationTime" minOccurs="0"/>
                <xsd:element ref="ns4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10250b-a984-4700-ae37-85b7515dd2a4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共有相手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共有相手の詳細情報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共有のヒントのハッシュ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7ed345-daae-4e0d-b54d-905876ef833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4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5" nillable="true" ma:displayName="MediaServiceLocation" ma:internalName="MediaServiceLocatio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4356B1D-1AAA-440A-B7F3-95FAFAE1EC7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1ACF83C-75F0-4CD4-8862-3A0C68C2975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a10250b-a984-4700-ae37-85b7515dd2a4"/>
    <ds:schemaRef ds:uri="d37ed345-daae-4e0d-b54d-905876ef833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E534A9B-8129-4328-9CDB-C11C7276178D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飲食-1_営業時間_タテ</Template>
  <TotalTime>0</TotalTime>
  <Words>99</Words>
  <Application>Microsoft Office PowerPoint</Application>
  <PresentationFormat>ユーザー設定</PresentationFormat>
  <Paragraphs>14</Paragraphs>
  <Slides>1</Slides>
  <Notes>0</Notes>
  <HiddenSlides>0</HiddenSlides>
  <MMClips>1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游ゴシック</vt:lpstr>
      <vt:lpstr>Arial</vt:lpstr>
      <vt:lpstr>Calibri</vt:lpstr>
      <vt:lpstr>Calibri Light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2020-07-21T01:04:48Z</dcterms:created>
  <dcterms:modified xsi:type="dcterms:W3CDTF">2025-03-19T02:44:39Z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0x01010067514A33943174478BF029EA15C4FAB9</vt:lpwstr>
  </property>
</Properties>
</file>