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DC65"/>
    <a:srgbClr val="E8F173"/>
    <a:srgbClr val="425B70"/>
    <a:srgbClr val="508D93"/>
    <a:srgbClr val="FFFFFF"/>
    <a:srgbClr val="FCECE8"/>
    <a:srgbClr val="000000"/>
    <a:srgbClr val="F8D7CD"/>
    <a:srgbClr val="800000"/>
    <a:srgbClr val="FFFB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on_01sec">
            <a:hlinkClick r:id="" action="ppaction://media"/>
            <a:extLst>
              <a:ext uri="{FF2B5EF4-FFF2-40B4-BE49-F238E27FC236}">
                <a16:creationId xmlns:a16="http://schemas.microsoft.com/office/drawing/2014/main" id="{7A7FDA07-5D01-4570-AC34-30ABBE3C5A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503603" y="18711936"/>
            <a:ext cx="203200" cy="203200"/>
          </a:xfrm>
          <a:prstGeom prst="rect">
            <a:avLst/>
          </a:prstGeom>
        </p:spPr>
      </p:pic>
      <p:pic>
        <p:nvPicPr>
          <p:cNvPr id="681" name="グラフィックス 680">
            <a:extLst>
              <a:ext uri="{FF2B5EF4-FFF2-40B4-BE49-F238E27FC236}">
                <a16:creationId xmlns:a16="http://schemas.microsoft.com/office/drawing/2014/main" id="{24DF4295-6E2C-4E61-BEFE-C96A9475C2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0"/>
            <a:ext cx="36576000" cy="20574000"/>
          </a:xfrm>
          <a:prstGeom prst="rect">
            <a:avLst/>
          </a:prstGeom>
        </p:spPr>
      </p:pic>
      <p:pic>
        <p:nvPicPr>
          <p:cNvPr id="683" name="グラフィックス 682">
            <a:extLst>
              <a:ext uri="{FF2B5EF4-FFF2-40B4-BE49-F238E27FC236}">
                <a16:creationId xmlns:a16="http://schemas.microsoft.com/office/drawing/2014/main" id="{3D3FE2D4-47C0-4B9F-B7F0-A2D9ED8F4A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7639077" y="-4071937"/>
            <a:ext cx="18764250" cy="28717875"/>
          </a:xfrm>
          <a:prstGeom prst="rect">
            <a:avLst/>
          </a:prstGeom>
        </p:spPr>
      </p:pic>
      <p:sp>
        <p:nvSpPr>
          <p:cNvPr id="693" name="正方形/長方形 692">
            <a:extLst>
              <a:ext uri="{FF2B5EF4-FFF2-40B4-BE49-F238E27FC236}">
                <a16:creationId xmlns:a16="http://schemas.microsoft.com/office/drawing/2014/main" id="{FADB7890-45FD-4F43-AEA8-701B59F642C3}"/>
              </a:ext>
            </a:extLst>
          </p:cNvPr>
          <p:cNvSpPr/>
          <p:nvPr/>
        </p:nvSpPr>
        <p:spPr>
          <a:xfrm>
            <a:off x="23976632" y="1862064"/>
            <a:ext cx="144016" cy="7272808"/>
          </a:xfrm>
          <a:prstGeom prst="rect">
            <a:avLst/>
          </a:prstGeom>
          <a:solidFill>
            <a:srgbClr val="E8F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4" name="正方形/長方形 693">
            <a:extLst>
              <a:ext uri="{FF2B5EF4-FFF2-40B4-BE49-F238E27FC236}">
                <a16:creationId xmlns:a16="http://schemas.microsoft.com/office/drawing/2014/main" id="{AE13A6FA-2B8D-4134-90AC-FC2DE7EDC70B}"/>
              </a:ext>
            </a:extLst>
          </p:cNvPr>
          <p:cNvSpPr/>
          <p:nvPr/>
        </p:nvSpPr>
        <p:spPr>
          <a:xfrm>
            <a:off x="23100145" y="3014479"/>
            <a:ext cx="144016" cy="5184000"/>
          </a:xfrm>
          <a:prstGeom prst="rect">
            <a:avLst/>
          </a:prstGeom>
          <a:solidFill>
            <a:srgbClr val="E8F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5" name="正方形/長方形 694">
            <a:extLst>
              <a:ext uri="{FF2B5EF4-FFF2-40B4-BE49-F238E27FC236}">
                <a16:creationId xmlns:a16="http://schemas.microsoft.com/office/drawing/2014/main" id="{C9B51A40-207E-4820-B5D6-7663D330A6AA}"/>
              </a:ext>
            </a:extLst>
          </p:cNvPr>
          <p:cNvSpPr/>
          <p:nvPr/>
        </p:nvSpPr>
        <p:spPr>
          <a:xfrm>
            <a:off x="23103699" y="11799168"/>
            <a:ext cx="144016" cy="6531840"/>
          </a:xfrm>
          <a:prstGeom prst="rect">
            <a:avLst/>
          </a:prstGeom>
          <a:solidFill>
            <a:srgbClr val="E8F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6" name="正方形/長方形 695">
            <a:extLst>
              <a:ext uri="{FF2B5EF4-FFF2-40B4-BE49-F238E27FC236}">
                <a16:creationId xmlns:a16="http://schemas.microsoft.com/office/drawing/2014/main" id="{48AD7549-5D3B-4D12-BC6B-8B3D49516E84}"/>
              </a:ext>
            </a:extLst>
          </p:cNvPr>
          <p:cNvSpPr/>
          <p:nvPr/>
        </p:nvSpPr>
        <p:spPr>
          <a:xfrm>
            <a:off x="23976632" y="13422522"/>
            <a:ext cx="144016" cy="3240000"/>
          </a:xfrm>
          <a:prstGeom prst="rect">
            <a:avLst/>
          </a:prstGeom>
          <a:solidFill>
            <a:srgbClr val="E8F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7" name="正方形/長方形 696">
            <a:extLst>
              <a:ext uri="{FF2B5EF4-FFF2-40B4-BE49-F238E27FC236}">
                <a16:creationId xmlns:a16="http://schemas.microsoft.com/office/drawing/2014/main" id="{A578A2BB-A525-4B3B-AA8A-D1D01E199C30}"/>
              </a:ext>
            </a:extLst>
          </p:cNvPr>
          <p:cNvSpPr/>
          <p:nvPr/>
        </p:nvSpPr>
        <p:spPr>
          <a:xfrm>
            <a:off x="14488127" y="3012247"/>
            <a:ext cx="144016" cy="5184000"/>
          </a:xfrm>
          <a:prstGeom prst="rect">
            <a:avLst/>
          </a:prstGeom>
          <a:solidFill>
            <a:srgbClr val="E8F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8" name="正方形/長方形 697">
            <a:extLst>
              <a:ext uri="{FF2B5EF4-FFF2-40B4-BE49-F238E27FC236}">
                <a16:creationId xmlns:a16="http://schemas.microsoft.com/office/drawing/2014/main" id="{A26FE72A-13E6-4851-B038-41F4CFFD6DA2}"/>
              </a:ext>
            </a:extLst>
          </p:cNvPr>
          <p:cNvSpPr/>
          <p:nvPr/>
        </p:nvSpPr>
        <p:spPr>
          <a:xfrm>
            <a:off x="13607480" y="3012247"/>
            <a:ext cx="144016" cy="5184000"/>
          </a:xfrm>
          <a:prstGeom prst="rect">
            <a:avLst/>
          </a:prstGeom>
          <a:solidFill>
            <a:srgbClr val="E8F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9" name="正方形/長方形 698">
            <a:extLst>
              <a:ext uri="{FF2B5EF4-FFF2-40B4-BE49-F238E27FC236}">
                <a16:creationId xmlns:a16="http://schemas.microsoft.com/office/drawing/2014/main" id="{47016E63-9381-410A-A4B5-3EA730C2D0BC}"/>
              </a:ext>
            </a:extLst>
          </p:cNvPr>
          <p:cNvSpPr/>
          <p:nvPr/>
        </p:nvSpPr>
        <p:spPr>
          <a:xfrm>
            <a:off x="14026461" y="12666522"/>
            <a:ext cx="144016" cy="4752000"/>
          </a:xfrm>
          <a:prstGeom prst="rect">
            <a:avLst/>
          </a:prstGeom>
          <a:solidFill>
            <a:srgbClr val="E8F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00" name="正方形/長方形 699">
            <a:extLst>
              <a:ext uri="{FF2B5EF4-FFF2-40B4-BE49-F238E27FC236}">
                <a16:creationId xmlns:a16="http://schemas.microsoft.com/office/drawing/2014/main" id="{7F8C5E42-B71E-4383-94BC-00F1840EE2B1}"/>
              </a:ext>
            </a:extLst>
          </p:cNvPr>
          <p:cNvSpPr/>
          <p:nvPr/>
        </p:nvSpPr>
        <p:spPr>
          <a:xfrm>
            <a:off x="4606480" y="2534701"/>
            <a:ext cx="144016" cy="5976000"/>
          </a:xfrm>
          <a:prstGeom prst="rect">
            <a:avLst/>
          </a:prstGeom>
          <a:solidFill>
            <a:srgbClr val="E8F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01" name="正方形/長方形 700">
            <a:extLst>
              <a:ext uri="{FF2B5EF4-FFF2-40B4-BE49-F238E27FC236}">
                <a16:creationId xmlns:a16="http://schemas.microsoft.com/office/drawing/2014/main" id="{DE671E53-7F3D-4C66-B772-6B6E098CEB60}"/>
              </a:ext>
            </a:extLst>
          </p:cNvPr>
          <p:cNvSpPr/>
          <p:nvPr/>
        </p:nvSpPr>
        <p:spPr>
          <a:xfrm>
            <a:off x="3765321" y="3662688"/>
            <a:ext cx="144016" cy="3816000"/>
          </a:xfrm>
          <a:prstGeom prst="rect">
            <a:avLst/>
          </a:prstGeom>
          <a:solidFill>
            <a:srgbClr val="E8F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02" name="正方形/長方形 701">
            <a:extLst>
              <a:ext uri="{FF2B5EF4-FFF2-40B4-BE49-F238E27FC236}">
                <a16:creationId xmlns:a16="http://schemas.microsoft.com/office/drawing/2014/main" id="{C257EFE0-335D-47DF-AD3B-4208C518FED5}"/>
              </a:ext>
            </a:extLst>
          </p:cNvPr>
          <p:cNvSpPr/>
          <p:nvPr/>
        </p:nvSpPr>
        <p:spPr>
          <a:xfrm>
            <a:off x="4231635" y="11666026"/>
            <a:ext cx="144016" cy="6732000"/>
          </a:xfrm>
          <a:prstGeom prst="rect">
            <a:avLst/>
          </a:prstGeom>
          <a:solidFill>
            <a:srgbClr val="E8F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 rot="5400000">
            <a:off x="-2966728" y="9825335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sp>
        <p:nvSpPr>
          <p:cNvPr id="685" name="テキスト ボックス 684">
            <a:extLst>
              <a:ext uri="{FF2B5EF4-FFF2-40B4-BE49-F238E27FC236}">
                <a16:creationId xmlns:a16="http://schemas.microsoft.com/office/drawing/2014/main" id="{35523B7E-AF2C-4270-8055-4B4C8A3BC7FC}"/>
              </a:ext>
            </a:extLst>
          </p:cNvPr>
          <p:cNvSpPr txBox="1"/>
          <p:nvPr/>
        </p:nvSpPr>
        <p:spPr>
          <a:xfrm rot="5400000">
            <a:off x="19524910" y="4775484"/>
            <a:ext cx="8064896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手を濡らしせっけんで</a:t>
            </a:r>
          </a:p>
          <a:p>
            <a:pPr algn="ctr"/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手のひらを洗う</a:t>
            </a:r>
          </a:p>
        </p:txBody>
      </p:sp>
      <p:sp>
        <p:nvSpPr>
          <p:cNvPr id="687" name="テキスト ボックス 686">
            <a:extLst>
              <a:ext uri="{FF2B5EF4-FFF2-40B4-BE49-F238E27FC236}">
                <a16:creationId xmlns:a16="http://schemas.microsoft.com/office/drawing/2014/main" id="{798987E8-0BB8-4D9E-B947-BB3DE1382D41}"/>
              </a:ext>
            </a:extLst>
          </p:cNvPr>
          <p:cNvSpPr txBox="1"/>
          <p:nvPr/>
        </p:nvSpPr>
        <p:spPr>
          <a:xfrm rot="5400000">
            <a:off x="19362733" y="14170045"/>
            <a:ext cx="84815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手の甲を</a:t>
            </a:r>
            <a:endParaRPr lang="en-US" altLang="ja-JP" sz="5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のばすようにこする</a:t>
            </a:r>
            <a:endParaRPr kumimoji="1" lang="ja-JP" altLang="en-US" sz="5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88" name="テキスト ボックス 687">
            <a:extLst>
              <a:ext uri="{FF2B5EF4-FFF2-40B4-BE49-F238E27FC236}">
                <a16:creationId xmlns:a16="http://schemas.microsoft.com/office/drawing/2014/main" id="{5BAA6284-BC34-409E-BB21-EEE76068B462}"/>
              </a:ext>
            </a:extLst>
          </p:cNvPr>
          <p:cNvSpPr txBox="1"/>
          <p:nvPr/>
        </p:nvSpPr>
        <p:spPr>
          <a:xfrm rot="5400000">
            <a:off x="10066021" y="4729316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指先・爪の間を</a:t>
            </a:r>
          </a:p>
          <a:p>
            <a:pPr algn="ctr"/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念入りにこする</a:t>
            </a:r>
            <a:endParaRPr kumimoji="1" lang="ja-JP" altLang="en-US" sz="5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89" name="テキスト ボックス 688">
            <a:extLst>
              <a:ext uri="{FF2B5EF4-FFF2-40B4-BE49-F238E27FC236}">
                <a16:creationId xmlns:a16="http://schemas.microsoft.com/office/drawing/2014/main" id="{B9F94156-6199-438E-B0A5-871F6432892A}"/>
              </a:ext>
            </a:extLst>
          </p:cNvPr>
          <p:cNvSpPr txBox="1"/>
          <p:nvPr/>
        </p:nvSpPr>
        <p:spPr>
          <a:xfrm rot="5400000">
            <a:off x="10066021" y="14585543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指の間を洗う</a:t>
            </a:r>
            <a:endParaRPr kumimoji="1" lang="ja-JP" altLang="en-US" sz="5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90" name="テキスト ボックス 689">
            <a:extLst>
              <a:ext uri="{FF2B5EF4-FFF2-40B4-BE49-F238E27FC236}">
                <a16:creationId xmlns:a16="http://schemas.microsoft.com/office/drawing/2014/main" id="{2EF09452-8CF4-4B06-B24C-5D861D1DE4CE}"/>
              </a:ext>
            </a:extLst>
          </p:cNvPr>
          <p:cNvSpPr txBox="1"/>
          <p:nvPr/>
        </p:nvSpPr>
        <p:spPr>
          <a:xfrm rot="5400000">
            <a:off x="187181" y="4729316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親指と手のひらを</a:t>
            </a:r>
          </a:p>
          <a:p>
            <a:pPr algn="ctr"/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ねじり洗う</a:t>
            </a:r>
            <a:endParaRPr kumimoji="1" lang="ja-JP" altLang="en-US" sz="5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92" name="テキスト ボックス 691">
            <a:extLst>
              <a:ext uri="{FF2B5EF4-FFF2-40B4-BE49-F238E27FC236}">
                <a16:creationId xmlns:a16="http://schemas.microsoft.com/office/drawing/2014/main" id="{FAB8882C-9B74-4414-8F0C-29C1005454C8}"/>
              </a:ext>
            </a:extLst>
          </p:cNvPr>
          <p:cNvSpPr txBox="1"/>
          <p:nvPr/>
        </p:nvSpPr>
        <p:spPr>
          <a:xfrm rot="5400000">
            <a:off x="187181" y="14585543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手首を忘れずに洗う</a:t>
            </a:r>
            <a:endParaRPr kumimoji="1" lang="ja-JP" altLang="en-US" sz="5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1E3CCC9-B952-4BDF-9AD9-769C2F9A3ACF}"/>
              </a:ext>
            </a:extLst>
          </p:cNvPr>
          <p:cNvSpPr txBox="1"/>
          <p:nvPr/>
        </p:nvSpPr>
        <p:spPr>
          <a:xfrm rot="5400000">
            <a:off x="27066082" y="9163617"/>
            <a:ext cx="14547572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4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正しい手の洗い方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F7D4AF5-5550-44A9-B76A-83BBB20A5DC0}"/>
              </a:ext>
            </a:extLst>
          </p:cNvPr>
          <p:cNvSpPr txBox="1"/>
          <p:nvPr/>
        </p:nvSpPr>
        <p:spPr>
          <a:xfrm rot="5400000">
            <a:off x="26490732" y="9779169"/>
            <a:ext cx="125342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0" b="1" dirty="0">
                <a:solidFill>
                  <a:srgbClr val="C9DC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wash your hands properly</a:t>
            </a:r>
            <a:endParaRPr kumimoji="1" lang="ja-JP" altLang="en-US" sz="6000" b="1" dirty="0">
              <a:solidFill>
                <a:srgbClr val="C9DC6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59</Words>
  <Application>Microsoft Office PowerPoint</Application>
  <PresentationFormat>ユーザー設定</PresentationFormat>
  <Paragraphs>13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2020-09-30T08:35:07Z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