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4A56"/>
    <a:srgbClr val="425B70"/>
    <a:srgbClr val="508D93"/>
    <a:srgbClr val="FFFFFF"/>
    <a:srgbClr val="FCECE8"/>
    <a:srgbClr val="000000"/>
    <a:srgbClr val="F8D7CD"/>
    <a:srgbClr val="800000"/>
    <a:srgbClr val="FFFB69"/>
    <a:srgbClr val="FFFB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4FC160D7-66EB-4785-B110-A23BF86791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72104" y="18249573"/>
            <a:ext cx="203200" cy="203200"/>
          </a:xfrm>
          <a:prstGeom prst="rect">
            <a:avLst/>
          </a:prstGeom>
        </p:spPr>
      </p:pic>
      <p:sp>
        <p:nvSpPr>
          <p:cNvPr id="273" name="フリーフォーム: 図形 272">
            <a:extLst>
              <a:ext uri="{FF2B5EF4-FFF2-40B4-BE49-F238E27FC236}">
                <a16:creationId xmlns:a16="http://schemas.microsoft.com/office/drawing/2014/main" id="{C20413F9-D328-44EF-A935-6C97C9A02A4E}"/>
              </a:ext>
            </a:extLst>
          </p:cNvPr>
          <p:cNvSpPr/>
          <p:nvPr/>
        </p:nvSpPr>
        <p:spPr>
          <a:xfrm rot="5400000">
            <a:off x="20349215" y="11572004"/>
            <a:ext cx="8826772" cy="8295216"/>
          </a:xfrm>
          <a:custGeom>
            <a:avLst/>
            <a:gdLst>
              <a:gd name="connsiteX0" fmla="*/ 8417133 w 8826772"/>
              <a:gd name="connsiteY0" fmla="*/ 8295216 h 8295216"/>
              <a:gd name="connsiteX1" fmla="*/ 0 w 8826772"/>
              <a:gd name="connsiteY1" fmla="*/ 8295216 h 8295216"/>
              <a:gd name="connsiteX2" fmla="*/ 0 w 8826772"/>
              <a:gd name="connsiteY2" fmla="*/ 0 h 8295216"/>
              <a:gd name="connsiteX3" fmla="*/ 8417133 w 8826772"/>
              <a:gd name="connsiteY3" fmla="*/ 0 h 8295216"/>
              <a:gd name="connsiteX4" fmla="*/ 8826773 w 8826772"/>
              <a:gd name="connsiteY4" fmla="*/ 409640 h 8295216"/>
              <a:gd name="connsiteX5" fmla="*/ 8826773 w 8826772"/>
              <a:gd name="connsiteY5" fmla="*/ 7885576 h 8295216"/>
              <a:gd name="connsiteX6" fmla="*/ 8417133 w 8826772"/>
              <a:gd name="connsiteY6" fmla="*/ 8295216 h 82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26772" h="8295216">
                <a:moveTo>
                  <a:pt x="8417133" y="8295216"/>
                </a:moveTo>
                <a:lnTo>
                  <a:pt x="0" y="8295216"/>
                </a:lnTo>
                <a:lnTo>
                  <a:pt x="0" y="0"/>
                </a:lnTo>
                <a:lnTo>
                  <a:pt x="8417133" y="0"/>
                </a:lnTo>
                <a:cubicBezTo>
                  <a:pt x="8641460" y="0"/>
                  <a:pt x="8826773" y="185313"/>
                  <a:pt x="8826773" y="409640"/>
                </a:cubicBezTo>
                <a:lnTo>
                  <a:pt x="8826773" y="7885576"/>
                </a:lnTo>
                <a:cubicBezTo>
                  <a:pt x="8826773" y="8109903"/>
                  <a:pt x="8646337" y="8295216"/>
                  <a:pt x="8417133" y="8295216"/>
                </a:cubicBezTo>
                <a:close/>
              </a:path>
            </a:pathLst>
          </a:custGeom>
          <a:solidFill>
            <a:srgbClr val="34ADC1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4" name="フリーフォーム: 図形 273">
            <a:extLst>
              <a:ext uri="{FF2B5EF4-FFF2-40B4-BE49-F238E27FC236}">
                <a16:creationId xmlns:a16="http://schemas.microsoft.com/office/drawing/2014/main" id="{4A7941F0-C077-472F-A9C3-0345BEB3853B}"/>
              </a:ext>
            </a:extLst>
          </p:cNvPr>
          <p:cNvSpPr/>
          <p:nvPr/>
        </p:nvSpPr>
        <p:spPr>
          <a:xfrm rot="5400000">
            <a:off x="23836034" y="-2726392"/>
            <a:ext cx="1853134" cy="8295216"/>
          </a:xfrm>
          <a:custGeom>
            <a:avLst/>
            <a:gdLst>
              <a:gd name="connsiteX0" fmla="*/ 409640 w 1853134"/>
              <a:gd name="connsiteY0" fmla="*/ 8295216 h 8295216"/>
              <a:gd name="connsiteX1" fmla="*/ 1853135 w 1853134"/>
              <a:gd name="connsiteY1" fmla="*/ 8295216 h 8295216"/>
              <a:gd name="connsiteX2" fmla="*/ 1853135 w 1853134"/>
              <a:gd name="connsiteY2" fmla="*/ 0 h 8295216"/>
              <a:gd name="connsiteX3" fmla="*/ 409640 w 1853134"/>
              <a:gd name="connsiteY3" fmla="*/ 0 h 8295216"/>
              <a:gd name="connsiteX4" fmla="*/ 0 w 1853134"/>
              <a:gd name="connsiteY4" fmla="*/ 409640 h 8295216"/>
              <a:gd name="connsiteX5" fmla="*/ 0 w 1853134"/>
              <a:gd name="connsiteY5" fmla="*/ 7885576 h 8295216"/>
              <a:gd name="connsiteX6" fmla="*/ 409640 w 1853134"/>
              <a:gd name="connsiteY6" fmla="*/ 8295216 h 82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3134" h="8295216">
                <a:moveTo>
                  <a:pt x="409640" y="8295216"/>
                </a:moveTo>
                <a:lnTo>
                  <a:pt x="1853135" y="8295216"/>
                </a:lnTo>
                <a:lnTo>
                  <a:pt x="1853135" y="0"/>
                </a:lnTo>
                <a:lnTo>
                  <a:pt x="409640" y="0"/>
                </a:lnTo>
                <a:cubicBezTo>
                  <a:pt x="185313" y="0"/>
                  <a:pt x="0" y="185313"/>
                  <a:pt x="0" y="409640"/>
                </a:cubicBezTo>
                <a:lnTo>
                  <a:pt x="0" y="7885576"/>
                </a:lnTo>
                <a:cubicBezTo>
                  <a:pt x="0" y="8109903"/>
                  <a:pt x="185313" y="8295216"/>
                  <a:pt x="409640" y="8295216"/>
                </a:cubicBezTo>
                <a:close/>
              </a:path>
            </a:pathLst>
          </a:custGeom>
          <a:solidFill>
            <a:srgbClr val="1A4A56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5" name="フリーフォーム: 図形 274">
            <a:extLst>
              <a:ext uri="{FF2B5EF4-FFF2-40B4-BE49-F238E27FC236}">
                <a16:creationId xmlns:a16="http://schemas.microsoft.com/office/drawing/2014/main" id="{A01CF2D8-38D8-4F7E-BEE6-CE6A9DE02C68}"/>
              </a:ext>
            </a:extLst>
          </p:cNvPr>
          <p:cNvSpPr/>
          <p:nvPr/>
        </p:nvSpPr>
        <p:spPr>
          <a:xfrm rot="5400000">
            <a:off x="20363846" y="2696466"/>
            <a:ext cx="8797512" cy="8295215"/>
          </a:xfrm>
          <a:custGeom>
            <a:avLst/>
            <a:gdLst>
              <a:gd name="connsiteX0" fmla="*/ 0 w 8797512"/>
              <a:gd name="connsiteY0" fmla="*/ 0 h 8295215"/>
              <a:gd name="connsiteX1" fmla="*/ 8797513 w 8797512"/>
              <a:gd name="connsiteY1" fmla="*/ 0 h 8295215"/>
              <a:gd name="connsiteX2" fmla="*/ 8797513 w 8797512"/>
              <a:gd name="connsiteY2" fmla="*/ 8295216 h 8295215"/>
              <a:gd name="connsiteX3" fmla="*/ 0 w 8797512"/>
              <a:gd name="connsiteY3" fmla="*/ 8295216 h 82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7512" h="8295215">
                <a:moveTo>
                  <a:pt x="0" y="0"/>
                </a:moveTo>
                <a:lnTo>
                  <a:pt x="8797513" y="0"/>
                </a:lnTo>
                <a:lnTo>
                  <a:pt x="8797513" y="8295216"/>
                </a:lnTo>
                <a:lnTo>
                  <a:pt x="0" y="8295216"/>
                </a:lnTo>
                <a:close/>
              </a:path>
            </a:pathLst>
          </a:custGeom>
          <a:solidFill>
            <a:srgbClr val="34ADC1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6" name="フリーフォーム: 図形 275">
            <a:extLst>
              <a:ext uri="{FF2B5EF4-FFF2-40B4-BE49-F238E27FC236}">
                <a16:creationId xmlns:a16="http://schemas.microsoft.com/office/drawing/2014/main" id="{6D403064-D751-47C8-90F1-49A164B4D5DD}"/>
              </a:ext>
            </a:extLst>
          </p:cNvPr>
          <p:cNvSpPr/>
          <p:nvPr/>
        </p:nvSpPr>
        <p:spPr>
          <a:xfrm rot="5400000">
            <a:off x="21826847" y="12084055"/>
            <a:ext cx="3277122" cy="3281999"/>
          </a:xfrm>
          <a:custGeom>
            <a:avLst/>
            <a:gdLst>
              <a:gd name="connsiteX0" fmla="*/ 1638561 w 3277122"/>
              <a:gd name="connsiteY0" fmla="*/ 3281999 h 3281999"/>
              <a:gd name="connsiteX1" fmla="*/ 0 w 3277122"/>
              <a:gd name="connsiteY1" fmla="*/ 1643438 h 3281999"/>
              <a:gd name="connsiteX2" fmla="*/ 1638561 w 3277122"/>
              <a:gd name="connsiteY2" fmla="*/ 0 h 3281999"/>
              <a:gd name="connsiteX3" fmla="*/ 3277123 w 3277122"/>
              <a:gd name="connsiteY3" fmla="*/ 1638561 h 3281999"/>
              <a:gd name="connsiteX4" fmla="*/ 1638561 w 3277122"/>
              <a:gd name="connsiteY4" fmla="*/ 3281999 h 3281999"/>
              <a:gd name="connsiteX5" fmla="*/ 1638561 w 3277122"/>
              <a:gd name="connsiteY5" fmla="*/ 414517 h 3281999"/>
              <a:gd name="connsiteX6" fmla="*/ 414517 w 3277122"/>
              <a:gd name="connsiteY6" fmla="*/ 1638561 h 3281999"/>
              <a:gd name="connsiteX7" fmla="*/ 1638561 w 3277122"/>
              <a:gd name="connsiteY7" fmla="*/ 2862605 h 3281999"/>
              <a:gd name="connsiteX8" fmla="*/ 2862606 w 3277122"/>
              <a:gd name="connsiteY8" fmla="*/ 1638561 h 3281999"/>
              <a:gd name="connsiteX9" fmla="*/ 1638561 w 3277122"/>
              <a:gd name="connsiteY9" fmla="*/ 414517 h 328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7122" h="3281999">
                <a:moveTo>
                  <a:pt x="1638561" y="3281999"/>
                </a:moveTo>
                <a:cubicBezTo>
                  <a:pt x="731501" y="3281999"/>
                  <a:pt x="0" y="2545622"/>
                  <a:pt x="0" y="1643438"/>
                </a:cubicBezTo>
                <a:cubicBezTo>
                  <a:pt x="0" y="741254"/>
                  <a:pt x="731501" y="0"/>
                  <a:pt x="1638561" y="0"/>
                </a:cubicBezTo>
                <a:cubicBezTo>
                  <a:pt x="2545622" y="0"/>
                  <a:pt x="3277123" y="736377"/>
                  <a:pt x="3277123" y="1638561"/>
                </a:cubicBezTo>
                <a:cubicBezTo>
                  <a:pt x="3277123" y="2540746"/>
                  <a:pt x="2540746" y="3281999"/>
                  <a:pt x="1638561" y="3281999"/>
                </a:cubicBezTo>
                <a:close/>
                <a:moveTo>
                  <a:pt x="1638561" y="414517"/>
                </a:moveTo>
                <a:cubicBezTo>
                  <a:pt x="965582" y="414517"/>
                  <a:pt x="414517" y="965581"/>
                  <a:pt x="414517" y="1638561"/>
                </a:cubicBezTo>
                <a:cubicBezTo>
                  <a:pt x="414517" y="2311542"/>
                  <a:pt x="965582" y="2862605"/>
                  <a:pt x="1638561" y="2862605"/>
                </a:cubicBezTo>
                <a:cubicBezTo>
                  <a:pt x="2311541" y="2862605"/>
                  <a:pt x="2862606" y="2311542"/>
                  <a:pt x="2862606" y="1638561"/>
                </a:cubicBezTo>
                <a:cubicBezTo>
                  <a:pt x="2862606" y="965581"/>
                  <a:pt x="2311541" y="414517"/>
                  <a:pt x="1638561" y="414517"/>
                </a:cubicBezTo>
                <a:close/>
              </a:path>
            </a:pathLst>
          </a:custGeom>
          <a:solidFill>
            <a:srgbClr val="F7CFBA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7" name="フリーフォーム: 図形 276">
            <a:extLst>
              <a:ext uri="{FF2B5EF4-FFF2-40B4-BE49-F238E27FC236}">
                <a16:creationId xmlns:a16="http://schemas.microsoft.com/office/drawing/2014/main" id="{B8E12E8D-3EEE-4497-986D-43093BF90FD5}"/>
              </a:ext>
            </a:extLst>
          </p:cNvPr>
          <p:cNvSpPr/>
          <p:nvPr/>
        </p:nvSpPr>
        <p:spPr>
          <a:xfrm rot="5400000">
            <a:off x="21826847" y="3369446"/>
            <a:ext cx="3277122" cy="3281999"/>
          </a:xfrm>
          <a:custGeom>
            <a:avLst/>
            <a:gdLst>
              <a:gd name="connsiteX0" fmla="*/ 1638561 w 3277122"/>
              <a:gd name="connsiteY0" fmla="*/ 3281999 h 3281999"/>
              <a:gd name="connsiteX1" fmla="*/ 0 w 3277122"/>
              <a:gd name="connsiteY1" fmla="*/ 1643438 h 3281999"/>
              <a:gd name="connsiteX2" fmla="*/ 1638561 w 3277122"/>
              <a:gd name="connsiteY2" fmla="*/ 0 h 3281999"/>
              <a:gd name="connsiteX3" fmla="*/ 3277122 w 3277122"/>
              <a:gd name="connsiteY3" fmla="*/ 1638561 h 3281999"/>
              <a:gd name="connsiteX4" fmla="*/ 1638561 w 3277122"/>
              <a:gd name="connsiteY4" fmla="*/ 3281999 h 3281999"/>
              <a:gd name="connsiteX5" fmla="*/ 1638561 w 3277122"/>
              <a:gd name="connsiteY5" fmla="*/ 414517 h 3281999"/>
              <a:gd name="connsiteX6" fmla="*/ 414517 w 3277122"/>
              <a:gd name="connsiteY6" fmla="*/ 1638561 h 3281999"/>
              <a:gd name="connsiteX7" fmla="*/ 1638561 w 3277122"/>
              <a:gd name="connsiteY7" fmla="*/ 2862605 h 3281999"/>
              <a:gd name="connsiteX8" fmla="*/ 2862605 w 3277122"/>
              <a:gd name="connsiteY8" fmla="*/ 1638561 h 3281999"/>
              <a:gd name="connsiteX9" fmla="*/ 1638561 w 3277122"/>
              <a:gd name="connsiteY9" fmla="*/ 414517 h 328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7122" h="3281999">
                <a:moveTo>
                  <a:pt x="1638561" y="3281999"/>
                </a:moveTo>
                <a:cubicBezTo>
                  <a:pt x="731500" y="3281999"/>
                  <a:pt x="0" y="2545622"/>
                  <a:pt x="0" y="1643438"/>
                </a:cubicBezTo>
                <a:cubicBezTo>
                  <a:pt x="0" y="741254"/>
                  <a:pt x="736377" y="0"/>
                  <a:pt x="1638561" y="0"/>
                </a:cubicBezTo>
                <a:cubicBezTo>
                  <a:pt x="2540745" y="0"/>
                  <a:pt x="3277122" y="736377"/>
                  <a:pt x="3277122" y="1638561"/>
                </a:cubicBezTo>
                <a:cubicBezTo>
                  <a:pt x="3277122" y="2540746"/>
                  <a:pt x="2545622" y="3281999"/>
                  <a:pt x="1638561" y="3281999"/>
                </a:cubicBezTo>
                <a:close/>
                <a:moveTo>
                  <a:pt x="1638561" y="414517"/>
                </a:moveTo>
                <a:cubicBezTo>
                  <a:pt x="965581" y="414517"/>
                  <a:pt x="414517" y="965581"/>
                  <a:pt x="414517" y="1638561"/>
                </a:cubicBezTo>
                <a:cubicBezTo>
                  <a:pt x="414517" y="2311542"/>
                  <a:pt x="965581" y="2862605"/>
                  <a:pt x="1638561" y="2862605"/>
                </a:cubicBezTo>
                <a:cubicBezTo>
                  <a:pt x="2311542" y="2862605"/>
                  <a:pt x="2862605" y="2311542"/>
                  <a:pt x="2862605" y="1638561"/>
                </a:cubicBezTo>
                <a:cubicBezTo>
                  <a:pt x="2862605" y="965581"/>
                  <a:pt x="2316418" y="414517"/>
                  <a:pt x="1638561" y="414517"/>
                </a:cubicBezTo>
                <a:close/>
              </a:path>
            </a:pathLst>
          </a:custGeom>
          <a:solidFill>
            <a:srgbClr val="F7CFBA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310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6899451" y="-258797"/>
            <a:ext cx="633967" cy="3399038"/>
            <a:chOff x="6109713" y="17119215"/>
            <a:chExt cx="633967" cy="3399038"/>
          </a:xfrm>
          <a:solidFill>
            <a:srgbClr val="FFFFFF"/>
          </a:solidFill>
        </p:grpSpPr>
        <p:sp>
          <p:nvSpPr>
            <p:cNvPr id="311" name="フリーフォーム: 図形 310">
              <a:extLst>
                <a:ext uri="{FF2B5EF4-FFF2-40B4-BE49-F238E27FC236}">
                  <a16:creationId xmlns:a16="http://schemas.microsoft.com/office/drawing/2014/main" id="{EF55F36B-049F-4C4D-AE26-9CF3D27B911C}"/>
                </a:ext>
              </a:extLst>
            </p:cNvPr>
            <p:cNvSpPr/>
            <p:nvPr/>
          </p:nvSpPr>
          <p:spPr>
            <a:xfrm>
              <a:off x="6212123" y="17119215"/>
              <a:ext cx="429146" cy="551063"/>
            </a:xfrm>
            <a:custGeom>
              <a:avLst/>
              <a:gdLst>
                <a:gd name="connsiteX0" fmla="*/ 68273 w 429146"/>
                <a:gd name="connsiteY0" fmla="*/ 107286 h 551063"/>
                <a:gd name="connsiteX1" fmla="*/ 68273 w 429146"/>
                <a:gd name="connsiteY1" fmla="*/ 516927 h 551063"/>
                <a:gd name="connsiteX2" fmla="*/ 34137 w 429146"/>
                <a:gd name="connsiteY2" fmla="*/ 546186 h 551063"/>
                <a:gd name="connsiteX3" fmla="*/ 0 w 429146"/>
                <a:gd name="connsiteY3" fmla="*/ 516927 h 551063"/>
                <a:gd name="connsiteX4" fmla="*/ 0 w 429146"/>
                <a:gd name="connsiteY4" fmla="*/ 53644 h 551063"/>
                <a:gd name="connsiteX5" fmla="*/ 58520 w 429146"/>
                <a:gd name="connsiteY5" fmla="*/ 0 h 551063"/>
                <a:gd name="connsiteX6" fmla="*/ 107287 w 429146"/>
                <a:gd name="connsiteY6" fmla="*/ 24383 h 551063"/>
                <a:gd name="connsiteX7" fmla="*/ 360874 w 429146"/>
                <a:gd name="connsiteY7" fmla="*/ 443777 h 551063"/>
                <a:gd name="connsiteX8" fmla="*/ 360874 w 429146"/>
                <a:gd name="connsiteY8" fmla="*/ 34136 h 551063"/>
                <a:gd name="connsiteX9" fmla="*/ 395010 w 429146"/>
                <a:gd name="connsiteY9" fmla="*/ 4877 h 551063"/>
                <a:gd name="connsiteX10" fmla="*/ 429147 w 429146"/>
                <a:gd name="connsiteY10" fmla="*/ 34136 h 551063"/>
                <a:gd name="connsiteX11" fmla="*/ 429147 w 429146"/>
                <a:gd name="connsiteY11" fmla="*/ 497419 h 551063"/>
                <a:gd name="connsiteX12" fmla="*/ 370627 w 429146"/>
                <a:gd name="connsiteY12" fmla="*/ 551063 h 551063"/>
                <a:gd name="connsiteX13" fmla="*/ 321860 w 429146"/>
                <a:gd name="connsiteY13" fmla="*/ 526680 h 551063"/>
                <a:gd name="connsiteX14" fmla="*/ 68273 w 429146"/>
                <a:gd name="connsiteY14" fmla="*/ 107286 h 55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9146" h="551063">
                  <a:moveTo>
                    <a:pt x="68273" y="107286"/>
                  </a:moveTo>
                  <a:lnTo>
                    <a:pt x="68273" y="516927"/>
                  </a:lnTo>
                  <a:cubicBezTo>
                    <a:pt x="68273" y="536434"/>
                    <a:pt x="48767" y="546186"/>
                    <a:pt x="34137" y="546186"/>
                  </a:cubicBezTo>
                  <a:cubicBezTo>
                    <a:pt x="14630" y="546186"/>
                    <a:pt x="0" y="536434"/>
                    <a:pt x="0" y="516927"/>
                  </a:cubicBezTo>
                  <a:lnTo>
                    <a:pt x="0" y="53644"/>
                  </a:lnTo>
                  <a:cubicBezTo>
                    <a:pt x="0" y="14629"/>
                    <a:pt x="29260" y="0"/>
                    <a:pt x="58520" y="0"/>
                  </a:cubicBezTo>
                  <a:cubicBezTo>
                    <a:pt x="78027" y="0"/>
                    <a:pt x="92657" y="9752"/>
                    <a:pt x="107287" y="24383"/>
                  </a:cubicBezTo>
                  <a:lnTo>
                    <a:pt x="360874" y="443777"/>
                  </a:lnTo>
                  <a:lnTo>
                    <a:pt x="360874" y="34136"/>
                  </a:lnTo>
                  <a:cubicBezTo>
                    <a:pt x="360874" y="14629"/>
                    <a:pt x="380380" y="4877"/>
                    <a:pt x="395010" y="4877"/>
                  </a:cubicBezTo>
                  <a:cubicBezTo>
                    <a:pt x="414517" y="4877"/>
                    <a:pt x="429147" y="14629"/>
                    <a:pt x="429147" y="34136"/>
                  </a:cubicBezTo>
                  <a:lnTo>
                    <a:pt x="429147" y="497419"/>
                  </a:lnTo>
                  <a:cubicBezTo>
                    <a:pt x="429147" y="531557"/>
                    <a:pt x="399887" y="551063"/>
                    <a:pt x="370627" y="551063"/>
                  </a:cubicBezTo>
                  <a:cubicBezTo>
                    <a:pt x="351120" y="551063"/>
                    <a:pt x="331614" y="541311"/>
                    <a:pt x="321860" y="526680"/>
                  </a:cubicBezTo>
                  <a:lnTo>
                    <a:pt x="68273" y="107286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2" name="フリーフォーム: 図形 311">
              <a:extLst>
                <a:ext uri="{FF2B5EF4-FFF2-40B4-BE49-F238E27FC236}">
                  <a16:creationId xmlns:a16="http://schemas.microsoft.com/office/drawing/2014/main" id="{8589A9A5-2908-4F4A-88FF-5E86650365B1}"/>
                </a:ext>
              </a:extLst>
            </p:cNvPr>
            <p:cNvSpPr/>
            <p:nvPr/>
          </p:nvSpPr>
          <p:spPr>
            <a:xfrm>
              <a:off x="6168233" y="17816578"/>
              <a:ext cx="512050" cy="560817"/>
            </a:xfrm>
            <a:custGeom>
              <a:avLst/>
              <a:gdLst>
                <a:gd name="connsiteX0" fmla="*/ 438900 w 512050"/>
                <a:gd name="connsiteY0" fmla="*/ 346244 h 560817"/>
                <a:gd name="connsiteX1" fmla="*/ 429147 w 512050"/>
                <a:gd name="connsiteY1" fmla="*/ 336490 h 560817"/>
                <a:gd name="connsiteX2" fmla="*/ 268217 w 512050"/>
                <a:gd name="connsiteY2" fmla="*/ 336490 h 560817"/>
                <a:gd name="connsiteX3" fmla="*/ 234080 w 512050"/>
                <a:gd name="connsiteY3" fmla="*/ 302354 h 560817"/>
                <a:gd name="connsiteX4" fmla="*/ 268217 w 512050"/>
                <a:gd name="connsiteY4" fmla="*/ 268217 h 560817"/>
                <a:gd name="connsiteX5" fmla="*/ 443777 w 512050"/>
                <a:gd name="connsiteY5" fmla="*/ 268217 h 560817"/>
                <a:gd name="connsiteX6" fmla="*/ 512050 w 512050"/>
                <a:gd name="connsiteY6" fmla="*/ 336490 h 560817"/>
                <a:gd name="connsiteX7" fmla="*/ 263340 w 512050"/>
                <a:gd name="connsiteY7" fmla="*/ 560817 h 560817"/>
                <a:gd name="connsiteX8" fmla="*/ 0 w 512050"/>
                <a:gd name="connsiteY8" fmla="*/ 277971 h 560817"/>
                <a:gd name="connsiteX9" fmla="*/ 263340 w 512050"/>
                <a:gd name="connsiteY9" fmla="*/ 0 h 560817"/>
                <a:gd name="connsiteX10" fmla="*/ 492544 w 512050"/>
                <a:gd name="connsiteY10" fmla="*/ 151177 h 560817"/>
                <a:gd name="connsiteX11" fmla="*/ 453530 w 512050"/>
                <a:gd name="connsiteY11" fmla="*/ 185314 h 560817"/>
                <a:gd name="connsiteX12" fmla="*/ 424270 w 512050"/>
                <a:gd name="connsiteY12" fmla="*/ 165806 h 560817"/>
                <a:gd name="connsiteX13" fmla="*/ 268217 w 512050"/>
                <a:gd name="connsiteY13" fmla="*/ 68273 h 560817"/>
                <a:gd name="connsiteX14" fmla="*/ 78027 w 512050"/>
                <a:gd name="connsiteY14" fmla="*/ 277971 h 560817"/>
                <a:gd name="connsiteX15" fmla="*/ 268217 w 512050"/>
                <a:gd name="connsiteY15" fmla="*/ 492544 h 560817"/>
                <a:gd name="connsiteX16" fmla="*/ 438900 w 512050"/>
                <a:gd name="connsiteY16" fmla="*/ 346244 h 560817"/>
                <a:gd name="connsiteX17" fmla="*/ 438900 w 512050"/>
                <a:gd name="connsiteY17" fmla="*/ 346244 h 56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2050" h="560817">
                  <a:moveTo>
                    <a:pt x="438900" y="346244"/>
                  </a:moveTo>
                  <a:cubicBezTo>
                    <a:pt x="438900" y="341367"/>
                    <a:pt x="434024" y="336490"/>
                    <a:pt x="429147" y="336490"/>
                  </a:cubicBezTo>
                  <a:lnTo>
                    <a:pt x="268217" y="336490"/>
                  </a:lnTo>
                  <a:cubicBezTo>
                    <a:pt x="243833" y="336490"/>
                    <a:pt x="234080" y="316984"/>
                    <a:pt x="234080" y="302354"/>
                  </a:cubicBezTo>
                  <a:cubicBezTo>
                    <a:pt x="234080" y="287723"/>
                    <a:pt x="243833" y="268217"/>
                    <a:pt x="268217" y="268217"/>
                  </a:cubicBezTo>
                  <a:lnTo>
                    <a:pt x="443777" y="268217"/>
                  </a:lnTo>
                  <a:cubicBezTo>
                    <a:pt x="492544" y="268217"/>
                    <a:pt x="512050" y="297477"/>
                    <a:pt x="512050" y="336490"/>
                  </a:cubicBezTo>
                  <a:cubicBezTo>
                    <a:pt x="512050" y="395011"/>
                    <a:pt x="473037" y="560817"/>
                    <a:pt x="263340" y="560817"/>
                  </a:cubicBezTo>
                  <a:cubicBezTo>
                    <a:pt x="102410" y="560817"/>
                    <a:pt x="0" y="438900"/>
                    <a:pt x="0" y="277971"/>
                  </a:cubicBezTo>
                  <a:cubicBezTo>
                    <a:pt x="0" y="121917"/>
                    <a:pt x="102410" y="0"/>
                    <a:pt x="263340" y="0"/>
                  </a:cubicBezTo>
                  <a:cubicBezTo>
                    <a:pt x="419394" y="0"/>
                    <a:pt x="492544" y="121917"/>
                    <a:pt x="492544" y="151177"/>
                  </a:cubicBezTo>
                  <a:cubicBezTo>
                    <a:pt x="492544" y="170683"/>
                    <a:pt x="473037" y="185314"/>
                    <a:pt x="453530" y="185314"/>
                  </a:cubicBezTo>
                  <a:cubicBezTo>
                    <a:pt x="438900" y="185314"/>
                    <a:pt x="429147" y="180437"/>
                    <a:pt x="424270" y="165806"/>
                  </a:cubicBezTo>
                  <a:cubicBezTo>
                    <a:pt x="390134" y="97533"/>
                    <a:pt x="331614" y="68273"/>
                    <a:pt x="268217" y="68273"/>
                  </a:cubicBezTo>
                  <a:cubicBezTo>
                    <a:pt x="160930" y="68273"/>
                    <a:pt x="78027" y="160931"/>
                    <a:pt x="78027" y="277971"/>
                  </a:cubicBezTo>
                  <a:cubicBezTo>
                    <a:pt x="78027" y="395011"/>
                    <a:pt x="151177" y="492544"/>
                    <a:pt x="268217" y="492544"/>
                  </a:cubicBezTo>
                  <a:cubicBezTo>
                    <a:pt x="370627" y="487667"/>
                    <a:pt x="424270" y="424271"/>
                    <a:pt x="438900" y="346244"/>
                  </a:cubicBezTo>
                  <a:lnTo>
                    <a:pt x="438900" y="346244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3" name="フリーフォーム: 図形 312">
              <a:extLst>
                <a:ext uri="{FF2B5EF4-FFF2-40B4-BE49-F238E27FC236}">
                  <a16:creationId xmlns:a16="http://schemas.microsoft.com/office/drawing/2014/main" id="{08F12539-38C8-4C90-97A8-17C3156A623A}"/>
                </a:ext>
              </a:extLst>
            </p:cNvPr>
            <p:cNvSpPr/>
            <p:nvPr/>
          </p:nvSpPr>
          <p:spPr>
            <a:xfrm>
              <a:off x="6109713" y="18557833"/>
              <a:ext cx="633967" cy="541310"/>
            </a:xfrm>
            <a:custGeom>
              <a:avLst/>
              <a:gdLst>
                <a:gd name="connsiteX0" fmla="*/ 633967 w 633967"/>
                <a:gd name="connsiteY0" fmla="*/ 263340 h 541310"/>
                <a:gd name="connsiteX1" fmla="*/ 380380 w 633967"/>
                <a:gd name="connsiteY1" fmla="*/ 541311 h 541310"/>
                <a:gd name="connsiteX2" fmla="*/ 370627 w 633967"/>
                <a:gd name="connsiteY2" fmla="*/ 541311 h 541310"/>
                <a:gd name="connsiteX3" fmla="*/ 326737 w 633967"/>
                <a:gd name="connsiteY3" fmla="*/ 502296 h 541310"/>
                <a:gd name="connsiteX4" fmla="*/ 355997 w 633967"/>
                <a:gd name="connsiteY4" fmla="*/ 468161 h 541310"/>
                <a:gd name="connsiteX5" fmla="*/ 560817 w 633967"/>
                <a:gd name="connsiteY5" fmla="*/ 268217 h 541310"/>
                <a:gd name="connsiteX6" fmla="*/ 560817 w 633967"/>
                <a:gd name="connsiteY6" fmla="*/ 263340 h 541310"/>
                <a:gd name="connsiteX7" fmla="*/ 399887 w 633967"/>
                <a:gd name="connsiteY7" fmla="*/ 68273 h 541310"/>
                <a:gd name="connsiteX8" fmla="*/ 180437 w 633967"/>
                <a:gd name="connsiteY8" fmla="*/ 482790 h 541310"/>
                <a:gd name="connsiteX9" fmla="*/ 121917 w 633967"/>
                <a:gd name="connsiteY9" fmla="*/ 502296 h 541310"/>
                <a:gd name="connsiteX10" fmla="*/ 0 w 633967"/>
                <a:gd name="connsiteY10" fmla="*/ 326736 h 541310"/>
                <a:gd name="connsiteX11" fmla="*/ 360874 w 633967"/>
                <a:gd name="connsiteY11" fmla="*/ 0 h 541310"/>
                <a:gd name="connsiteX12" fmla="*/ 633967 w 633967"/>
                <a:gd name="connsiteY12" fmla="*/ 258463 h 541310"/>
                <a:gd name="connsiteX13" fmla="*/ 633967 w 633967"/>
                <a:gd name="connsiteY13" fmla="*/ 263340 h 541310"/>
                <a:gd name="connsiteX14" fmla="*/ 63397 w 633967"/>
                <a:gd name="connsiteY14" fmla="*/ 331613 h 541310"/>
                <a:gd name="connsiteX15" fmla="*/ 63397 w 633967"/>
                <a:gd name="connsiteY15" fmla="*/ 346244 h 541310"/>
                <a:gd name="connsiteX16" fmla="*/ 117040 w 633967"/>
                <a:gd name="connsiteY16" fmla="*/ 429146 h 541310"/>
                <a:gd name="connsiteX17" fmla="*/ 326737 w 633967"/>
                <a:gd name="connsiteY17" fmla="*/ 68273 h 541310"/>
                <a:gd name="connsiteX18" fmla="*/ 63397 w 633967"/>
                <a:gd name="connsiteY18" fmla="*/ 331613 h 54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3967" h="541310">
                  <a:moveTo>
                    <a:pt x="633967" y="263340"/>
                  </a:moveTo>
                  <a:cubicBezTo>
                    <a:pt x="629090" y="419394"/>
                    <a:pt x="531557" y="516927"/>
                    <a:pt x="380380" y="541311"/>
                  </a:cubicBezTo>
                  <a:cubicBezTo>
                    <a:pt x="375504" y="541311"/>
                    <a:pt x="375504" y="541311"/>
                    <a:pt x="370627" y="541311"/>
                  </a:cubicBezTo>
                  <a:cubicBezTo>
                    <a:pt x="346244" y="541311"/>
                    <a:pt x="326737" y="521803"/>
                    <a:pt x="326737" y="502296"/>
                  </a:cubicBezTo>
                  <a:cubicBezTo>
                    <a:pt x="326737" y="487667"/>
                    <a:pt x="336490" y="473036"/>
                    <a:pt x="355997" y="468161"/>
                  </a:cubicBezTo>
                  <a:cubicBezTo>
                    <a:pt x="502297" y="443777"/>
                    <a:pt x="555940" y="355996"/>
                    <a:pt x="560817" y="268217"/>
                  </a:cubicBezTo>
                  <a:lnTo>
                    <a:pt x="560817" y="263340"/>
                  </a:lnTo>
                  <a:cubicBezTo>
                    <a:pt x="560817" y="156053"/>
                    <a:pt x="497420" y="82903"/>
                    <a:pt x="399887" y="68273"/>
                  </a:cubicBezTo>
                  <a:cubicBezTo>
                    <a:pt x="360874" y="263340"/>
                    <a:pt x="287724" y="404763"/>
                    <a:pt x="180437" y="482790"/>
                  </a:cubicBezTo>
                  <a:cubicBezTo>
                    <a:pt x="160930" y="497419"/>
                    <a:pt x="141423" y="502296"/>
                    <a:pt x="121917" y="502296"/>
                  </a:cubicBezTo>
                  <a:cubicBezTo>
                    <a:pt x="82903" y="502296"/>
                    <a:pt x="0" y="473036"/>
                    <a:pt x="0" y="326736"/>
                  </a:cubicBezTo>
                  <a:cubicBezTo>
                    <a:pt x="0" y="136546"/>
                    <a:pt x="160930" y="0"/>
                    <a:pt x="360874" y="0"/>
                  </a:cubicBezTo>
                  <a:cubicBezTo>
                    <a:pt x="507174" y="0"/>
                    <a:pt x="633967" y="92656"/>
                    <a:pt x="633967" y="258463"/>
                  </a:cubicBezTo>
                  <a:lnTo>
                    <a:pt x="633967" y="263340"/>
                  </a:lnTo>
                  <a:close/>
                  <a:moveTo>
                    <a:pt x="63397" y="331613"/>
                  </a:moveTo>
                  <a:cubicBezTo>
                    <a:pt x="63397" y="336490"/>
                    <a:pt x="63397" y="341367"/>
                    <a:pt x="63397" y="346244"/>
                  </a:cubicBezTo>
                  <a:cubicBezTo>
                    <a:pt x="68273" y="395011"/>
                    <a:pt x="87780" y="429146"/>
                    <a:pt x="117040" y="429146"/>
                  </a:cubicBezTo>
                  <a:cubicBezTo>
                    <a:pt x="170683" y="429146"/>
                    <a:pt x="282847" y="287723"/>
                    <a:pt x="326737" y="68273"/>
                  </a:cubicBezTo>
                  <a:cubicBezTo>
                    <a:pt x="170683" y="78027"/>
                    <a:pt x="63397" y="195067"/>
                    <a:pt x="63397" y="331613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4" name="フリーフォーム: 図形 313">
              <a:extLst>
                <a:ext uri="{FF2B5EF4-FFF2-40B4-BE49-F238E27FC236}">
                  <a16:creationId xmlns:a16="http://schemas.microsoft.com/office/drawing/2014/main" id="{B175E649-93D0-4874-9FC4-D166D3069CED}"/>
                </a:ext>
              </a:extLst>
            </p:cNvPr>
            <p:cNvSpPr/>
            <p:nvPr/>
          </p:nvSpPr>
          <p:spPr>
            <a:xfrm>
              <a:off x="6119466" y="19191800"/>
              <a:ext cx="609583" cy="619336"/>
            </a:xfrm>
            <a:custGeom>
              <a:avLst/>
              <a:gdLst>
                <a:gd name="connsiteX0" fmla="*/ 336490 w 609583"/>
                <a:gd name="connsiteY0" fmla="*/ 521803 h 619336"/>
                <a:gd name="connsiteX1" fmla="*/ 258464 w 609583"/>
                <a:gd name="connsiteY1" fmla="*/ 619336 h 619336"/>
                <a:gd name="connsiteX2" fmla="*/ 190190 w 609583"/>
                <a:gd name="connsiteY2" fmla="*/ 614461 h 619336"/>
                <a:gd name="connsiteX3" fmla="*/ 165807 w 609583"/>
                <a:gd name="connsiteY3" fmla="*/ 585200 h 619336"/>
                <a:gd name="connsiteX4" fmla="*/ 195067 w 609583"/>
                <a:gd name="connsiteY4" fmla="*/ 551063 h 619336"/>
                <a:gd name="connsiteX5" fmla="*/ 199943 w 609583"/>
                <a:gd name="connsiteY5" fmla="*/ 551063 h 619336"/>
                <a:gd name="connsiteX6" fmla="*/ 248710 w 609583"/>
                <a:gd name="connsiteY6" fmla="*/ 555940 h 619336"/>
                <a:gd name="connsiteX7" fmla="*/ 273094 w 609583"/>
                <a:gd name="connsiteY7" fmla="*/ 521803 h 619336"/>
                <a:gd name="connsiteX8" fmla="*/ 53643 w 609583"/>
                <a:gd name="connsiteY8" fmla="*/ 521803 h 619336"/>
                <a:gd name="connsiteX9" fmla="*/ 29260 w 609583"/>
                <a:gd name="connsiteY9" fmla="*/ 497419 h 619336"/>
                <a:gd name="connsiteX10" fmla="*/ 53643 w 609583"/>
                <a:gd name="connsiteY10" fmla="*/ 473036 h 619336"/>
                <a:gd name="connsiteX11" fmla="*/ 273094 w 609583"/>
                <a:gd name="connsiteY11" fmla="*/ 473036 h 619336"/>
                <a:gd name="connsiteX12" fmla="*/ 273094 w 609583"/>
                <a:gd name="connsiteY12" fmla="*/ 434023 h 619336"/>
                <a:gd name="connsiteX13" fmla="*/ 24383 w 609583"/>
                <a:gd name="connsiteY13" fmla="*/ 434023 h 619336"/>
                <a:gd name="connsiteX14" fmla="*/ 0 w 609583"/>
                <a:gd name="connsiteY14" fmla="*/ 409640 h 619336"/>
                <a:gd name="connsiteX15" fmla="*/ 24383 w 609583"/>
                <a:gd name="connsiteY15" fmla="*/ 385257 h 619336"/>
                <a:gd name="connsiteX16" fmla="*/ 273094 w 609583"/>
                <a:gd name="connsiteY16" fmla="*/ 385257 h 619336"/>
                <a:gd name="connsiteX17" fmla="*/ 273094 w 609583"/>
                <a:gd name="connsiteY17" fmla="*/ 351119 h 619336"/>
                <a:gd name="connsiteX18" fmla="*/ 53643 w 609583"/>
                <a:gd name="connsiteY18" fmla="*/ 351119 h 619336"/>
                <a:gd name="connsiteX19" fmla="*/ 29260 w 609583"/>
                <a:gd name="connsiteY19" fmla="*/ 326736 h 619336"/>
                <a:gd name="connsiteX20" fmla="*/ 53643 w 609583"/>
                <a:gd name="connsiteY20" fmla="*/ 302353 h 619336"/>
                <a:gd name="connsiteX21" fmla="*/ 273094 w 609583"/>
                <a:gd name="connsiteY21" fmla="*/ 302353 h 619336"/>
                <a:gd name="connsiteX22" fmla="*/ 273094 w 609583"/>
                <a:gd name="connsiteY22" fmla="*/ 268217 h 619336"/>
                <a:gd name="connsiteX23" fmla="*/ 82903 w 609583"/>
                <a:gd name="connsiteY23" fmla="*/ 268217 h 619336"/>
                <a:gd name="connsiteX24" fmla="*/ 43890 w 609583"/>
                <a:gd name="connsiteY24" fmla="*/ 229203 h 619336"/>
                <a:gd name="connsiteX25" fmla="*/ 43890 w 609583"/>
                <a:gd name="connsiteY25" fmla="*/ 175560 h 619336"/>
                <a:gd name="connsiteX26" fmla="*/ 82903 w 609583"/>
                <a:gd name="connsiteY26" fmla="*/ 136546 h 619336"/>
                <a:gd name="connsiteX27" fmla="*/ 268217 w 609583"/>
                <a:gd name="connsiteY27" fmla="*/ 136546 h 619336"/>
                <a:gd name="connsiteX28" fmla="*/ 268217 w 609583"/>
                <a:gd name="connsiteY28" fmla="*/ 92656 h 619336"/>
                <a:gd name="connsiteX29" fmla="*/ 34137 w 609583"/>
                <a:gd name="connsiteY29" fmla="*/ 92656 h 619336"/>
                <a:gd name="connsiteX30" fmla="*/ 4877 w 609583"/>
                <a:gd name="connsiteY30" fmla="*/ 63396 h 619336"/>
                <a:gd name="connsiteX31" fmla="*/ 34137 w 609583"/>
                <a:gd name="connsiteY31" fmla="*/ 34136 h 619336"/>
                <a:gd name="connsiteX32" fmla="*/ 268217 w 609583"/>
                <a:gd name="connsiteY32" fmla="*/ 34136 h 619336"/>
                <a:gd name="connsiteX33" fmla="*/ 268217 w 609583"/>
                <a:gd name="connsiteY33" fmla="*/ 24383 h 619336"/>
                <a:gd name="connsiteX34" fmla="*/ 302354 w 609583"/>
                <a:gd name="connsiteY34" fmla="*/ 0 h 619336"/>
                <a:gd name="connsiteX35" fmla="*/ 336490 w 609583"/>
                <a:gd name="connsiteY35" fmla="*/ 24383 h 619336"/>
                <a:gd name="connsiteX36" fmla="*/ 336490 w 609583"/>
                <a:gd name="connsiteY36" fmla="*/ 34136 h 619336"/>
                <a:gd name="connsiteX37" fmla="*/ 575447 w 609583"/>
                <a:gd name="connsiteY37" fmla="*/ 34136 h 619336"/>
                <a:gd name="connsiteX38" fmla="*/ 604707 w 609583"/>
                <a:gd name="connsiteY38" fmla="*/ 63396 h 619336"/>
                <a:gd name="connsiteX39" fmla="*/ 575447 w 609583"/>
                <a:gd name="connsiteY39" fmla="*/ 92656 h 619336"/>
                <a:gd name="connsiteX40" fmla="*/ 336490 w 609583"/>
                <a:gd name="connsiteY40" fmla="*/ 92656 h 619336"/>
                <a:gd name="connsiteX41" fmla="*/ 336490 w 609583"/>
                <a:gd name="connsiteY41" fmla="*/ 126794 h 619336"/>
                <a:gd name="connsiteX42" fmla="*/ 531557 w 609583"/>
                <a:gd name="connsiteY42" fmla="*/ 126794 h 619336"/>
                <a:gd name="connsiteX43" fmla="*/ 570570 w 609583"/>
                <a:gd name="connsiteY43" fmla="*/ 165806 h 619336"/>
                <a:gd name="connsiteX44" fmla="*/ 570570 w 609583"/>
                <a:gd name="connsiteY44" fmla="*/ 219450 h 619336"/>
                <a:gd name="connsiteX45" fmla="*/ 531557 w 609583"/>
                <a:gd name="connsiteY45" fmla="*/ 258463 h 619336"/>
                <a:gd name="connsiteX46" fmla="*/ 336490 w 609583"/>
                <a:gd name="connsiteY46" fmla="*/ 258463 h 619336"/>
                <a:gd name="connsiteX47" fmla="*/ 336490 w 609583"/>
                <a:gd name="connsiteY47" fmla="*/ 292600 h 619336"/>
                <a:gd name="connsiteX48" fmla="*/ 531557 w 609583"/>
                <a:gd name="connsiteY48" fmla="*/ 292600 h 619336"/>
                <a:gd name="connsiteX49" fmla="*/ 580324 w 609583"/>
                <a:gd name="connsiteY49" fmla="*/ 341367 h 619336"/>
                <a:gd name="connsiteX50" fmla="*/ 580324 w 609583"/>
                <a:gd name="connsiteY50" fmla="*/ 380380 h 619336"/>
                <a:gd name="connsiteX51" fmla="*/ 585200 w 609583"/>
                <a:gd name="connsiteY51" fmla="*/ 380380 h 619336"/>
                <a:gd name="connsiteX52" fmla="*/ 609584 w 609583"/>
                <a:gd name="connsiteY52" fmla="*/ 404763 h 619336"/>
                <a:gd name="connsiteX53" fmla="*/ 585200 w 609583"/>
                <a:gd name="connsiteY53" fmla="*/ 429146 h 619336"/>
                <a:gd name="connsiteX54" fmla="*/ 580324 w 609583"/>
                <a:gd name="connsiteY54" fmla="*/ 429146 h 619336"/>
                <a:gd name="connsiteX55" fmla="*/ 580324 w 609583"/>
                <a:gd name="connsiteY55" fmla="*/ 468161 h 619336"/>
                <a:gd name="connsiteX56" fmla="*/ 531557 w 609583"/>
                <a:gd name="connsiteY56" fmla="*/ 516927 h 619336"/>
                <a:gd name="connsiteX57" fmla="*/ 336490 w 609583"/>
                <a:gd name="connsiteY57" fmla="*/ 516927 h 619336"/>
                <a:gd name="connsiteX58" fmla="*/ 268217 w 609583"/>
                <a:gd name="connsiteY58" fmla="*/ 170683 h 619336"/>
                <a:gd name="connsiteX59" fmla="*/ 112163 w 609583"/>
                <a:gd name="connsiteY59" fmla="*/ 170683 h 619336"/>
                <a:gd name="connsiteX60" fmla="*/ 102410 w 609583"/>
                <a:gd name="connsiteY60" fmla="*/ 180436 h 619336"/>
                <a:gd name="connsiteX61" fmla="*/ 102410 w 609583"/>
                <a:gd name="connsiteY61" fmla="*/ 199944 h 619336"/>
                <a:gd name="connsiteX62" fmla="*/ 112163 w 609583"/>
                <a:gd name="connsiteY62" fmla="*/ 209696 h 619336"/>
                <a:gd name="connsiteX63" fmla="*/ 268217 w 609583"/>
                <a:gd name="connsiteY63" fmla="*/ 209696 h 619336"/>
                <a:gd name="connsiteX64" fmla="*/ 268217 w 609583"/>
                <a:gd name="connsiteY64" fmla="*/ 170683 h 619336"/>
                <a:gd name="connsiteX65" fmla="*/ 507174 w 609583"/>
                <a:gd name="connsiteY65" fmla="*/ 180436 h 619336"/>
                <a:gd name="connsiteX66" fmla="*/ 497420 w 609583"/>
                <a:gd name="connsiteY66" fmla="*/ 170683 h 619336"/>
                <a:gd name="connsiteX67" fmla="*/ 331614 w 609583"/>
                <a:gd name="connsiteY67" fmla="*/ 170683 h 619336"/>
                <a:gd name="connsiteX68" fmla="*/ 331614 w 609583"/>
                <a:gd name="connsiteY68" fmla="*/ 209696 h 619336"/>
                <a:gd name="connsiteX69" fmla="*/ 497420 w 609583"/>
                <a:gd name="connsiteY69" fmla="*/ 209696 h 619336"/>
                <a:gd name="connsiteX70" fmla="*/ 507174 w 609583"/>
                <a:gd name="connsiteY70" fmla="*/ 199944 h 619336"/>
                <a:gd name="connsiteX71" fmla="*/ 507174 w 609583"/>
                <a:gd name="connsiteY71" fmla="*/ 180436 h 619336"/>
                <a:gd name="connsiteX72" fmla="*/ 521804 w 609583"/>
                <a:gd name="connsiteY72" fmla="*/ 355996 h 619336"/>
                <a:gd name="connsiteX73" fmla="*/ 512050 w 609583"/>
                <a:gd name="connsiteY73" fmla="*/ 346244 h 619336"/>
                <a:gd name="connsiteX74" fmla="*/ 336490 w 609583"/>
                <a:gd name="connsiteY74" fmla="*/ 346244 h 619336"/>
                <a:gd name="connsiteX75" fmla="*/ 336490 w 609583"/>
                <a:gd name="connsiteY75" fmla="*/ 380380 h 619336"/>
                <a:gd name="connsiteX76" fmla="*/ 521804 w 609583"/>
                <a:gd name="connsiteY76" fmla="*/ 380380 h 619336"/>
                <a:gd name="connsiteX77" fmla="*/ 521804 w 609583"/>
                <a:gd name="connsiteY77" fmla="*/ 355996 h 619336"/>
                <a:gd name="connsiteX78" fmla="*/ 521804 w 609583"/>
                <a:gd name="connsiteY78" fmla="*/ 429146 h 619336"/>
                <a:gd name="connsiteX79" fmla="*/ 336490 w 609583"/>
                <a:gd name="connsiteY79" fmla="*/ 429146 h 619336"/>
                <a:gd name="connsiteX80" fmla="*/ 336490 w 609583"/>
                <a:gd name="connsiteY80" fmla="*/ 468161 h 619336"/>
                <a:gd name="connsiteX81" fmla="*/ 512050 w 609583"/>
                <a:gd name="connsiteY81" fmla="*/ 468161 h 619336"/>
                <a:gd name="connsiteX82" fmla="*/ 521804 w 609583"/>
                <a:gd name="connsiteY82" fmla="*/ 458407 h 619336"/>
                <a:gd name="connsiteX83" fmla="*/ 521804 w 609583"/>
                <a:gd name="connsiteY83" fmla="*/ 429146 h 6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583" h="619336">
                  <a:moveTo>
                    <a:pt x="336490" y="521803"/>
                  </a:moveTo>
                  <a:cubicBezTo>
                    <a:pt x="336490" y="594953"/>
                    <a:pt x="316984" y="619336"/>
                    <a:pt x="258464" y="619336"/>
                  </a:cubicBezTo>
                  <a:cubicBezTo>
                    <a:pt x="238957" y="619336"/>
                    <a:pt x="219450" y="619336"/>
                    <a:pt x="190190" y="614461"/>
                  </a:cubicBezTo>
                  <a:cubicBezTo>
                    <a:pt x="170683" y="609584"/>
                    <a:pt x="165807" y="594953"/>
                    <a:pt x="165807" y="585200"/>
                  </a:cubicBezTo>
                  <a:cubicBezTo>
                    <a:pt x="165807" y="570570"/>
                    <a:pt x="175560" y="551063"/>
                    <a:pt x="195067" y="551063"/>
                  </a:cubicBezTo>
                  <a:cubicBezTo>
                    <a:pt x="195067" y="551063"/>
                    <a:pt x="199943" y="551063"/>
                    <a:pt x="199943" y="551063"/>
                  </a:cubicBezTo>
                  <a:cubicBezTo>
                    <a:pt x="219450" y="555940"/>
                    <a:pt x="238957" y="555940"/>
                    <a:pt x="248710" y="555940"/>
                  </a:cubicBezTo>
                  <a:cubicBezTo>
                    <a:pt x="268217" y="555940"/>
                    <a:pt x="273094" y="546186"/>
                    <a:pt x="273094" y="521803"/>
                  </a:cubicBezTo>
                  <a:lnTo>
                    <a:pt x="53643" y="521803"/>
                  </a:lnTo>
                  <a:cubicBezTo>
                    <a:pt x="34137" y="521803"/>
                    <a:pt x="29260" y="507173"/>
                    <a:pt x="29260" y="497419"/>
                  </a:cubicBezTo>
                  <a:cubicBezTo>
                    <a:pt x="29260" y="482790"/>
                    <a:pt x="39013" y="473036"/>
                    <a:pt x="53643" y="473036"/>
                  </a:cubicBezTo>
                  <a:lnTo>
                    <a:pt x="273094" y="473036"/>
                  </a:lnTo>
                  <a:lnTo>
                    <a:pt x="273094" y="434023"/>
                  </a:lnTo>
                  <a:lnTo>
                    <a:pt x="24383" y="434023"/>
                  </a:lnTo>
                  <a:cubicBezTo>
                    <a:pt x="9753" y="434023"/>
                    <a:pt x="0" y="419394"/>
                    <a:pt x="0" y="409640"/>
                  </a:cubicBezTo>
                  <a:cubicBezTo>
                    <a:pt x="0" y="395011"/>
                    <a:pt x="9753" y="385257"/>
                    <a:pt x="24383" y="385257"/>
                  </a:cubicBezTo>
                  <a:lnTo>
                    <a:pt x="273094" y="385257"/>
                  </a:lnTo>
                  <a:lnTo>
                    <a:pt x="273094" y="351119"/>
                  </a:lnTo>
                  <a:lnTo>
                    <a:pt x="53643" y="351119"/>
                  </a:lnTo>
                  <a:cubicBezTo>
                    <a:pt x="34137" y="351119"/>
                    <a:pt x="29260" y="336490"/>
                    <a:pt x="29260" y="326736"/>
                  </a:cubicBezTo>
                  <a:cubicBezTo>
                    <a:pt x="29260" y="312107"/>
                    <a:pt x="39013" y="302353"/>
                    <a:pt x="53643" y="302353"/>
                  </a:cubicBezTo>
                  <a:lnTo>
                    <a:pt x="273094" y="302353"/>
                  </a:lnTo>
                  <a:lnTo>
                    <a:pt x="273094" y="268217"/>
                  </a:lnTo>
                  <a:lnTo>
                    <a:pt x="82903" y="268217"/>
                  </a:lnTo>
                  <a:cubicBezTo>
                    <a:pt x="58520" y="268217"/>
                    <a:pt x="43890" y="253586"/>
                    <a:pt x="43890" y="229203"/>
                  </a:cubicBezTo>
                  <a:lnTo>
                    <a:pt x="43890" y="175560"/>
                  </a:lnTo>
                  <a:cubicBezTo>
                    <a:pt x="43890" y="151177"/>
                    <a:pt x="58520" y="136546"/>
                    <a:pt x="82903" y="136546"/>
                  </a:cubicBezTo>
                  <a:lnTo>
                    <a:pt x="268217" y="136546"/>
                  </a:lnTo>
                  <a:lnTo>
                    <a:pt x="268217" y="92656"/>
                  </a:lnTo>
                  <a:lnTo>
                    <a:pt x="34137" y="92656"/>
                  </a:lnTo>
                  <a:cubicBezTo>
                    <a:pt x="14630" y="92656"/>
                    <a:pt x="4877" y="78027"/>
                    <a:pt x="4877" y="63396"/>
                  </a:cubicBezTo>
                  <a:cubicBezTo>
                    <a:pt x="4877" y="48767"/>
                    <a:pt x="14630" y="34136"/>
                    <a:pt x="34137" y="34136"/>
                  </a:cubicBezTo>
                  <a:lnTo>
                    <a:pt x="268217" y="34136"/>
                  </a:lnTo>
                  <a:lnTo>
                    <a:pt x="268217" y="24383"/>
                  </a:lnTo>
                  <a:cubicBezTo>
                    <a:pt x="268217" y="9752"/>
                    <a:pt x="282847" y="0"/>
                    <a:pt x="302354" y="0"/>
                  </a:cubicBezTo>
                  <a:cubicBezTo>
                    <a:pt x="316984" y="0"/>
                    <a:pt x="336490" y="9752"/>
                    <a:pt x="336490" y="24383"/>
                  </a:cubicBezTo>
                  <a:lnTo>
                    <a:pt x="336490" y="34136"/>
                  </a:lnTo>
                  <a:lnTo>
                    <a:pt x="575447" y="34136"/>
                  </a:lnTo>
                  <a:cubicBezTo>
                    <a:pt x="594954" y="34136"/>
                    <a:pt x="604707" y="48767"/>
                    <a:pt x="604707" y="63396"/>
                  </a:cubicBezTo>
                  <a:cubicBezTo>
                    <a:pt x="604707" y="78027"/>
                    <a:pt x="594954" y="92656"/>
                    <a:pt x="575447" y="92656"/>
                  </a:cubicBezTo>
                  <a:lnTo>
                    <a:pt x="336490" y="92656"/>
                  </a:lnTo>
                  <a:lnTo>
                    <a:pt x="336490" y="126794"/>
                  </a:lnTo>
                  <a:lnTo>
                    <a:pt x="531557" y="126794"/>
                  </a:lnTo>
                  <a:cubicBezTo>
                    <a:pt x="555940" y="126794"/>
                    <a:pt x="570570" y="141423"/>
                    <a:pt x="570570" y="165806"/>
                  </a:cubicBezTo>
                  <a:lnTo>
                    <a:pt x="570570" y="219450"/>
                  </a:lnTo>
                  <a:cubicBezTo>
                    <a:pt x="570570" y="243834"/>
                    <a:pt x="555940" y="258463"/>
                    <a:pt x="531557" y="258463"/>
                  </a:cubicBezTo>
                  <a:lnTo>
                    <a:pt x="336490" y="258463"/>
                  </a:lnTo>
                  <a:lnTo>
                    <a:pt x="336490" y="292600"/>
                  </a:lnTo>
                  <a:lnTo>
                    <a:pt x="531557" y="292600"/>
                  </a:lnTo>
                  <a:cubicBezTo>
                    <a:pt x="565694" y="292600"/>
                    <a:pt x="580324" y="307230"/>
                    <a:pt x="580324" y="341367"/>
                  </a:cubicBezTo>
                  <a:lnTo>
                    <a:pt x="580324" y="380380"/>
                  </a:lnTo>
                  <a:lnTo>
                    <a:pt x="585200" y="380380"/>
                  </a:lnTo>
                  <a:cubicBezTo>
                    <a:pt x="599830" y="380380"/>
                    <a:pt x="609584" y="395011"/>
                    <a:pt x="609584" y="404763"/>
                  </a:cubicBezTo>
                  <a:cubicBezTo>
                    <a:pt x="609584" y="419394"/>
                    <a:pt x="599830" y="429146"/>
                    <a:pt x="585200" y="429146"/>
                  </a:cubicBezTo>
                  <a:lnTo>
                    <a:pt x="580324" y="429146"/>
                  </a:lnTo>
                  <a:lnTo>
                    <a:pt x="580324" y="468161"/>
                  </a:lnTo>
                  <a:cubicBezTo>
                    <a:pt x="580324" y="502296"/>
                    <a:pt x="565694" y="516927"/>
                    <a:pt x="531557" y="516927"/>
                  </a:cubicBezTo>
                  <a:lnTo>
                    <a:pt x="336490" y="516927"/>
                  </a:lnTo>
                  <a:close/>
                  <a:moveTo>
                    <a:pt x="268217" y="170683"/>
                  </a:moveTo>
                  <a:lnTo>
                    <a:pt x="112163" y="170683"/>
                  </a:lnTo>
                  <a:cubicBezTo>
                    <a:pt x="107287" y="170683"/>
                    <a:pt x="102410" y="175560"/>
                    <a:pt x="102410" y="180436"/>
                  </a:cubicBezTo>
                  <a:lnTo>
                    <a:pt x="102410" y="199944"/>
                  </a:lnTo>
                  <a:cubicBezTo>
                    <a:pt x="102410" y="204819"/>
                    <a:pt x="107287" y="209696"/>
                    <a:pt x="112163" y="209696"/>
                  </a:cubicBezTo>
                  <a:lnTo>
                    <a:pt x="268217" y="209696"/>
                  </a:lnTo>
                  <a:lnTo>
                    <a:pt x="268217" y="170683"/>
                  </a:lnTo>
                  <a:close/>
                  <a:moveTo>
                    <a:pt x="507174" y="180436"/>
                  </a:moveTo>
                  <a:cubicBezTo>
                    <a:pt x="507174" y="175560"/>
                    <a:pt x="502297" y="170683"/>
                    <a:pt x="497420" y="170683"/>
                  </a:cubicBezTo>
                  <a:lnTo>
                    <a:pt x="331614" y="170683"/>
                  </a:lnTo>
                  <a:lnTo>
                    <a:pt x="331614" y="209696"/>
                  </a:lnTo>
                  <a:lnTo>
                    <a:pt x="497420" y="209696"/>
                  </a:lnTo>
                  <a:cubicBezTo>
                    <a:pt x="502297" y="209696"/>
                    <a:pt x="507174" y="204819"/>
                    <a:pt x="507174" y="199944"/>
                  </a:cubicBezTo>
                  <a:lnTo>
                    <a:pt x="507174" y="180436"/>
                  </a:lnTo>
                  <a:close/>
                  <a:moveTo>
                    <a:pt x="521804" y="355996"/>
                  </a:moveTo>
                  <a:cubicBezTo>
                    <a:pt x="521804" y="351119"/>
                    <a:pt x="516927" y="346244"/>
                    <a:pt x="512050" y="346244"/>
                  </a:cubicBezTo>
                  <a:lnTo>
                    <a:pt x="336490" y="346244"/>
                  </a:lnTo>
                  <a:lnTo>
                    <a:pt x="336490" y="380380"/>
                  </a:lnTo>
                  <a:lnTo>
                    <a:pt x="521804" y="380380"/>
                  </a:lnTo>
                  <a:lnTo>
                    <a:pt x="521804" y="355996"/>
                  </a:lnTo>
                  <a:close/>
                  <a:moveTo>
                    <a:pt x="521804" y="429146"/>
                  </a:moveTo>
                  <a:lnTo>
                    <a:pt x="336490" y="429146"/>
                  </a:lnTo>
                  <a:lnTo>
                    <a:pt x="336490" y="468161"/>
                  </a:lnTo>
                  <a:lnTo>
                    <a:pt x="512050" y="468161"/>
                  </a:lnTo>
                  <a:cubicBezTo>
                    <a:pt x="516927" y="468161"/>
                    <a:pt x="521804" y="463284"/>
                    <a:pt x="521804" y="458407"/>
                  </a:cubicBezTo>
                  <a:lnTo>
                    <a:pt x="521804" y="429146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5" name="フリーフォーム: 図形 314">
              <a:extLst>
                <a:ext uri="{FF2B5EF4-FFF2-40B4-BE49-F238E27FC236}">
                  <a16:creationId xmlns:a16="http://schemas.microsoft.com/office/drawing/2014/main" id="{805079A1-A9D9-4836-9753-85FEF3D3F10C}"/>
                </a:ext>
              </a:extLst>
            </p:cNvPr>
            <p:cNvSpPr/>
            <p:nvPr/>
          </p:nvSpPr>
          <p:spPr>
            <a:xfrm>
              <a:off x="6114590" y="19894040"/>
              <a:ext cx="594953" cy="624213"/>
            </a:xfrm>
            <a:custGeom>
              <a:avLst/>
              <a:gdLst>
                <a:gd name="connsiteX0" fmla="*/ 63397 w 594953"/>
                <a:gd name="connsiteY0" fmla="*/ 287723 h 624213"/>
                <a:gd name="connsiteX1" fmla="*/ 34137 w 594953"/>
                <a:gd name="connsiteY1" fmla="*/ 307230 h 624213"/>
                <a:gd name="connsiteX2" fmla="*/ 0 w 594953"/>
                <a:gd name="connsiteY2" fmla="*/ 273094 h 624213"/>
                <a:gd name="connsiteX3" fmla="*/ 4877 w 594953"/>
                <a:gd name="connsiteY3" fmla="*/ 258463 h 624213"/>
                <a:gd name="connsiteX4" fmla="*/ 102410 w 594953"/>
                <a:gd name="connsiteY4" fmla="*/ 24383 h 624213"/>
                <a:gd name="connsiteX5" fmla="*/ 126793 w 594953"/>
                <a:gd name="connsiteY5" fmla="*/ 4877 h 624213"/>
                <a:gd name="connsiteX6" fmla="*/ 160930 w 594953"/>
                <a:gd name="connsiteY6" fmla="*/ 34137 h 624213"/>
                <a:gd name="connsiteX7" fmla="*/ 160930 w 594953"/>
                <a:gd name="connsiteY7" fmla="*/ 39013 h 624213"/>
                <a:gd name="connsiteX8" fmla="*/ 121917 w 594953"/>
                <a:gd name="connsiteY8" fmla="*/ 170683 h 624213"/>
                <a:gd name="connsiteX9" fmla="*/ 121917 w 594953"/>
                <a:gd name="connsiteY9" fmla="*/ 594954 h 624213"/>
                <a:gd name="connsiteX10" fmla="*/ 92657 w 594953"/>
                <a:gd name="connsiteY10" fmla="*/ 624213 h 624213"/>
                <a:gd name="connsiteX11" fmla="*/ 63397 w 594953"/>
                <a:gd name="connsiteY11" fmla="*/ 594954 h 624213"/>
                <a:gd name="connsiteX12" fmla="*/ 63397 w 594953"/>
                <a:gd name="connsiteY12" fmla="*/ 287723 h 624213"/>
                <a:gd name="connsiteX13" fmla="*/ 419394 w 594953"/>
                <a:gd name="connsiteY13" fmla="*/ 209696 h 624213"/>
                <a:gd name="connsiteX14" fmla="*/ 185313 w 594953"/>
                <a:gd name="connsiteY14" fmla="*/ 614461 h 624213"/>
                <a:gd name="connsiteX15" fmla="*/ 170684 w 594953"/>
                <a:gd name="connsiteY15" fmla="*/ 619338 h 624213"/>
                <a:gd name="connsiteX16" fmla="*/ 136547 w 594953"/>
                <a:gd name="connsiteY16" fmla="*/ 580323 h 624213"/>
                <a:gd name="connsiteX17" fmla="*/ 151177 w 594953"/>
                <a:gd name="connsiteY17" fmla="*/ 555940 h 624213"/>
                <a:gd name="connsiteX18" fmla="*/ 312107 w 594953"/>
                <a:gd name="connsiteY18" fmla="*/ 404763 h 624213"/>
                <a:gd name="connsiteX19" fmla="*/ 214574 w 594953"/>
                <a:gd name="connsiteY19" fmla="*/ 336490 h 624213"/>
                <a:gd name="connsiteX20" fmla="*/ 170684 w 594953"/>
                <a:gd name="connsiteY20" fmla="*/ 385257 h 624213"/>
                <a:gd name="connsiteX21" fmla="*/ 131670 w 594953"/>
                <a:gd name="connsiteY21" fmla="*/ 351121 h 624213"/>
                <a:gd name="connsiteX22" fmla="*/ 136547 w 594953"/>
                <a:gd name="connsiteY22" fmla="*/ 336490 h 624213"/>
                <a:gd name="connsiteX23" fmla="*/ 224327 w 594953"/>
                <a:gd name="connsiteY23" fmla="*/ 87779 h 624213"/>
                <a:gd name="connsiteX24" fmla="*/ 195067 w 594953"/>
                <a:gd name="connsiteY24" fmla="*/ 87779 h 624213"/>
                <a:gd name="connsiteX25" fmla="*/ 165807 w 594953"/>
                <a:gd name="connsiteY25" fmla="*/ 58521 h 624213"/>
                <a:gd name="connsiteX26" fmla="*/ 195067 w 594953"/>
                <a:gd name="connsiteY26" fmla="*/ 29260 h 624213"/>
                <a:gd name="connsiteX27" fmla="*/ 404764 w 594953"/>
                <a:gd name="connsiteY27" fmla="*/ 29260 h 624213"/>
                <a:gd name="connsiteX28" fmla="*/ 434024 w 594953"/>
                <a:gd name="connsiteY28" fmla="*/ 58521 h 624213"/>
                <a:gd name="connsiteX29" fmla="*/ 404764 w 594953"/>
                <a:gd name="connsiteY29" fmla="*/ 87779 h 624213"/>
                <a:gd name="connsiteX30" fmla="*/ 282847 w 594953"/>
                <a:gd name="connsiteY30" fmla="*/ 87779 h 624213"/>
                <a:gd name="connsiteX31" fmla="*/ 273094 w 594953"/>
                <a:gd name="connsiteY31" fmla="*/ 151177 h 624213"/>
                <a:gd name="connsiteX32" fmla="*/ 360874 w 594953"/>
                <a:gd name="connsiteY32" fmla="*/ 151177 h 624213"/>
                <a:gd name="connsiteX33" fmla="*/ 419394 w 594953"/>
                <a:gd name="connsiteY33" fmla="*/ 209696 h 624213"/>
                <a:gd name="connsiteX34" fmla="*/ 419394 w 594953"/>
                <a:gd name="connsiteY34" fmla="*/ 209696 h 624213"/>
                <a:gd name="connsiteX35" fmla="*/ 355997 w 594953"/>
                <a:gd name="connsiteY35" fmla="*/ 219450 h 624213"/>
                <a:gd name="connsiteX36" fmla="*/ 346244 w 594953"/>
                <a:gd name="connsiteY36" fmla="*/ 209696 h 624213"/>
                <a:gd name="connsiteX37" fmla="*/ 258464 w 594953"/>
                <a:gd name="connsiteY37" fmla="*/ 209696 h 624213"/>
                <a:gd name="connsiteX38" fmla="*/ 234080 w 594953"/>
                <a:gd name="connsiteY38" fmla="*/ 277971 h 624213"/>
                <a:gd name="connsiteX39" fmla="*/ 331614 w 594953"/>
                <a:gd name="connsiteY39" fmla="*/ 346244 h 624213"/>
                <a:gd name="connsiteX40" fmla="*/ 355997 w 594953"/>
                <a:gd name="connsiteY40" fmla="*/ 219450 h 624213"/>
                <a:gd name="connsiteX41" fmla="*/ 355997 w 594953"/>
                <a:gd name="connsiteY41" fmla="*/ 219450 h 624213"/>
                <a:gd name="connsiteX42" fmla="*/ 536434 w 594953"/>
                <a:gd name="connsiteY42" fmla="*/ 29260 h 624213"/>
                <a:gd name="connsiteX43" fmla="*/ 565694 w 594953"/>
                <a:gd name="connsiteY43" fmla="*/ 0 h 624213"/>
                <a:gd name="connsiteX44" fmla="*/ 594954 w 594953"/>
                <a:gd name="connsiteY44" fmla="*/ 29260 h 624213"/>
                <a:gd name="connsiteX45" fmla="*/ 594954 w 594953"/>
                <a:gd name="connsiteY45" fmla="*/ 546188 h 624213"/>
                <a:gd name="connsiteX46" fmla="*/ 521804 w 594953"/>
                <a:gd name="connsiteY46" fmla="*/ 619338 h 624213"/>
                <a:gd name="connsiteX47" fmla="*/ 448654 w 594953"/>
                <a:gd name="connsiteY47" fmla="*/ 609584 h 624213"/>
                <a:gd name="connsiteX48" fmla="*/ 424270 w 594953"/>
                <a:gd name="connsiteY48" fmla="*/ 575447 h 624213"/>
                <a:gd name="connsiteX49" fmla="*/ 448654 w 594953"/>
                <a:gd name="connsiteY49" fmla="*/ 541311 h 624213"/>
                <a:gd name="connsiteX50" fmla="*/ 453530 w 594953"/>
                <a:gd name="connsiteY50" fmla="*/ 541311 h 624213"/>
                <a:gd name="connsiteX51" fmla="*/ 507174 w 594953"/>
                <a:gd name="connsiteY51" fmla="*/ 551063 h 624213"/>
                <a:gd name="connsiteX52" fmla="*/ 531557 w 594953"/>
                <a:gd name="connsiteY52" fmla="*/ 526680 h 624213"/>
                <a:gd name="connsiteX53" fmla="*/ 531557 w 594953"/>
                <a:gd name="connsiteY53" fmla="*/ 29260 h 624213"/>
                <a:gd name="connsiteX54" fmla="*/ 438900 w 594953"/>
                <a:gd name="connsiteY54" fmla="*/ 78027 h 624213"/>
                <a:gd name="connsiteX55" fmla="*/ 468160 w 594953"/>
                <a:gd name="connsiteY55" fmla="*/ 48767 h 624213"/>
                <a:gd name="connsiteX56" fmla="*/ 497420 w 594953"/>
                <a:gd name="connsiteY56" fmla="*/ 78027 h 624213"/>
                <a:gd name="connsiteX57" fmla="*/ 497420 w 594953"/>
                <a:gd name="connsiteY57" fmla="*/ 443777 h 624213"/>
                <a:gd name="connsiteX58" fmla="*/ 468160 w 594953"/>
                <a:gd name="connsiteY58" fmla="*/ 473038 h 624213"/>
                <a:gd name="connsiteX59" fmla="*/ 438900 w 594953"/>
                <a:gd name="connsiteY59" fmla="*/ 443777 h 624213"/>
                <a:gd name="connsiteX60" fmla="*/ 438900 w 594953"/>
                <a:gd name="connsiteY60" fmla="*/ 78027 h 62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94953" h="624213">
                  <a:moveTo>
                    <a:pt x="63397" y="287723"/>
                  </a:moveTo>
                  <a:cubicBezTo>
                    <a:pt x="53643" y="302354"/>
                    <a:pt x="48767" y="307230"/>
                    <a:pt x="34137" y="307230"/>
                  </a:cubicBezTo>
                  <a:cubicBezTo>
                    <a:pt x="14630" y="307230"/>
                    <a:pt x="0" y="287723"/>
                    <a:pt x="0" y="273094"/>
                  </a:cubicBezTo>
                  <a:cubicBezTo>
                    <a:pt x="0" y="268217"/>
                    <a:pt x="0" y="263340"/>
                    <a:pt x="4877" y="258463"/>
                  </a:cubicBezTo>
                  <a:cubicBezTo>
                    <a:pt x="48767" y="204821"/>
                    <a:pt x="87780" y="97533"/>
                    <a:pt x="102410" y="24383"/>
                  </a:cubicBezTo>
                  <a:cubicBezTo>
                    <a:pt x="107287" y="9754"/>
                    <a:pt x="117040" y="4877"/>
                    <a:pt x="126793" y="4877"/>
                  </a:cubicBezTo>
                  <a:cubicBezTo>
                    <a:pt x="141423" y="4877"/>
                    <a:pt x="160930" y="14629"/>
                    <a:pt x="160930" y="34137"/>
                  </a:cubicBezTo>
                  <a:cubicBezTo>
                    <a:pt x="160930" y="34137"/>
                    <a:pt x="160930" y="39013"/>
                    <a:pt x="160930" y="39013"/>
                  </a:cubicBezTo>
                  <a:cubicBezTo>
                    <a:pt x="151177" y="82904"/>
                    <a:pt x="136547" y="126794"/>
                    <a:pt x="121917" y="170683"/>
                  </a:cubicBezTo>
                  <a:lnTo>
                    <a:pt x="121917" y="594954"/>
                  </a:lnTo>
                  <a:cubicBezTo>
                    <a:pt x="121917" y="614461"/>
                    <a:pt x="107287" y="624213"/>
                    <a:pt x="92657" y="624213"/>
                  </a:cubicBezTo>
                  <a:cubicBezTo>
                    <a:pt x="78027" y="624213"/>
                    <a:pt x="63397" y="614461"/>
                    <a:pt x="63397" y="594954"/>
                  </a:cubicBezTo>
                  <a:lnTo>
                    <a:pt x="63397" y="287723"/>
                  </a:lnTo>
                  <a:close/>
                  <a:moveTo>
                    <a:pt x="419394" y="209696"/>
                  </a:moveTo>
                  <a:cubicBezTo>
                    <a:pt x="399887" y="453530"/>
                    <a:pt x="302354" y="546188"/>
                    <a:pt x="185313" y="614461"/>
                  </a:cubicBezTo>
                  <a:cubicBezTo>
                    <a:pt x="180437" y="619338"/>
                    <a:pt x="175560" y="619338"/>
                    <a:pt x="170684" y="619338"/>
                  </a:cubicBezTo>
                  <a:cubicBezTo>
                    <a:pt x="151177" y="619338"/>
                    <a:pt x="136547" y="599830"/>
                    <a:pt x="136547" y="580323"/>
                  </a:cubicBezTo>
                  <a:cubicBezTo>
                    <a:pt x="136547" y="570571"/>
                    <a:pt x="141423" y="560817"/>
                    <a:pt x="151177" y="555940"/>
                  </a:cubicBezTo>
                  <a:cubicBezTo>
                    <a:pt x="229203" y="516927"/>
                    <a:pt x="277970" y="468161"/>
                    <a:pt x="312107" y="404763"/>
                  </a:cubicBezTo>
                  <a:cubicBezTo>
                    <a:pt x="277970" y="380380"/>
                    <a:pt x="248710" y="355996"/>
                    <a:pt x="214574" y="336490"/>
                  </a:cubicBezTo>
                  <a:cubicBezTo>
                    <a:pt x="190190" y="380380"/>
                    <a:pt x="185313" y="385257"/>
                    <a:pt x="170684" y="385257"/>
                  </a:cubicBezTo>
                  <a:cubicBezTo>
                    <a:pt x="151177" y="385257"/>
                    <a:pt x="131670" y="370627"/>
                    <a:pt x="131670" y="351121"/>
                  </a:cubicBezTo>
                  <a:cubicBezTo>
                    <a:pt x="131670" y="346244"/>
                    <a:pt x="131670" y="341367"/>
                    <a:pt x="136547" y="336490"/>
                  </a:cubicBezTo>
                  <a:cubicBezTo>
                    <a:pt x="190190" y="253587"/>
                    <a:pt x="214574" y="180437"/>
                    <a:pt x="224327" y="87779"/>
                  </a:cubicBezTo>
                  <a:lnTo>
                    <a:pt x="195067" y="87779"/>
                  </a:lnTo>
                  <a:cubicBezTo>
                    <a:pt x="175560" y="87779"/>
                    <a:pt x="165807" y="73150"/>
                    <a:pt x="165807" y="58521"/>
                  </a:cubicBezTo>
                  <a:cubicBezTo>
                    <a:pt x="165807" y="43890"/>
                    <a:pt x="175560" y="29260"/>
                    <a:pt x="195067" y="29260"/>
                  </a:cubicBezTo>
                  <a:lnTo>
                    <a:pt x="404764" y="29260"/>
                  </a:lnTo>
                  <a:cubicBezTo>
                    <a:pt x="424270" y="29260"/>
                    <a:pt x="434024" y="43890"/>
                    <a:pt x="434024" y="58521"/>
                  </a:cubicBezTo>
                  <a:cubicBezTo>
                    <a:pt x="434024" y="73150"/>
                    <a:pt x="424270" y="87779"/>
                    <a:pt x="404764" y="87779"/>
                  </a:cubicBezTo>
                  <a:lnTo>
                    <a:pt x="282847" y="87779"/>
                  </a:lnTo>
                  <a:cubicBezTo>
                    <a:pt x="277970" y="107287"/>
                    <a:pt x="277970" y="131671"/>
                    <a:pt x="273094" y="151177"/>
                  </a:cubicBezTo>
                  <a:lnTo>
                    <a:pt x="360874" y="151177"/>
                  </a:lnTo>
                  <a:cubicBezTo>
                    <a:pt x="399887" y="151177"/>
                    <a:pt x="419394" y="175560"/>
                    <a:pt x="419394" y="209696"/>
                  </a:cubicBezTo>
                  <a:lnTo>
                    <a:pt x="419394" y="209696"/>
                  </a:lnTo>
                  <a:close/>
                  <a:moveTo>
                    <a:pt x="355997" y="219450"/>
                  </a:moveTo>
                  <a:cubicBezTo>
                    <a:pt x="355997" y="209696"/>
                    <a:pt x="351120" y="209696"/>
                    <a:pt x="346244" y="209696"/>
                  </a:cubicBezTo>
                  <a:lnTo>
                    <a:pt x="258464" y="209696"/>
                  </a:lnTo>
                  <a:cubicBezTo>
                    <a:pt x="253587" y="234080"/>
                    <a:pt x="243834" y="258463"/>
                    <a:pt x="234080" y="277971"/>
                  </a:cubicBezTo>
                  <a:cubicBezTo>
                    <a:pt x="263340" y="297477"/>
                    <a:pt x="297477" y="321861"/>
                    <a:pt x="331614" y="346244"/>
                  </a:cubicBezTo>
                  <a:cubicBezTo>
                    <a:pt x="341367" y="307230"/>
                    <a:pt x="351120" y="268217"/>
                    <a:pt x="355997" y="219450"/>
                  </a:cubicBezTo>
                  <a:lnTo>
                    <a:pt x="355997" y="219450"/>
                  </a:lnTo>
                  <a:close/>
                  <a:moveTo>
                    <a:pt x="536434" y="29260"/>
                  </a:moveTo>
                  <a:cubicBezTo>
                    <a:pt x="536434" y="9754"/>
                    <a:pt x="551064" y="0"/>
                    <a:pt x="565694" y="0"/>
                  </a:cubicBezTo>
                  <a:cubicBezTo>
                    <a:pt x="580324" y="0"/>
                    <a:pt x="594954" y="9754"/>
                    <a:pt x="594954" y="29260"/>
                  </a:cubicBezTo>
                  <a:lnTo>
                    <a:pt x="594954" y="546188"/>
                  </a:lnTo>
                  <a:cubicBezTo>
                    <a:pt x="594954" y="590077"/>
                    <a:pt x="585200" y="619338"/>
                    <a:pt x="521804" y="619338"/>
                  </a:cubicBezTo>
                  <a:cubicBezTo>
                    <a:pt x="502297" y="619338"/>
                    <a:pt x="477914" y="619338"/>
                    <a:pt x="448654" y="609584"/>
                  </a:cubicBezTo>
                  <a:cubicBezTo>
                    <a:pt x="429147" y="604707"/>
                    <a:pt x="424270" y="590077"/>
                    <a:pt x="424270" y="575447"/>
                  </a:cubicBezTo>
                  <a:cubicBezTo>
                    <a:pt x="424270" y="555940"/>
                    <a:pt x="434024" y="541311"/>
                    <a:pt x="448654" y="541311"/>
                  </a:cubicBezTo>
                  <a:cubicBezTo>
                    <a:pt x="448654" y="541311"/>
                    <a:pt x="453530" y="541311"/>
                    <a:pt x="453530" y="541311"/>
                  </a:cubicBezTo>
                  <a:cubicBezTo>
                    <a:pt x="477914" y="546188"/>
                    <a:pt x="497420" y="551063"/>
                    <a:pt x="507174" y="551063"/>
                  </a:cubicBezTo>
                  <a:cubicBezTo>
                    <a:pt x="526680" y="551063"/>
                    <a:pt x="531557" y="541311"/>
                    <a:pt x="531557" y="526680"/>
                  </a:cubicBezTo>
                  <a:lnTo>
                    <a:pt x="531557" y="29260"/>
                  </a:lnTo>
                  <a:close/>
                  <a:moveTo>
                    <a:pt x="438900" y="78027"/>
                  </a:moveTo>
                  <a:cubicBezTo>
                    <a:pt x="438900" y="58521"/>
                    <a:pt x="453530" y="48767"/>
                    <a:pt x="468160" y="48767"/>
                  </a:cubicBezTo>
                  <a:cubicBezTo>
                    <a:pt x="482790" y="48767"/>
                    <a:pt x="497420" y="58521"/>
                    <a:pt x="497420" y="78027"/>
                  </a:cubicBezTo>
                  <a:lnTo>
                    <a:pt x="497420" y="443777"/>
                  </a:lnTo>
                  <a:cubicBezTo>
                    <a:pt x="497420" y="463284"/>
                    <a:pt x="482790" y="473038"/>
                    <a:pt x="468160" y="473038"/>
                  </a:cubicBezTo>
                  <a:cubicBezTo>
                    <a:pt x="453530" y="473038"/>
                    <a:pt x="438900" y="463284"/>
                    <a:pt x="438900" y="443777"/>
                  </a:cubicBezTo>
                  <a:lnTo>
                    <a:pt x="438900" y="7802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16" name="フリーフォーム: 図形 315">
            <a:extLst>
              <a:ext uri="{FF2B5EF4-FFF2-40B4-BE49-F238E27FC236}">
                <a16:creationId xmlns:a16="http://schemas.microsoft.com/office/drawing/2014/main" id="{9E8B812D-B0D4-4B7B-AD1A-01286B7435A5}"/>
              </a:ext>
            </a:extLst>
          </p:cNvPr>
          <p:cNvSpPr/>
          <p:nvPr/>
        </p:nvSpPr>
        <p:spPr>
          <a:xfrm rot="5400000">
            <a:off x="6472186" y="4547089"/>
            <a:ext cx="17780339" cy="9558421"/>
          </a:xfrm>
          <a:custGeom>
            <a:avLst/>
            <a:gdLst>
              <a:gd name="connsiteX0" fmla="*/ 17780340 w 17780339"/>
              <a:gd name="connsiteY0" fmla="*/ 8295216 h 8295216"/>
              <a:gd name="connsiteX1" fmla="*/ 414517 w 17780339"/>
              <a:gd name="connsiteY1" fmla="*/ 8295216 h 8295216"/>
              <a:gd name="connsiteX2" fmla="*/ 0 w 17780339"/>
              <a:gd name="connsiteY2" fmla="*/ 7880700 h 8295216"/>
              <a:gd name="connsiteX3" fmla="*/ 0 w 17780339"/>
              <a:gd name="connsiteY3" fmla="*/ 414517 h 8295216"/>
              <a:gd name="connsiteX4" fmla="*/ 414517 w 17780339"/>
              <a:gd name="connsiteY4" fmla="*/ 0 h 8295216"/>
              <a:gd name="connsiteX5" fmla="*/ 17780340 w 17780339"/>
              <a:gd name="connsiteY5" fmla="*/ 0 h 8295216"/>
              <a:gd name="connsiteX6" fmla="*/ 17780340 w 17780339"/>
              <a:gd name="connsiteY6" fmla="*/ 8295216 h 82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80339" h="8295216">
                <a:moveTo>
                  <a:pt x="17780340" y="8295216"/>
                </a:moveTo>
                <a:lnTo>
                  <a:pt x="414517" y="8295216"/>
                </a:lnTo>
                <a:cubicBezTo>
                  <a:pt x="185313" y="8295216"/>
                  <a:pt x="0" y="8109902"/>
                  <a:pt x="0" y="7880700"/>
                </a:cubicBezTo>
                <a:lnTo>
                  <a:pt x="0" y="414517"/>
                </a:lnTo>
                <a:cubicBezTo>
                  <a:pt x="0" y="185314"/>
                  <a:pt x="185313" y="0"/>
                  <a:pt x="414517" y="0"/>
                </a:cubicBezTo>
                <a:lnTo>
                  <a:pt x="17780340" y="0"/>
                </a:lnTo>
                <a:lnTo>
                  <a:pt x="17780340" y="8295216"/>
                </a:lnTo>
                <a:close/>
              </a:path>
            </a:pathLst>
          </a:custGeom>
          <a:solidFill>
            <a:srgbClr val="34ADC1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393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24694329" y="7095222"/>
            <a:ext cx="136546" cy="8295215"/>
            <a:chOff x="16160530" y="-2953159"/>
            <a:chExt cx="136546" cy="8295215"/>
          </a:xfrm>
          <a:solidFill>
            <a:srgbClr val="34ADC1"/>
          </a:solidFill>
        </p:grpSpPr>
        <p:sp>
          <p:nvSpPr>
            <p:cNvPr id="394" name="フリーフォーム: 図形 393">
              <a:extLst>
                <a:ext uri="{FF2B5EF4-FFF2-40B4-BE49-F238E27FC236}">
                  <a16:creationId xmlns:a16="http://schemas.microsoft.com/office/drawing/2014/main" id="{C1BF30BD-A153-4681-87A2-C2BA7C04985D}"/>
                </a:ext>
              </a:extLst>
            </p:cNvPr>
            <p:cNvSpPr/>
            <p:nvPr/>
          </p:nvSpPr>
          <p:spPr>
            <a:xfrm>
              <a:off x="16160530" y="-295315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5" name="フリーフォーム: 図形 394">
              <a:extLst>
                <a:ext uri="{FF2B5EF4-FFF2-40B4-BE49-F238E27FC236}">
                  <a16:creationId xmlns:a16="http://schemas.microsoft.com/office/drawing/2014/main" id="{A07185CE-B7AF-4601-9935-AFB7D99BE5DF}"/>
                </a:ext>
              </a:extLst>
            </p:cNvPr>
            <p:cNvSpPr/>
            <p:nvPr/>
          </p:nvSpPr>
          <p:spPr>
            <a:xfrm>
              <a:off x="16160530" y="-273858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6" name="フリーフォーム: 図形 395">
              <a:extLst>
                <a:ext uri="{FF2B5EF4-FFF2-40B4-BE49-F238E27FC236}">
                  <a16:creationId xmlns:a16="http://schemas.microsoft.com/office/drawing/2014/main" id="{B3030746-2660-4C9F-BA22-96F7E37A514C}"/>
                </a:ext>
              </a:extLst>
            </p:cNvPr>
            <p:cNvSpPr/>
            <p:nvPr/>
          </p:nvSpPr>
          <p:spPr>
            <a:xfrm>
              <a:off x="16160530" y="-252401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7" name="フリーフォーム: 図形 396">
              <a:extLst>
                <a:ext uri="{FF2B5EF4-FFF2-40B4-BE49-F238E27FC236}">
                  <a16:creationId xmlns:a16="http://schemas.microsoft.com/office/drawing/2014/main" id="{6E5857A6-E91E-4E21-BB4A-50CC4B26E86E}"/>
                </a:ext>
              </a:extLst>
            </p:cNvPr>
            <p:cNvSpPr/>
            <p:nvPr/>
          </p:nvSpPr>
          <p:spPr>
            <a:xfrm>
              <a:off x="16160530" y="-230943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8" name="フリーフォーム: 図形 397">
              <a:extLst>
                <a:ext uri="{FF2B5EF4-FFF2-40B4-BE49-F238E27FC236}">
                  <a16:creationId xmlns:a16="http://schemas.microsoft.com/office/drawing/2014/main" id="{0BA6532B-C3F3-490F-9283-42151E0D19A1}"/>
                </a:ext>
              </a:extLst>
            </p:cNvPr>
            <p:cNvSpPr/>
            <p:nvPr/>
          </p:nvSpPr>
          <p:spPr>
            <a:xfrm>
              <a:off x="16160530" y="-209486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9" name="フリーフォーム: 図形 398">
              <a:extLst>
                <a:ext uri="{FF2B5EF4-FFF2-40B4-BE49-F238E27FC236}">
                  <a16:creationId xmlns:a16="http://schemas.microsoft.com/office/drawing/2014/main" id="{796AB81C-58B2-4795-B37A-44709670EA71}"/>
                </a:ext>
              </a:extLst>
            </p:cNvPr>
            <p:cNvSpPr/>
            <p:nvPr/>
          </p:nvSpPr>
          <p:spPr>
            <a:xfrm>
              <a:off x="16160530" y="-188029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0" name="フリーフォーム: 図形 399">
              <a:extLst>
                <a:ext uri="{FF2B5EF4-FFF2-40B4-BE49-F238E27FC236}">
                  <a16:creationId xmlns:a16="http://schemas.microsoft.com/office/drawing/2014/main" id="{141234FF-63E6-4C84-8902-623709914438}"/>
                </a:ext>
              </a:extLst>
            </p:cNvPr>
            <p:cNvSpPr/>
            <p:nvPr/>
          </p:nvSpPr>
          <p:spPr>
            <a:xfrm>
              <a:off x="16160530" y="-166571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1" name="フリーフォーム: 図形 400">
              <a:extLst>
                <a:ext uri="{FF2B5EF4-FFF2-40B4-BE49-F238E27FC236}">
                  <a16:creationId xmlns:a16="http://schemas.microsoft.com/office/drawing/2014/main" id="{17F80638-D962-4D8E-A5A6-9E4FD5B8E537}"/>
                </a:ext>
              </a:extLst>
            </p:cNvPr>
            <p:cNvSpPr/>
            <p:nvPr/>
          </p:nvSpPr>
          <p:spPr>
            <a:xfrm>
              <a:off x="16160530" y="-145114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2" name="フリーフォーム: 図形 401">
              <a:extLst>
                <a:ext uri="{FF2B5EF4-FFF2-40B4-BE49-F238E27FC236}">
                  <a16:creationId xmlns:a16="http://schemas.microsoft.com/office/drawing/2014/main" id="{2AB260FD-B82F-430B-AACE-3AC7A3F0EE07}"/>
                </a:ext>
              </a:extLst>
            </p:cNvPr>
            <p:cNvSpPr/>
            <p:nvPr/>
          </p:nvSpPr>
          <p:spPr>
            <a:xfrm>
              <a:off x="16160530" y="-123657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3" name="フリーフォーム: 図形 402">
              <a:extLst>
                <a:ext uri="{FF2B5EF4-FFF2-40B4-BE49-F238E27FC236}">
                  <a16:creationId xmlns:a16="http://schemas.microsoft.com/office/drawing/2014/main" id="{453D829B-6559-491C-9692-0CB2DB2A779C}"/>
                </a:ext>
              </a:extLst>
            </p:cNvPr>
            <p:cNvSpPr/>
            <p:nvPr/>
          </p:nvSpPr>
          <p:spPr>
            <a:xfrm>
              <a:off x="16160530" y="-102199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4" name="フリーフォーム: 図形 403">
              <a:extLst>
                <a:ext uri="{FF2B5EF4-FFF2-40B4-BE49-F238E27FC236}">
                  <a16:creationId xmlns:a16="http://schemas.microsoft.com/office/drawing/2014/main" id="{B37330BC-1373-4332-B83F-1F9DC013D641}"/>
                </a:ext>
              </a:extLst>
            </p:cNvPr>
            <p:cNvSpPr/>
            <p:nvPr/>
          </p:nvSpPr>
          <p:spPr>
            <a:xfrm>
              <a:off x="16160530" y="-80742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5" name="フリーフォーム: 図形 404">
              <a:extLst>
                <a:ext uri="{FF2B5EF4-FFF2-40B4-BE49-F238E27FC236}">
                  <a16:creationId xmlns:a16="http://schemas.microsoft.com/office/drawing/2014/main" id="{258DF35C-D66A-4EEA-ACB8-3E25FBFA8DBA}"/>
                </a:ext>
              </a:extLst>
            </p:cNvPr>
            <p:cNvSpPr/>
            <p:nvPr/>
          </p:nvSpPr>
          <p:spPr>
            <a:xfrm>
              <a:off x="16160530" y="-59285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6" name="フリーフォーム: 図形 405">
              <a:extLst>
                <a:ext uri="{FF2B5EF4-FFF2-40B4-BE49-F238E27FC236}">
                  <a16:creationId xmlns:a16="http://schemas.microsoft.com/office/drawing/2014/main" id="{CF2FEB64-6D0E-41E1-8507-1732D0DD5EAC}"/>
                </a:ext>
              </a:extLst>
            </p:cNvPr>
            <p:cNvSpPr/>
            <p:nvPr/>
          </p:nvSpPr>
          <p:spPr>
            <a:xfrm>
              <a:off x="16160530" y="-37827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7" name="フリーフォーム: 図形 406">
              <a:extLst>
                <a:ext uri="{FF2B5EF4-FFF2-40B4-BE49-F238E27FC236}">
                  <a16:creationId xmlns:a16="http://schemas.microsoft.com/office/drawing/2014/main" id="{E1A00722-4C17-4344-BA1C-62CFF513993C}"/>
                </a:ext>
              </a:extLst>
            </p:cNvPr>
            <p:cNvSpPr/>
            <p:nvPr/>
          </p:nvSpPr>
          <p:spPr>
            <a:xfrm>
              <a:off x="16160530" y="-16370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8" name="フリーフォーム: 図形 407">
              <a:extLst>
                <a:ext uri="{FF2B5EF4-FFF2-40B4-BE49-F238E27FC236}">
                  <a16:creationId xmlns:a16="http://schemas.microsoft.com/office/drawing/2014/main" id="{14434241-E6D2-41CE-9BEE-69FC0BE030B8}"/>
                </a:ext>
              </a:extLst>
            </p:cNvPr>
            <p:cNvSpPr/>
            <p:nvPr/>
          </p:nvSpPr>
          <p:spPr>
            <a:xfrm>
              <a:off x="16160530" y="5086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9" name="フリーフォーム: 図形 408">
              <a:extLst>
                <a:ext uri="{FF2B5EF4-FFF2-40B4-BE49-F238E27FC236}">
                  <a16:creationId xmlns:a16="http://schemas.microsoft.com/office/drawing/2014/main" id="{9D216A77-6348-4440-A2D4-4B39623727E0}"/>
                </a:ext>
              </a:extLst>
            </p:cNvPr>
            <p:cNvSpPr/>
            <p:nvPr/>
          </p:nvSpPr>
          <p:spPr>
            <a:xfrm>
              <a:off x="16160530" y="26544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0" name="フリーフォーム: 図形 409">
              <a:extLst>
                <a:ext uri="{FF2B5EF4-FFF2-40B4-BE49-F238E27FC236}">
                  <a16:creationId xmlns:a16="http://schemas.microsoft.com/office/drawing/2014/main" id="{938A4424-D37C-4849-AA9F-1B1103AFE677}"/>
                </a:ext>
              </a:extLst>
            </p:cNvPr>
            <p:cNvSpPr/>
            <p:nvPr/>
          </p:nvSpPr>
          <p:spPr>
            <a:xfrm>
              <a:off x="16160530" y="48001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1" name="フリーフォーム: 図形 410">
              <a:extLst>
                <a:ext uri="{FF2B5EF4-FFF2-40B4-BE49-F238E27FC236}">
                  <a16:creationId xmlns:a16="http://schemas.microsoft.com/office/drawing/2014/main" id="{C5288449-8DD3-4BB1-9B31-E7241D3C1D63}"/>
                </a:ext>
              </a:extLst>
            </p:cNvPr>
            <p:cNvSpPr/>
            <p:nvPr/>
          </p:nvSpPr>
          <p:spPr>
            <a:xfrm>
              <a:off x="16160530" y="69946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2" name="フリーフォーム: 図形 411">
              <a:extLst>
                <a:ext uri="{FF2B5EF4-FFF2-40B4-BE49-F238E27FC236}">
                  <a16:creationId xmlns:a16="http://schemas.microsoft.com/office/drawing/2014/main" id="{F99D2B4C-79CE-4C68-8191-322672745D9E}"/>
                </a:ext>
              </a:extLst>
            </p:cNvPr>
            <p:cNvSpPr/>
            <p:nvPr/>
          </p:nvSpPr>
          <p:spPr>
            <a:xfrm>
              <a:off x="16160530" y="91404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3" name="フリーフォーム: 図形 412">
              <a:extLst>
                <a:ext uri="{FF2B5EF4-FFF2-40B4-BE49-F238E27FC236}">
                  <a16:creationId xmlns:a16="http://schemas.microsoft.com/office/drawing/2014/main" id="{90B25A2F-F44E-484F-9D94-A00FE106A8B6}"/>
                </a:ext>
              </a:extLst>
            </p:cNvPr>
            <p:cNvSpPr/>
            <p:nvPr/>
          </p:nvSpPr>
          <p:spPr>
            <a:xfrm>
              <a:off x="16160530" y="112861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4" name="フリーフォーム: 図形 413">
              <a:extLst>
                <a:ext uri="{FF2B5EF4-FFF2-40B4-BE49-F238E27FC236}">
                  <a16:creationId xmlns:a16="http://schemas.microsoft.com/office/drawing/2014/main" id="{91B452B7-E352-4421-83BC-4DF4881A52D4}"/>
                </a:ext>
              </a:extLst>
            </p:cNvPr>
            <p:cNvSpPr/>
            <p:nvPr/>
          </p:nvSpPr>
          <p:spPr>
            <a:xfrm>
              <a:off x="16160530" y="134318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5" name="フリーフォーム: 図形 414">
              <a:extLst>
                <a:ext uri="{FF2B5EF4-FFF2-40B4-BE49-F238E27FC236}">
                  <a16:creationId xmlns:a16="http://schemas.microsoft.com/office/drawing/2014/main" id="{FDD45D62-4F00-49CD-B66C-EBD1248B3978}"/>
                </a:ext>
              </a:extLst>
            </p:cNvPr>
            <p:cNvSpPr/>
            <p:nvPr/>
          </p:nvSpPr>
          <p:spPr>
            <a:xfrm>
              <a:off x="16160530" y="155776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6" name="フリーフォーム: 図形 415">
              <a:extLst>
                <a:ext uri="{FF2B5EF4-FFF2-40B4-BE49-F238E27FC236}">
                  <a16:creationId xmlns:a16="http://schemas.microsoft.com/office/drawing/2014/main" id="{ADA4D10E-56D6-4379-AEB6-C1FCA3EBDF03}"/>
                </a:ext>
              </a:extLst>
            </p:cNvPr>
            <p:cNvSpPr/>
            <p:nvPr/>
          </p:nvSpPr>
          <p:spPr>
            <a:xfrm>
              <a:off x="16160530" y="1772334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7" name="フリーフォーム: 図形 416">
              <a:extLst>
                <a:ext uri="{FF2B5EF4-FFF2-40B4-BE49-F238E27FC236}">
                  <a16:creationId xmlns:a16="http://schemas.microsoft.com/office/drawing/2014/main" id="{772DAB4C-2BED-4709-B507-865BAF299B5B}"/>
                </a:ext>
              </a:extLst>
            </p:cNvPr>
            <p:cNvSpPr/>
            <p:nvPr/>
          </p:nvSpPr>
          <p:spPr>
            <a:xfrm>
              <a:off x="16160530" y="198690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8" name="フリーフォーム: 図形 417">
              <a:extLst>
                <a:ext uri="{FF2B5EF4-FFF2-40B4-BE49-F238E27FC236}">
                  <a16:creationId xmlns:a16="http://schemas.microsoft.com/office/drawing/2014/main" id="{C6C8F353-417A-457B-8921-D6EC5B0CBE2D}"/>
                </a:ext>
              </a:extLst>
            </p:cNvPr>
            <p:cNvSpPr/>
            <p:nvPr/>
          </p:nvSpPr>
          <p:spPr>
            <a:xfrm>
              <a:off x="16160530" y="220148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9" name="フリーフォーム: 図形 418">
              <a:extLst>
                <a:ext uri="{FF2B5EF4-FFF2-40B4-BE49-F238E27FC236}">
                  <a16:creationId xmlns:a16="http://schemas.microsoft.com/office/drawing/2014/main" id="{D4CAE8AD-5FF6-4B95-9A3D-60EFA82C66C5}"/>
                </a:ext>
              </a:extLst>
            </p:cNvPr>
            <p:cNvSpPr/>
            <p:nvPr/>
          </p:nvSpPr>
          <p:spPr>
            <a:xfrm>
              <a:off x="16160530" y="241605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0" name="フリーフォーム: 図形 419">
              <a:extLst>
                <a:ext uri="{FF2B5EF4-FFF2-40B4-BE49-F238E27FC236}">
                  <a16:creationId xmlns:a16="http://schemas.microsoft.com/office/drawing/2014/main" id="{25CED3A1-511E-49E8-B2BA-6B097AFA3258}"/>
                </a:ext>
              </a:extLst>
            </p:cNvPr>
            <p:cNvSpPr/>
            <p:nvPr/>
          </p:nvSpPr>
          <p:spPr>
            <a:xfrm>
              <a:off x="16160530" y="263062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1" name="フリーフォーム: 図形 420">
              <a:extLst>
                <a:ext uri="{FF2B5EF4-FFF2-40B4-BE49-F238E27FC236}">
                  <a16:creationId xmlns:a16="http://schemas.microsoft.com/office/drawing/2014/main" id="{E910BBAB-BFB7-4D85-A612-16B1C02C2E1E}"/>
                </a:ext>
              </a:extLst>
            </p:cNvPr>
            <p:cNvSpPr/>
            <p:nvPr/>
          </p:nvSpPr>
          <p:spPr>
            <a:xfrm>
              <a:off x="16160530" y="2845201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2" name="フリーフォーム: 図形 421">
              <a:extLst>
                <a:ext uri="{FF2B5EF4-FFF2-40B4-BE49-F238E27FC236}">
                  <a16:creationId xmlns:a16="http://schemas.microsoft.com/office/drawing/2014/main" id="{BF0DF920-7C9C-40C8-8923-848BC42155B1}"/>
                </a:ext>
              </a:extLst>
            </p:cNvPr>
            <p:cNvSpPr/>
            <p:nvPr/>
          </p:nvSpPr>
          <p:spPr>
            <a:xfrm>
              <a:off x="16160530" y="305977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7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3" name="フリーフォーム: 図形 422">
              <a:extLst>
                <a:ext uri="{FF2B5EF4-FFF2-40B4-BE49-F238E27FC236}">
                  <a16:creationId xmlns:a16="http://schemas.microsoft.com/office/drawing/2014/main" id="{F117FB45-220C-4355-8FF1-05E45FFA39CB}"/>
                </a:ext>
              </a:extLst>
            </p:cNvPr>
            <p:cNvSpPr/>
            <p:nvPr/>
          </p:nvSpPr>
          <p:spPr>
            <a:xfrm>
              <a:off x="16160530" y="3274348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0"/>
                    <a:pt x="68274" y="0"/>
                  </a:cubicBezTo>
                  <a:cubicBezTo>
                    <a:pt x="105980" y="0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4" name="フリーフォーム: 図形 423">
              <a:extLst>
                <a:ext uri="{FF2B5EF4-FFF2-40B4-BE49-F238E27FC236}">
                  <a16:creationId xmlns:a16="http://schemas.microsoft.com/office/drawing/2014/main" id="{7570E242-E4E1-4133-8F8F-F918E574EC61}"/>
                </a:ext>
              </a:extLst>
            </p:cNvPr>
            <p:cNvSpPr/>
            <p:nvPr/>
          </p:nvSpPr>
          <p:spPr>
            <a:xfrm>
              <a:off x="16160530" y="348892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5" name="フリーフォーム: 図形 424">
              <a:extLst>
                <a:ext uri="{FF2B5EF4-FFF2-40B4-BE49-F238E27FC236}">
                  <a16:creationId xmlns:a16="http://schemas.microsoft.com/office/drawing/2014/main" id="{90A806E0-C0FB-4C46-8B25-691DCB4DBDC9}"/>
                </a:ext>
              </a:extLst>
            </p:cNvPr>
            <p:cNvSpPr/>
            <p:nvPr/>
          </p:nvSpPr>
          <p:spPr>
            <a:xfrm>
              <a:off x="16160530" y="370349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6" name="フリーフォーム: 図形 425">
              <a:extLst>
                <a:ext uri="{FF2B5EF4-FFF2-40B4-BE49-F238E27FC236}">
                  <a16:creationId xmlns:a16="http://schemas.microsoft.com/office/drawing/2014/main" id="{6F150775-EBD6-4A01-AF35-2A0080EE62E2}"/>
                </a:ext>
              </a:extLst>
            </p:cNvPr>
            <p:cNvSpPr/>
            <p:nvPr/>
          </p:nvSpPr>
          <p:spPr>
            <a:xfrm>
              <a:off x="16160530" y="3918069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7" name="フリーフォーム: 図形 426">
              <a:extLst>
                <a:ext uri="{FF2B5EF4-FFF2-40B4-BE49-F238E27FC236}">
                  <a16:creationId xmlns:a16="http://schemas.microsoft.com/office/drawing/2014/main" id="{9F47C81F-6B94-43C6-B699-BF050ADEA12B}"/>
                </a:ext>
              </a:extLst>
            </p:cNvPr>
            <p:cNvSpPr/>
            <p:nvPr/>
          </p:nvSpPr>
          <p:spPr>
            <a:xfrm>
              <a:off x="16160530" y="413264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8" name="フリーフォーム: 図形 427">
              <a:extLst>
                <a:ext uri="{FF2B5EF4-FFF2-40B4-BE49-F238E27FC236}">
                  <a16:creationId xmlns:a16="http://schemas.microsoft.com/office/drawing/2014/main" id="{E40BDB1F-7495-4E9D-89DD-CC6BC6BA1188}"/>
                </a:ext>
              </a:extLst>
            </p:cNvPr>
            <p:cNvSpPr/>
            <p:nvPr/>
          </p:nvSpPr>
          <p:spPr>
            <a:xfrm>
              <a:off x="16160530" y="434721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9" name="フリーフォーム: 図形 428">
              <a:extLst>
                <a:ext uri="{FF2B5EF4-FFF2-40B4-BE49-F238E27FC236}">
                  <a16:creationId xmlns:a16="http://schemas.microsoft.com/office/drawing/2014/main" id="{18220B8F-7D34-4A87-896B-84E8C99543F4}"/>
                </a:ext>
              </a:extLst>
            </p:cNvPr>
            <p:cNvSpPr/>
            <p:nvPr/>
          </p:nvSpPr>
          <p:spPr>
            <a:xfrm>
              <a:off x="16160530" y="456178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0" name="フリーフォーム: 図形 429">
              <a:extLst>
                <a:ext uri="{FF2B5EF4-FFF2-40B4-BE49-F238E27FC236}">
                  <a16:creationId xmlns:a16="http://schemas.microsoft.com/office/drawing/2014/main" id="{54BC5D42-48EE-48CE-8C42-16B80AA8CBA2}"/>
                </a:ext>
              </a:extLst>
            </p:cNvPr>
            <p:cNvSpPr/>
            <p:nvPr/>
          </p:nvSpPr>
          <p:spPr>
            <a:xfrm>
              <a:off x="16160530" y="477636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1" name="フリーフォーム: 図形 430">
              <a:extLst>
                <a:ext uri="{FF2B5EF4-FFF2-40B4-BE49-F238E27FC236}">
                  <a16:creationId xmlns:a16="http://schemas.microsoft.com/office/drawing/2014/main" id="{433F17C7-A3FE-4F26-A8C6-8E4771A4C8B7}"/>
                </a:ext>
              </a:extLst>
            </p:cNvPr>
            <p:cNvSpPr/>
            <p:nvPr/>
          </p:nvSpPr>
          <p:spPr>
            <a:xfrm>
              <a:off x="16160530" y="499093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2" name="フリーフォーム: 図形 431">
              <a:extLst>
                <a:ext uri="{FF2B5EF4-FFF2-40B4-BE49-F238E27FC236}">
                  <a16:creationId xmlns:a16="http://schemas.microsoft.com/office/drawing/2014/main" id="{12ECAD8C-FC16-4B48-8DCF-A733D3B26D30}"/>
                </a:ext>
              </a:extLst>
            </p:cNvPr>
            <p:cNvSpPr/>
            <p:nvPr/>
          </p:nvSpPr>
          <p:spPr>
            <a:xfrm>
              <a:off x="16160530" y="520551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433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24694329" y="-1799825"/>
            <a:ext cx="136546" cy="8295215"/>
            <a:chOff x="7265484" y="-2953159"/>
            <a:chExt cx="136546" cy="8295215"/>
          </a:xfrm>
          <a:solidFill>
            <a:srgbClr val="1A4A56"/>
          </a:solidFill>
        </p:grpSpPr>
        <p:sp>
          <p:nvSpPr>
            <p:cNvPr id="434" name="フリーフォーム: 図形 433">
              <a:extLst>
                <a:ext uri="{FF2B5EF4-FFF2-40B4-BE49-F238E27FC236}">
                  <a16:creationId xmlns:a16="http://schemas.microsoft.com/office/drawing/2014/main" id="{A9D3D613-4A94-454C-A64A-A95294FAEE80}"/>
                </a:ext>
              </a:extLst>
            </p:cNvPr>
            <p:cNvSpPr/>
            <p:nvPr/>
          </p:nvSpPr>
          <p:spPr>
            <a:xfrm>
              <a:off x="7265484" y="-295315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5" name="フリーフォーム: 図形 434">
              <a:extLst>
                <a:ext uri="{FF2B5EF4-FFF2-40B4-BE49-F238E27FC236}">
                  <a16:creationId xmlns:a16="http://schemas.microsoft.com/office/drawing/2014/main" id="{672306F5-1716-427E-995A-828079B88AAE}"/>
                </a:ext>
              </a:extLst>
            </p:cNvPr>
            <p:cNvSpPr/>
            <p:nvPr/>
          </p:nvSpPr>
          <p:spPr>
            <a:xfrm>
              <a:off x="7265484" y="-273858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6" name="フリーフォーム: 図形 435">
              <a:extLst>
                <a:ext uri="{FF2B5EF4-FFF2-40B4-BE49-F238E27FC236}">
                  <a16:creationId xmlns:a16="http://schemas.microsoft.com/office/drawing/2014/main" id="{139C226E-352A-4A80-8A55-EE8A1CE0A0F5}"/>
                </a:ext>
              </a:extLst>
            </p:cNvPr>
            <p:cNvSpPr/>
            <p:nvPr/>
          </p:nvSpPr>
          <p:spPr>
            <a:xfrm>
              <a:off x="7265484" y="-252401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7" name="フリーフォーム: 図形 436">
              <a:extLst>
                <a:ext uri="{FF2B5EF4-FFF2-40B4-BE49-F238E27FC236}">
                  <a16:creationId xmlns:a16="http://schemas.microsoft.com/office/drawing/2014/main" id="{BD53A57A-5C4B-496E-8BA8-BE73F21F9135}"/>
                </a:ext>
              </a:extLst>
            </p:cNvPr>
            <p:cNvSpPr/>
            <p:nvPr/>
          </p:nvSpPr>
          <p:spPr>
            <a:xfrm>
              <a:off x="7265484" y="-230943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8" name="フリーフォーム: 図形 437">
              <a:extLst>
                <a:ext uri="{FF2B5EF4-FFF2-40B4-BE49-F238E27FC236}">
                  <a16:creationId xmlns:a16="http://schemas.microsoft.com/office/drawing/2014/main" id="{E16CD29A-BFC7-4F48-AF15-84A78E45664F}"/>
                </a:ext>
              </a:extLst>
            </p:cNvPr>
            <p:cNvSpPr/>
            <p:nvPr/>
          </p:nvSpPr>
          <p:spPr>
            <a:xfrm>
              <a:off x="7265484" y="-209486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9" name="フリーフォーム: 図形 438">
              <a:extLst>
                <a:ext uri="{FF2B5EF4-FFF2-40B4-BE49-F238E27FC236}">
                  <a16:creationId xmlns:a16="http://schemas.microsoft.com/office/drawing/2014/main" id="{5264C5C0-D9F7-4952-B781-6FDE9A514BCE}"/>
                </a:ext>
              </a:extLst>
            </p:cNvPr>
            <p:cNvSpPr/>
            <p:nvPr/>
          </p:nvSpPr>
          <p:spPr>
            <a:xfrm>
              <a:off x="7265484" y="-188029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0" name="フリーフォーム: 図形 439">
              <a:extLst>
                <a:ext uri="{FF2B5EF4-FFF2-40B4-BE49-F238E27FC236}">
                  <a16:creationId xmlns:a16="http://schemas.microsoft.com/office/drawing/2014/main" id="{1F423049-F55E-4507-B4D1-F0E2FEE0AA3B}"/>
                </a:ext>
              </a:extLst>
            </p:cNvPr>
            <p:cNvSpPr/>
            <p:nvPr/>
          </p:nvSpPr>
          <p:spPr>
            <a:xfrm>
              <a:off x="7265484" y="-166571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1" name="フリーフォーム: 図形 440">
              <a:extLst>
                <a:ext uri="{FF2B5EF4-FFF2-40B4-BE49-F238E27FC236}">
                  <a16:creationId xmlns:a16="http://schemas.microsoft.com/office/drawing/2014/main" id="{A4DF321D-264F-4075-B0C2-A4EB6909B812}"/>
                </a:ext>
              </a:extLst>
            </p:cNvPr>
            <p:cNvSpPr/>
            <p:nvPr/>
          </p:nvSpPr>
          <p:spPr>
            <a:xfrm>
              <a:off x="7265484" y="-145114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2" name="フリーフォーム: 図形 441">
              <a:extLst>
                <a:ext uri="{FF2B5EF4-FFF2-40B4-BE49-F238E27FC236}">
                  <a16:creationId xmlns:a16="http://schemas.microsoft.com/office/drawing/2014/main" id="{00FF9550-0C3F-42B6-8526-6EA574C53023}"/>
                </a:ext>
              </a:extLst>
            </p:cNvPr>
            <p:cNvSpPr/>
            <p:nvPr/>
          </p:nvSpPr>
          <p:spPr>
            <a:xfrm>
              <a:off x="7265484" y="-123657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3" name="フリーフォーム: 図形 442">
              <a:extLst>
                <a:ext uri="{FF2B5EF4-FFF2-40B4-BE49-F238E27FC236}">
                  <a16:creationId xmlns:a16="http://schemas.microsoft.com/office/drawing/2014/main" id="{B89BCB61-1931-4477-B0A9-2907244B59C0}"/>
                </a:ext>
              </a:extLst>
            </p:cNvPr>
            <p:cNvSpPr/>
            <p:nvPr/>
          </p:nvSpPr>
          <p:spPr>
            <a:xfrm>
              <a:off x="7265484" y="-102199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4" name="フリーフォーム: 図形 443">
              <a:extLst>
                <a:ext uri="{FF2B5EF4-FFF2-40B4-BE49-F238E27FC236}">
                  <a16:creationId xmlns:a16="http://schemas.microsoft.com/office/drawing/2014/main" id="{98FEB3CD-08F9-4DA5-B9AD-50D9E6B538A8}"/>
                </a:ext>
              </a:extLst>
            </p:cNvPr>
            <p:cNvSpPr/>
            <p:nvPr/>
          </p:nvSpPr>
          <p:spPr>
            <a:xfrm>
              <a:off x="7265484" y="-80742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5" name="フリーフォーム: 図形 444">
              <a:extLst>
                <a:ext uri="{FF2B5EF4-FFF2-40B4-BE49-F238E27FC236}">
                  <a16:creationId xmlns:a16="http://schemas.microsoft.com/office/drawing/2014/main" id="{1265A043-8414-4C1F-BF42-AF3E85EEEE90}"/>
                </a:ext>
              </a:extLst>
            </p:cNvPr>
            <p:cNvSpPr/>
            <p:nvPr/>
          </p:nvSpPr>
          <p:spPr>
            <a:xfrm>
              <a:off x="7265484" y="-59285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6" name="フリーフォーム: 図形 445">
              <a:extLst>
                <a:ext uri="{FF2B5EF4-FFF2-40B4-BE49-F238E27FC236}">
                  <a16:creationId xmlns:a16="http://schemas.microsoft.com/office/drawing/2014/main" id="{87F6318E-334F-4978-A429-B4C8D12292F4}"/>
                </a:ext>
              </a:extLst>
            </p:cNvPr>
            <p:cNvSpPr/>
            <p:nvPr/>
          </p:nvSpPr>
          <p:spPr>
            <a:xfrm>
              <a:off x="7265484" y="-37827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7" name="フリーフォーム: 図形 446">
              <a:extLst>
                <a:ext uri="{FF2B5EF4-FFF2-40B4-BE49-F238E27FC236}">
                  <a16:creationId xmlns:a16="http://schemas.microsoft.com/office/drawing/2014/main" id="{EFC8C908-5FFE-410C-8584-AAF5919FE95E}"/>
                </a:ext>
              </a:extLst>
            </p:cNvPr>
            <p:cNvSpPr/>
            <p:nvPr/>
          </p:nvSpPr>
          <p:spPr>
            <a:xfrm>
              <a:off x="7265484" y="-16370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8" name="フリーフォーム: 図形 447">
              <a:extLst>
                <a:ext uri="{FF2B5EF4-FFF2-40B4-BE49-F238E27FC236}">
                  <a16:creationId xmlns:a16="http://schemas.microsoft.com/office/drawing/2014/main" id="{BC6A1C2C-AC76-4AB4-9844-DD10A0E26B8D}"/>
                </a:ext>
              </a:extLst>
            </p:cNvPr>
            <p:cNvSpPr/>
            <p:nvPr/>
          </p:nvSpPr>
          <p:spPr>
            <a:xfrm>
              <a:off x="7265484" y="5086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9" name="フリーフォーム: 図形 448">
              <a:extLst>
                <a:ext uri="{FF2B5EF4-FFF2-40B4-BE49-F238E27FC236}">
                  <a16:creationId xmlns:a16="http://schemas.microsoft.com/office/drawing/2014/main" id="{DE39F0F5-161D-43FC-ABCD-1E16D981C469}"/>
                </a:ext>
              </a:extLst>
            </p:cNvPr>
            <p:cNvSpPr/>
            <p:nvPr/>
          </p:nvSpPr>
          <p:spPr>
            <a:xfrm>
              <a:off x="7265484" y="26544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0" name="フリーフォーム: 図形 449">
              <a:extLst>
                <a:ext uri="{FF2B5EF4-FFF2-40B4-BE49-F238E27FC236}">
                  <a16:creationId xmlns:a16="http://schemas.microsoft.com/office/drawing/2014/main" id="{D52A8092-7C57-450D-A6A5-9DE0A2B29DFA}"/>
                </a:ext>
              </a:extLst>
            </p:cNvPr>
            <p:cNvSpPr/>
            <p:nvPr/>
          </p:nvSpPr>
          <p:spPr>
            <a:xfrm>
              <a:off x="7265484" y="48001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1" name="フリーフォーム: 図形 450">
              <a:extLst>
                <a:ext uri="{FF2B5EF4-FFF2-40B4-BE49-F238E27FC236}">
                  <a16:creationId xmlns:a16="http://schemas.microsoft.com/office/drawing/2014/main" id="{3E322AFA-5C1F-4921-9975-8141163399CD}"/>
                </a:ext>
              </a:extLst>
            </p:cNvPr>
            <p:cNvSpPr/>
            <p:nvPr/>
          </p:nvSpPr>
          <p:spPr>
            <a:xfrm>
              <a:off x="7265484" y="69946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2" name="フリーフォーム: 図形 451">
              <a:extLst>
                <a:ext uri="{FF2B5EF4-FFF2-40B4-BE49-F238E27FC236}">
                  <a16:creationId xmlns:a16="http://schemas.microsoft.com/office/drawing/2014/main" id="{DB2BC980-0E73-4D35-8AE2-F694F5EB1D6A}"/>
                </a:ext>
              </a:extLst>
            </p:cNvPr>
            <p:cNvSpPr/>
            <p:nvPr/>
          </p:nvSpPr>
          <p:spPr>
            <a:xfrm>
              <a:off x="7265484" y="91404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3" name="フリーフォーム: 図形 452">
              <a:extLst>
                <a:ext uri="{FF2B5EF4-FFF2-40B4-BE49-F238E27FC236}">
                  <a16:creationId xmlns:a16="http://schemas.microsoft.com/office/drawing/2014/main" id="{2AAAA560-BFCC-4973-90C6-F09D86397C77}"/>
                </a:ext>
              </a:extLst>
            </p:cNvPr>
            <p:cNvSpPr/>
            <p:nvPr/>
          </p:nvSpPr>
          <p:spPr>
            <a:xfrm>
              <a:off x="7265484" y="112861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4" name="フリーフォーム: 図形 453">
              <a:extLst>
                <a:ext uri="{FF2B5EF4-FFF2-40B4-BE49-F238E27FC236}">
                  <a16:creationId xmlns:a16="http://schemas.microsoft.com/office/drawing/2014/main" id="{5D31B788-3B3D-4B2D-BAE5-A14657E08612}"/>
                </a:ext>
              </a:extLst>
            </p:cNvPr>
            <p:cNvSpPr/>
            <p:nvPr/>
          </p:nvSpPr>
          <p:spPr>
            <a:xfrm>
              <a:off x="7265484" y="134318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5" name="フリーフォーム: 図形 454">
              <a:extLst>
                <a:ext uri="{FF2B5EF4-FFF2-40B4-BE49-F238E27FC236}">
                  <a16:creationId xmlns:a16="http://schemas.microsoft.com/office/drawing/2014/main" id="{448D17ED-5D59-4A4F-9F96-1143DE67F6EA}"/>
                </a:ext>
              </a:extLst>
            </p:cNvPr>
            <p:cNvSpPr/>
            <p:nvPr/>
          </p:nvSpPr>
          <p:spPr>
            <a:xfrm>
              <a:off x="7265484" y="155776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6" name="フリーフォーム: 図形 455">
              <a:extLst>
                <a:ext uri="{FF2B5EF4-FFF2-40B4-BE49-F238E27FC236}">
                  <a16:creationId xmlns:a16="http://schemas.microsoft.com/office/drawing/2014/main" id="{8E7498A4-22EC-4503-A534-62260823C6DE}"/>
                </a:ext>
              </a:extLst>
            </p:cNvPr>
            <p:cNvSpPr/>
            <p:nvPr/>
          </p:nvSpPr>
          <p:spPr>
            <a:xfrm>
              <a:off x="7265484" y="1772334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7" name="フリーフォーム: 図形 456">
              <a:extLst>
                <a:ext uri="{FF2B5EF4-FFF2-40B4-BE49-F238E27FC236}">
                  <a16:creationId xmlns:a16="http://schemas.microsoft.com/office/drawing/2014/main" id="{B6541E79-6DBF-453E-B943-E6E76E9AFB5D}"/>
                </a:ext>
              </a:extLst>
            </p:cNvPr>
            <p:cNvSpPr/>
            <p:nvPr/>
          </p:nvSpPr>
          <p:spPr>
            <a:xfrm>
              <a:off x="7265484" y="198690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8" name="フリーフォーム: 図形 457">
              <a:extLst>
                <a:ext uri="{FF2B5EF4-FFF2-40B4-BE49-F238E27FC236}">
                  <a16:creationId xmlns:a16="http://schemas.microsoft.com/office/drawing/2014/main" id="{848CA730-72D4-40D5-BCAE-FDB4DFBF45A5}"/>
                </a:ext>
              </a:extLst>
            </p:cNvPr>
            <p:cNvSpPr/>
            <p:nvPr/>
          </p:nvSpPr>
          <p:spPr>
            <a:xfrm>
              <a:off x="7265484" y="220148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9" name="フリーフォーム: 図形 458">
              <a:extLst>
                <a:ext uri="{FF2B5EF4-FFF2-40B4-BE49-F238E27FC236}">
                  <a16:creationId xmlns:a16="http://schemas.microsoft.com/office/drawing/2014/main" id="{C65604F7-2D17-44A0-9C35-96D79103F89A}"/>
                </a:ext>
              </a:extLst>
            </p:cNvPr>
            <p:cNvSpPr/>
            <p:nvPr/>
          </p:nvSpPr>
          <p:spPr>
            <a:xfrm>
              <a:off x="7265484" y="241605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0" name="フリーフォーム: 図形 459">
              <a:extLst>
                <a:ext uri="{FF2B5EF4-FFF2-40B4-BE49-F238E27FC236}">
                  <a16:creationId xmlns:a16="http://schemas.microsoft.com/office/drawing/2014/main" id="{70293664-2877-435A-8928-AF1C388B6660}"/>
                </a:ext>
              </a:extLst>
            </p:cNvPr>
            <p:cNvSpPr/>
            <p:nvPr/>
          </p:nvSpPr>
          <p:spPr>
            <a:xfrm>
              <a:off x="7265484" y="263062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1" name="フリーフォーム: 図形 460">
              <a:extLst>
                <a:ext uri="{FF2B5EF4-FFF2-40B4-BE49-F238E27FC236}">
                  <a16:creationId xmlns:a16="http://schemas.microsoft.com/office/drawing/2014/main" id="{D9956DDF-6D37-434B-9655-D327A9B9E2F9}"/>
                </a:ext>
              </a:extLst>
            </p:cNvPr>
            <p:cNvSpPr/>
            <p:nvPr/>
          </p:nvSpPr>
          <p:spPr>
            <a:xfrm>
              <a:off x="7265484" y="2845201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2" name="フリーフォーム: 図形 461">
              <a:extLst>
                <a:ext uri="{FF2B5EF4-FFF2-40B4-BE49-F238E27FC236}">
                  <a16:creationId xmlns:a16="http://schemas.microsoft.com/office/drawing/2014/main" id="{136657C5-FA63-4EAF-BF20-DC7922EFDF81}"/>
                </a:ext>
              </a:extLst>
            </p:cNvPr>
            <p:cNvSpPr/>
            <p:nvPr/>
          </p:nvSpPr>
          <p:spPr>
            <a:xfrm>
              <a:off x="7265484" y="305977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7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3" name="フリーフォーム: 図形 462">
              <a:extLst>
                <a:ext uri="{FF2B5EF4-FFF2-40B4-BE49-F238E27FC236}">
                  <a16:creationId xmlns:a16="http://schemas.microsoft.com/office/drawing/2014/main" id="{0BF94DF7-80FD-497A-AFE3-79F702B66CED}"/>
                </a:ext>
              </a:extLst>
            </p:cNvPr>
            <p:cNvSpPr/>
            <p:nvPr/>
          </p:nvSpPr>
          <p:spPr>
            <a:xfrm>
              <a:off x="7265484" y="3274348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8"/>
                    <a:pt x="30567" y="0"/>
                    <a:pt x="68273" y="0"/>
                  </a:cubicBezTo>
                  <a:cubicBezTo>
                    <a:pt x="105980" y="0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4" name="フリーフォーム: 図形 463">
              <a:extLst>
                <a:ext uri="{FF2B5EF4-FFF2-40B4-BE49-F238E27FC236}">
                  <a16:creationId xmlns:a16="http://schemas.microsoft.com/office/drawing/2014/main" id="{77FEF813-DC43-4837-B4A6-D902FB1F1889}"/>
                </a:ext>
              </a:extLst>
            </p:cNvPr>
            <p:cNvSpPr/>
            <p:nvPr/>
          </p:nvSpPr>
          <p:spPr>
            <a:xfrm>
              <a:off x="7265484" y="348892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5" name="フリーフォーム: 図形 464">
              <a:extLst>
                <a:ext uri="{FF2B5EF4-FFF2-40B4-BE49-F238E27FC236}">
                  <a16:creationId xmlns:a16="http://schemas.microsoft.com/office/drawing/2014/main" id="{B3801A6C-C63C-439E-B297-7B0057EB7E4F}"/>
                </a:ext>
              </a:extLst>
            </p:cNvPr>
            <p:cNvSpPr/>
            <p:nvPr/>
          </p:nvSpPr>
          <p:spPr>
            <a:xfrm>
              <a:off x="7265484" y="370349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6" name="フリーフォーム: 図形 465">
              <a:extLst>
                <a:ext uri="{FF2B5EF4-FFF2-40B4-BE49-F238E27FC236}">
                  <a16:creationId xmlns:a16="http://schemas.microsoft.com/office/drawing/2014/main" id="{CBB32370-E9EC-43C1-B119-DCD9FCD763BD}"/>
                </a:ext>
              </a:extLst>
            </p:cNvPr>
            <p:cNvSpPr/>
            <p:nvPr/>
          </p:nvSpPr>
          <p:spPr>
            <a:xfrm>
              <a:off x="7265484" y="3918069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7" name="フリーフォーム: 図形 466">
              <a:extLst>
                <a:ext uri="{FF2B5EF4-FFF2-40B4-BE49-F238E27FC236}">
                  <a16:creationId xmlns:a16="http://schemas.microsoft.com/office/drawing/2014/main" id="{69284E2C-D5C8-439C-8544-6F5CFA9FEC92}"/>
                </a:ext>
              </a:extLst>
            </p:cNvPr>
            <p:cNvSpPr/>
            <p:nvPr/>
          </p:nvSpPr>
          <p:spPr>
            <a:xfrm>
              <a:off x="7265484" y="413264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8" name="フリーフォーム: 図形 467">
              <a:extLst>
                <a:ext uri="{FF2B5EF4-FFF2-40B4-BE49-F238E27FC236}">
                  <a16:creationId xmlns:a16="http://schemas.microsoft.com/office/drawing/2014/main" id="{3712EC11-46E7-427F-BB44-872F6FE96D79}"/>
                </a:ext>
              </a:extLst>
            </p:cNvPr>
            <p:cNvSpPr/>
            <p:nvPr/>
          </p:nvSpPr>
          <p:spPr>
            <a:xfrm>
              <a:off x="7265484" y="434721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8"/>
                    <a:pt x="30567" y="1"/>
                    <a:pt x="68273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9" name="フリーフォーム: 図形 468">
              <a:extLst>
                <a:ext uri="{FF2B5EF4-FFF2-40B4-BE49-F238E27FC236}">
                  <a16:creationId xmlns:a16="http://schemas.microsoft.com/office/drawing/2014/main" id="{413F7EF1-E881-491F-BA9E-B71490DC4DA0}"/>
                </a:ext>
              </a:extLst>
            </p:cNvPr>
            <p:cNvSpPr/>
            <p:nvPr/>
          </p:nvSpPr>
          <p:spPr>
            <a:xfrm>
              <a:off x="7265484" y="456178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0" name="フリーフォーム: 図形 469">
              <a:extLst>
                <a:ext uri="{FF2B5EF4-FFF2-40B4-BE49-F238E27FC236}">
                  <a16:creationId xmlns:a16="http://schemas.microsoft.com/office/drawing/2014/main" id="{8B8DDAA1-B1D8-4A57-BE01-CDBD67EBEE53}"/>
                </a:ext>
              </a:extLst>
            </p:cNvPr>
            <p:cNvSpPr/>
            <p:nvPr/>
          </p:nvSpPr>
          <p:spPr>
            <a:xfrm>
              <a:off x="7265484" y="477636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1" name="フリーフォーム: 図形 470">
              <a:extLst>
                <a:ext uri="{FF2B5EF4-FFF2-40B4-BE49-F238E27FC236}">
                  <a16:creationId xmlns:a16="http://schemas.microsoft.com/office/drawing/2014/main" id="{487801F5-171C-468A-A6E8-0F09354C4175}"/>
                </a:ext>
              </a:extLst>
            </p:cNvPr>
            <p:cNvSpPr/>
            <p:nvPr/>
          </p:nvSpPr>
          <p:spPr>
            <a:xfrm>
              <a:off x="7265484" y="499093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3 w 136546"/>
                <a:gd name="connsiteY1" fmla="*/ 136547 h 136546"/>
                <a:gd name="connsiteX2" fmla="*/ 0 w 136546"/>
                <a:gd name="connsiteY2" fmla="*/ 68274 h 136546"/>
                <a:gd name="connsiteX3" fmla="*/ 68273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3" y="136547"/>
                  </a:cubicBezTo>
                  <a:cubicBezTo>
                    <a:pt x="30567" y="136547"/>
                    <a:pt x="0" y="105980"/>
                    <a:pt x="0" y="68274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2" name="フリーフォーム: 図形 471">
              <a:extLst>
                <a:ext uri="{FF2B5EF4-FFF2-40B4-BE49-F238E27FC236}">
                  <a16:creationId xmlns:a16="http://schemas.microsoft.com/office/drawing/2014/main" id="{45ED3D8E-F0CF-4BB7-B3C9-127B95C76BCB}"/>
                </a:ext>
              </a:extLst>
            </p:cNvPr>
            <p:cNvSpPr/>
            <p:nvPr/>
          </p:nvSpPr>
          <p:spPr>
            <a:xfrm>
              <a:off x="7265484" y="520551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3 w 136546"/>
                <a:gd name="connsiteY1" fmla="*/ 136546 h 136546"/>
                <a:gd name="connsiteX2" fmla="*/ 0 w 136546"/>
                <a:gd name="connsiteY2" fmla="*/ 68273 h 136546"/>
                <a:gd name="connsiteX3" fmla="*/ 68273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3" y="136546"/>
                  </a:cubicBezTo>
                  <a:cubicBezTo>
                    <a:pt x="30567" y="136546"/>
                    <a:pt x="0" y="105979"/>
                    <a:pt x="0" y="68273"/>
                  </a:cubicBezTo>
                  <a:cubicBezTo>
                    <a:pt x="0" y="30567"/>
                    <a:pt x="30567" y="0"/>
                    <a:pt x="68273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473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15284257" y="13503264"/>
            <a:ext cx="136546" cy="9426408"/>
            <a:chOff x="23134168" y="5873614"/>
            <a:chExt cx="136546" cy="8295215"/>
          </a:xfrm>
          <a:solidFill>
            <a:srgbClr val="34ADC1"/>
          </a:solidFill>
        </p:grpSpPr>
        <p:sp>
          <p:nvSpPr>
            <p:cNvPr id="474" name="フリーフォーム: 図形 473">
              <a:extLst>
                <a:ext uri="{FF2B5EF4-FFF2-40B4-BE49-F238E27FC236}">
                  <a16:creationId xmlns:a16="http://schemas.microsoft.com/office/drawing/2014/main" id="{3218FD90-D7BE-4E57-B948-9EFD161B5254}"/>
                </a:ext>
              </a:extLst>
            </p:cNvPr>
            <p:cNvSpPr/>
            <p:nvPr/>
          </p:nvSpPr>
          <p:spPr>
            <a:xfrm>
              <a:off x="23134168" y="587361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5" name="フリーフォーム: 図形 474">
              <a:extLst>
                <a:ext uri="{FF2B5EF4-FFF2-40B4-BE49-F238E27FC236}">
                  <a16:creationId xmlns:a16="http://schemas.microsoft.com/office/drawing/2014/main" id="{EFB12588-B7B8-4DEF-9228-A5CB6C1EF81A}"/>
                </a:ext>
              </a:extLst>
            </p:cNvPr>
            <p:cNvSpPr/>
            <p:nvPr/>
          </p:nvSpPr>
          <p:spPr>
            <a:xfrm>
              <a:off x="23134168" y="6088187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476" name="フリーフォーム: 図形 475">
              <a:extLst>
                <a:ext uri="{FF2B5EF4-FFF2-40B4-BE49-F238E27FC236}">
                  <a16:creationId xmlns:a16="http://schemas.microsoft.com/office/drawing/2014/main" id="{7412511B-80F6-40A1-A44E-19B97587A715}"/>
                </a:ext>
              </a:extLst>
            </p:cNvPr>
            <p:cNvSpPr/>
            <p:nvPr/>
          </p:nvSpPr>
          <p:spPr>
            <a:xfrm>
              <a:off x="23134168" y="630276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7" name="フリーフォーム: 図形 476">
              <a:extLst>
                <a:ext uri="{FF2B5EF4-FFF2-40B4-BE49-F238E27FC236}">
                  <a16:creationId xmlns:a16="http://schemas.microsoft.com/office/drawing/2014/main" id="{F4376BB4-4845-46C3-9A72-58341AD9C349}"/>
                </a:ext>
              </a:extLst>
            </p:cNvPr>
            <p:cNvSpPr/>
            <p:nvPr/>
          </p:nvSpPr>
          <p:spPr>
            <a:xfrm>
              <a:off x="23134168" y="6517334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8" name="フリーフォーム: 図形 477">
              <a:extLst>
                <a:ext uri="{FF2B5EF4-FFF2-40B4-BE49-F238E27FC236}">
                  <a16:creationId xmlns:a16="http://schemas.microsoft.com/office/drawing/2014/main" id="{806A913F-551E-427B-AAAD-DB43351AE66C}"/>
                </a:ext>
              </a:extLst>
            </p:cNvPr>
            <p:cNvSpPr/>
            <p:nvPr/>
          </p:nvSpPr>
          <p:spPr>
            <a:xfrm>
              <a:off x="23134168" y="673190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9" name="フリーフォーム: 図形 478">
              <a:extLst>
                <a:ext uri="{FF2B5EF4-FFF2-40B4-BE49-F238E27FC236}">
                  <a16:creationId xmlns:a16="http://schemas.microsoft.com/office/drawing/2014/main" id="{043336B9-C160-48DD-9448-4E5AF3294EEF}"/>
                </a:ext>
              </a:extLst>
            </p:cNvPr>
            <p:cNvSpPr/>
            <p:nvPr/>
          </p:nvSpPr>
          <p:spPr>
            <a:xfrm>
              <a:off x="23134168" y="694648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0" name="フリーフォーム: 図形 479">
              <a:extLst>
                <a:ext uri="{FF2B5EF4-FFF2-40B4-BE49-F238E27FC236}">
                  <a16:creationId xmlns:a16="http://schemas.microsoft.com/office/drawing/2014/main" id="{C733514B-3020-41D7-BE0B-B9703C545362}"/>
                </a:ext>
              </a:extLst>
            </p:cNvPr>
            <p:cNvSpPr/>
            <p:nvPr/>
          </p:nvSpPr>
          <p:spPr>
            <a:xfrm>
              <a:off x="23134168" y="7161054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1" name="フリーフォーム: 図形 480">
              <a:extLst>
                <a:ext uri="{FF2B5EF4-FFF2-40B4-BE49-F238E27FC236}">
                  <a16:creationId xmlns:a16="http://schemas.microsoft.com/office/drawing/2014/main" id="{11E51DC3-7BA3-446A-9150-FE5CC627A797}"/>
                </a:ext>
              </a:extLst>
            </p:cNvPr>
            <p:cNvSpPr/>
            <p:nvPr/>
          </p:nvSpPr>
          <p:spPr>
            <a:xfrm>
              <a:off x="23134168" y="737562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2" name="フリーフォーム: 図形 481">
              <a:extLst>
                <a:ext uri="{FF2B5EF4-FFF2-40B4-BE49-F238E27FC236}">
                  <a16:creationId xmlns:a16="http://schemas.microsoft.com/office/drawing/2014/main" id="{3985FF11-2556-4B47-8FA2-AC714863160B}"/>
                </a:ext>
              </a:extLst>
            </p:cNvPr>
            <p:cNvSpPr/>
            <p:nvPr/>
          </p:nvSpPr>
          <p:spPr>
            <a:xfrm>
              <a:off x="23134168" y="7590201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3" name="フリーフォーム: 図形 482">
              <a:extLst>
                <a:ext uri="{FF2B5EF4-FFF2-40B4-BE49-F238E27FC236}">
                  <a16:creationId xmlns:a16="http://schemas.microsoft.com/office/drawing/2014/main" id="{D7EF23C2-6E28-43ED-811F-12D4448BEFE8}"/>
                </a:ext>
              </a:extLst>
            </p:cNvPr>
            <p:cNvSpPr/>
            <p:nvPr/>
          </p:nvSpPr>
          <p:spPr>
            <a:xfrm>
              <a:off x="23134168" y="780477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4" name="フリーフォーム: 図形 483">
              <a:extLst>
                <a:ext uri="{FF2B5EF4-FFF2-40B4-BE49-F238E27FC236}">
                  <a16:creationId xmlns:a16="http://schemas.microsoft.com/office/drawing/2014/main" id="{B3112E55-476F-418B-B4D9-97EBC128CA6E}"/>
                </a:ext>
              </a:extLst>
            </p:cNvPr>
            <p:cNvSpPr/>
            <p:nvPr/>
          </p:nvSpPr>
          <p:spPr>
            <a:xfrm>
              <a:off x="23134168" y="801934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5" name="フリーフォーム: 図形 484">
              <a:extLst>
                <a:ext uri="{FF2B5EF4-FFF2-40B4-BE49-F238E27FC236}">
                  <a16:creationId xmlns:a16="http://schemas.microsoft.com/office/drawing/2014/main" id="{EAADAF50-D7BF-45B5-9CB1-250864319F29}"/>
                </a:ext>
              </a:extLst>
            </p:cNvPr>
            <p:cNvSpPr/>
            <p:nvPr/>
          </p:nvSpPr>
          <p:spPr>
            <a:xfrm>
              <a:off x="23134168" y="8233922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6" name="フリーフォーム: 図形 485">
              <a:extLst>
                <a:ext uri="{FF2B5EF4-FFF2-40B4-BE49-F238E27FC236}">
                  <a16:creationId xmlns:a16="http://schemas.microsoft.com/office/drawing/2014/main" id="{7A3D45FA-8C57-4C1F-B60F-EDF2AB96F6DD}"/>
                </a:ext>
              </a:extLst>
            </p:cNvPr>
            <p:cNvSpPr/>
            <p:nvPr/>
          </p:nvSpPr>
          <p:spPr>
            <a:xfrm>
              <a:off x="23134168" y="844849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7" name="フリーフォーム: 図形 486">
              <a:extLst>
                <a:ext uri="{FF2B5EF4-FFF2-40B4-BE49-F238E27FC236}">
                  <a16:creationId xmlns:a16="http://schemas.microsoft.com/office/drawing/2014/main" id="{57372740-1297-40EF-AA7D-0764B9C24CD1}"/>
                </a:ext>
              </a:extLst>
            </p:cNvPr>
            <p:cNvSpPr/>
            <p:nvPr/>
          </p:nvSpPr>
          <p:spPr>
            <a:xfrm>
              <a:off x="23134168" y="8663069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8" name="フリーフォーム: 図形 487">
              <a:extLst>
                <a:ext uri="{FF2B5EF4-FFF2-40B4-BE49-F238E27FC236}">
                  <a16:creationId xmlns:a16="http://schemas.microsoft.com/office/drawing/2014/main" id="{9BC81864-296A-459F-A002-3B928ACA707B}"/>
                </a:ext>
              </a:extLst>
            </p:cNvPr>
            <p:cNvSpPr/>
            <p:nvPr/>
          </p:nvSpPr>
          <p:spPr>
            <a:xfrm>
              <a:off x="23134168" y="887764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9" name="フリーフォーム: 図形 488">
              <a:extLst>
                <a:ext uri="{FF2B5EF4-FFF2-40B4-BE49-F238E27FC236}">
                  <a16:creationId xmlns:a16="http://schemas.microsoft.com/office/drawing/2014/main" id="{0000B480-9A3D-4954-9E5B-5FDCBA4EA890}"/>
                </a:ext>
              </a:extLst>
            </p:cNvPr>
            <p:cNvSpPr/>
            <p:nvPr/>
          </p:nvSpPr>
          <p:spPr>
            <a:xfrm>
              <a:off x="23134168" y="9092216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0" name="フリーフォーム: 図形 489">
              <a:extLst>
                <a:ext uri="{FF2B5EF4-FFF2-40B4-BE49-F238E27FC236}">
                  <a16:creationId xmlns:a16="http://schemas.microsoft.com/office/drawing/2014/main" id="{17418EA3-5CF5-4130-B888-3F94D37B965F}"/>
                </a:ext>
              </a:extLst>
            </p:cNvPr>
            <p:cNvSpPr/>
            <p:nvPr/>
          </p:nvSpPr>
          <p:spPr>
            <a:xfrm>
              <a:off x="23134168" y="9306789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0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1" name="フリーフォーム: 図形 490">
              <a:extLst>
                <a:ext uri="{FF2B5EF4-FFF2-40B4-BE49-F238E27FC236}">
                  <a16:creationId xmlns:a16="http://schemas.microsoft.com/office/drawing/2014/main" id="{51A85FBC-BEB4-4CD6-9CC6-6453648BFD43}"/>
                </a:ext>
              </a:extLst>
            </p:cNvPr>
            <p:cNvSpPr/>
            <p:nvPr/>
          </p:nvSpPr>
          <p:spPr>
            <a:xfrm>
              <a:off x="23134168" y="9521363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2" name="フリーフォーム: 図形 491">
              <a:extLst>
                <a:ext uri="{FF2B5EF4-FFF2-40B4-BE49-F238E27FC236}">
                  <a16:creationId xmlns:a16="http://schemas.microsoft.com/office/drawing/2014/main" id="{056CF80A-868D-48AC-9BBC-DC3A7625520E}"/>
                </a:ext>
              </a:extLst>
            </p:cNvPr>
            <p:cNvSpPr/>
            <p:nvPr/>
          </p:nvSpPr>
          <p:spPr>
            <a:xfrm>
              <a:off x="23134168" y="9735936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3" name="フリーフォーム: 図形 492">
              <a:extLst>
                <a:ext uri="{FF2B5EF4-FFF2-40B4-BE49-F238E27FC236}">
                  <a16:creationId xmlns:a16="http://schemas.microsoft.com/office/drawing/2014/main" id="{1C7B776C-10E2-4924-B0F5-A70BCF430EAF}"/>
                </a:ext>
              </a:extLst>
            </p:cNvPr>
            <p:cNvSpPr/>
            <p:nvPr/>
          </p:nvSpPr>
          <p:spPr>
            <a:xfrm>
              <a:off x="23134168" y="9950510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4" name="フリーフォーム: 図形 493">
              <a:extLst>
                <a:ext uri="{FF2B5EF4-FFF2-40B4-BE49-F238E27FC236}">
                  <a16:creationId xmlns:a16="http://schemas.microsoft.com/office/drawing/2014/main" id="{C8775B21-6DB6-4733-9108-6B2BC587E08F}"/>
                </a:ext>
              </a:extLst>
            </p:cNvPr>
            <p:cNvSpPr/>
            <p:nvPr/>
          </p:nvSpPr>
          <p:spPr>
            <a:xfrm>
              <a:off x="23134168" y="1016508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5" name="フリーフォーム: 図形 494">
              <a:extLst>
                <a:ext uri="{FF2B5EF4-FFF2-40B4-BE49-F238E27FC236}">
                  <a16:creationId xmlns:a16="http://schemas.microsoft.com/office/drawing/2014/main" id="{74FEEA1B-26CA-4F4E-A6D1-7D015A09866A}"/>
                </a:ext>
              </a:extLst>
            </p:cNvPr>
            <p:cNvSpPr/>
            <p:nvPr/>
          </p:nvSpPr>
          <p:spPr>
            <a:xfrm>
              <a:off x="23134168" y="10384533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6" name="フリーフォーム: 図形 495">
              <a:extLst>
                <a:ext uri="{FF2B5EF4-FFF2-40B4-BE49-F238E27FC236}">
                  <a16:creationId xmlns:a16="http://schemas.microsoft.com/office/drawing/2014/main" id="{6231451B-80C8-464E-B3E0-599CEA92B255}"/>
                </a:ext>
              </a:extLst>
            </p:cNvPr>
            <p:cNvSpPr/>
            <p:nvPr/>
          </p:nvSpPr>
          <p:spPr>
            <a:xfrm>
              <a:off x="23134168" y="1059910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7" name="フリーフォーム: 図形 496">
              <a:extLst>
                <a:ext uri="{FF2B5EF4-FFF2-40B4-BE49-F238E27FC236}">
                  <a16:creationId xmlns:a16="http://schemas.microsoft.com/office/drawing/2014/main" id="{2391C4D5-253A-46B0-8C82-2A3198DF51A9}"/>
                </a:ext>
              </a:extLst>
            </p:cNvPr>
            <p:cNvSpPr/>
            <p:nvPr/>
          </p:nvSpPr>
          <p:spPr>
            <a:xfrm>
              <a:off x="23134168" y="10813680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8" name="フリーフォーム: 図形 497">
              <a:extLst>
                <a:ext uri="{FF2B5EF4-FFF2-40B4-BE49-F238E27FC236}">
                  <a16:creationId xmlns:a16="http://schemas.microsoft.com/office/drawing/2014/main" id="{1AA8B886-74B9-4E5C-A17E-4736BE64140B}"/>
                </a:ext>
              </a:extLst>
            </p:cNvPr>
            <p:cNvSpPr/>
            <p:nvPr/>
          </p:nvSpPr>
          <p:spPr>
            <a:xfrm>
              <a:off x="23134168" y="11028254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9" name="フリーフォーム: 図形 498">
              <a:extLst>
                <a:ext uri="{FF2B5EF4-FFF2-40B4-BE49-F238E27FC236}">
                  <a16:creationId xmlns:a16="http://schemas.microsoft.com/office/drawing/2014/main" id="{EE004918-FC43-435C-8DE1-4647D319E0DC}"/>
                </a:ext>
              </a:extLst>
            </p:cNvPr>
            <p:cNvSpPr/>
            <p:nvPr/>
          </p:nvSpPr>
          <p:spPr>
            <a:xfrm>
              <a:off x="23134168" y="11242827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0" name="フリーフォーム: 図形 499">
              <a:extLst>
                <a:ext uri="{FF2B5EF4-FFF2-40B4-BE49-F238E27FC236}">
                  <a16:creationId xmlns:a16="http://schemas.microsoft.com/office/drawing/2014/main" id="{7E1F85D6-0E95-4828-A800-1EB02988CC55}"/>
                </a:ext>
              </a:extLst>
            </p:cNvPr>
            <p:cNvSpPr/>
            <p:nvPr/>
          </p:nvSpPr>
          <p:spPr>
            <a:xfrm>
              <a:off x="23134168" y="11457401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1" name="フリーフォーム: 図形 500">
              <a:extLst>
                <a:ext uri="{FF2B5EF4-FFF2-40B4-BE49-F238E27FC236}">
                  <a16:creationId xmlns:a16="http://schemas.microsoft.com/office/drawing/2014/main" id="{4CC5CB5B-7D85-4F50-852F-8E0E3AA61AAD}"/>
                </a:ext>
              </a:extLst>
            </p:cNvPr>
            <p:cNvSpPr/>
            <p:nvPr/>
          </p:nvSpPr>
          <p:spPr>
            <a:xfrm>
              <a:off x="23134168" y="11671974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2" name="フリーフォーム: 図形 501">
              <a:extLst>
                <a:ext uri="{FF2B5EF4-FFF2-40B4-BE49-F238E27FC236}">
                  <a16:creationId xmlns:a16="http://schemas.microsoft.com/office/drawing/2014/main" id="{9C11F551-FF7F-45D1-B100-871CDB9AB83D}"/>
                </a:ext>
              </a:extLst>
            </p:cNvPr>
            <p:cNvSpPr/>
            <p:nvPr/>
          </p:nvSpPr>
          <p:spPr>
            <a:xfrm>
              <a:off x="23134168" y="11886548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3" name="フリーフォーム: 図形 502">
              <a:extLst>
                <a:ext uri="{FF2B5EF4-FFF2-40B4-BE49-F238E27FC236}">
                  <a16:creationId xmlns:a16="http://schemas.microsoft.com/office/drawing/2014/main" id="{9DE75387-EC2F-44FD-8C78-D2E6AA0AC1A7}"/>
                </a:ext>
              </a:extLst>
            </p:cNvPr>
            <p:cNvSpPr/>
            <p:nvPr/>
          </p:nvSpPr>
          <p:spPr>
            <a:xfrm>
              <a:off x="23134168" y="12101121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4" name="フリーフォーム: 図形 503">
              <a:extLst>
                <a:ext uri="{FF2B5EF4-FFF2-40B4-BE49-F238E27FC236}">
                  <a16:creationId xmlns:a16="http://schemas.microsoft.com/office/drawing/2014/main" id="{F2401CE7-EA8B-4A35-839C-9ECB9E6D33F5}"/>
                </a:ext>
              </a:extLst>
            </p:cNvPr>
            <p:cNvSpPr/>
            <p:nvPr/>
          </p:nvSpPr>
          <p:spPr>
            <a:xfrm>
              <a:off x="23134168" y="12315695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5" name="フリーフォーム: 図形 504">
              <a:extLst>
                <a:ext uri="{FF2B5EF4-FFF2-40B4-BE49-F238E27FC236}">
                  <a16:creationId xmlns:a16="http://schemas.microsoft.com/office/drawing/2014/main" id="{72FAD503-DF76-4155-80CF-2788C05FDA3A}"/>
                </a:ext>
              </a:extLst>
            </p:cNvPr>
            <p:cNvSpPr/>
            <p:nvPr/>
          </p:nvSpPr>
          <p:spPr>
            <a:xfrm>
              <a:off x="23134168" y="12530268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6" name="フリーフォーム: 図形 505">
              <a:extLst>
                <a:ext uri="{FF2B5EF4-FFF2-40B4-BE49-F238E27FC236}">
                  <a16:creationId xmlns:a16="http://schemas.microsoft.com/office/drawing/2014/main" id="{DFAA4437-D202-47C3-9CF2-E9377B44D8BA}"/>
                </a:ext>
              </a:extLst>
            </p:cNvPr>
            <p:cNvSpPr/>
            <p:nvPr/>
          </p:nvSpPr>
          <p:spPr>
            <a:xfrm>
              <a:off x="23134168" y="1274484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7" name="フリーフォーム: 図形 506">
              <a:extLst>
                <a:ext uri="{FF2B5EF4-FFF2-40B4-BE49-F238E27FC236}">
                  <a16:creationId xmlns:a16="http://schemas.microsoft.com/office/drawing/2014/main" id="{C515BFBB-C140-4FF0-BF92-6986146D5D29}"/>
                </a:ext>
              </a:extLst>
            </p:cNvPr>
            <p:cNvSpPr/>
            <p:nvPr/>
          </p:nvSpPr>
          <p:spPr>
            <a:xfrm>
              <a:off x="23134168" y="12959415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8" name="フリーフォーム: 図形 507">
              <a:extLst>
                <a:ext uri="{FF2B5EF4-FFF2-40B4-BE49-F238E27FC236}">
                  <a16:creationId xmlns:a16="http://schemas.microsoft.com/office/drawing/2014/main" id="{2425B58E-3773-42D2-A711-E53C70619C73}"/>
                </a:ext>
              </a:extLst>
            </p:cNvPr>
            <p:cNvSpPr/>
            <p:nvPr/>
          </p:nvSpPr>
          <p:spPr>
            <a:xfrm>
              <a:off x="23134168" y="13173989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9" name="フリーフォーム: 図形 508">
              <a:extLst>
                <a:ext uri="{FF2B5EF4-FFF2-40B4-BE49-F238E27FC236}">
                  <a16:creationId xmlns:a16="http://schemas.microsoft.com/office/drawing/2014/main" id="{E14E63DF-13CA-4646-A7FB-43FAAD9F137B}"/>
                </a:ext>
              </a:extLst>
            </p:cNvPr>
            <p:cNvSpPr/>
            <p:nvPr/>
          </p:nvSpPr>
          <p:spPr>
            <a:xfrm>
              <a:off x="23134168" y="13388562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0" name="フリーフォーム: 図形 509">
              <a:extLst>
                <a:ext uri="{FF2B5EF4-FFF2-40B4-BE49-F238E27FC236}">
                  <a16:creationId xmlns:a16="http://schemas.microsoft.com/office/drawing/2014/main" id="{726DC613-D838-40D4-9402-EBFE4E55AADA}"/>
                </a:ext>
              </a:extLst>
            </p:cNvPr>
            <p:cNvSpPr/>
            <p:nvPr/>
          </p:nvSpPr>
          <p:spPr>
            <a:xfrm>
              <a:off x="23134168" y="13603136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1" name="フリーフォーム: 図形 510">
              <a:extLst>
                <a:ext uri="{FF2B5EF4-FFF2-40B4-BE49-F238E27FC236}">
                  <a16:creationId xmlns:a16="http://schemas.microsoft.com/office/drawing/2014/main" id="{9C22A962-9825-4BD6-868A-C9557FC5512C}"/>
                </a:ext>
              </a:extLst>
            </p:cNvPr>
            <p:cNvSpPr/>
            <p:nvPr/>
          </p:nvSpPr>
          <p:spPr>
            <a:xfrm>
              <a:off x="23134168" y="13817709"/>
              <a:ext cx="136546" cy="136546"/>
            </a:xfrm>
            <a:custGeom>
              <a:avLst/>
              <a:gdLst>
                <a:gd name="connsiteX0" fmla="*/ 136547 w 136546"/>
                <a:gd name="connsiteY0" fmla="*/ 68273 h 136546"/>
                <a:gd name="connsiteX1" fmla="*/ 68274 w 136546"/>
                <a:gd name="connsiteY1" fmla="*/ 136546 h 136546"/>
                <a:gd name="connsiteX2" fmla="*/ 1 w 136546"/>
                <a:gd name="connsiteY2" fmla="*/ 68273 h 136546"/>
                <a:gd name="connsiteX3" fmla="*/ 68274 w 136546"/>
                <a:gd name="connsiteY3" fmla="*/ 0 h 136546"/>
                <a:gd name="connsiteX4" fmla="*/ 136547 w 136546"/>
                <a:gd name="connsiteY4" fmla="*/ 68273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3"/>
                  </a:moveTo>
                  <a:cubicBezTo>
                    <a:pt x="136547" y="105979"/>
                    <a:pt x="105980" y="136546"/>
                    <a:pt x="68274" y="136546"/>
                  </a:cubicBezTo>
                  <a:cubicBezTo>
                    <a:pt x="30568" y="136546"/>
                    <a:pt x="1" y="105979"/>
                    <a:pt x="1" y="68273"/>
                  </a:cubicBezTo>
                  <a:cubicBezTo>
                    <a:pt x="1" y="30567"/>
                    <a:pt x="30568" y="0"/>
                    <a:pt x="68274" y="0"/>
                  </a:cubicBezTo>
                  <a:cubicBezTo>
                    <a:pt x="105980" y="0"/>
                    <a:pt x="136547" y="30567"/>
                    <a:pt x="136547" y="68273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2" name="フリーフォーム: 図形 511">
              <a:extLst>
                <a:ext uri="{FF2B5EF4-FFF2-40B4-BE49-F238E27FC236}">
                  <a16:creationId xmlns:a16="http://schemas.microsoft.com/office/drawing/2014/main" id="{0402B703-0C9D-40B3-A6B3-0A28FF7EE4F4}"/>
                </a:ext>
              </a:extLst>
            </p:cNvPr>
            <p:cNvSpPr/>
            <p:nvPr/>
          </p:nvSpPr>
          <p:spPr>
            <a:xfrm>
              <a:off x="23134168" y="14032283"/>
              <a:ext cx="136546" cy="136546"/>
            </a:xfrm>
            <a:custGeom>
              <a:avLst/>
              <a:gdLst>
                <a:gd name="connsiteX0" fmla="*/ 136547 w 136546"/>
                <a:gd name="connsiteY0" fmla="*/ 68274 h 136546"/>
                <a:gd name="connsiteX1" fmla="*/ 68274 w 136546"/>
                <a:gd name="connsiteY1" fmla="*/ 136547 h 136546"/>
                <a:gd name="connsiteX2" fmla="*/ 1 w 136546"/>
                <a:gd name="connsiteY2" fmla="*/ 68274 h 136546"/>
                <a:gd name="connsiteX3" fmla="*/ 68274 w 136546"/>
                <a:gd name="connsiteY3" fmla="*/ 1 h 136546"/>
                <a:gd name="connsiteX4" fmla="*/ 136547 w 136546"/>
                <a:gd name="connsiteY4" fmla="*/ 68274 h 13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46" h="136546">
                  <a:moveTo>
                    <a:pt x="136547" y="68274"/>
                  </a:moveTo>
                  <a:cubicBezTo>
                    <a:pt x="136547" y="105980"/>
                    <a:pt x="105980" y="136547"/>
                    <a:pt x="68274" y="136547"/>
                  </a:cubicBezTo>
                  <a:cubicBezTo>
                    <a:pt x="30568" y="136547"/>
                    <a:pt x="1" y="105980"/>
                    <a:pt x="1" y="68274"/>
                  </a:cubicBezTo>
                  <a:cubicBezTo>
                    <a:pt x="1" y="30568"/>
                    <a:pt x="30568" y="1"/>
                    <a:pt x="68274" y="1"/>
                  </a:cubicBezTo>
                  <a:cubicBezTo>
                    <a:pt x="105980" y="1"/>
                    <a:pt x="136547" y="30568"/>
                    <a:pt x="136547" y="68274"/>
                  </a:cubicBezTo>
                  <a:close/>
                </a:path>
              </a:pathLst>
            </a:custGeom>
            <a:solidFill>
              <a:srgbClr val="34ADC1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13" name="フリーフォーム: 図形 512">
            <a:extLst>
              <a:ext uri="{FF2B5EF4-FFF2-40B4-BE49-F238E27FC236}">
                <a16:creationId xmlns:a16="http://schemas.microsoft.com/office/drawing/2014/main" id="{0BC977E5-9F15-46F9-B5CA-739065FC40D7}"/>
              </a:ext>
            </a:extLst>
          </p:cNvPr>
          <p:cNvSpPr/>
          <p:nvPr/>
        </p:nvSpPr>
        <p:spPr>
          <a:xfrm rot="5400000">
            <a:off x="11370728" y="5364004"/>
            <a:ext cx="2306665" cy="1745848"/>
          </a:xfrm>
          <a:custGeom>
            <a:avLst/>
            <a:gdLst>
              <a:gd name="connsiteX0" fmla="*/ 1477631 w 2306665"/>
              <a:gd name="connsiteY0" fmla="*/ 43889 h 1745848"/>
              <a:gd name="connsiteX1" fmla="*/ 1263057 w 2306665"/>
              <a:gd name="connsiteY1" fmla="*/ 43889 h 1745848"/>
              <a:gd name="connsiteX2" fmla="*/ 1263057 w 2306665"/>
              <a:gd name="connsiteY2" fmla="*/ 258464 h 1745848"/>
              <a:gd name="connsiteX3" fmla="*/ 1726341 w 2306665"/>
              <a:gd name="connsiteY3" fmla="*/ 721748 h 1745848"/>
              <a:gd name="connsiteX4" fmla="*/ 151177 w 2306665"/>
              <a:gd name="connsiteY4" fmla="*/ 721748 h 1745848"/>
              <a:gd name="connsiteX5" fmla="*/ 0 w 2306665"/>
              <a:gd name="connsiteY5" fmla="*/ 872923 h 1745848"/>
              <a:gd name="connsiteX6" fmla="*/ 151177 w 2306665"/>
              <a:gd name="connsiteY6" fmla="*/ 1024100 h 1745848"/>
              <a:gd name="connsiteX7" fmla="*/ 1726341 w 2306665"/>
              <a:gd name="connsiteY7" fmla="*/ 1024100 h 1745848"/>
              <a:gd name="connsiteX8" fmla="*/ 1263057 w 2306665"/>
              <a:gd name="connsiteY8" fmla="*/ 1487384 h 1745848"/>
              <a:gd name="connsiteX9" fmla="*/ 1263057 w 2306665"/>
              <a:gd name="connsiteY9" fmla="*/ 1701957 h 1745848"/>
              <a:gd name="connsiteX10" fmla="*/ 1370344 w 2306665"/>
              <a:gd name="connsiteY10" fmla="*/ 1745849 h 1745848"/>
              <a:gd name="connsiteX11" fmla="*/ 1477631 w 2306665"/>
              <a:gd name="connsiteY11" fmla="*/ 1701957 h 1745848"/>
              <a:gd name="connsiteX12" fmla="*/ 2306665 w 2306665"/>
              <a:gd name="connsiteY12" fmla="*/ 872923 h 1745848"/>
              <a:gd name="connsiteX13" fmla="*/ 1477631 w 2306665"/>
              <a:gd name="connsiteY13" fmla="*/ 43889 h 174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6665" h="1745848">
                <a:moveTo>
                  <a:pt x="1477631" y="43889"/>
                </a:moveTo>
                <a:cubicBezTo>
                  <a:pt x="1419111" y="-14630"/>
                  <a:pt x="1321578" y="-14630"/>
                  <a:pt x="1263057" y="43889"/>
                </a:cubicBezTo>
                <a:cubicBezTo>
                  <a:pt x="1204537" y="102410"/>
                  <a:pt x="1204537" y="199943"/>
                  <a:pt x="1263057" y="258464"/>
                </a:cubicBezTo>
                <a:lnTo>
                  <a:pt x="1726341" y="721748"/>
                </a:lnTo>
                <a:lnTo>
                  <a:pt x="151177" y="721748"/>
                </a:lnTo>
                <a:cubicBezTo>
                  <a:pt x="68273" y="721748"/>
                  <a:pt x="0" y="790021"/>
                  <a:pt x="0" y="872923"/>
                </a:cubicBezTo>
                <a:cubicBezTo>
                  <a:pt x="0" y="955827"/>
                  <a:pt x="68273" y="1024100"/>
                  <a:pt x="151177" y="1024100"/>
                </a:cubicBezTo>
                <a:lnTo>
                  <a:pt x="1726341" y="1024100"/>
                </a:lnTo>
                <a:lnTo>
                  <a:pt x="1263057" y="1487384"/>
                </a:lnTo>
                <a:cubicBezTo>
                  <a:pt x="1204537" y="1545905"/>
                  <a:pt x="1204537" y="1643438"/>
                  <a:pt x="1263057" y="1701957"/>
                </a:cubicBezTo>
                <a:cubicBezTo>
                  <a:pt x="1292318" y="1731218"/>
                  <a:pt x="1331331" y="1745849"/>
                  <a:pt x="1370344" y="1745849"/>
                </a:cubicBezTo>
                <a:cubicBezTo>
                  <a:pt x="1409357" y="1745849"/>
                  <a:pt x="1448371" y="1731218"/>
                  <a:pt x="1477631" y="1701957"/>
                </a:cubicBezTo>
                <a:lnTo>
                  <a:pt x="2306665" y="872923"/>
                </a:lnTo>
                <a:lnTo>
                  <a:pt x="1477631" y="43889"/>
                </a:lnTo>
                <a:close/>
              </a:path>
            </a:pathLst>
          </a:custGeom>
          <a:solidFill>
            <a:srgbClr val="D3ECEF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14" name="フリーフォーム: 図形 513">
            <a:extLst>
              <a:ext uri="{FF2B5EF4-FFF2-40B4-BE49-F238E27FC236}">
                <a16:creationId xmlns:a16="http://schemas.microsoft.com/office/drawing/2014/main" id="{C21C845A-A793-4055-A448-1245CB5E26D2}"/>
              </a:ext>
            </a:extLst>
          </p:cNvPr>
          <p:cNvSpPr/>
          <p:nvPr/>
        </p:nvSpPr>
        <p:spPr>
          <a:xfrm rot="5400000">
            <a:off x="11370728" y="11420827"/>
            <a:ext cx="2306664" cy="1745848"/>
          </a:xfrm>
          <a:custGeom>
            <a:avLst/>
            <a:gdLst>
              <a:gd name="connsiteX0" fmla="*/ 1477631 w 2306664"/>
              <a:gd name="connsiteY0" fmla="*/ 43889 h 1745848"/>
              <a:gd name="connsiteX1" fmla="*/ 1263057 w 2306664"/>
              <a:gd name="connsiteY1" fmla="*/ 43889 h 1745848"/>
              <a:gd name="connsiteX2" fmla="*/ 1263057 w 2306664"/>
              <a:gd name="connsiteY2" fmla="*/ 258464 h 1745848"/>
              <a:gd name="connsiteX3" fmla="*/ 1726341 w 2306664"/>
              <a:gd name="connsiteY3" fmla="*/ 721748 h 1745848"/>
              <a:gd name="connsiteX4" fmla="*/ 151177 w 2306664"/>
              <a:gd name="connsiteY4" fmla="*/ 721748 h 1745848"/>
              <a:gd name="connsiteX5" fmla="*/ 0 w 2306664"/>
              <a:gd name="connsiteY5" fmla="*/ 872923 h 1745848"/>
              <a:gd name="connsiteX6" fmla="*/ 151177 w 2306664"/>
              <a:gd name="connsiteY6" fmla="*/ 1024100 h 1745848"/>
              <a:gd name="connsiteX7" fmla="*/ 1726341 w 2306664"/>
              <a:gd name="connsiteY7" fmla="*/ 1024100 h 1745848"/>
              <a:gd name="connsiteX8" fmla="*/ 1263057 w 2306664"/>
              <a:gd name="connsiteY8" fmla="*/ 1487384 h 1745848"/>
              <a:gd name="connsiteX9" fmla="*/ 1263057 w 2306664"/>
              <a:gd name="connsiteY9" fmla="*/ 1701957 h 1745848"/>
              <a:gd name="connsiteX10" fmla="*/ 1370345 w 2306664"/>
              <a:gd name="connsiteY10" fmla="*/ 1745849 h 1745848"/>
              <a:gd name="connsiteX11" fmla="*/ 1477631 w 2306664"/>
              <a:gd name="connsiteY11" fmla="*/ 1701957 h 1745848"/>
              <a:gd name="connsiteX12" fmla="*/ 2306664 w 2306664"/>
              <a:gd name="connsiteY12" fmla="*/ 872923 h 1745848"/>
              <a:gd name="connsiteX13" fmla="*/ 1477631 w 2306664"/>
              <a:gd name="connsiteY13" fmla="*/ 43889 h 174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6664" h="1745848">
                <a:moveTo>
                  <a:pt x="1477631" y="43889"/>
                </a:moveTo>
                <a:cubicBezTo>
                  <a:pt x="1419111" y="-14630"/>
                  <a:pt x="1321578" y="-14630"/>
                  <a:pt x="1263057" y="43889"/>
                </a:cubicBezTo>
                <a:cubicBezTo>
                  <a:pt x="1204537" y="102410"/>
                  <a:pt x="1204537" y="199943"/>
                  <a:pt x="1263057" y="258464"/>
                </a:cubicBezTo>
                <a:lnTo>
                  <a:pt x="1726341" y="721748"/>
                </a:lnTo>
                <a:lnTo>
                  <a:pt x="151177" y="721748"/>
                </a:lnTo>
                <a:cubicBezTo>
                  <a:pt x="68273" y="721748"/>
                  <a:pt x="0" y="790021"/>
                  <a:pt x="0" y="872923"/>
                </a:cubicBezTo>
                <a:cubicBezTo>
                  <a:pt x="0" y="955827"/>
                  <a:pt x="68273" y="1024100"/>
                  <a:pt x="151177" y="1024100"/>
                </a:cubicBezTo>
                <a:lnTo>
                  <a:pt x="1726341" y="1024100"/>
                </a:lnTo>
                <a:lnTo>
                  <a:pt x="1263057" y="1487384"/>
                </a:lnTo>
                <a:cubicBezTo>
                  <a:pt x="1204537" y="1545905"/>
                  <a:pt x="1204537" y="1643438"/>
                  <a:pt x="1263057" y="1701957"/>
                </a:cubicBezTo>
                <a:cubicBezTo>
                  <a:pt x="1292318" y="1731218"/>
                  <a:pt x="1331331" y="1745849"/>
                  <a:pt x="1370345" y="1745849"/>
                </a:cubicBezTo>
                <a:cubicBezTo>
                  <a:pt x="1409357" y="1745849"/>
                  <a:pt x="1448371" y="1731218"/>
                  <a:pt x="1477631" y="1701957"/>
                </a:cubicBezTo>
                <a:lnTo>
                  <a:pt x="2306664" y="872923"/>
                </a:lnTo>
                <a:lnTo>
                  <a:pt x="1477631" y="43889"/>
                </a:lnTo>
                <a:close/>
              </a:path>
            </a:pathLst>
          </a:custGeom>
          <a:solidFill>
            <a:srgbClr val="D3ECEF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515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10571322" y="1925582"/>
            <a:ext cx="4023252" cy="3999606"/>
            <a:chOff x="6899733" y="10169224"/>
            <a:chExt cx="4023252" cy="3999606"/>
          </a:xfrm>
          <a:solidFill>
            <a:schemeClr val="accent1"/>
          </a:solidFill>
        </p:grpSpPr>
        <p:sp>
          <p:nvSpPr>
            <p:cNvPr id="516" name="フリーフォーム: 図形 515">
              <a:extLst>
                <a:ext uri="{FF2B5EF4-FFF2-40B4-BE49-F238E27FC236}">
                  <a16:creationId xmlns:a16="http://schemas.microsoft.com/office/drawing/2014/main" id="{C4B8196C-9B6F-4B10-A839-05D134E3B3D3}"/>
                </a:ext>
              </a:extLst>
            </p:cNvPr>
            <p:cNvSpPr/>
            <p:nvPr/>
          </p:nvSpPr>
          <p:spPr>
            <a:xfrm>
              <a:off x="7311987" y="12130381"/>
              <a:ext cx="2630788" cy="1048826"/>
            </a:xfrm>
            <a:custGeom>
              <a:avLst/>
              <a:gdLst>
                <a:gd name="connsiteX0" fmla="*/ 2572269 w 2630788"/>
                <a:gd name="connsiteY0" fmla="*/ 463284 h 1048826"/>
                <a:gd name="connsiteX1" fmla="*/ 2343065 w 2630788"/>
                <a:gd name="connsiteY1" fmla="*/ 287725 h 1048826"/>
                <a:gd name="connsiteX2" fmla="*/ 1752988 w 2630788"/>
                <a:gd name="connsiteY2" fmla="*/ 224327 h 1048826"/>
                <a:gd name="connsiteX3" fmla="*/ 1650578 w 2630788"/>
                <a:gd name="connsiteY3" fmla="*/ 185314 h 1048826"/>
                <a:gd name="connsiteX4" fmla="*/ 1099514 w 2630788"/>
                <a:gd name="connsiteY4" fmla="*/ 136548 h 1048826"/>
                <a:gd name="connsiteX5" fmla="*/ 489930 w 2630788"/>
                <a:gd name="connsiteY5" fmla="*/ 0 h 1048826"/>
                <a:gd name="connsiteX6" fmla="*/ 216837 w 2630788"/>
                <a:gd name="connsiteY6" fmla="*/ 73150 h 1048826"/>
                <a:gd name="connsiteX7" fmla="*/ 99797 w 2630788"/>
                <a:gd name="connsiteY7" fmla="*/ 97533 h 1048826"/>
                <a:gd name="connsiteX8" fmla="*/ 16893 w 2630788"/>
                <a:gd name="connsiteY8" fmla="*/ 29260 h 1048826"/>
                <a:gd name="connsiteX9" fmla="*/ 16893 w 2630788"/>
                <a:gd name="connsiteY9" fmla="*/ 248710 h 1048826"/>
                <a:gd name="connsiteX10" fmla="*/ 158317 w 2630788"/>
                <a:gd name="connsiteY10" fmla="*/ 755884 h 1048826"/>
                <a:gd name="connsiteX11" fmla="*/ 343630 w 2630788"/>
                <a:gd name="connsiteY11" fmla="*/ 897309 h 1048826"/>
                <a:gd name="connsiteX12" fmla="*/ 1323841 w 2630788"/>
                <a:gd name="connsiteY12" fmla="*/ 1048484 h 1048826"/>
                <a:gd name="connsiteX13" fmla="*/ 1616441 w 2630788"/>
                <a:gd name="connsiteY13" fmla="*/ 1004594 h 1048826"/>
                <a:gd name="connsiteX14" fmla="*/ 2162628 w 2630788"/>
                <a:gd name="connsiteY14" fmla="*/ 970459 h 1048826"/>
                <a:gd name="connsiteX15" fmla="*/ 2586899 w 2630788"/>
                <a:gd name="connsiteY15" fmla="*/ 790021 h 1048826"/>
                <a:gd name="connsiteX16" fmla="*/ 2572269 w 2630788"/>
                <a:gd name="connsiteY16" fmla="*/ 463284 h 1048826"/>
                <a:gd name="connsiteX17" fmla="*/ 2547885 w 2630788"/>
                <a:gd name="connsiteY17" fmla="*/ 672981 h 1048826"/>
                <a:gd name="connsiteX18" fmla="*/ 2484488 w 2630788"/>
                <a:gd name="connsiteY18" fmla="*/ 790021 h 1048826"/>
                <a:gd name="connsiteX19" fmla="*/ 2147998 w 2630788"/>
                <a:gd name="connsiteY19" fmla="*/ 872925 h 1048826"/>
                <a:gd name="connsiteX20" fmla="*/ 1762741 w 2630788"/>
                <a:gd name="connsiteY20" fmla="*/ 907061 h 1048826"/>
                <a:gd name="connsiteX21" fmla="*/ 1631071 w 2630788"/>
                <a:gd name="connsiteY21" fmla="*/ 936321 h 1048826"/>
                <a:gd name="connsiteX22" fmla="*/ 1684715 w 2630788"/>
                <a:gd name="connsiteY22" fmla="*/ 297477 h 1048826"/>
                <a:gd name="connsiteX23" fmla="*/ 2196765 w 2630788"/>
                <a:gd name="connsiteY23" fmla="*/ 365750 h 1048826"/>
                <a:gd name="connsiteX24" fmla="*/ 2499118 w 2630788"/>
                <a:gd name="connsiteY24" fmla="*/ 477915 h 1048826"/>
                <a:gd name="connsiteX25" fmla="*/ 2547885 w 2630788"/>
                <a:gd name="connsiteY25" fmla="*/ 672981 h 104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30788" h="1048826">
                  <a:moveTo>
                    <a:pt x="2572269" y="463284"/>
                  </a:moveTo>
                  <a:cubicBezTo>
                    <a:pt x="2489365" y="326738"/>
                    <a:pt x="2411338" y="287725"/>
                    <a:pt x="2343065" y="287725"/>
                  </a:cubicBezTo>
                  <a:cubicBezTo>
                    <a:pt x="2274792" y="287725"/>
                    <a:pt x="1801754" y="234081"/>
                    <a:pt x="1752988" y="224327"/>
                  </a:cubicBezTo>
                  <a:cubicBezTo>
                    <a:pt x="1704221" y="214575"/>
                    <a:pt x="1704221" y="190191"/>
                    <a:pt x="1650578" y="185314"/>
                  </a:cubicBezTo>
                  <a:cubicBezTo>
                    <a:pt x="1592058" y="180437"/>
                    <a:pt x="1226308" y="170683"/>
                    <a:pt x="1099514" y="136548"/>
                  </a:cubicBezTo>
                  <a:cubicBezTo>
                    <a:pt x="972721" y="102410"/>
                    <a:pt x="587464" y="0"/>
                    <a:pt x="489930" y="0"/>
                  </a:cubicBezTo>
                  <a:cubicBezTo>
                    <a:pt x="392397" y="0"/>
                    <a:pt x="260727" y="39014"/>
                    <a:pt x="216837" y="73150"/>
                  </a:cubicBezTo>
                  <a:cubicBezTo>
                    <a:pt x="172947" y="102410"/>
                    <a:pt x="133933" y="102410"/>
                    <a:pt x="99797" y="97533"/>
                  </a:cubicBezTo>
                  <a:cubicBezTo>
                    <a:pt x="70537" y="92658"/>
                    <a:pt x="16893" y="29260"/>
                    <a:pt x="16893" y="29260"/>
                  </a:cubicBezTo>
                  <a:cubicBezTo>
                    <a:pt x="-12367" y="78027"/>
                    <a:pt x="2263" y="126794"/>
                    <a:pt x="16893" y="248710"/>
                  </a:cubicBezTo>
                  <a:cubicBezTo>
                    <a:pt x="31523" y="370627"/>
                    <a:pt x="133933" y="697365"/>
                    <a:pt x="158317" y="755884"/>
                  </a:cubicBezTo>
                  <a:cubicBezTo>
                    <a:pt x="187577" y="814405"/>
                    <a:pt x="250974" y="872925"/>
                    <a:pt x="343630" y="897309"/>
                  </a:cubicBezTo>
                  <a:cubicBezTo>
                    <a:pt x="436287" y="926567"/>
                    <a:pt x="1084884" y="1043609"/>
                    <a:pt x="1323841" y="1048484"/>
                  </a:cubicBezTo>
                  <a:cubicBezTo>
                    <a:pt x="1562798" y="1053361"/>
                    <a:pt x="1616441" y="1004594"/>
                    <a:pt x="1616441" y="1004594"/>
                  </a:cubicBezTo>
                  <a:cubicBezTo>
                    <a:pt x="1616441" y="1004594"/>
                    <a:pt x="2016328" y="989965"/>
                    <a:pt x="2162628" y="970459"/>
                  </a:cubicBezTo>
                  <a:cubicBezTo>
                    <a:pt x="2308928" y="950951"/>
                    <a:pt x="2533255" y="877801"/>
                    <a:pt x="2586899" y="790021"/>
                  </a:cubicBezTo>
                  <a:cubicBezTo>
                    <a:pt x="2640542" y="707117"/>
                    <a:pt x="2655172" y="599831"/>
                    <a:pt x="2572269" y="463284"/>
                  </a:cubicBezTo>
                  <a:close/>
                  <a:moveTo>
                    <a:pt x="2547885" y="672981"/>
                  </a:moveTo>
                  <a:cubicBezTo>
                    <a:pt x="2543009" y="721748"/>
                    <a:pt x="2528378" y="765638"/>
                    <a:pt x="2484488" y="790021"/>
                  </a:cubicBezTo>
                  <a:cubicBezTo>
                    <a:pt x="2440599" y="809528"/>
                    <a:pt x="2230902" y="863171"/>
                    <a:pt x="2147998" y="872925"/>
                  </a:cubicBezTo>
                  <a:cubicBezTo>
                    <a:pt x="2065095" y="882678"/>
                    <a:pt x="1835891" y="902184"/>
                    <a:pt x="1762741" y="907061"/>
                  </a:cubicBezTo>
                  <a:cubicBezTo>
                    <a:pt x="1689591" y="911938"/>
                    <a:pt x="1631071" y="936321"/>
                    <a:pt x="1631071" y="936321"/>
                  </a:cubicBezTo>
                  <a:lnTo>
                    <a:pt x="1684715" y="297477"/>
                  </a:lnTo>
                  <a:cubicBezTo>
                    <a:pt x="1738358" y="312108"/>
                    <a:pt x="2040711" y="336491"/>
                    <a:pt x="2196765" y="365750"/>
                  </a:cubicBezTo>
                  <a:cubicBezTo>
                    <a:pt x="2352818" y="395011"/>
                    <a:pt x="2455228" y="390134"/>
                    <a:pt x="2499118" y="477915"/>
                  </a:cubicBezTo>
                  <a:cubicBezTo>
                    <a:pt x="2547885" y="560817"/>
                    <a:pt x="2552762" y="619338"/>
                    <a:pt x="2547885" y="672981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7" name="フリーフォーム: 図形 516">
              <a:extLst>
                <a:ext uri="{FF2B5EF4-FFF2-40B4-BE49-F238E27FC236}">
                  <a16:creationId xmlns:a16="http://schemas.microsoft.com/office/drawing/2014/main" id="{4AF16185-6D98-4617-8B03-1F3C3723A8B0}"/>
                </a:ext>
              </a:extLst>
            </p:cNvPr>
            <p:cNvSpPr/>
            <p:nvPr/>
          </p:nvSpPr>
          <p:spPr>
            <a:xfrm>
              <a:off x="8972822" y="12471748"/>
              <a:ext cx="311603" cy="575996"/>
            </a:xfrm>
            <a:custGeom>
              <a:avLst/>
              <a:gdLst>
                <a:gd name="connsiteX0" fmla="*/ 101907 w 311603"/>
                <a:gd name="connsiteY0" fmla="*/ 0 h 575996"/>
                <a:gd name="connsiteX1" fmla="*/ 296973 w 311603"/>
                <a:gd name="connsiteY1" fmla="*/ 48767 h 575996"/>
                <a:gd name="connsiteX2" fmla="*/ 311603 w 311603"/>
                <a:gd name="connsiteY2" fmla="*/ 551065 h 575996"/>
                <a:gd name="connsiteX3" fmla="*/ 43386 w 311603"/>
                <a:gd name="connsiteY3" fmla="*/ 575448 h 575996"/>
                <a:gd name="connsiteX4" fmla="*/ 4373 w 311603"/>
                <a:gd name="connsiteY4" fmla="*/ 438900 h 575996"/>
                <a:gd name="connsiteX5" fmla="*/ 62893 w 311603"/>
                <a:gd name="connsiteY5" fmla="*/ 9754 h 575996"/>
                <a:gd name="connsiteX6" fmla="*/ 101907 w 311603"/>
                <a:gd name="connsiteY6" fmla="*/ 0 h 57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03" h="575996">
                  <a:moveTo>
                    <a:pt x="101907" y="0"/>
                  </a:moveTo>
                  <a:lnTo>
                    <a:pt x="296973" y="48767"/>
                  </a:lnTo>
                  <a:lnTo>
                    <a:pt x="311603" y="551065"/>
                  </a:lnTo>
                  <a:cubicBezTo>
                    <a:pt x="311603" y="551065"/>
                    <a:pt x="72647" y="580325"/>
                    <a:pt x="43386" y="575448"/>
                  </a:cubicBezTo>
                  <a:cubicBezTo>
                    <a:pt x="14126" y="570571"/>
                    <a:pt x="-10257" y="497421"/>
                    <a:pt x="4373" y="438900"/>
                  </a:cubicBezTo>
                  <a:cubicBezTo>
                    <a:pt x="14126" y="380381"/>
                    <a:pt x="62893" y="9754"/>
                    <a:pt x="62893" y="9754"/>
                  </a:cubicBezTo>
                  <a:lnTo>
                    <a:pt x="101907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8" name="フリーフォーム: 図形 517">
              <a:extLst>
                <a:ext uri="{FF2B5EF4-FFF2-40B4-BE49-F238E27FC236}">
                  <a16:creationId xmlns:a16="http://schemas.microsoft.com/office/drawing/2014/main" id="{CAE05ACB-8741-4FD0-9BB8-371917D2920D}"/>
                </a:ext>
              </a:extLst>
            </p:cNvPr>
            <p:cNvSpPr/>
            <p:nvPr/>
          </p:nvSpPr>
          <p:spPr>
            <a:xfrm>
              <a:off x="8157192" y="13114795"/>
              <a:ext cx="1283286" cy="630604"/>
            </a:xfrm>
            <a:custGeom>
              <a:avLst/>
              <a:gdLst>
                <a:gd name="connsiteX0" fmla="*/ 156776 w 1283286"/>
                <a:gd name="connsiteY0" fmla="*/ 298151 h 630604"/>
                <a:gd name="connsiteX1" fmla="*/ 722 w 1283286"/>
                <a:gd name="connsiteY1" fmla="*/ 366424 h 630604"/>
                <a:gd name="connsiteX2" fmla="*/ 88503 w 1283286"/>
                <a:gd name="connsiteY2" fmla="*/ 541984 h 630604"/>
                <a:gd name="connsiteX3" fmla="*/ 478636 w 1283286"/>
                <a:gd name="connsiteY3" fmla="*/ 624887 h 630604"/>
                <a:gd name="connsiteX4" fmla="*/ 834633 w 1283286"/>
                <a:gd name="connsiteY4" fmla="*/ 483464 h 630604"/>
                <a:gd name="connsiteX5" fmla="*/ 1185753 w 1283286"/>
                <a:gd name="connsiteY5" fmla="*/ 283520 h 630604"/>
                <a:gd name="connsiteX6" fmla="*/ 1283287 w 1283286"/>
                <a:gd name="connsiteY6" fmla="*/ 249384 h 630604"/>
                <a:gd name="connsiteX7" fmla="*/ 1161370 w 1283286"/>
                <a:gd name="connsiteY7" fmla="*/ 146974 h 630604"/>
                <a:gd name="connsiteX8" fmla="*/ 1132110 w 1283286"/>
                <a:gd name="connsiteY8" fmla="*/ 10428 h 630604"/>
                <a:gd name="connsiteX9" fmla="*/ 873647 w 1283286"/>
                <a:gd name="connsiteY9" fmla="*/ 10428 h 630604"/>
                <a:gd name="connsiteX10" fmla="*/ 785866 w 1283286"/>
                <a:gd name="connsiteY10" fmla="*/ 15303 h 630604"/>
                <a:gd name="connsiteX11" fmla="*/ 556663 w 1283286"/>
                <a:gd name="connsiteY11" fmla="*/ 54317 h 630604"/>
                <a:gd name="connsiteX12" fmla="*/ 254309 w 1283286"/>
                <a:gd name="connsiteY12" fmla="*/ 54317 h 630604"/>
                <a:gd name="connsiteX13" fmla="*/ 190913 w 1283286"/>
                <a:gd name="connsiteY13" fmla="*/ 229878 h 630604"/>
                <a:gd name="connsiteX14" fmla="*/ 156776 w 1283286"/>
                <a:gd name="connsiteY14" fmla="*/ 298151 h 63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3286" h="630604">
                  <a:moveTo>
                    <a:pt x="156776" y="298151"/>
                  </a:moveTo>
                  <a:cubicBezTo>
                    <a:pt x="103133" y="317657"/>
                    <a:pt x="722" y="337164"/>
                    <a:pt x="722" y="366424"/>
                  </a:cubicBezTo>
                  <a:cubicBezTo>
                    <a:pt x="722" y="395684"/>
                    <a:pt x="-13908" y="498095"/>
                    <a:pt x="88503" y="541984"/>
                  </a:cubicBezTo>
                  <a:cubicBezTo>
                    <a:pt x="190913" y="590751"/>
                    <a:pt x="361596" y="649270"/>
                    <a:pt x="478636" y="624887"/>
                  </a:cubicBezTo>
                  <a:cubicBezTo>
                    <a:pt x="595676" y="600504"/>
                    <a:pt x="746853" y="532230"/>
                    <a:pt x="834633" y="483464"/>
                  </a:cubicBezTo>
                  <a:cubicBezTo>
                    <a:pt x="922413" y="434697"/>
                    <a:pt x="1127233" y="303028"/>
                    <a:pt x="1185753" y="283520"/>
                  </a:cubicBezTo>
                  <a:cubicBezTo>
                    <a:pt x="1244273" y="264014"/>
                    <a:pt x="1283287" y="249384"/>
                    <a:pt x="1283287" y="249384"/>
                  </a:cubicBezTo>
                  <a:cubicBezTo>
                    <a:pt x="1283287" y="249384"/>
                    <a:pt x="1190630" y="200617"/>
                    <a:pt x="1161370" y="146974"/>
                  </a:cubicBezTo>
                  <a:cubicBezTo>
                    <a:pt x="1127233" y="93330"/>
                    <a:pt x="1132110" y="10428"/>
                    <a:pt x="1132110" y="10428"/>
                  </a:cubicBezTo>
                  <a:cubicBezTo>
                    <a:pt x="1132110" y="10428"/>
                    <a:pt x="932166" y="20180"/>
                    <a:pt x="873647" y="10428"/>
                  </a:cubicBezTo>
                  <a:cubicBezTo>
                    <a:pt x="815127" y="674"/>
                    <a:pt x="810250" y="-9080"/>
                    <a:pt x="785866" y="15303"/>
                  </a:cubicBezTo>
                  <a:cubicBezTo>
                    <a:pt x="756606" y="39686"/>
                    <a:pt x="629813" y="54317"/>
                    <a:pt x="556663" y="54317"/>
                  </a:cubicBezTo>
                  <a:cubicBezTo>
                    <a:pt x="483513" y="54317"/>
                    <a:pt x="254309" y="54317"/>
                    <a:pt x="254309" y="54317"/>
                  </a:cubicBezTo>
                  <a:cubicBezTo>
                    <a:pt x="254309" y="54317"/>
                    <a:pt x="200666" y="185987"/>
                    <a:pt x="190913" y="229878"/>
                  </a:cubicBezTo>
                  <a:cubicBezTo>
                    <a:pt x="181159" y="273768"/>
                    <a:pt x="156776" y="298151"/>
                    <a:pt x="156776" y="298151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9" name="フリーフォーム: 図形 518">
              <a:extLst>
                <a:ext uri="{FF2B5EF4-FFF2-40B4-BE49-F238E27FC236}">
                  <a16:creationId xmlns:a16="http://schemas.microsoft.com/office/drawing/2014/main" id="{84083331-5DB2-40D5-A489-B007959DE233}"/>
                </a:ext>
              </a:extLst>
            </p:cNvPr>
            <p:cNvSpPr/>
            <p:nvPr/>
          </p:nvSpPr>
          <p:spPr>
            <a:xfrm>
              <a:off x="7334619" y="11091651"/>
              <a:ext cx="2348783" cy="1316700"/>
            </a:xfrm>
            <a:custGeom>
              <a:avLst/>
              <a:gdLst>
                <a:gd name="connsiteX0" fmla="*/ 121055 w 2348783"/>
                <a:gd name="connsiteY0" fmla="*/ 307230 h 1316700"/>
                <a:gd name="connsiteX1" fmla="*/ 4015 w 2348783"/>
                <a:gd name="connsiteY1" fmla="*/ 643721 h 1316700"/>
                <a:gd name="connsiteX2" fmla="*/ 18645 w 2348783"/>
                <a:gd name="connsiteY2" fmla="*/ 1058238 h 1316700"/>
                <a:gd name="connsiteX3" fmla="*/ 72288 w 2348783"/>
                <a:gd name="connsiteY3" fmla="*/ 1150895 h 1316700"/>
                <a:gd name="connsiteX4" fmla="*/ 228342 w 2348783"/>
                <a:gd name="connsiteY4" fmla="*/ 1107005 h 1316700"/>
                <a:gd name="connsiteX5" fmla="*/ 662365 w 2348783"/>
                <a:gd name="connsiteY5" fmla="*/ 1077744 h 1316700"/>
                <a:gd name="connsiteX6" fmla="*/ 1452386 w 2348783"/>
                <a:gd name="connsiteY6" fmla="*/ 1204538 h 1316700"/>
                <a:gd name="connsiteX7" fmla="*/ 1652329 w 2348783"/>
                <a:gd name="connsiteY7" fmla="*/ 1228922 h 1316700"/>
                <a:gd name="connsiteX8" fmla="*/ 2169256 w 2348783"/>
                <a:gd name="connsiteY8" fmla="*/ 1316701 h 1316700"/>
                <a:gd name="connsiteX9" fmla="*/ 2344817 w 2348783"/>
                <a:gd name="connsiteY9" fmla="*/ 1038730 h 1316700"/>
                <a:gd name="connsiteX10" fmla="*/ 2247283 w 2348783"/>
                <a:gd name="connsiteY10" fmla="*/ 760761 h 1316700"/>
                <a:gd name="connsiteX11" fmla="*/ 1969313 w 2348783"/>
                <a:gd name="connsiteY11" fmla="*/ 799774 h 1316700"/>
                <a:gd name="connsiteX12" fmla="*/ 1784000 w 2348783"/>
                <a:gd name="connsiteY12" fmla="*/ 1038730 h 1316700"/>
                <a:gd name="connsiteX13" fmla="*/ 1749863 w 2348783"/>
                <a:gd name="connsiteY13" fmla="*/ 1053361 h 1316700"/>
                <a:gd name="connsiteX14" fmla="*/ 1735233 w 2348783"/>
                <a:gd name="connsiteY14" fmla="*/ 565694 h 1316700"/>
                <a:gd name="connsiteX15" fmla="*/ 1408496 w 2348783"/>
                <a:gd name="connsiteY15" fmla="*/ 214573 h 1316700"/>
                <a:gd name="connsiteX16" fmla="*/ 1384112 w 2348783"/>
                <a:gd name="connsiteY16" fmla="*/ 160930 h 1316700"/>
                <a:gd name="connsiteX17" fmla="*/ 1223182 w 2348783"/>
                <a:gd name="connsiteY17" fmla="*/ 243834 h 1316700"/>
                <a:gd name="connsiteX18" fmla="*/ 984226 w 2348783"/>
                <a:gd name="connsiteY18" fmla="*/ 273094 h 1316700"/>
                <a:gd name="connsiteX19" fmla="*/ 1120772 w 2348783"/>
                <a:gd name="connsiteY19" fmla="*/ 160930 h 1316700"/>
                <a:gd name="connsiteX20" fmla="*/ 1145156 w 2348783"/>
                <a:gd name="connsiteY20" fmla="*/ 68273 h 1316700"/>
                <a:gd name="connsiteX21" fmla="*/ 755022 w 2348783"/>
                <a:gd name="connsiteY21" fmla="*/ 238957 h 1316700"/>
                <a:gd name="connsiteX22" fmla="*/ 652612 w 2348783"/>
                <a:gd name="connsiteY22" fmla="*/ 253587 h 1316700"/>
                <a:gd name="connsiteX23" fmla="*/ 862309 w 2348783"/>
                <a:gd name="connsiteY23" fmla="*/ 97533 h 1316700"/>
                <a:gd name="connsiteX24" fmla="*/ 911075 w 2348783"/>
                <a:gd name="connsiteY24" fmla="*/ 0 h 1316700"/>
                <a:gd name="connsiteX25" fmla="*/ 438038 w 2348783"/>
                <a:gd name="connsiteY25" fmla="*/ 229204 h 1316700"/>
                <a:gd name="connsiteX26" fmla="*/ 121055 w 2348783"/>
                <a:gd name="connsiteY26" fmla="*/ 307230 h 13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48783" h="1316700">
                  <a:moveTo>
                    <a:pt x="121055" y="307230"/>
                  </a:moveTo>
                  <a:cubicBezTo>
                    <a:pt x="72288" y="360873"/>
                    <a:pt x="-20369" y="502296"/>
                    <a:pt x="4015" y="643721"/>
                  </a:cubicBezTo>
                  <a:cubicBezTo>
                    <a:pt x="23521" y="785144"/>
                    <a:pt x="18645" y="1019224"/>
                    <a:pt x="18645" y="1058238"/>
                  </a:cubicBezTo>
                  <a:cubicBezTo>
                    <a:pt x="18645" y="1097251"/>
                    <a:pt x="47905" y="1150895"/>
                    <a:pt x="72288" y="1150895"/>
                  </a:cubicBezTo>
                  <a:cubicBezTo>
                    <a:pt x="96672" y="1150895"/>
                    <a:pt x="145438" y="1150895"/>
                    <a:pt x="228342" y="1107005"/>
                  </a:cubicBezTo>
                  <a:cubicBezTo>
                    <a:pt x="316122" y="1063114"/>
                    <a:pt x="506312" y="1024101"/>
                    <a:pt x="662365" y="1077744"/>
                  </a:cubicBezTo>
                  <a:cubicBezTo>
                    <a:pt x="818419" y="1131388"/>
                    <a:pt x="1325592" y="1204538"/>
                    <a:pt x="1452386" y="1204538"/>
                  </a:cubicBezTo>
                  <a:cubicBezTo>
                    <a:pt x="1579179" y="1204538"/>
                    <a:pt x="1632822" y="1209414"/>
                    <a:pt x="1652329" y="1228922"/>
                  </a:cubicBezTo>
                  <a:cubicBezTo>
                    <a:pt x="1671836" y="1243551"/>
                    <a:pt x="2169256" y="1316701"/>
                    <a:pt x="2169256" y="1316701"/>
                  </a:cubicBezTo>
                  <a:cubicBezTo>
                    <a:pt x="2169256" y="1316701"/>
                    <a:pt x="2330186" y="1189907"/>
                    <a:pt x="2344817" y="1038730"/>
                  </a:cubicBezTo>
                  <a:cubicBezTo>
                    <a:pt x="2359446" y="887555"/>
                    <a:pt x="2335063" y="775390"/>
                    <a:pt x="2247283" y="760761"/>
                  </a:cubicBezTo>
                  <a:cubicBezTo>
                    <a:pt x="2159503" y="746130"/>
                    <a:pt x="2037586" y="755884"/>
                    <a:pt x="1969313" y="799774"/>
                  </a:cubicBezTo>
                  <a:cubicBezTo>
                    <a:pt x="1901039" y="843663"/>
                    <a:pt x="1803506" y="1019224"/>
                    <a:pt x="1784000" y="1038730"/>
                  </a:cubicBezTo>
                  <a:cubicBezTo>
                    <a:pt x="1764493" y="1058238"/>
                    <a:pt x="1735233" y="1116757"/>
                    <a:pt x="1749863" y="1053361"/>
                  </a:cubicBezTo>
                  <a:cubicBezTo>
                    <a:pt x="1759616" y="989963"/>
                    <a:pt x="1784000" y="614461"/>
                    <a:pt x="1735233" y="565694"/>
                  </a:cubicBezTo>
                  <a:cubicBezTo>
                    <a:pt x="1686466" y="516927"/>
                    <a:pt x="1428002" y="253587"/>
                    <a:pt x="1408496" y="214573"/>
                  </a:cubicBezTo>
                  <a:cubicBezTo>
                    <a:pt x="1388989" y="175560"/>
                    <a:pt x="1384112" y="160930"/>
                    <a:pt x="1384112" y="160930"/>
                  </a:cubicBezTo>
                  <a:cubicBezTo>
                    <a:pt x="1384112" y="160930"/>
                    <a:pt x="1306086" y="214573"/>
                    <a:pt x="1223182" y="243834"/>
                  </a:cubicBezTo>
                  <a:cubicBezTo>
                    <a:pt x="1140279" y="273094"/>
                    <a:pt x="984226" y="273094"/>
                    <a:pt x="984226" y="273094"/>
                  </a:cubicBezTo>
                  <a:cubicBezTo>
                    <a:pt x="984226" y="273094"/>
                    <a:pt x="1111019" y="199944"/>
                    <a:pt x="1120772" y="160930"/>
                  </a:cubicBezTo>
                  <a:cubicBezTo>
                    <a:pt x="1130526" y="121917"/>
                    <a:pt x="1145156" y="68273"/>
                    <a:pt x="1145156" y="68273"/>
                  </a:cubicBezTo>
                  <a:cubicBezTo>
                    <a:pt x="1145156" y="68273"/>
                    <a:pt x="862309" y="229204"/>
                    <a:pt x="755022" y="238957"/>
                  </a:cubicBezTo>
                  <a:cubicBezTo>
                    <a:pt x="652612" y="253587"/>
                    <a:pt x="652612" y="253587"/>
                    <a:pt x="652612" y="253587"/>
                  </a:cubicBezTo>
                  <a:cubicBezTo>
                    <a:pt x="652612" y="253587"/>
                    <a:pt x="842802" y="151177"/>
                    <a:pt x="862309" y="97533"/>
                  </a:cubicBezTo>
                  <a:cubicBezTo>
                    <a:pt x="881815" y="43890"/>
                    <a:pt x="911075" y="0"/>
                    <a:pt x="911075" y="0"/>
                  </a:cubicBezTo>
                  <a:cubicBezTo>
                    <a:pt x="911075" y="0"/>
                    <a:pt x="550202" y="190190"/>
                    <a:pt x="438038" y="229204"/>
                  </a:cubicBezTo>
                  <a:cubicBezTo>
                    <a:pt x="311245" y="263340"/>
                    <a:pt x="121055" y="307230"/>
                    <a:pt x="121055" y="30723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0" name="フリーフォーム: 図形 519">
              <a:extLst>
                <a:ext uri="{FF2B5EF4-FFF2-40B4-BE49-F238E27FC236}">
                  <a16:creationId xmlns:a16="http://schemas.microsoft.com/office/drawing/2014/main" id="{D41D848C-F2CD-411F-A405-991C874ABF17}"/>
                </a:ext>
              </a:extLst>
            </p:cNvPr>
            <p:cNvSpPr/>
            <p:nvPr/>
          </p:nvSpPr>
          <p:spPr>
            <a:xfrm>
              <a:off x="7650741" y="11935615"/>
              <a:ext cx="151176" cy="228902"/>
            </a:xfrm>
            <a:custGeom>
              <a:avLst/>
              <a:gdLst>
                <a:gd name="connsiteX0" fmla="*/ 107287 w 151176"/>
                <a:gd name="connsiteY0" fmla="*/ 219149 h 228902"/>
                <a:gd name="connsiteX1" fmla="*/ 151177 w 151176"/>
                <a:gd name="connsiteY1" fmla="*/ 24082 h 228902"/>
                <a:gd name="connsiteX2" fmla="*/ 121917 w 151176"/>
                <a:gd name="connsiteY2" fmla="*/ 24082 h 228902"/>
                <a:gd name="connsiteX3" fmla="*/ 0 w 151176"/>
                <a:gd name="connsiteY3" fmla="*/ 228903 h 22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76" h="228902">
                  <a:moveTo>
                    <a:pt x="107287" y="219149"/>
                  </a:moveTo>
                  <a:cubicBezTo>
                    <a:pt x="136547" y="180136"/>
                    <a:pt x="151177" y="53342"/>
                    <a:pt x="151177" y="24082"/>
                  </a:cubicBezTo>
                  <a:cubicBezTo>
                    <a:pt x="151177" y="-301"/>
                    <a:pt x="126793" y="-14931"/>
                    <a:pt x="121917" y="24082"/>
                  </a:cubicBezTo>
                  <a:cubicBezTo>
                    <a:pt x="112163" y="97232"/>
                    <a:pt x="78027" y="185013"/>
                    <a:pt x="0" y="228903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1" name="フリーフォーム: 図形 520">
              <a:extLst>
                <a:ext uri="{FF2B5EF4-FFF2-40B4-BE49-F238E27FC236}">
                  <a16:creationId xmlns:a16="http://schemas.microsoft.com/office/drawing/2014/main" id="{AFA464EF-5EA9-435C-8691-4C33C2B2EA3D}"/>
                </a:ext>
              </a:extLst>
            </p:cNvPr>
            <p:cNvSpPr/>
            <p:nvPr/>
          </p:nvSpPr>
          <p:spPr>
            <a:xfrm>
              <a:off x="8938182" y="12408352"/>
              <a:ext cx="424270" cy="638844"/>
            </a:xfrm>
            <a:custGeom>
              <a:avLst/>
              <a:gdLst>
                <a:gd name="connsiteX0" fmla="*/ 58520 w 424270"/>
                <a:gd name="connsiteY0" fmla="*/ 0 h 638844"/>
                <a:gd name="connsiteX1" fmla="*/ 248710 w 424270"/>
                <a:gd name="connsiteY1" fmla="*/ 34137 h 638844"/>
                <a:gd name="connsiteX2" fmla="*/ 424271 w 424270"/>
                <a:gd name="connsiteY2" fmla="*/ 63396 h 638844"/>
                <a:gd name="connsiteX3" fmla="*/ 331614 w 424270"/>
                <a:gd name="connsiteY3" fmla="*/ 112163 h 638844"/>
                <a:gd name="connsiteX4" fmla="*/ 141424 w 424270"/>
                <a:gd name="connsiteY4" fmla="*/ 87779 h 638844"/>
                <a:gd name="connsiteX5" fmla="*/ 97533 w 424270"/>
                <a:gd name="connsiteY5" fmla="*/ 463284 h 638844"/>
                <a:gd name="connsiteX6" fmla="*/ 136547 w 424270"/>
                <a:gd name="connsiteY6" fmla="*/ 453530 h 638844"/>
                <a:gd name="connsiteX7" fmla="*/ 58520 w 424270"/>
                <a:gd name="connsiteY7" fmla="*/ 614461 h 638844"/>
                <a:gd name="connsiteX8" fmla="*/ 0 w 424270"/>
                <a:gd name="connsiteY8" fmla="*/ 638844 h 638844"/>
                <a:gd name="connsiteX9" fmla="*/ 58520 w 424270"/>
                <a:gd name="connsiteY9" fmla="*/ 0 h 63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70" h="638844">
                  <a:moveTo>
                    <a:pt x="58520" y="0"/>
                  </a:moveTo>
                  <a:cubicBezTo>
                    <a:pt x="102410" y="19506"/>
                    <a:pt x="204820" y="39013"/>
                    <a:pt x="248710" y="34137"/>
                  </a:cubicBezTo>
                  <a:cubicBezTo>
                    <a:pt x="292600" y="29260"/>
                    <a:pt x="424271" y="63396"/>
                    <a:pt x="424271" y="63396"/>
                  </a:cubicBezTo>
                  <a:lnTo>
                    <a:pt x="331614" y="112163"/>
                  </a:lnTo>
                  <a:lnTo>
                    <a:pt x="141424" y="87779"/>
                  </a:lnTo>
                  <a:cubicBezTo>
                    <a:pt x="136547" y="199944"/>
                    <a:pt x="97533" y="463284"/>
                    <a:pt x="97533" y="463284"/>
                  </a:cubicBezTo>
                  <a:lnTo>
                    <a:pt x="136547" y="453530"/>
                  </a:lnTo>
                  <a:lnTo>
                    <a:pt x="58520" y="614461"/>
                  </a:lnTo>
                  <a:lnTo>
                    <a:pt x="0" y="638844"/>
                  </a:lnTo>
                  <a:lnTo>
                    <a:pt x="58520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2" name="フリーフォーム: 図形 521">
              <a:extLst>
                <a:ext uri="{FF2B5EF4-FFF2-40B4-BE49-F238E27FC236}">
                  <a16:creationId xmlns:a16="http://schemas.microsoft.com/office/drawing/2014/main" id="{9E9E8A52-CE94-4D3E-8580-5470C5D6BF0A}"/>
                </a:ext>
              </a:extLst>
            </p:cNvPr>
            <p:cNvSpPr/>
            <p:nvPr/>
          </p:nvSpPr>
          <p:spPr>
            <a:xfrm>
              <a:off x="8221965" y="13173989"/>
              <a:ext cx="630774" cy="367263"/>
            </a:xfrm>
            <a:custGeom>
              <a:avLst/>
              <a:gdLst>
                <a:gd name="connsiteX0" fmla="*/ 628437 w 630774"/>
                <a:gd name="connsiteY0" fmla="*/ 19506 h 367263"/>
                <a:gd name="connsiteX1" fmla="*/ 252933 w 630774"/>
                <a:gd name="connsiteY1" fmla="*/ 234080 h 367263"/>
                <a:gd name="connsiteX2" fmla="*/ 92003 w 630774"/>
                <a:gd name="connsiteY2" fmla="*/ 351119 h 367263"/>
                <a:gd name="connsiteX3" fmla="*/ 23730 w 630774"/>
                <a:gd name="connsiteY3" fmla="*/ 292600 h 367263"/>
                <a:gd name="connsiteX4" fmla="*/ 48113 w 630774"/>
                <a:gd name="connsiteY4" fmla="*/ 263340 h 367263"/>
                <a:gd name="connsiteX5" fmla="*/ 106633 w 630774"/>
                <a:gd name="connsiteY5" fmla="*/ 146300 h 367263"/>
                <a:gd name="connsiteX6" fmla="*/ 194413 w 630774"/>
                <a:gd name="connsiteY6" fmla="*/ 0 h 367263"/>
                <a:gd name="connsiteX7" fmla="*/ 482137 w 630774"/>
                <a:gd name="connsiteY7" fmla="*/ 34136 h 367263"/>
                <a:gd name="connsiteX8" fmla="*/ 628437 w 630774"/>
                <a:gd name="connsiteY8" fmla="*/ 19506 h 36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774" h="367263">
                  <a:moveTo>
                    <a:pt x="628437" y="19506"/>
                  </a:moveTo>
                  <a:cubicBezTo>
                    <a:pt x="530904" y="48767"/>
                    <a:pt x="355343" y="136546"/>
                    <a:pt x="252933" y="234080"/>
                  </a:cubicBezTo>
                  <a:cubicBezTo>
                    <a:pt x="145647" y="331613"/>
                    <a:pt x="87127" y="399886"/>
                    <a:pt x="92003" y="351119"/>
                  </a:cubicBezTo>
                  <a:cubicBezTo>
                    <a:pt x="96880" y="302353"/>
                    <a:pt x="62743" y="273092"/>
                    <a:pt x="23730" y="292600"/>
                  </a:cubicBezTo>
                  <a:cubicBezTo>
                    <a:pt x="-15284" y="312107"/>
                    <a:pt x="-5530" y="287723"/>
                    <a:pt x="48113" y="263340"/>
                  </a:cubicBezTo>
                  <a:cubicBezTo>
                    <a:pt x="96880" y="238957"/>
                    <a:pt x="82250" y="234080"/>
                    <a:pt x="106633" y="146300"/>
                  </a:cubicBezTo>
                  <a:cubicBezTo>
                    <a:pt x="131017" y="58519"/>
                    <a:pt x="165153" y="0"/>
                    <a:pt x="194413" y="0"/>
                  </a:cubicBezTo>
                  <a:cubicBezTo>
                    <a:pt x="223673" y="0"/>
                    <a:pt x="418740" y="34136"/>
                    <a:pt x="482137" y="34136"/>
                  </a:cubicBezTo>
                  <a:cubicBezTo>
                    <a:pt x="540657" y="24383"/>
                    <a:pt x="647944" y="19506"/>
                    <a:pt x="628437" y="19506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3" name="フリーフォーム: 図形 522">
              <a:extLst>
                <a:ext uri="{FF2B5EF4-FFF2-40B4-BE49-F238E27FC236}">
                  <a16:creationId xmlns:a16="http://schemas.microsoft.com/office/drawing/2014/main" id="{57EDFBC3-153B-4F44-9F85-1B56802B5461}"/>
                </a:ext>
              </a:extLst>
            </p:cNvPr>
            <p:cNvSpPr/>
            <p:nvPr/>
          </p:nvSpPr>
          <p:spPr>
            <a:xfrm>
              <a:off x="7360308" y="11104248"/>
              <a:ext cx="861332" cy="1123666"/>
            </a:xfrm>
            <a:custGeom>
              <a:avLst/>
              <a:gdLst>
                <a:gd name="connsiteX0" fmla="*/ 319693 w 861332"/>
                <a:gd name="connsiteY0" fmla="*/ 528713 h 1123666"/>
                <a:gd name="connsiteX1" fmla="*/ 344076 w 861332"/>
                <a:gd name="connsiteY1" fmla="*/ 670136 h 1123666"/>
                <a:gd name="connsiteX2" fmla="*/ 305063 w 861332"/>
                <a:gd name="connsiteY2" fmla="*/ 655507 h 1123666"/>
                <a:gd name="connsiteX3" fmla="*/ 173393 w 861332"/>
                <a:gd name="connsiteY3" fmla="*/ 567726 h 1123666"/>
                <a:gd name="connsiteX4" fmla="*/ 41723 w 861332"/>
                <a:gd name="connsiteY4" fmla="*/ 684766 h 1123666"/>
                <a:gd name="connsiteX5" fmla="*/ 61229 w 861332"/>
                <a:gd name="connsiteY5" fmla="*/ 967614 h 1123666"/>
                <a:gd name="connsiteX6" fmla="*/ 134379 w 861332"/>
                <a:gd name="connsiteY6" fmla="*/ 1123666 h 1123666"/>
                <a:gd name="connsiteX7" fmla="*/ 17339 w 861332"/>
                <a:gd name="connsiteY7" fmla="*/ 1104160 h 1123666"/>
                <a:gd name="connsiteX8" fmla="*/ 17339 w 861332"/>
                <a:gd name="connsiteY8" fmla="*/ 475070 h 1123666"/>
                <a:gd name="connsiteX9" fmla="*/ 139256 w 861332"/>
                <a:gd name="connsiteY9" fmla="*/ 309263 h 1123666"/>
                <a:gd name="connsiteX10" fmla="*/ 607416 w 861332"/>
                <a:gd name="connsiteY10" fmla="*/ 158086 h 1123666"/>
                <a:gd name="connsiteX11" fmla="*/ 861003 w 861332"/>
                <a:gd name="connsiteY11" fmla="*/ 6909 h 1123666"/>
                <a:gd name="connsiteX12" fmla="*/ 661060 w 861332"/>
                <a:gd name="connsiteY12" fmla="*/ 206853 h 1123666"/>
                <a:gd name="connsiteX13" fmla="*/ 470870 w 861332"/>
                <a:gd name="connsiteY13" fmla="*/ 265373 h 1123666"/>
                <a:gd name="connsiteX14" fmla="*/ 236789 w 861332"/>
                <a:gd name="connsiteY14" fmla="*/ 440932 h 1123666"/>
                <a:gd name="connsiteX15" fmla="*/ 212406 w 861332"/>
                <a:gd name="connsiteY15" fmla="*/ 494576 h 1123666"/>
                <a:gd name="connsiteX16" fmla="*/ 319693 w 861332"/>
                <a:gd name="connsiteY16" fmla="*/ 528713 h 112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1332" h="1123666">
                  <a:moveTo>
                    <a:pt x="319693" y="528713"/>
                  </a:moveTo>
                  <a:cubicBezTo>
                    <a:pt x="334323" y="567726"/>
                    <a:pt x="339200" y="655507"/>
                    <a:pt x="344076" y="670136"/>
                  </a:cubicBezTo>
                  <a:cubicBezTo>
                    <a:pt x="353830" y="684766"/>
                    <a:pt x="329446" y="704274"/>
                    <a:pt x="305063" y="655507"/>
                  </a:cubicBezTo>
                  <a:cubicBezTo>
                    <a:pt x="280680" y="606740"/>
                    <a:pt x="202653" y="577480"/>
                    <a:pt x="173393" y="567726"/>
                  </a:cubicBezTo>
                  <a:cubicBezTo>
                    <a:pt x="144133" y="557974"/>
                    <a:pt x="61229" y="640876"/>
                    <a:pt x="41723" y="684766"/>
                  </a:cubicBezTo>
                  <a:cubicBezTo>
                    <a:pt x="22216" y="728657"/>
                    <a:pt x="36846" y="874957"/>
                    <a:pt x="61229" y="967614"/>
                  </a:cubicBezTo>
                  <a:cubicBezTo>
                    <a:pt x="85613" y="1060270"/>
                    <a:pt x="134379" y="1123666"/>
                    <a:pt x="134379" y="1123666"/>
                  </a:cubicBezTo>
                  <a:lnTo>
                    <a:pt x="17339" y="1104160"/>
                  </a:lnTo>
                  <a:cubicBezTo>
                    <a:pt x="17339" y="1104160"/>
                    <a:pt x="-21674" y="592109"/>
                    <a:pt x="17339" y="475070"/>
                  </a:cubicBezTo>
                  <a:cubicBezTo>
                    <a:pt x="56353" y="358030"/>
                    <a:pt x="85613" y="323893"/>
                    <a:pt x="139256" y="309263"/>
                  </a:cubicBezTo>
                  <a:cubicBezTo>
                    <a:pt x="192899" y="294632"/>
                    <a:pt x="553773" y="211730"/>
                    <a:pt x="607416" y="158086"/>
                  </a:cubicBezTo>
                  <a:cubicBezTo>
                    <a:pt x="661060" y="104442"/>
                    <a:pt x="870757" y="-32104"/>
                    <a:pt x="861003" y="6909"/>
                  </a:cubicBezTo>
                  <a:cubicBezTo>
                    <a:pt x="851250" y="45923"/>
                    <a:pt x="734210" y="167840"/>
                    <a:pt x="661060" y="206853"/>
                  </a:cubicBezTo>
                  <a:cubicBezTo>
                    <a:pt x="587910" y="245865"/>
                    <a:pt x="470870" y="265373"/>
                    <a:pt x="470870" y="265373"/>
                  </a:cubicBezTo>
                  <a:cubicBezTo>
                    <a:pt x="470870" y="265373"/>
                    <a:pt x="241666" y="401920"/>
                    <a:pt x="236789" y="440932"/>
                  </a:cubicBezTo>
                  <a:cubicBezTo>
                    <a:pt x="227036" y="484824"/>
                    <a:pt x="212406" y="494576"/>
                    <a:pt x="212406" y="494576"/>
                  </a:cubicBezTo>
                  <a:lnTo>
                    <a:pt x="319693" y="528713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4" name="フリーフォーム: 図形 523">
              <a:extLst>
                <a:ext uri="{FF2B5EF4-FFF2-40B4-BE49-F238E27FC236}">
                  <a16:creationId xmlns:a16="http://schemas.microsoft.com/office/drawing/2014/main" id="{F66D3764-162C-43FF-8353-E4483A0F6083}"/>
                </a:ext>
              </a:extLst>
            </p:cNvPr>
            <p:cNvSpPr/>
            <p:nvPr/>
          </p:nvSpPr>
          <p:spPr>
            <a:xfrm>
              <a:off x="7870191" y="11164801"/>
              <a:ext cx="882677" cy="307352"/>
            </a:xfrm>
            <a:custGeom>
              <a:avLst/>
              <a:gdLst>
                <a:gd name="connsiteX0" fmla="*/ 580324 w 882677"/>
                <a:gd name="connsiteY0" fmla="*/ 29260 h 307352"/>
                <a:gd name="connsiteX1" fmla="*/ 0 w 882677"/>
                <a:gd name="connsiteY1" fmla="*/ 243834 h 307352"/>
                <a:gd name="connsiteX2" fmla="*/ 443777 w 882677"/>
                <a:gd name="connsiteY2" fmla="*/ 199944 h 307352"/>
                <a:gd name="connsiteX3" fmla="*/ 321860 w 882677"/>
                <a:gd name="connsiteY3" fmla="*/ 307230 h 307352"/>
                <a:gd name="connsiteX4" fmla="*/ 882677 w 882677"/>
                <a:gd name="connsiteY4" fmla="*/ 170683 h 307352"/>
                <a:gd name="connsiteX5" fmla="*/ 848541 w 882677"/>
                <a:gd name="connsiteY5" fmla="*/ 92656 h 307352"/>
                <a:gd name="connsiteX6" fmla="*/ 585200 w 882677"/>
                <a:gd name="connsiteY6" fmla="*/ 209696 h 307352"/>
                <a:gd name="connsiteX7" fmla="*/ 492544 w 882677"/>
                <a:gd name="connsiteY7" fmla="*/ 199944 h 307352"/>
                <a:gd name="connsiteX8" fmla="*/ 633967 w 882677"/>
                <a:gd name="connsiteY8" fmla="*/ 0 h 307352"/>
                <a:gd name="connsiteX9" fmla="*/ 580324 w 882677"/>
                <a:gd name="connsiteY9" fmla="*/ 29260 h 3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77" h="307352">
                  <a:moveTo>
                    <a:pt x="580324" y="29260"/>
                  </a:moveTo>
                  <a:cubicBezTo>
                    <a:pt x="516927" y="92656"/>
                    <a:pt x="102410" y="238957"/>
                    <a:pt x="0" y="243834"/>
                  </a:cubicBezTo>
                  <a:cubicBezTo>
                    <a:pt x="73150" y="273094"/>
                    <a:pt x="409640" y="219450"/>
                    <a:pt x="443777" y="199944"/>
                  </a:cubicBezTo>
                  <a:cubicBezTo>
                    <a:pt x="419394" y="253587"/>
                    <a:pt x="321860" y="307230"/>
                    <a:pt x="321860" y="307230"/>
                  </a:cubicBezTo>
                  <a:cubicBezTo>
                    <a:pt x="536434" y="312107"/>
                    <a:pt x="882677" y="170683"/>
                    <a:pt x="882677" y="170683"/>
                  </a:cubicBezTo>
                  <a:lnTo>
                    <a:pt x="848541" y="92656"/>
                  </a:lnTo>
                  <a:cubicBezTo>
                    <a:pt x="848541" y="92656"/>
                    <a:pt x="648597" y="199944"/>
                    <a:pt x="585200" y="209696"/>
                  </a:cubicBezTo>
                  <a:cubicBezTo>
                    <a:pt x="516927" y="214573"/>
                    <a:pt x="487667" y="204821"/>
                    <a:pt x="492544" y="199944"/>
                  </a:cubicBezTo>
                  <a:cubicBezTo>
                    <a:pt x="497420" y="195067"/>
                    <a:pt x="633967" y="0"/>
                    <a:pt x="633967" y="0"/>
                  </a:cubicBezTo>
                  <a:lnTo>
                    <a:pt x="580324" y="2926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5" name="フリーフォーム: 図形 524">
              <a:extLst>
                <a:ext uri="{FF2B5EF4-FFF2-40B4-BE49-F238E27FC236}">
                  <a16:creationId xmlns:a16="http://schemas.microsoft.com/office/drawing/2014/main" id="{646E432C-084F-4D45-9D79-72BF3F66D26D}"/>
                </a:ext>
              </a:extLst>
            </p:cNvPr>
            <p:cNvSpPr/>
            <p:nvPr/>
          </p:nvSpPr>
          <p:spPr>
            <a:xfrm>
              <a:off x="8094518" y="11588530"/>
              <a:ext cx="338587" cy="197330"/>
            </a:xfrm>
            <a:custGeom>
              <a:avLst/>
              <a:gdLst>
                <a:gd name="connsiteX0" fmla="*/ 0 w 338587"/>
                <a:gd name="connsiteY0" fmla="*/ 15171 h 197330"/>
                <a:gd name="connsiteX1" fmla="*/ 0 w 338587"/>
                <a:gd name="connsiteY1" fmla="*/ 171225 h 197330"/>
                <a:gd name="connsiteX2" fmla="*/ 53643 w 338587"/>
                <a:gd name="connsiteY2" fmla="*/ 171225 h 197330"/>
                <a:gd name="connsiteX3" fmla="*/ 238957 w 338587"/>
                <a:gd name="connsiteY3" fmla="*/ 44432 h 197330"/>
                <a:gd name="connsiteX4" fmla="*/ 312107 w 338587"/>
                <a:gd name="connsiteY4" fmla="*/ 15171 h 197330"/>
                <a:gd name="connsiteX5" fmla="*/ 92657 w 338587"/>
                <a:gd name="connsiteY5" fmla="*/ 542 h 197330"/>
                <a:gd name="connsiteX6" fmla="*/ 0 w 338587"/>
                <a:gd name="connsiteY6" fmla="*/ 15171 h 19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587" h="197330">
                  <a:moveTo>
                    <a:pt x="0" y="15171"/>
                  </a:moveTo>
                  <a:cubicBezTo>
                    <a:pt x="4877" y="59061"/>
                    <a:pt x="0" y="141965"/>
                    <a:pt x="0" y="171225"/>
                  </a:cubicBezTo>
                  <a:cubicBezTo>
                    <a:pt x="0" y="195609"/>
                    <a:pt x="14630" y="215115"/>
                    <a:pt x="53643" y="171225"/>
                  </a:cubicBezTo>
                  <a:cubicBezTo>
                    <a:pt x="92657" y="127334"/>
                    <a:pt x="175560" y="49309"/>
                    <a:pt x="238957" y="44432"/>
                  </a:cubicBezTo>
                  <a:cubicBezTo>
                    <a:pt x="302354" y="39555"/>
                    <a:pt x="380380" y="34678"/>
                    <a:pt x="312107" y="15171"/>
                  </a:cubicBezTo>
                  <a:cubicBezTo>
                    <a:pt x="248710" y="-4335"/>
                    <a:pt x="92657" y="542"/>
                    <a:pt x="92657" y="542"/>
                  </a:cubicBezTo>
                  <a:lnTo>
                    <a:pt x="0" y="15171"/>
                  </a:ln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6" name="フリーフォーム: 図形 525">
              <a:extLst>
                <a:ext uri="{FF2B5EF4-FFF2-40B4-BE49-F238E27FC236}">
                  <a16:creationId xmlns:a16="http://schemas.microsoft.com/office/drawing/2014/main" id="{9A8570AC-F8BA-4323-A2BF-090B58DB29D9}"/>
                </a:ext>
              </a:extLst>
            </p:cNvPr>
            <p:cNvSpPr/>
            <p:nvPr/>
          </p:nvSpPr>
          <p:spPr>
            <a:xfrm>
              <a:off x="7245977" y="11910931"/>
              <a:ext cx="104323" cy="240025"/>
            </a:xfrm>
            <a:custGeom>
              <a:avLst/>
              <a:gdLst>
                <a:gd name="connsiteX0" fmla="*/ 102410 w 104323"/>
                <a:gd name="connsiteY0" fmla="*/ 0 h 240025"/>
                <a:gd name="connsiteX1" fmla="*/ 53643 w 104323"/>
                <a:gd name="connsiteY1" fmla="*/ 238958 h 240025"/>
                <a:gd name="connsiteX2" fmla="*/ 0 w 104323"/>
                <a:gd name="connsiteY2" fmla="*/ 165808 h 240025"/>
                <a:gd name="connsiteX3" fmla="*/ 48767 w 104323"/>
                <a:gd name="connsiteY3" fmla="*/ 9754 h 240025"/>
                <a:gd name="connsiteX4" fmla="*/ 102410 w 104323"/>
                <a:gd name="connsiteY4" fmla="*/ 0 h 2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23" h="240025">
                  <a:moveTo>
                    <a:pt x="102410" y="0"/>
                  </a:moveTo>
                  <a:cubicBezTo>
                    <a:pt x="112163" y="43891"/>
                    <a:pt x="82903" y="229204"/>
                    <a:pt x="53643" y="238958"/>
                  </a:cubicBezTo>
                  <a:cubicBezTo>
                    <a:pt x="24383" y="243834"/>
                    <a:pt x="0" y="234081"/>
                    <a:pt x="0" y="165808"/>
                  </a:cubicBezTo>
                  <a:cubicBezTo>
                    <a:pt x="0" y="97533"/>
                    <a:pt x="48767" y="9754"/>
                    <a:pt x="48767" y="9754"/>
                  </a:cubicBezTo>
                  <a:lnTo>
                    <a:pt x="102410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7" name="フリーフォーム: 図形 526">
              <a:extLst>
                <a:ext uri="{FF2B5EF4-FFF2-40B4-BE49-F238E27FC236}">
                  <a16:creationId xmlns:a16="http://schemas.microsoft.com/office/drawing/2014/main" id="{91C1747B-8850-43F1-8030-DA4825AF6934}"/>
                </a:ext>
              </a:extLst>
            </p:cNvPr>
            <p:cNvSpPr/>
            <p:nvPr/>
          </p:nvSpPr>
          <p:spPr>
            <a:xfrm>
              <a:off x="9074728" y="11852411"/>
              <a:ext cx="448653" cy="365750"/>
            </a:xfrm>
            <a:custGeom>
              <a:avLst/>
              <a:gdLst>
                <a:gd name="connsiteX0" fmla="*/ 448654 w 448653"/>
                <a:gd name="connsiteY0" fmla="*/ 0 h 365750"/>
                <a:gd name="connsiteX1" fmla="*/ 180437 w 448653"/>
                <a:gd name="connsiteY1" fmla="*/ 175560 h 365750"/>
                <a:gd name="connsiteX2" fmla="*/ 0 w 448653"/>
                <a:gd name="connsiteY2" fmla="*/ 365750 h 365750"/>
                <a:gd name="connsiteX3" fmla="*/ 151177 w 448653"/>
                <a:gd name="connsiteY3" fmla="*/ 87779 h 365750"/>
                <a:gd name="connsiteX4" fmla="*/ 355997 w 448653"/>
                <a:gd name="connsiteY4" fmla="*/ 4877 h 365750"/>
                <a:gd name="connsiteX5" fmla="*/ 448654 w 448653"/>
                <a:gd name="connsiteY5" fmla="*/ 0 h 36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53" h="365750">
                  <a:moveTo>
                    <a:pt x="448654" y="0"/>
                  </a:moveTo>
                  <a:cubicBezTo>
                    <a:pt x="336490" y="4877"/>
                    <a:pt x="287724" y="29260"/>
                    <a:pt x="180437" y="175560"/>
                  </a:cubicBezTo>
                  <a:cubicBezTo>
                    <a:pt x="73150" y="321861"/>
                    <a:pt x="0" y="365750"/>
                    <a:pt x="0" y="365750"/>
                  </a:cubicBezTo>
                  <a:cubicBezTo>
                    <a:pt x="0" y="365750"/>
                    <a:pt x="87780" y="136546"/>
                    <a:pt x="151177" y="87779"/>
                  </a:cubicBezTo>
                  <a:cubicBezTo>
                    <a:pt x="209697" y="39013"/>
                    <a:pt x="307230" y="9752"/>
                    <a:pt x="355997" y="4877"/>
                  </a:cubicBezTo>
                  <a:cubicBezTo>
                    <a:pt x="399887" y="0"/>
                    <a:pt x="448654" y="0"/>
                    <a:pt x="448654" y="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8" name="フリーフォーム: 図形 527">
              <a:extLst>
                <a:ext uri="{FF2B5EF4-FFF2-40B4-BE49-F238E27FC236}">
                  <a16:creationId xmlns:a16="http://schemas.microsoft.com/office/drawing/2014/main" id="{164FCCE4-43AC-4A4D-883C-0B615B81B336}"/>
                </a:ext>
              </a:extLst>
            </p:cNvPr>
            <p:cNvSpPr/>
            <p:nvPr/>
          </p:nvSpPr>
          <p:spPr>
            <a:xfrm>
              <a:off x="7533701" y="11808521"/>
              <a:ext cx="58520" cy="58520"/>
            </a:xfrm>
            <a:custGeom>
              <a:avLst/>
              <a:gdLst>
                <a:gd name="connsiteX0" fmla="*/ 58520 w 58520"/>
                <a:gd name="connsiteY0" fmla="*/ 29259 h 58520"/>
                <a:gd name="connsiteX1" fmla="*/ 29260 w 58520"/>
                <a:gd name="connsiteY1" fmla="*/ 58520 h 58520"/>
                <a:gd name="connsiteX2" fmla="*/ 0 w 58520"/>
                <a:gd name="connsiteY2" fmla="*/ 29259 h 58520"/>
                <a:gd name="connsiteX3" fmla="*/ 29260 w 58520"/>
                <a:gd name="connsiteY3" fmla="*/ -1 h 58520"/>
                <a:gd name="connsiteX4" fmla="*/ 58520 w 58520"/>
                <a:gd name="connsiteY4" fmla="*/ 29259 h 5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20" h="58520">
                  <a:moveTo>
                    <a:pt x="58520" y="29259"/>
                  </a:moveTo>
                  <a:cubicBezTo>
                    <a:pt x="58520" y="45419"/>
                    <a:pt x="45420" y="58520"/>
                    <a:pt x="29260" y="58520"/>
                  </a:cubicBezTo>
                  <a:cubicBezTo>
                    <a:pt x="13100" y="58520"/>
                    <a:pt x="0" y="45420"/>
                    <a:pt x="0" y="29259"/>
                  </a:cubicBezTo>
                  <a:cubicBezTo>
                    <a:pt x="0" y="13100"/>
                    <a:pt x="13100" y="-1"/>
                    <a:pt x="29260" y="-1"/>
                  </a:cubicBezTo>
                  <a:cubicBezTo>
                    <a:pt x="45420" y="-1"/>
                    <a:pt x="58520" y="13099"/>
                    <a:pt x="58520" y="29259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9" name="フリーフォーム: 図形 528">
              <a:extLst>
                <a:ext uri="{FF2B5EF4-FFF2-40B4-BE49-F238E27FC236}">
                  <a16:creationId xmlns:a16="http://schemas.microsoft.com/office/drawing/2014/main" id="{C8364063-1627-4A50-80AA-1E49B41DF438}"/>
                </a:ext>
              </a:extLst>
            </p:cNvPr>
            <p:cNvSpPr/>
            <p:nvPr/>
          </p:nvSpPr>
          <p:spPr>
            <a:xfrm>
              <a:off x="8279831" y="11803644"/>
              <a:ext cx="68273" cy="68273"/>
            </a:xfrm>
            <a:custGeom>
              <a:avLst/>
              <a:gdLst>
                <a:gd name="connsiteX0" fmla="*/ 68273 w 68273"/>
                <a:gd name="connsiteY0" fmla="*/ 34136 h 68273"/>
                <a:gd name="connsiteX1" fmla="*/ 34137 w 68273"/>
                <a:gd name="connsiteY1" fmla="*/ 68273 h 68273"/>
                <a:gd name="connsiteX2" fmla="*/ 0 w 68273"/>
                <a:gd name="connsiteY2" fmla="*/ 34136 h 68273"/>
                <a:gd name="connsiteX3" fmla="*/ 34137 w 68273"/>
                <a:gd name="connsiteY3" fmla="*/ -1 h 68273"/>
                <a:gd name="connsiteX4" fmla="*/ 68273 w 68273"/>
                <a:gd name="connsiteY4" fmla="*/ 34136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3" y="34136"/>
                  </a:moveTo>
                  <a:cubicBezTo>
                    <a:pt x="68273" y="52989"/>
                    <a:pt x="52990" y="68273"/>
                    <a:pt x="34137" y="68273"/>
                  </a:cubicBezTo>
                  <a:cubicBezTo>
                    <a:pt x="15283" y="68273"/>
                    <a:pt x="0" y="52989"/>
                    <a:pt x="0" y="34136"/>
                  </a:cubicBezTo>
                  <a:cubicBezTo>
                    <a:pt x="0" y="15283"/>
                    <a:pt x="15283" y="-1"/>
                    <a:pt x="34137" y="-1"/>
                  </a:cubicBezTo>
                  <a:cubicBezTo>
                    <a:pt x="52990" y="-1"/>
                    <a:pt x="68273" y="15283"/>
                    <a:pt x="68273" y="34136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0" name="フリーフォーム: 図形 529">
              <a:extLst>
                <a:ext uri="{FF2B5EF4-FFF2-40B4-BE49-F238E27FC236}">
                  <a16:creationId xmlns:a16="http://schemas.microsoft.com/office/drawing/2014/main" id="{FC7973CB-F940-4085-BF97-F9677243398B}"/>
                </a:ext>
              </a:extLst>
            </p:cNvPr>
            <p:cNvSpPr/>
            <p:nvPr/>
          </p:nvSpPr>
          <p:spPr>
            <a:xfrm>
              <a:off x="8991825" y="12344955"/>
              <a:ext cx="82903" cy="87779"/>
            </a:xfrm>
            <a:custGeom>
              <a:avLst/>
              <a:gdLst>
                <a:gd name="connsiteX0" fmla="*/ 24383 w 82903"/>
                <a:gd name="connsiteY0" fmla="*/ 0 h 87779"/>
                <a:gd name="connsiteX1" fmla="*/ 82904 w 82903"/>
                <a:gd name="connsiteY1" fmla="*/ 24383 h 87779"/>
                <a:gd name="connsiteX2" fmla="*/ 82904 w 82903"/>
                <a:gd name="connsiteY2" fmla="*/ 87779 h 87779"/>
                <a:gd name="connsiteX3" fmla="*/ 0 w 82903"/>
                <a:gd name="connsiteY3" fmla="*/ 43890 h 87779"/>
                <a:gd name="connsiteX4" fmla="*/ 24383 w 82903"/>
                <a:gd name="connsiteY4" fmla="*/ 0 h 8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03" h="87779">
                  <a:moveTo>
                    <a:pt x="24383" y="0"/>
                  </a:moveTo>
                  <a:lnTo>
                    <a:pt x="82904" y="24383"/>
                  </a:lnTo>
                  <a:cubicBezTo>
                    <a:pt x="82904" y="24383"/>
                    <a:pt x="58520" y="68273"/>
                    <a:pt x="82904" y="87779"/>
                  </a:cubicBezTo>
                  <a:cubicBezTo>
                    <a:pt x="39014" y="78026"/>
                    <a:pt x="0" y="53642"/>
                    <a:pt x="0" y="43890"/>
                  </a:cubicBezTo>
                  <a:cubicBezTo>
                    <a:pt x="0" y="34136"/>
                    <a:pt x="24383" y="0"/>
                    <a:pt x="24383" y="0"/>
                  </a:cubicBez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1" name="フリーフォーム: 図形 530">
              <a:extLst>
                <a:ext uri="{FF2B5EF4-FFF2-40B4-BE49-F238E27FC236}">
                  <a16:creationId xmlns:a16="http://schemas.microsoft.com/office/drawing/2014/main" id="{26D761A5-8166-474F-A5E6-AC4C5C2C3B7F}"/>
                </a:ext>
              </a:extLst>
            </p:cNvPr>
            <p:cNvSpPr/>
            <p:nvPr/>
          </p:nvSpPr>
          <p:spPr>
            <a:xfrm>
              <a:off x="8938182" y="13037442"/>
              <a:ext cx="112163" cy="92656"/>
            </a:xfrm>
            <a:custGeom>
              <a:avLst/>
              <a:gdLst>
                <a:gd name="connsiteX0" fmla="*/ 0 w 112163"/>
                <a:gd name="connsiteY0" fmla="*/ 14631 h 92656"/>
                <a:gd name="connsiteX1" fmla="*/ 112164 w 112163"/>
                <a:gd name="connsiteY1" fmla="*/ 0 h 92656"/>
                <a:gd name="connsiteX2" fmla="*/ 112164 w 112163"/>
                <a:gd name="connsiteY2" fmla="*/ 92656 h 92656"/>
                <a:gd name="connsiteX3" fmla="*/ 0 w 112163"/>
                <a:gd name="connsiteY3" fmla="*/ 78027 h 92656"/>
                <a:gd name="connsiteX4" fmla="*/ 0 w 112163"/>
                <a:gd name="connsiteY4" fmla="*/ 14631 h 9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63" h="92656">
                  <a:moveTo>
                    <a:pt x="0" y="14631"/>
                  </a:moveTo>
                  <a:cubicBezTo>
                    <a:pt x="9754" y="19506"/>
                    <a:pt x="112164" y="0"/>
                    <a:pt x="112164" y="0"/>
                  </a:cubicBezTo>
                  <a:cubicBezTo>
                    <a:pt x="87780" y="14631"/>
                    <a:pt x="112164" y="87781"/>
                    <a:pt x="112164" y="92656"/>
                  </a:cubicBezTo>
                  <a:cubicBezTo>
                    <a:pt x="112164" y="92656"/>
                    <a:pt x="0" y="78027"/>
                    <a:pt x="0" y="78027"/>
                  </a:cubicBezTo>
                  <a:lnTo>
                    <a:pt x="0" y="14631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2" name="フリーフォーム: 図形 531">
              <a:extLst>
                <a:ext uri="{FF2B5EF4-FFF2-40B4-BE49-F238E27FC236}">
                  <a16:creationId xmlns:a16="http://schemas.microsoft.com/office/drawing/2014/main" id="{D978F6DF-FFFF-408B-87C2-5FD1D6E40AD8}"/>
                </a:ext>
              </a:extLst>
            </p:cNvPr>
            <p:cNvSpPr/>
            <p:nvPr/>
          </p:nvSpPr>
          <p:spPr>
            <a:xfrm>
              <a:off x="7348387" y="12145012"/>
              <a:ext cx="107481" cy="82902"/>
            </a:xfrm>
            <a:custGeom>
              <a:avLst/>
              <a:gdLst>
                <a:gd name="connsiteX0" fmla="*/ 29260 w 107481"/>
                <a:gd name="connsiteY0" fmla="*/ 0 h 82902"/>
                <a:gd name="connsiteX1" fmla="*/ 73150 w 107481"/>
                <a:gd name="connsiteY1" fmla="*/ 63396 h 82902"/>
                <a:gd name="connsiteX2" fmla="*/ 107287 w 107481"/>
                <a:gd name="connsiteY2" fmla="*/ 82903 h 82902"/>
                <a:gd name="connsiteX3" fmla="*/ 0 w 107481"/>
                <a:gd name="connsiteY3" fmla="*/ 63396 h 82902"/>
                <a:gd name="connsiteX4" fmla="*/ 0 w 107481"/>
                <a:gd name="connsiteY4" fmla="*/ 9752 h 8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81" h="82902">
                  <a:moveTo>
                    <a:pt x="29260" y="0"/>
                  </a:moveTo>
                  <a:cubicBezTo>
                    <a:pt x="29260" y="29260"/>
                    <a:pt x="39013" y="53644"/>
                    <a:pt x="73150" y="63396"/>
                  </a:cubicBezTo>
                  <a:cubicBezTo>
                    <a:pt x="112163" y="73150"/>
                    <a:pt x="107287" y="82903"/>
                    <a:pt x="107287" y="82903"/>
                  </a:cubicBezTo>
                  <a:cubicBezTo>
                    <a:pt x="107287" y="82903"/>
                    <a:pt x="0" y="63396"/>
                    <a:pt x="0" y="63396"/>
                  </a:cubicBezTo>
                  <a:cubicBezTo>
                    <a:pt x="0" y="63396"/>
                    <a:pt x="0" y="9752"/>
                    <a:pt x="0" y="9752"/>
                  </a:cubicBezTo>
                </a:path>
              </a:pathLst>
            </a:custGeom>
            <a:solidFill>
              <a:srgbClr val="231815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3" name="フリーフォーム: 図形 532">
              <a:extLst>
                <a:ext uri="{FF2B5EF4-FFF2-40B4-BE49-F238E27FC236}">
                  <a16:creationId xmlns:a16="http://schemas.microsoft.com/office/drawing/2014/main" id="{A86A4F12-DA3F-4F73-945A-1FFB6238C591}"/>
                </a:ext>
              </a:extLst>
            </p:cNvPr>
            <p:cNvSpPr/>
            <p:nvPr/>
          </p:nvSpPr>
          <p:spPr>
            <a:xfrm>
              <a:off x="6941044" y="13365214"/>
              <a:ext cx="3923422" cy="803615"/>
            </a:xfrm>
            <a:custGeom>
              <a:avLst/>
              <a:gdLst>
                <a:gd name="connsiteX0" fmla="*/ 2579 w 3923422"/>
                <a:gd name="connsiteY0" fmla="*/ 803616 h 803615"/>
                <a:gd name="connsiteX1" fmla="*/ 3923422 w 3923422"/>
                <a:gd name="connsiteY1" fmla="*/ 803616 h 803615"/>
                <a:gd name="connsiteX2" fmla="*/ 3738109 w 3923422"/>
                <a:gd name="connsiteY2" fmla="*/ 354962 h 803615"/>
                <a:gd name="connsiteX3" fmla="*/ 3148032 w 3923422"/>
                <a:gd name="connsiteY3" fmla="*/ 140388 h 803615"/>
                <a:gd name="connsiteX4" fmla="*/ 2631105 w 3923422"/>
                <a:gd name="connsiteY4" fmla="*/ 23349 h 803615"/>
                <a:gd name="connsiteX5" fmla="*/ 2455545 w 3923422"/>
                <a:gd name="connsiteY5" fmla="*/ 13595 h 803615"/>
                <a:gd name="connsiteX6" fmla="*/ 2167821 w 3923422"/>
                <a:gd name="connsiteY6" fmla="*/ 184278 h 803615"/>
                <a:gd name="connsiteX7" fmla="*/ 1607004 w 3923422"/>
                <a:gd name="connsiteY7" fmla="*/ 379345 h 803615"/>
                <a:gd name="connsiteX8" fmla="*/ 1290020 w 3923422"/>
                <a:gd name="connsiteY8" fmla="*/ 242799 h 803615"/>
                <a:gd name="connsiteX9" fmla="*/ 1182734 w 3923422"/>
                <a:gd name="connsiteY9" fmla="*/ 101376 h 803615"/>
                <a:gd name="connsiteX10" fmla="*/ 1099830 w 3923422"/>
                <a:gd name="connsiteY10" fmla="*/ 125759 h 803615"/>
                <a:gd name="connsiteX11" fmla="*/ 982790 w 3923422"/>
                <a:gd name="connsiteY11" fmla="*/ 218415 h 803615"/>
                <a:gd name="connsiteX12" fmla="*/ 417096 w 3923422"/>
                <a:gd name="connsiteY12" fmla="*/ 432989 h 803615"/>
                <a:gd name="connsiteX13" fmla="*/ 51346 w 3923422"/>
                <a:gd name="connsiteY13" fmla="*/ 642685 h 803615"/>
                <a:gd name="connsiteX14" fmla="*/ 2579 w 3923422"/>
                <a:gd name="connsiteY14" fmla="*/ 803616 h 803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23422" h="803615">
                  <a:moveTo>
                    <a:pt x="2579" y="803616"/>
                  </a:moveTo>
                  <a:lnTo>
                    <a:pt x="3923422" y="803616"/>
                  </a:lnTo>
                  <a:cubicBezTo>
                    <a:pt x="3923422" y="803616"/>
                    <a:pt x="3840519" y="442743"/>
                    <a:pt x="3738109" y="354962"/>
                  </a:cubicBezTo>
                  <a:cubicBezTo>
                    <a:pt x="3635699" y="267182"/>
                    <a:pt x="3289455" y="169649"/>
                    <a:pt x="3148032" y="140388"/>
                  </a:cubicBezTo>
                  <a:cubicBezTo>
                    <a:pt x="3006608" y="111128"/>
                    <a:pt x="2689625" y="52609"/>
                    <a:pt x="2631105" y="23349"/>
                  </a:cubicBezTo>
                  <a:cubicBezTo>
                    <a:pt x="2572585" y="-5912"/>
                    <a:pt x="2514064" y="-5912"/>
                    <a:pt x="2455545" y="13595"/>
                  </a:cubicBezTo>
                  <a:cubicBezTo>
                    <a:pt x="2397025" y="33101"/>
                    <a:pt x="2279984" y="111128"/>
                    <a:pt x="2167821" y="184278"/>
                  </a:cubicBezTo>
                  <a:cubicBezTo>
                    <a:pt x="2055658" y="257428"/>
                    <a:pt x="1777687" y="379345"/>
                    <a:pt x="1607004" y="379345"/>
                  </a:cubicBezTo>
                  <a:cubicBezTo>
                    <a:pt x="1436320" y="379345"/>
                    <a:pt x="1353417" y="296442"/>
                    <a:pt x="1290020" y="242799"/>
                  </a:cubicBezTo>
                  <a:cubicBezTo>
                    <a:pt x="1226624" y="189155"/>
                    <a:pt x="1182734" y="101376"/>
                    <a:pt x="1182734" y="101376"/>
                  </a:cubicBezTo>
                  <a:cubicBezTo>
                    <a:pt x="1182734" y="101376"/>
                    <a:pt x="1148597" y="72115"/>
                    <a:pt x="1099830" y="125759"/>
                  </a:cubicBezTo>
                  <a:cubicBezTo>
                    <a:pt x="1051064" y="179401"/>
                    <a:pt x="1012050" y="213538"/>
                    <a:pt x="982790" y="218415"/>
                  </a:cubicBezTo>
                  <a:cubicBezTo>
                    <a:pt x="953530" y="223292"/>
                    <a:pt x="568273" y="393976"/>
                    <a:pt x="417096" y="432989"/>
                  </a:cubicBezTo>
                  <a:cubicBezTo>
                    <a:pt x="265920" y="472001"/>
                    <a:pt x="119619" y="550028"/>
                    <a:pt x="51346" y="642685"/>
                  </a:cubicBezTo>
                  <a:cubicBezTo>
                    <a:pt x="-16927" y="725589"/>
                    <a:pt x="2579" y="803616"/>
                    <a:pt x="2579" y="803616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534" name="グラフィックス 223">
              <a:extLst>
                <a:ext uri="{FF2B5EF4-FFF2-40B4-BE49-F238E27FC236}">
                  <a16:creationId xmlns:a16="http://schemas.microsoft.com/office/drawing/2014/main" id="{4ACC8672-D8CA-4AF1-B4CC-13999CAF9F10}"/>
                </a:ext>
              </a:extLst>
            </p:cNvPr>
            <p:cNvGrpSpPr/>
            <p:nvPr/>
          </p:nvGrpSpPr>
          <p:grpSpPr>
            <a:xfrm>
              <a:off x="6899733" y="10169224"/>
              <a:ext cx="4023252" cy="3984975"/>
              <a:chOff x="6899733" y="10169224"/>
              <a:chExt cx="4023252" cy="3984975"/>
            </a:xfrm>
            <a:solidFill>
              <a:srgbClr val="1A4A56"/>
            </a:solidFill>
          </p:grpSpPr>
          <p:sp>
            <p:nvSpPr>
              <p:cNvPr id="535" name="フリーフォーム: 図形 534">
                <a:extLst>
                  <a:ext uri="{FF2B5EF4-FFF2-40B4-BE49-F238E27FC236}">
                    <a16:creationId xmlns:a16="http://schemas.microsoft.com/office/drawing/2014/main" id="{0A0F3AC8-43B0-4F1E-8CCE-E6B22E8309D3}"/>
                  </a:ext>
                </a:extLst>
              </p:cNvPr>
              <p:cNvSpPr/>
              <p:nvPr/>
            </p:nvSpPr>
            <p:spPr>
              <a:xfrm>
                <a:off x="8850402" y="13003306"/>
                <a:ext cx="19506" cy="24383"/>
              </a:xfrm>
              <a:custGeom>
                <a:avLst/>
                <a:gdLst>
                  <a:gd name="connsiteX0" fmla="*/ 19506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6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6" y="0"/>
                    </a:moveTo>
                    <a:lnTo>
                      <a:pt x="4877" y="0"/>
                    </a:lnTo>
                    <a:cubicBezTo>
                      <a:pt x="4877" y="9752"/>
                      <a:pt x="4877" y="14629"/>
                      <a:pt x="0" y="24383"/>
                    </a:cubicBezTo>
                    <a:lnTo>
                      <a:pt x="14630" y="24383"/>
                    </a:lnTo>
                    <a:cubicBezTo>
                      <a:pt x="14630" y="14629"/>
                      <a:pt x="14630" y="4875"/>
                      <a:pt x="19506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6" name="フリーフォーム: 図形 535">
                <a:extLst>
                  <a:ext uri="{FF2B5EF4-FFF2-40B4-BE49-F238E27FC236}">
                    <a16:creationId xmlns:a16="http://schemas.microsoft.com/office/drawing/2014/main" id="{7B0E2A9D-D1AE-4CD6-9A95-233080645312}"/>
                  </a:ext>
                </a:extLst>
              </p:cNvPr>
              <p:cNvSpPr/>
              <p:nvPr/>
            </p:nvSpPr>
            <p:spPr>
              <a:xfrm>
                <a:off x="8855278" y="12949662"/>
                <a:ext cx="14629" cy="24383"/>
              </a:xfrm>
              <a:custGeom>
                <a:avLst/>
                <a:gdLst>
                  <a:gd name="connsiteX0" fmla="*/ 14630 w 14629"/>
                  <a:gd name="connsiteY0" fmla="*/ 0 h 24383"/>
                  <a:gd name="connsiteX1" fmla="*/ 4877 w 14629"/>
                  <a:gd name="connsiteY1" fmla="*/ 0 h 24383"/>
                  <a:gd name="connsiteX2" fmla="*/ 0 w 14629"/>
                  <a:gd name="connsiteY2" fmla="*/ 24383 h 24383"/>
                  <a:gd name="connsiteX3" fmla="*/ 14630 w 14629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7" name="フリーフォーム: 図形 536">
                <a:extLst>
                  <a:ext uri="{FF2B5EF4-FFF2-40B4-BE49-F238E27FC236}">
                    <a16:creationId xmlns:a16="http://schemas.microsoft.com/office/drawing/2014/main" id="{34DB1FDD-7985-463D-837C-B7048B950227}"/>
                  </a:ext>
                </a:extLst>
              </p:cNvPr>
              <p:cNvSpPr/>
              <p:nvPr/>
            </p:nvSpPr>
            <p:spPr>
              <a:xfrm>
                <a:off x="7416463" y="11594673"/>
                <a:ext cx="284373" cy="78630"/>
              </a:xfrm>
              <a:custGeom>
                <a:avLst/>
                <a:gdLst>
                  <a:gd name="connsiteX0" fmla="*/ 14828 w 284373"/>
                  <a:gd name="connsiteY0" fmla="*/ 67549 h 78630"/>
                  <a:gd name="connsiteX1" fmla="*/ 122114 w 284373"/>
                  <a:gd name="connsiteY1" fmla="*/ 38289 h 78630"/>
                  <a:gd name="connsiteX2" fmla="*/ 273291 w 284373"/>
                  <a:gd name="connsiteY2" fmla="*/ 77301 h 78630"/>
                  <a:gd name="connsiteX3" fmla="*/ 283045 w 284373"/>
                  <a:gd name="connsiteY3" fmla="*/ 67549 h 78630"/>
                  <a:gd name="connsiteX4" fmla="*/ 278168 w 284373"/>
                  <a:gd name="connsiteY4" fmla="*/ 23658 h 78630"/>
                  <a:gd name="connsiteX5" fmla="*/ 268415 w 284373"/>
                  <a:gd name="connsiteY5" fmla="*/ 13905 h 78630"/>
                  <a:gd name="connsiteX6" fmla="*/ 5074 w 284373"/>
                  <a:gd name="connsiteY6" fmla="*/ 57795 h 78630"/>
                  <a:gd name="connsiteX7" fmla="*/ 14828 w 284373"/>
                  <a:gd name="connsiteY7" fmla="*/ 67549 h 78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373" h="78630">
                    <a:moveTo>
                      <a:pt x="14828" y="67549"/>
                    </a:moveTo>
                    <a:cubicBezTo>
                      <a:pt x="29458" y="57795"/>
                      <a:pt x="78224" y="33412"/>
                      <a:pt x="122114" y="38289"/>
                    </a:cubicBezTo>
                    <a:cubicBezTo>
                      <a:pt x="166004" y="43166"/>
                      <a:pt x="219648" y="52918"/>
                      <a:pt x="273291" y="77301"/>
                    </a:cubicBezTo>
                    <a:cubicBezTo>
                      <a:pt x="278168" y="82178"/>
                      <a:pt x="287921" y="72424"/>
                      <a:pt x="283045" y="67549"/>
                    </a:cubicBezTo>
                    <a:lnTo>
                      <a:pt x="278168" y="23658"/>
                    </a:lnTo>
                    <a:cubicBezTo>
                      <a:pt x="278168" y="18782"/>
                      <a:pt x="273291" y="13905"/>
                      <a:pt x="268415" y="13905"/>
                    </a:cubicBezTo>
                    <a:cubicBezTo>
                      <a:pt x="107484" y="-20232"/>
                      <a:pt x="39211" y="13905"/>
                      <a:pt x="5074" y="57795"/>
                    </a:cubicBezTo>
                    <a:cubicBezTo>
                      <a:pt x="-4679" y="67549"/>
                      <a:pt x="198" y="77301"/>
                      <a:pt x="14828" y="6754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8" name="フリーフォーム: 図形 537">
                <a:extLst>
                  <a:ext uri="{FF2B5EF4-FFF2-40B4-BE49-F238E27FC236}">
                    <a16:creationId xmlns:a16="http://schemas.microsoft.com/office/drawing/2014/main" id="{64A497E5-9368-4548-9445-F7461EAF55AA}"/>
                  </a:ext>
                </a:extLst>
              </p:cNvPr>
              <p:cNvSpPr/>
              <p:nvPr/>
            </p:nvSpPr>
            <p:spPr>
              <a:xfrm>
                <a:off x="7494687" y="11774384"/>
                <a:ext cx="185313" cy="185312"/>
              </a:xfrm>
              <a:custGeom>
                <a:avLst/>
                <a:gdLst>
                  <a:gd name="connsiteX0" fmla="*/ 92657 w 185313"/>
                  <a:gd name="connsiteY0" fmla="*/ 0 h 185312"/>
                  <a:gd name="connsiteX1" fmla="*/ 0 w 185313"/>
                  <a:gd name="connsiteY1" fmla="*/ 92656 h 185312"/>
                  <a:gd name="connsiteX2" fmla="*/ 92657 w 185313"/>
                  <a:gd name="connsiteY2" fmla="*/ 185313 h 185312"/>
                  <a:gd name="connsiteX3" fmla="*/ 185313 w 185313"/>
                  <a:gd name="connsiteY3" fmla="*/ 92656 h 185312"/>
                  <a:gd name="connsiteX4" fmla="*/ 92657 w 185313"/>
                  <a:gd name="connsiteY4" fmla="*/ 0 h 185312"/>
                  <a:gd name="connsiteX5" fmla="*/ 63397 w 185313"/>
                  <a:gd name="connsiteY5" fmla="*/ 87779 h 185312"/>
                  <a:gd name="connsiteX6" fmla="*/ 39013 w 185313"/>
                  <a:gd name="connsiteY6" fmla="*/ 63396 h 185312"/>
                  <a:gd name="connsiteX7" fmla="*/ 63397 w 185313"/>
                  <a:gd name="connsiteY7" fmla="*/ 39013 h 185312"/>
                  <a:gd name="connsiteX8" fmla="*/ 87780 w 185313"/>
                  <a:gd name="connsiteY8" fmla="*/ 63396 h 185312"/>
                  <a:gd name="connsiteX9" fmla="*/ 63397 w 185313"/>
                  <a:gd name="connsiteY9" fmla="*/ 87779 h 18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313" h="185312">
                    <a:moveTo>
                      <a:pt x="92657" y="0"/>
                    </a:moveTo>
                    <a:cubicBezTo>
                      <a:pt x="43890" y="0"/>
                      <a:pt x="0" y="39013"/>
                      <a:pt x="0" y="92656"/>
                    </a:cubicBezTo>
                    <a:cubicBezTo>
                      <a:pt x="0" y="141423"/>
                      <a:pt x="39013" y="185313"/>
                      <a:pt x="92657" y="185313"/>
                    </a:cubicBezTo>
                    <a:cubicBezTo>
                      <a:pt x="141424" y="185313"/>
                      <a:pt x="185313" y="146300"/>
                      <a:pt x="185313" y="92656"/>
                    </a:cubicBezTo>
                    <a:cubicBezTo>
                      <a:pt x="185313" y="39013"/>
                      <a:pt x="141424" y="0"/>
                      <a:pt x="92657" y="0"/>
                    </a:cubicBezTo>
                    <a:close/>
                    <a:moveTo>
                      <a:pt x="63397" y="87779"/>
                    </a:moveTo>
                    <a:cubicBezTo>
                      <a:pt x="48767" y="87779"/>
                      <a:pt x="39013" y="78027"/>
                      <a:pt x="39013" y="63396"/>
                    </a:cubicBezTo>
                    <a:cubicBezTo>
                      <a:pt x="39013" y="48767"/>
                      <a:pt x="48767" y="39013"/>
                      <a:pt x="63397" y="39013"/>
                    </a:cubicBezTo>
                    <a:cubicBezTo>
                      <a:pt x="78027" y="39013"/>
                      <a:pt x="87780" y="48767"/>
                      <a:pt x="87780" y="63396"/>
                    </a:cubicBezTo>
                    <a:cubicBezTo>
                      <a:pt x="87780" y="78027"/>
                      <a:pt x="78027" y="87779"/>
                      <a:pt x="63397" y="8777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9" name="フリーフォーム: 図形 538">
                <a:extLst>
                  <a:ext uri="{FF2B5EF4-FFF2-40B4-BE49-F238E27FC236}">
                    <a16:creationId xmlns:a16="http://schemas.microsoft.com/office/drawing/2014/main" id="{53AA2B80-2AC8-4172-95A4-2FDEDE8B82B9}"/>
                  </a:ext>
                </a:extLst>
              </p:cNvPr>
              <p:cNvSpPr/>
              <p:nvPr/>
            </p:nvSpPr>
            <p:spPr>
              <a:xfrm>
                <a:off x="8235941" y="11759755"/>
                <a:ext cx="214573" cy="214573"/>
              </a:xfrm>
              <a:custGeom>
                <a:avLst/>
                <a:gdLst>
                  <a:gd name="connsiteX0" fmla="*/ 107287 w 214573"/>
                  <a:gd name="connsiteY0" fmla="*/ 0 h 214573"/>
                  <a:gd name="connsiteX1" fmla="*/ 0 w 214573"/>
                  <a:gd name="connsiteY1" fmla="*/ 107286 h 214573"/>
                  <a:gd name="connsiteX2" fmla="*/ 107287 w 214573"/>
                  <a:gd name="connsiteY2" fmla="*/ 214573 h 214573"/>
                  <a:gd name="connsiteX3" fmla="*/ 214573 w 214573"/>
                  <a:gd name="connsiteY3" fmla="*/ 107286 h 214573"/>
                  <a:gd name="connsiteX4" fmla="*/ 107287 w 214573"/>
                  <a:gd name="connsiteY4" fmla="*/ 0 h 214573"/>
                  <a:gd name="connsiteX5" fmla="*/ 73150 w 214573"/>
                  <a:gd name="connsiteY5" fmla="*/ 102409 h 214573"/>
                  <a:gd name="connsiteX6" fmla="*/ 48767 w 214573"/>
                  <a:gd name="connsiteY6" fmla="*/ 78026 h 214573"/>
                  <a:gd name="connsiteX7" fmla="*/ 73150 w 214573"/>
                  <a:gd name="connsiteY7" fmla="*/ 53642 h 214573"/>
                  <a:gd name="connsiteX8" fmla="*/ 97533 w 214573"/>
                  <a:gd name="connsiteY8" fmla="*/ 78026 h 214573"/>
                  <a:gd name="connsiteX9" fmla="*/ 73150 w 214573"/>
                  <a:gd name="connsiteY9" fmla="*/ 102409 h 21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573" h="214573">
                    <a:moveTo>
                      <a:pt x="107287" y="0"/>
                    </a:moveTo>
                    <a:cubicBezTo>
                      <a:pt x="48767" y="0"/>
                      <a:pt x="0" y="48767"/>
                      <a:pt x="0" y="107286"/>
                    </a:cubicBezTo>
                    <a:cubicBezTo>
                      <a:pt x="0" y="165806"/>
                      <a:pt x="48767" y="214573"/>
                      <a:pt x="107287" y="214573"/>
                    </a:cubicBezTo>
                    <a:cubicBezTo>
                      <a:pt x="165807" y="214573"/>
                      <a:pt x="214573" y="165806"/>
                      <a:pt x="214573" y="107286"/>
                    </a:cubicBezTo>
                    <a:cubicBezTo>
                      <a:pt x="214573" y="48767"/>
                      <a:pt x="165807" y="0"/>
                      <a:pt x="107287" y="0"/>
                    </a:cubicBezTo>
                    <a:close/>
                    <a:moveTo>
                      <a:pt x="73150" y="102409"/>
                    </a:moveTo>
                    <a:cubicBezTo>
                      <a:pt x="58520" y="102409"/>
                      <a:pt x="48767" y="92656"/>
                      <a:pt x="48767" y="78026"/>
                    </a:cubicBezTo>
                    <a:cubicBezTo>
                      <a:pt x="48767" y="63396"/>
                      <a:pt x="58520" y="53642"/>
                      <a:pt x="73150" y="53642"/>
                    </a:cubicBezTo>
                    <a:cubicBezTo>
                      <a:pt x="87780" y="53642"/>
                      <a:pt x="97533" y="63396"/>
                      <a:pt x="97533" y="78026"/>
                    </a:cubicBezTo>
                    <a:cubicBezTo>
                      <a:pt x="97533" y="92656"/>
                      <a:pt x="87780" y="102409"/>
                      <a:pt x="73150" y="10240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0" name="フリーフォーム: 図形 539">
                <a:extLst>
                  <a:ext uri="{FF2B5EF4-FFF2-40B4-BE49-F238E27FC236}">
                    <a16:creationId xmlns:a16="http://schemas.microsoft.com/office/drawing/2014/main" id="{77EAE096-ED1C-41D4-A606-85785DE5BEAE}"/>
                  </a:ext>
                </a:extLst>
              </p:cNvPr>
              <p:cNvSpPr/>
              <p:nvPr/>
            </p:nvSpPr>
            <p:spPr>
              <a:xfrm>
                <a:off x="8094518" y="11544639"/>
                <a:ext cx="515892" cy="114534"/>
              </a:xfrm>
              <a:custGeom>
                <a:avLst/>
                <a:gdLst>
                  <a:gd name="connsiteX0" fmla="*/ 29260 w 515892"/>
                  <a:gd name="connsiteY0" fmla="*/ 112706 h 114534"/>
                  <a:gd name="connsiteX1" fmla="*/ 268217 w 515892"/>
                  <a:gd name="connsiteY1" fmla="*/ 59062 h 114534"/>
                  <a:gd name="connsiteX2" fmla="*/ 492544 w 515892"/>
                  <a:gd name="connsiteY2" fmla="*/ 93199 h 114534"/>
                  <a:gd name="connsiteX3" fmla="*/ 502297 w 515892"/>
                  <a:gd name="connsiteY3" fmla="*/ 78569 h 114534"/>
                  <a:gd name="connsiteX4" fmla="*/ 209697 w 515892"/>
                  <a:gd name="connsiteY4" fmla="*/ 542 h 114534"/>
                  <a:gd name="connsiteX5" fmla="*/ 9753 w 515892"/>
                  <a:gd name="connsiteY5" fmla="*/ 39556 h 114534"/>
                  <a:gd name="connsiteX6" fmla="*/ 0 w 515892"/>
                  <a:gd name="connsiteY6" fmla="*/ 54185 h 114534"/>
                  <a:gd name="connsiteX7" fmla="*/ 4877 w 515892"/>
                  <a:gd name="connsiteY7" fmla="*/ 98075 h 114534"/>
                  <a:gd name="connsiteX8" fmla="*/ 29260 w 515892"/>
                  <a:gd name="connsiteY8" fmla="*/ 112706 h 11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5892" h="114534">
                    <a:moveTo>
                      <a:pt x="29260" y="112706"/>
                    </a:moveTo>
                    <a:cubicBezTo>
                      <a:pt x="126794" y="73692"/>
                      <a:pt x="151177" y="63939"/>
                      <a:pt x="268217" y="59062"/>
                    </a:cubicBezTo>
                    <a:cubicBezTo>
                      <a:pt x="341367" y="54185"/>
                      <a:pt x="453530" y="78569"/>
                      <a:pt x="492544" y="93199"/>
                    </a:cubicBezTo>
                    <a:cubicBezTo>
                      <a:pt x="521804" y="102952"/>
                      <a:pt x="521804" y="88323"/>
                      <a:pt x="502297" y="78569"/>
                    </a:cubicBezTo>
                    <a:cubicBezTo>
                      <a:pt x="429147" y="39556"/>
                      <a:pt x="326737" y="10295"/>
                      <a:pt x="209697" y="542"/>
                    </a:cubicBezTo>
                    <a:cubicBezTo>
                      <a:pt x="107287" y="-4334"/>
                      <a:pt x="39013" y="24925"/>
                      <a:pt x="9753" y="39556"/>
                    </a:cubicBezTo>
                    <a:cubicBezTo>
                      <a:pt x="4877" y="44433"/>
                      <a:pt x="0" y="49308"/>
                      <a:pt x="0" y="54185"/>
                    </a:cubicBezTo>
                    <a:lnTo>
                      <a:pt x="4877" y="98075"/>
                    </a:lnTo>
                    <a:cubicBezTo>
                      <a:pt x="9753" y="112706"/>
                      <a:pt x="19507" y="117583"/>
                      <a:pt x="29260" y="11270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1" name="フリーフォーム: 図形 540">
                <a:extLst>
                  <a:ext uri="{FF2B5EF4-FFF2-40B4-BE49-F238E27FC236}">
                    <a16:creationId xmlns:a16="http://schemas.microsoft.com/office/drawing/2014/main" id="{93A8C22A-680B-48D9-8209-DB13D6DDF823}"/>
                  </a:ext>
                </a:extLst>
              </p:cNvPr>
              <p:cNvSpPr/>
              <p:nvPr/>
            </p:nvSpPr>
            <p:spPr>
              <a:xfrm>
                <a:off x="6899733" y="10169224"/>
                <a:ext cx="4023252" cy="3984975"/>
              </a:xfrm>
              <a:custGeom>
                <a:avLst/>
                <a:gdLst>
                  <a:gd name="connsiteX0" fmla="*/ 3964733 w 4023252"/>
                  <a:gd name="connsiteY0" fmla="*/ 3838675 h 3984975"/>
                  <a:gd name="connsiteX1" fmla="*/ 3881830 w 4023252"/>
                  <a:gd name="connsiteY1" fmla="*/ 3653362 h 3984975"/>
                  <a:gd name="connsiteX2" fmla="*/ 3550216 w 4023252"/>
                  <a:gd name="connsiteY2" fmla="*/ 3404652 h 3984975"/>
                  <a:gd name="connsiteX3" fmla="*/ 3013782 w 4023252"/>
                  <a:gd name="connsiteY3" fmla="*/ 3272983 h 3984975"/>
                  <a:gd name="connsiteX4" fmla="*/ 2808962 w 4023252"/>
                  <a:gd name="connsiteY4" fmla="*/ 3224216 h 3984975"/>
                  <a:gd name="connsiteX5" fmla="*/ 2672415 w 4023252"/>
                  <a:gd name="connsiteY5" fmla="*/ 3170572 h 3984975"/>
                  <a:gd name="connsiteX6" fmla="*/ 2574882 w 4023252"/>
                  <a:gd name="connsiteY6" fmla="*/ 3155941 h 3984975"/>
                  <a:gd name="connsiteX7" fmla="*/ 2409075 w 4023252"/>
                  <a:gd name="connsiteY7" fmla="*/ 3019395 h 3984975"/>
                  <a:gd name="connsiteX8" fmla="*/ 2409075 w 4023252"/>
                  <a:gd name="connsiteY8" fmla="*/ 2955999 h 3984975"/>
                  <a:gd name="connsiteX9" fmla="*/ 2769949 w 4023252"/>
                  <a:gd name="connsiteY9" fmla="*/ 2907232 h 3984975"/>
                  <a:gd name="connsiteX10" fmla="*/ 3062549 w 4023252"/>
                  <a:gd name="connsiteY10" fmla="*/ 2517099 h 3984975"/>
                  <a:gd name="connsiteX11" fmla="*/ 2755319 w 4023252"/>
                  <a:gd name="connsiteY11" fmla="*/ 2229374 h 3984975"/>
                  <a:gd name="connsiteX12" fmla="*/ 2657785 w 4023252"/>
                  <a:gd name="connsiteY12" fmla="*/ 2224499 h 3984975"/>
                  <a:gd name="connsiteX13" fmla="*/ 2662662 w 4023252"/>
                  <a:gd name="connsiteY13" fmla="*/ 2219622 h 3984975"/>
                  <a:gd name="connsiteX14" fmla="*/ 2828469 w 4023252"/>
                  <a:gd name="connsiteY14" fmla="*/ 1868501 h 3984975"/>
                  <a:gd name="connsiteX15" fmla="*/ 2789455 w 4023252"/>
                  <a:gd name="connsiteY15" fmla="*/ 1741707 h 3984975"/>
                  <a:gd name="connsiteX16" fmla="*/ 2774825 w 4023252"/>
                  <a:gd name="connsiteY16" fmla="*/ 1722201 h 3984975"/>
                  <a:gd name="connsiteX17" fmla="*/ 2740689 w 4023252"/>
                  <a:gd name="connsiteY17" fmla="*/ 1590531 h 3984975"/>
                  <a:gd name="connsiteX18" fmla="*/ 2740689 w 4023252"/>
                  <a:gd name="connsiteY18" fmla="*/ 1590531 h 3984975"/>
                  <a:gd name="connsiteX19" fmla="*/ 2804086 w 4023252"/>
                  <a:gd name="connsiteY19" fmla="*/ 1185767 h 3984975"/>
                  <a:gd name="connsiteX20" fmla="*/ 2243269 w 4023252"/>
                  <a:gd name="connsiteY20" fmla="*/ 307966 h 3984975"/>
                  <a:gd name="connsiteX21" fmla="*/ 1531275 w 4023252"/>
                  <a:gd name="connsiteY21" fmla="*/ 737 h 3984975"/>
                  <a:gd name="connsiteX22" fmla="*/ 1165524 w 4023252"/>
                  <a:gd name="connsiteY22" fmla="*/ 54380 h 3984975"/>
                  <a:gd name="connsiteX23" fmla="*/ 1165524 w 4023252"/>
                  <a:gd name="connsiteY23" fmla="*/ 54380 h 3984975"/>
                  <a:gd name="connsiteX24" fmla="*/ 989964 w 4023252"/>
                  <a:gd name="connsiteY24" fmla="*/ 122653 h 3984975"/>
                  <a:gd name="connsiteX25" fmla="*/ 507174 w 4023252"/>
                  <a:gd name="connsiteY25" fmla="*/ 503033 h 3984975"/>
                  <a:gd name="connsiteX26" fmla="*/ 507174 w 4023252"/>
                  <a:gd name="connsiteY26" fmla="*/ 503033 h 3984975"/>
                  <a:gd name="connsiteX27" fmla="*/ 463284 w 4023252"/>
                  <a:gd name="connsiteY27" fmla="*/ 556677 h 3984975"/>
                  <a:gd name="connsiteX28" fmla="*/ 438900 w 4023252"/>
                  <a:gd name="connsiteY28" fmla="*/ 590814 h 3984975"/>
                  <a:gd name="connsiteX29" fmla="*/ 434024 w 4023252"/>
                  <a:gd name="connsiteY29" fmla="*/ 595689 h 3984975"/>
                  <a:gd name="connsiteX30" fmla="*/ 429147 w 4023252"/>
                  <a:gd name="connsiteY30" fmla="*/ 600566 h 3984975"/>
                  <a:gd name="connsiteX31" fmla="*/ 409640 w 4023252"/>
                  <a:gd name="connsiteY31" fmla="*/ 629827 h 3984975"/>
                  <a:gd name="connsiteX32" fmla="*/ 312107 w 4023252"/>
                  <a:gd name="connsiteY32" fmla="*/ 1317438 h 3984975"/>
                  <a:gd name="connsiteX33" fmla="*/ 404764 w 4023252"/>
                  <a:gd name="connsiteY33" fmla="*/ 1624667 h 3984975"/>
                  <a:gd name="connsiteX34" fmla="*/ 409640 w 4023252"/>
                  <a:gd name="connsiteY34" fmla="*/ 1663681 h 3984975"/>
                  <a:gd name="connsiteX35" fmla="*/ 390134 w 4023252"/>
                  <a:gd name="connsiteY35" fmla="*/ 1678311 h 3984975"/>
                  <a:gd name="connsiteX36" fmla="*/ 390134 w 4023252"/>
                  <a:gd name="connsiteY36" fmla="*/ 1678311 h 3984975"/>
                  <a:gd name="connsiteX37" fmla="*/ 385257 w 4023252"/>
                  <a:gd name="connsiteY37" fmla="*/ 1678311 h 3984975"/>
                  <a:gd name="connsiteX38" fmla="*/ 316984 w 4023252"/>
                  <a:gd name="connsiteY38" fmla="*/ 1863624 h 3984975"/>
                  <a:gd name="connsiteX39" fmla="*/ 390134 w 4023252"/>
                  <a:gd name="connsiteY39" fmla="*/ 2058691 h 3984975"/>
                  <a:gd name="connsiteX40" fmla="*/ 536434 w 4023252"/>
                  <a:gd name="connsiteY40" fmla="*/ 2697535 h 3984975"/>
                  <a:gd name="connsiteX41" fmla="*/ 585200 w 4023252"/>
                  <a:gd name="connsiteY41" fmla="*/ 2770685 h 3984975"/>
                  <a:gd name="connsiteX42" fmla="*/ 643721 w 4023252"/>
                  <a:gd name="connsiteY42" fmla="*/ 2819451 h 3984975"/>
                  <a:gd name="connsiteX43" fmla="*/ 921691 w 4023252"/>
                  <a:gd name="connsiteY43" fmla="*/ 2907232 h 3984975"/>
                  <a:gd name="connsiteX44" fmla="*/ 1360591 w 4023252"/>
                  <a:gd name="connsiteY44" fmla="*/ 3019395 h 3984975"/>
                  <a:gd name="connsiteX45" fmla="*/ 1384974 w 4023252"/>
                  <a:gd name="connsiteY45" fmla="*/ 3019395 h 3984975"/>
                  <a:gd name="connsiteX46" fmla="*/ 1384974 w 4023252"/>
                  <a:gd name="connsiteY46" fmla="*/ 3019395 h 3984975"/>
                  <a:gd name="connsiteX47" fmla="*/ 1423988 w 4023252"/>
                  <a:gd name="connsiteY47" fmla="*/ 3058408 h 3984975"/>
                  <a:gd name="connsiteX48" fmla="*/ 1423988 w 4023252"/>
                  <a:gd name="connsiteY48" fmla="*/ 3131558 h 3984975"/>
                  <a:gd name="connsiteX49" fmla="*/ 1384974 w 4023252"/>
                  <a:gd name="connsiteY49" fmla="*/ 3204708 h 3984975"/>
                  <a:gd name="connsiteX50" fmla="*/ 1326454 w 4023252"/>
                  <a:gd name="connsiteY50" fmla="*/ 3233968 h 3984975"/>
                  <a:gd name="connsiteX51" fmla="*/ 1155771 w 4023252"/>
                  <a:gd name="connsiteY51" fmla="*/ 3272983 h 3984975"/>
                  <a:gd name="connsiteX52" fmla="*/ 1097251 w 4023252"/>
                  <a:gd name="connsiteY52" fmla="*/ 3326625 h 3984975"/>
                  <a:gd name="connsiteX53" fmla="*/ 1058238 w 4023252"/>
                  <a:gd name="connsiteY53" fmla="*/ 3360762 h 3984975"/>
                  <a:gd name="connsiteX54" fmla="*/ 512050 w 4023252"/>
                  <a:gd name="connsiteY54" fmla="*/ 3565583 h 3984975"/>
                  <a:gd name="connsiteX55" fmla="*/ 82903 w 4023252"/>
                  <a:gd name="connsiteY55" fmla="*/ 3799662 h 3984975"/>
                  <a:gd name="connsiteX56" fmla="*/ 68273 w 4023252"/>
                  <a:gd name="connsiteY56" fmla="*/ 3819169 h 3984975"/>
                  <a:gd name="connsiteX57" fmla="*/ 0 w 4023252"/>
                  <a:gd name="connsiteY57" fmla="*/ 3984975 h 3984975"/>
                  <a:gd name="connsiteX58" fmla="*/ 48767 w 4023252"/>
                  <a:gd name="connsiteY58" fmla="*/ 3984975 h 3984975"/>
                  <a:gd name="connsiteX59" fmla="*/ 107287 w 4023252"/>
                  <a:gd name="connsiteY59" fmla="*/ 3848429 h 3984975"/>
                  <a:gd name="connsiteX60" fmla="*/ 121917 w 4023252"/>
                  <a:gd name="connsiteY60" fmla="*/ 3828923 h 3984975"/>
                  <a:gd name="connsiteX61" fmla="*/ 526680 w 4023252"/>
                  <a:gd name="connsiteY61" fmla="*/ 3609473 h 3984975"/>
                  <a:gd name="connsiteX62" fmla="*/ 1077744 w 4023252"/>
                  <a:gd name="connsiteY62" fmla="*/ 3399775 h 3984975"/>
                  <a:gd name="connsiteX63" fmla="*/ 1131388 w 4023252"/>
                  <a:gd name="connsiteY63" fmla="*/ 3355885 h 3984975"/>
                  <a:gd name="connsiteX64" fmla="*/ 1175278 w 4023252"/>
                  <a:gd name="connsiteY64" fmla="*/ 3316872 h 3984975"/>
                  <a:gd name="connsiteX65" fmla="*/ 1228921 w 4023252"/>
                  <a:gd name="connsiteY65" fmla="*/ 3326625 h 3984975"/>
                  <a:gd name="connsiteX66" fmla="*/ 1233798 w 4023252"/>
                  <a:gd name="connsiteY66" fmla="*/ 3331502 h 3984975"/>
                  <a:gd name="connsiteX67" fmla="*/ 1233798 w 4023252"/>
                  <a:gd name="connsiteY67" fmla="*/ 3331502 h 3984975"/>
                  <a:gd name="connsiteX68" fmla="*/ 1238674 w 4023252"/>
                  <a:gd name="connsiteY68" fmla="*/ 3336379 h 3984975"/>
                  <a:gd name="connsiteX69" fmla="*/ 1545905 w 4023252"/>
                  <a:gd name="connsiteY69" fmla="*/ 3575335 h 3984975"/>
                  <a:gd name="connsiteX70" fmla="*/ 1638561 w 4023252"/>
                  <a:gd name="connsiteY70" fmla="*/ 3585089 h 3984975"/>
                  <a:gd name="connsiteX71" fmla="*/ 2233515 w 4023252"/>
                  <a:gd name="connsiteY71" fmla="*/ 3370516 h 3984975"/>
                  <a:gd name="connsiteX72" fmla="*/ 2540745 w 4023252"/>
                  <a:gd name="connsiteY72" fmla="*/ 3204708 h 3984975"/>
                  <a:gd name="connsiteX73" fmla="*/ 2604142 w 4023252"/>
                  <a:gd name="connsiteY73" fmla="*/ 3204708 h 3984975"/>
                  <a:gd name="connsiteX74" fmla="*/ 2604142 w 4023252"/>
                  <a:gd name="connsiteY74" fmla="*/ 3204708 h 3984975"/>
                  <a:gd name="connsiteX75" fmla="*/ 2687045 w 4023252"/>
                  <a:gd name="connsiteY75" fmla="*/ 3229091 h 3984975"/>
                  <a:gd name="connsiteX76" fmla="*/ 2735812 w 4023252"/>
                  <a:gd name="connsiteY76" fmla="*/ 3243722 h 3984975"/>
                  <a:gd name="connsiteX77" fmla="*/ 3004029 w 4023252"/>
                  <a:gd name="connsiteY77" fmla="*/ 3307118 h 3984975"/>
                  <a:gd name="connsiteX78" fmla="*/ 3535586 w 4023252"/>
                  <a:gd name="connsiteY78" fmla="*/ 3438789 h 3984975"/>
                  <a:gd name="connsiteX79" fmla="*/ 3837939 w 4023252"/>
                  <a:gd name="connsiteY79" fmla="*/ 3658239 h 3984975"/>
                  <a:gd name="connsiteX80" fmla="*/ 3920843 w 4023252"/>
                  <a:gd name="connsiteY80" fmla="*/ 3838675 h 3984975"/>
                  <a:gd name="connsiteX81" fmla="*/ 3969609 w 4023252"/>
                  <a:gd name="connsiteY81" fmla="*/ 3980100 h 3984975"/>
                  <a:gd name="connsiteX82" fmla="*/ 4023253 w 4023252"/>
                  <a:gd name="connsiteY82" fmla="*/ 3980100 h 3984975"/>
                  <a:gd name="connsiteX83" fmla="*/ 3964733 w 4023252"/>
                  <a:gd name="connsiteY83" fmla="*/ 3838675 h 3984975"/>
                  <a:gd name="connsiteX84" fmla="*/ 2750442 w 4023252"/>
                  <a:gd name="connsiteY84" fmla="*/ 2268388 h 3984975"/>
                  <a:gd name="connsiteX85" fmla="*/ 3018659 w 4023252"/>
                  <a:gd name="connsiteY85" fmla="*/ 2526851 h 3984975"/>
                  <a:gd name="connsiteX86" fmla="*/ 2755319 w 4023252"/>
                  <a:gd name="connsiteY86" fmla="*/ 2873095 h 3984975"/>
                  <a:gd name="connsiteX87" fmla="*/ 2053078 w 4023252"/>
                  <a:gd name="connsiteY87" fmla="*/ 2931616 h 3984975"/>
                  <a:gd name="connsiteX88" fmla="*/ 2057955 w 4023252"/>
                  <a:gd name="connsiteY88" fmla="*/ 2902355 h 3984975"/>
                  <a:gd name="connsiteX89" fmla="*/ 2365185 w 4023252"/>
                  <a:gd name="connsiteY89" fmla="*/ 2868218 h 3984975"/>
                  <a:gd name="connsiteX90" fmla="*/ 2452965 w 4023252"/>
                  <a:gd name="connsiteY90" fmla="*/ 2863341 h 3984975"/>
                  <a:gd name="connsiteX91" fmla="*/ 2891865 w 4023252"/>
                  <a:gd name="connsiteY91" fmla="*/ 2760932 h 3984975"/>
                  <a:gd name="connsiteX92" fmla="*/ 2945509 w 4023252"/>
                  <a:gd name="connsiteY92" fmla="*/ 2439072 h 3984975"/>
                  <a:gd name="connsiteX93" fmla="*/ 2623649 w 4023252"/>
                  <a:gd name="connsiteY93" fmla="*/ 2297649 h 3984975"/>
                  <a:gd name="connsiteX94" fmla="*/ 2579758 w 4023252"/>
                  <a:gd name="connsiteY94" fmla="*/ 2292772 h 3984975"/>
                  <a:gd name="connsiteX95" fmla="*/ 2472472 w 4023252"/>
                  <a:gd name="connsiteY95" fmla="*/ 2283018 h 3984975"/>
                  <a:gd name="connsiteX96" fmla="*/ 2111598 w 4023252"/>
                  <a:gd name="connsiteY96" fmla="*/ 2229374 h 3984975"/>
                  <a:gd name="connsiteX97" fmla="*/ 2111598 w 4023252"/>
                  <a:gd name="connsiteY97" fmla="*/ 2200115 h 3984975"/>
                  <a:gd name="connsiteX98" fmla="*/ 2750442 w 4023252"/>
                  <a:gd name="connsiteY98" fmla="*/ 2268388 h 3984975"/>
                  <a:gd name="connsiteX99" fmla="*/ 2155488 w 4023252"/>
                  <a:gd name="connsiteY99" fmla="*/ 2682905 h 3984975"/>
                  <a:gd name="connsiteX100" fmla="*/ 2072585 w 4023252"/>
                  <a:gd name="connsiteY100" fmla="*/ 2760932 h 3984975"/>
                  <a:gd name="connsiteX101" fmla="*/ 2106722 w 4023252"/>
                  <a:gd name="connsiteY101" fmla="*/ 2287895 h 3984975"/>
                  <a:gd name="connsiteX102" fmla="*/ 2126228 w 4023252"/>
                  <a:gd name="connsiteY102" fmla="*/ 2273265 h 3984975"/>
                  <a:gd name="connsiteX103" fmla="*/ 2243269 w 4023252"/>
                  <a:gd name="connsiteY103" fmla="*/ 2297649 h 3984975"/>
                  <a:gd name="connsiteX104" fmla="*/ 2292035 w 4023252"/>
                  <a:gd name="connsiteY104" fmla="*/ 2346415 h 3984975"/>
                  <a:gd name="connsiteX105" fmla="*/ 2316419 w 4023252"/>
                  <a:gd name="connsiteY105" fmla="*/ 2351291 h 3984975"/>
                  <a:gd name="connsiteX106" fmla="*/ 2316419 w 4023252"/>
                  <a:gd name="connsiteY106" fmla="*/ 2351291 h 3984975"/>
                  <a:gd name="connsiteX107" fmla="*/ 2355432 w 4023252"/>
                  <a:gd name="connsiteY107" fmla="*/ 2419565 h 3984975"/>
                  <a:gd name="connsiteX108" fmla="*/ 2355432 w 4023252"/>
                  <a:gd name="connsiteY108" fmla="*/ 2829205 h 3984975"/>
                  <a:gd name="connsiteX109" fmla="*/ 2082338 w 4023252"/>
                  <a:gd name="connsiteY109" fmla="*/ 2853589 h 3984975"/>
                  <a:gd name="connsiteX110" fmla="*/ 2067708 w 4023252"/>
                  <a:gd name="connsiteY110" fmla="*/ 2838958 h 3984975"/>
                  <a:gd name="connsiteX111" fmla="*/ 2072585 w 4023252"/>
                  <a:gd name="connsiteY111" fmla="*/ 2795068 h 3984975"/>
                  <a:gd name="connsiteX112" fmla="*/ 2174995 w 4023252"/>
                  <a:gd name="connsiteY112" fmla="*/ 2692658 h 3984975"/>
                  <a:gd name="connsiteX113" fmla="*/ 2155488 w 4023252"/>
                  <a:gd name="connsiteY113" fmla="*/ 2682905 h 3984975"/>
                  <a:gd name="connsiteX114" fmla="*/ 2257898 w 4023252"/>
                  <a:gd name="connsiteY114" fmla="*/ 2302524 h 3984975"/>
                  <a:gd name="connsiteX115" fmla="*/ 2399322 w 4023252"/>
                  <a:gd name="connsiteY115" fmla="*/ 2317155 h 3984975"/>
                  <a:gd name="connsiteX116" fmla="*/ 2306665 w 4023252"/>
                  <a:gd name="connsiteY116" fmla="*/ 2317155 h 3984975"/>
                  <a:gd name="connsiteX117" fmla="*/ 2257898 w 4023252"/>
                  <a:gd name="connsiteY117" fmla="*/ 2302524 h 3984975"/>
                  <a:gd name="connsiteX118" fmla="*/ 2433458 w 4023252"/>
                  <a:gd name="connsiteY118" fmla="*/ 2595124 h 3984975"/>
                  <a:gd name="connsiteX119" fmla="*/ 2452965 w 4023252"/>
                  <a:gd name="connsiteY119" fmla="*/ 2604878 h 3984975"/>
                  <a:gd name="connsiteX120" fmla="*/ 2496855 w 4023252"/>
                  <a:gd name="connsiteY120" fmla="*/ 2629262 h 3984975"/>
                  <a:gd name="connsiteX121" fmla="*/ 2487102 w 4023252"/>
                  <a:gd name="connsiteY121" fmla="*/ 2580495 h 3984975"/>
                  <a:gd name="connsiteX122" fmla="*/ 2501732 w 4023252"/>
                  <a:gd name="connsiteY122" fmla="*/ 2380551 h 3984975"/>
                  <a:gd name="connsiteX123" fmla="*/ 2530992 w 4023252"/>
                  <a:gd name="connsiteY123" fmla="*/ 2331784 h 3984975"/>
                  <a:gd name="connsiteX124" fmla="*/ 2574882 w 4023252"/>
                  <a:gd name="connsiteY124" fmla="*/ 2336661 h 3984975"/>
                  <a:gd name="connsiteX125" fmla="*/ 2618772 w 4023252"/>
                  <a:gd name="connsiteY125" fmla="*/ 2341538 h 3984975"/>
                  <a:gd name="connsiteX126" fmla="*/ 2911372 w 4023252"/>
                  <a:gd name="connsiteY126" fmla="*/ 2463455 h 3984975"/>
                  <a:gd name="connsiteX127" fmla="*/ 2877236 w 4023252"/>
                  <a:gd name="connsiteY127" fmla="*/ 2736549 h 3984975"/>
                  <a:gd name="connsiteX128" fmla="*/ 2452965 w 4023252"/>
                  <a:gd name="connsiteY128" fmla="*/ 2838958 h 3984975"/>
                  <a:gd name="connsiteX129" fmla="*/ 2409075 w 4023252"/>
                  <a:gd name="connsiteY129" fmla="*/ 2838958 h 3984975"/>
                  <a:gd name="connsiteX130" fmla="*/ 2409075 w 4023252"/>
                  <a:gd name="connsiteY130" fmla="*/ 2639016 h 3984975"/>
                  <a:gd name="connsiteX131" fmla="*/ 2433458 w 4023252"/>
                  <a:gd name="connsiteY131" fmla="*/ 2595124 h 3984975"/>
                  <a:gd name="connsiteX132" fmla="*/ 2433458 w 4023252"/>
                  <a:gd name="connsiteY132" fmla="*/ 2595124 h 3984975"/>
                  <a:gd name="connsiteX133" fmla="*/ 458407 w 4023252"/>
                  <a:gd name="connsiteY133" fmla="*/ 1502750 h 3984975"/>
                  <a:gd name="connsiteX134" fmla="*/ 619337 w 4023252"/>
                  <a:gd name="connsiteY134" fmla="*/ 1234534 h 3984975"/>
                  <a:gd name="connsiteX135" fmla="*/ 1287441 w 4023252"/>
                  <a:gd name="connsiteY135" fmla="*/ 1166260 h 3984975"/>
                  <a:gd name="connsiteX136" fmla="*/ 1521521 w 4023252"/>
                  <a:gd name="connsiteY136" fmla="*/ 1063850 h 3984975"/>
                  <a:gd name="connsiteX137" fmla="*/ 1365468 w 4023252"/>
                  <a:gd name="connsiteY137" fmla="*/ 1185767 h 3984975"/>
                  <a:gd name="connsiteX138" fmla="*/ 1233798 w 4023252"/>
                  <a:gd name="connsiteY138" fmla="*/ 1244287 h 3984975"/>
                  <a:gd name="connsiteX139" fmla="*/ 1375221 w 4023252"/>
                  <a:gd name="connsiteY139" fmla="*/ 1234534 h 3984975"/>
                  <a:gd name="connsiteX140" fmla="*/ 1794615 w 4023252"/>
                  <a:gd name="connsiteY140" fmla="*/ 1112617 h 3984975"/>
                  <a:gd name="connsiteX141" fmla="*/ 2062831 w 4023252"/>
                  <a:gd name="connsiteY141" fmla="*/ 1453984 h 3984975"/>
                  <a:gd name="connsiteX142" fmla="*/ 2062831 w 4023252"/>
                  <a:gd name="connsiteY142" fmla="*/ 1453984 h 3984975"/>
                  <a:gd name="connsiteX143" fmla="*/ 2072585 w 4023252"/>
                  <a:gd name="connsiteY143" fmla="*/ 1463738 h 3984975"/>
                  <a:gd name="connsiteX144" fmla="*/ 2077462 w 4023252"/>
                  <a:gd name="connsiteY144" fmla="*/ 1468615 h 3984975"/>
                  <a:gd name="connsiteX145" fmla="*/ 2155488 w 4023252"/>
                  <a:gd name="connsiteY145" fmla="*/ 1605161 h 3984975"/>
                  <a:gd name="connsiteX146" fmla="*/ 2121352 w 4023252"/>
                  <a:gd name="connsiteY146" fmla="*/ 2024555 h 3984975"/>
                  <a:gd name="connsiteX147" fmla="*/ 2096968 w 4023252"/>
                  <a:gd name="connsiteY147" fmla="*/ 2131841 h 3984975"/>
                  <a:gd name="connsiteX148" fmla="*/ 2170118 w 4023252"/>
                  <a:gd name="connsiteY148" fmla="*/ 2048938 h 3984975"/>
                  <a:gd name="connsiteX149" fmla="*/ 2262775 w 4023252"/>
                  <a:gd name="connsiteY149" fmla="*/ 1907515 h 3984975"/>
                  <a:gd name="connsiteX150" fmla="*/ 2262775 w 4023252"/>
                  <a:gd name="connsiteY150" fmla="*/ 1907515 h 3984975"/>
                  <a:gd name="connsiteX151" fmla="*/ 2262775 w 4023252"/>
                  <a:gd name="connsiteY151" fmla="*/ 1907515 h 3984975"/>
                  <a:gd name="connsiteX152" fmla="*/ 2277405 w 4023252"/>
                  <a:gd name="connsiteY152" fmla="*/ 1878255 h 3984975"/>
                  <a:gd name="connsiteX153" fmla="*/ 2326172 w 4023252"/>
                  <a:gd name="connsiteY153" fmla="*/ 1800228 h 3984975"/>
                  <a:gd name="connsiteX154" fmla="*/ 2379815 w 4023252"/>
                  <a:gd name="connsiteY154" fmla="*/ 1751461 h 3984975"/>
                  <a:gd name="connsiteX155" fmla="*/ 2394445 w 4023252"/>
                  <a:gd name="connsiteY155" fmla="*/ 1741707 h 3984975"/>
                  <a:gd name="connsiteX156" fmla="*/ 2526115 w 4023252"/>
                  <a:gd name="connsiteY156" fmla="*/ 1688065 h 3984975"/>
                  <a:gd name="connsiteX157" fmla="*/ 2711429 w 4023252"/>
                  <a:gd name="connsiteY157" fmla="*/ 1736831 h 3984975"/>
                  <a:gd name="connsiteX158" fmla="*/ 2769949 w 4023252"/>
                  <a:gd name="connsiteY158" fmla="*/ 1868501 h 3984975"/>
                  <a:gd name="connsiteX159" fmla="*/ 2618772 w 4023252"/>
                  <a:gd name="connsiteY159" fmla="*/ 2180607 h 3984975"/>
                  <a:gd name="connsiteX160" fmla="*/ 2574882 w 4023252"/>
                  <a:gd name="connsiteY160" fmla="*/ 2214745 h 3984975"/>
                  <a:gd name="connsiteX161" fmla="*/ 2140858 w 4023252"/>
                  <a:gd name="connsiteY161" fmla="*/ 2161101 h 3984975"/>
                  <a:gd name="connsiteX162" fmla="*/ 2092091 w 4023252"/>
                  <a:gd name="connsiteY162" fmla="*/ 2131841 h 3984975"/>
                  <a:gd name="connsiteX163" fmla="*/ 2082338 w 4023252"/>
                  <a:gd name="connsiteY163" fmla="*/ 2122088 h 3984975"/>
                  <a:gd name="connsiteX164" fmla="*/ 2033572 w 4023252"/>
                  <a:gd name="connsiteY164" fmla="*/ 2102582 h 3984975"/>
                  <a:gd name="connsiteX165" fmla="*/ 1423988 w 4023252"/>
                  <a:gd name="connsiteY165" fmla="*/ 2063567 h 3984975"/>
                  <a:gd name="connsiteX166" fmla="*/ 1209414 w 4023252"/>
                  <a:gd name="connsiteY166" fmla="*/ 2005048 h 3984975"/>
                  <a:gd name="connsiteX167" fmla="*/ 887554 w 4023252"/>
                  <a:gd name="connsiteY167" fmla="*/ 1941651 h 3984975"/>
                  <a:gd name="connsiteX168" fmla="*/ 614461 w 4023252"/>
                  <a:gd name="connsiteY168" fmla="*/ 2009924 h 3984975"/>
                  <a:gd name="connsiteX169" fmla="*/ 521804 w 4023252"/>
                  <a:gd name="connsiteY169" fmla="*/ 2039184 h 3984975"/>
                  <a:gd name="connsiteX170" fmla="*/ 463284 w 4023252"/>
                  <a:gd name="connsiteY170" fmla="*/ 2014801 h 3984975"/>
                  <a:gd name="connsiteX171" fmla="*/ 458407 w 4023252"/>
                  <a:gd name="connsiteY171" fmla="*/ 1502750 h 3984975"/>
                  <a:gd name="connsiteX172" fmla="*/ 458407 w 4023252"/>
                  <a:gd name="connsiteY172" fmla="*/ 1502750 h 3984975"/>
                  <a:gd name="connsiteX173" fmla="*/ 399887 w 4023252"/>
                  <a:gd name="connsiteY173" fmla="*/ 1956282 h 3984975"/>
                  <a:gd name="connsiteX174" fmla="*/ 395010 w 4023252"/>
                  <a:gd name="connsiteY174" fmla="*/ 1966034 h 3984975"/>
                  <a:gd name="connsiteX175" fmla="*/ 365750 w 4023252"/>
                  <a:gd name="connsiteY175" fmla="*/ 1868501 h 3984975"/>
                  <a:gd name="connsiteX176" fmla="*/ 395010 w 4023252"/>
                  <a:gd name="connsiteY176" fmla="*/ 1751461 h 3984975"/>
                  <a:gd name="connsiteX177" fmla="*/ 419394 w 4023252"/>
                  <a:gd name="connsiteY177" fmla="*/ 1761215 h 3984975"/>
                  <a:gd name="connsiteX178" fmla="*/ 424270 w 4023252"/>
                  <a:gd name="connsiteY178" fmla="*/ 1907515 h 3984975"/>
                  <a:gd name="connsiteX179" fmla="*/ 399887 w 4023252"/>
                  <a:gd name="connsiteY179" fmla="*/ 1956282 h 3984975"/>
                  <a:gd name="connsiteX180" fmla="*/ 663227 w 4023252"/>
                  <a:gd name="connsiteY180" fmla="*/ 2785316 h 3984975"/>
                  <a:gd name="connsiteX181" fmla="*/ 624214 w 4023252"/>
                  <a:gd name="connsiteY181" fmla="*/ 2756055 h 3984975"/>
                  <a:gd name="connsiteX182" fmla="*/ 575447 w 4023252"/>
                  <a:gd name="connsiteY182" fmla="*/ 2682905 h 3984975"/>
                  <a:gd name="connsiteX183" fmla="*/ 434024 w 4023252"/>
                  <a:gd name="connsiteY183" fmla="*/ 2053815 h 3984975"/>
                  <a:gd name="connsiteX184" fmla="*/ 531557 w 4023252"/>
                  <a:gd name="connsiteY184" fmla="*/ 2097705 h 3984975"/>
                  <a:gd name="connsiteX185" fmla="*/ 643721 w 4023252"/>
                  <a:gd name="connsiteY185" fmla="*/ 2063567 h 3984975"/>
                  <a:gd name="connsiteX186" fmla="*/ 897307 w 4023252"/>
                  <a:gd name="connsiteY186" fmla="*/ 2000171 h 3984975"/>
                  <a:gd name="connsiteX187" fmla="*/ 1204538 w 4023252"/>
                  <a:gd name="connsiteY187" fmla="*/ 2058691 h 3984975"/>
                  <a:gd name="connsiteX188" fmla="*/ 1423988 w 4023252"/>
                  <a:gd name="connsiteY188" fmla="*/ 2117211 h 3984975"/>
                  <a:gd name="connsiteX189" fmla="*/ 2043325 w 4023252"/>
                  <a:gd name="connsiteY189" fmla="*/ 2156224 h 3984975"/>
                  <a:gd name="connsiteX190" fmla="*/ 2053078 w 4023252"/>
                  <a:gd name="connsiteY190" fmla="*/ 2161101 h 3984975"/>
                  <a:gd name="connsiteX191" fmla="*/ 2057955 w 4023252"/>
                  <a:gd name="connsiteY191" fmla="*/ 2170855 h 3984975"/>
                  <a:gd name="connsiteX192" fmla="*/ 1994558 w 4023252"/>
                  <a:gd name="connsiteY192" fmla="*/ 2941368 h 3984975"/>
                  <a:gd name="connsiteX193" fmla="*/ 1979928 w 4023252"/>
                  <a:gd name="connsiteY193" fmla="*/ 2955999 h 3984975"/>
                  <a:gd name="connsiteX194" fmla="*/ 1633685 w 4023252"/>
                  <a:gd name="connsiteY194" fmla="*/ 2975505 h 3984975"/>
                  <a:gd name="connsiteX195" fmla="*/ 663227 w 4023252"/>
                  <a:gd name="connsiteY195" fmla="*/ 2785316 h 3984975"/>
                  <a:gd name="connsiteX196" fmla="*/ 2467595 w 4023252"/>
                  <a:gd name="connsiteY196" fmla="*/ 3194956 h 3984975"/>
                  <a:gd name="connsiteX197" fmla="*/ 2467595 w 4023252"/>
                  <a:gd name="connsiteY197" fmla="*/ 3194956 h 3984975"/>
                  <a:gd name="connsiteX198" fmla="*/ 2194502 w 4023252"/>
                  <a:gd name="connsiteY198" fmla="*/ 3346133 h 3984975"/>
                  <a:gd name="connsiteX199" fmla="*/ 1550781 w 4023252"/>
                  <a:gd name="connsiteY199" fmla="*/ 3546075 h 3984975"/>
                  <a:gd name="connsiteX200" fmla="*/ 1302071 w 4023252"/>
                  <a:gd name="connsiteY200" fmla="*/ 3365639 h 3984975"/>
                  <a:gd name="connsiteX201" fmla="*/ 1302071 w 4023252"/>
                  <a:gd name="connsiteY201" fmla="*/ 3311995 h 3984975"/>
                  <a:gd name="connsiteX202" fmla="*/ 1409358 w 4023252"/>
                  <a:gd name="connsiteY202" fmla="*/ 3263229 h 3984975"/>
                  <a:gd name="connsiteX203" fmla="*/ 1409358 w 4023252"/>
                  <a:gd name="connsiteY203" fmla="*/ 3263229 h 3984975"/>
                  <a:gd name="connsiteX204" fmla="*/ 1423988 w 4023252"/>
                  <a:gd name="connsiteY204" fmla="*/ 3263229 h 3984975"/>
                  <a:gd name="connsiteX205" fmla="*/ 1423988 w 4023252"/>
                  <a:gd name="connsiteY205" fmla="*/ 3268106 h 3984975"/>
                  <a:gd name="connsiteX206" fmla="*/ 1404481 w 4023252"/>
                  <a:gd name="connsiteY206" fmla="*/ 3380268 h 3984975"/>
                  <a:gd name="connsiteX207" fmla="*/ 1419111 w 4023252"/>
                  <a:gd name="connsiteY207" fmla="*/ 3385145 h 3984975"/>
                  <a:gd name="connsiteX208" fmla="*/ 1467878 w 4023252"/>
                  <a:gd name="connsiteY208" fmla="*/ 3214462 h 3984975"/>
                  <a:gd name="connsiteX209" fmla="*/ 1492261 w 4023252"/>
                  <a:gd name="connsiteY209" fmla="*/ 3082791 h 3984975"/>
                  <a:gd name="connsiteX210" fmla="*/ 1497138 w 4023252"/>
                  <a:gd name="connsiteY210" fmla="*/ 3077916 h 3984975"/>
                  <a:gd name="connsiteX211" fmla="*/ 1502014 w 4023252"/>
                  <a:gd name="connsiteY211" fmla="*/ 3073039 h 3984975"/>
                  <a:gd name="connsiteX212" fmla="*/ 1511768 w 4023252"/>
                  <a:gd name="connsiteY212" fmla="*/ 3063285 h 3984975"/>
                  <a:gd name="connsiteX213" fmla="*/ 1511768 w 4023252"/>
                  <a:gd name="connsiteY213" fmla="*/ 3063285 h 3984975"/>
                  <a:gd name="connsiteX214" fmla="*/ 1511768 w 4023252"/>
                  <a:gd name="connsiteY214" fmla="*/ 3063285 h 3984975"/>
                  <a:gd name="connsiteX215" fmla="*/ 1550781 w 4023252"/>
                  <a:gd name="connsiteY215" fmla="*/ 3034025 h 3984975"/>
                  <a:gd name="connsiteX216" fmla="*/ 1643438 w 4023252"/>
                  <a:gd name="connsiteY216" fmla="*/ 3038902 h 3984975"/>
                  <a:gd name="connsiteX217" fmla="*/ 1687328 w 4023252"/>
                  <a:gd name="connsiteY217" fmla="*/ 3038902 h 3984975"/>
                  <a:gd name="connsiteX218" fmla="*/ 1999435 w 4023252"/>
                  <a:gd name="connsiteY218" fmla="*/ 3019395 h 3984975"/>
                  <a:gd name="connsiteX219" fmla="*/ 2038448 w 4023252"/>
                  <a:gd name="connsiteY219" fmla="*/ 2995012 h 3984975"/>
                  <a:gd name="connsiteX220" fmla="*/ 2082338 w 4023252"/>
                  <a:gd name="connsiteY220" fmla="*/ 2975505 h 3984975"/>
                  <a:gd name="connsiteX221" fmla="*/ 2360308 w 4023252"/>
                  <a:gd name="connsiteY221" fmla="*/ 2965752 h 3984975"/>
                  <a:gd name="connsiteX222" fmla="*/ 2360308 w 4023252"/>
                  <a:gd name="connsiteY222" fmla="*/ 3029149 h 3984975"/>
                  <a:gd name="connsiteX223" fmla="*/ 2462719 w 4023252"/>
                  <a:gd name="connsiteY223" fmla="*/ 3170572 h 3984975"/>
                  <a:gd name="connsiteX224" fmla="*/ 2462719 w 4023252"/>
                  <a:gd name="connsiteY224" fmla="*/ 3170572 h 3984975"/>
                  <a:gd name="connsiteX225" fmla="*/ 2467595 w 4023252"/>
                  <a:gd name="connsiteY225" fmla="*/ 3194956 h 398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023252" h="3984975">
                    <a:moveTo>
                      <a:pt x="3964733" y="3838675"/>
                    </a:moveTo>
                    <a:cubicBezTo>
                      <a:pt x="3964733" y="3838675"/>
                      <a:pt x="3930596" y="3750896"/>
                      <a:pt x="3881830" y="3653362"/>
                    </a:cubicBezTo>
                    <a:cubicBezTo>
                      <a:pt x="3833063" y="3550952"/>
                      <a:pt x="3711146" y="3458296"/>
                      <a:pt x="3550216" y="3404652"/>
                    </a:cubicBezTo>
                    <a:cubicBezTo>
                      <a:pt x="3447806" y="3370516"/>
                      <a:pt x="3218603" y="3316872"/>
                      <a:pt x="3013782" y="3272983"/>
                    </a:cubicBezTo>
                    <a:cubicBezTo>
                      <a:pt x="2935756" y="3253475"/>
                      <a:pt x="2862605" y="3238845"/>
                      <a:pt x="2808962" y="3224216"/>
                    </a:cubicBezTo>
                    <a:cubicBezTo>
                      <a:pt x="2765072" y="3214462"/>
                      <a:pt x="2701675" y="3190079"/>
                      <a:pt x="2672415" y="3170572"/>
                    </a:cubicBezTo>
                    <a:cubicBezTo>
                      <a:pt x="2643155" y="3151066"/>
                      <a:pt x="2599265" y="3146189"/>
                      <a:pt x="2574882" y="3155941"/>
                    </a:cubicBezTo>
                    <a:cubicBezTo>
                      <a:pt x="2491979" y="3126683"/>
                      <a:pt x="2409075" y="3082791"/>
                      <a:pt x="2409075" y="3019395"/>
                    </a:cubicBezTo>
                    <a:lnTo>
                      <a:pt x="2409075" y="2955999"/>
                    </a:lnTo>
                    <a:cubicBezTo>
                      <a:pt x="2535869" y="2946245"/>
                      <a:pt x="2672415" y="2931616"/>
                      <a:pt x="2769949" y="2907232"/>
                    </a:cubicBezTo>
                    <a:cubicBezTo>
                      <a:pt x="3038166" y="2834082"/>
                      <a:pt x="3096686" y="2653645"/>
                      <a:pt x="3062549" y="2517099"/>
                    </a:cubicBezTo>
                    <a:cubicBezTo>
                      <a:pt x="3028412" y="2390305"/>
                      <a:pt x="2930879" y="2234251"/>
                      <a:pt x="2755319" y="2229374"/>
                    </a:cubicBezTo>
                    <a:cubicBezTo>
                      <a:pt x="2726059" y="2229374"/>
                      <a:pt x="2691922" y="2224499"/>
                      <a:pt x="2657785" y="2224499"/>
                    </a:cubicBezTo>
                    <a:cubicBezTo>
                      <a:pt x="2657785" y="2224499"/>
                      <a:pt x="2662662" y="2224499"/>
                      <a:pt x="2662662" y="2219622"/>
                    </a:cubicBezTo>
                    <a:cubicBezTo>
                      <a:pt x="2745565" y="2141595"/>
                      <a:pt x="2833346" y="1995294"/>
                      <a:pt x="2828469" y="1868501"/>
                    </a:cubicBezTo>
                    <a:cubicBezTo>
                      <a:pt x="2828469" y="1819734"/>
                      <a:pt x="2813839" y="1775844"/>
                      <a:pt x="2789455" y="1741707"/>
                    </a:cubicBezTo>
                    <a:cubicBezTo>
                      <a:pt x="2784579" y="1736831"/>
                      <a:pt x="2779702" y="1731955"/>
                      <a:pt x="2774825" y="1722201"/>
                    </a:cubicBezTo>
                    <a:cubicBezTo>
                      <a:pt x="2735812" y="1678311"/>
                      <a:pt x="2726059" y="1629544"/>
                      <a:pt x="2740689" y="1590531"/>
                    </a:cubicBezTo>
                    <a:lnTo>
                      <a:pt x="2740689" y="1590531"/>
                    </a:lnTo>
                    <a:cubicBezTo>
                      <a:pt x="2769949" y="1502750"/>
                      <a:pt x="2804086" y="1371081"/>
                      <a:pt x="2804086" y="1185767"/>
                    </a:cubicBezTo>
                    <a:cubicBezTo>
                      <a:pt x="2804086" y="844400"/>
                      <a:pt x="2594389" y="425006"/>
                      <a:pt x="2243269" y="307966"/>
                    </a:cubicBezTo>
                    <a:cubicBezTo>
                      <a:pt x="2096968" y="132406"/>
                      <a:pt x="1862888" y="29997"/>
                      <a:pt x="1531275" y="737"/>
                    </a:cubicBezTo>
                    <a:cubicBezTo>
                      <a:pt x="1409358" y="-4140"/>
                      <a:pt x="1287441" y="15366"/>
                      <a:pt x="1165524" y="54380"/>
                    </a:cubicBezTo>
                    <a:cubicBezTo>
                      <a:pt x="1165524" y="54380"/>
                      <a:pt x="1165524" y="54380"/>
                      <a:pt x="1165524" y="54380"/>
                    </a:cubicBezTo>
                    <a:cubicBezTo>
                      <a:pt x="1107004" y="69010"/>
                      <a:pt x="1048484" y="93393"/>
                      <a:pt x="989964" y="122653"/>
                    </a:cubicBezTo>
                    <a:cubicBezTo>
                      <a:pt x="790021" y="220187"/>
                      <a:pt x="619337" y="356733"/>
                      <a:pt x="507174" y="503033"/>
                    </a:cubicBezTo>
                    <a:lnTo>
                      <a:pt x="507174" y="503033"/>
                    </a:lnTo>
                    <a:cubicBezTo>
                      <a:pt x="492544" y="522539"/>
                      <a:pt x="477914" y="542047"/>
                      <a:pt x="463284" y="556677"/>
                    </a:cubicBezTo>
                    <a:cubicBezTo>
                      <a:pt x="458407" y="566431"/>
                      <a:pt x="448654" y="576183"/>
                      <a:pt x="438900" y="590814"/>
                    </a:cubicBezTo>
                    <a:cubicBezTo>
                      <a:pt x="438900" y="590814"/>
                      <a:pt x="434024" y="595689"/>
                      <a:pt x="434024" y="595689"/>
                    </a:cubicBezTo>
                    <a:cubicBezTo>
                      <a:pt x="434024" y="595689"/>
                      <a:pt x="434024" y="600566"/>
                      <a:pt x="429147" y="600566"/>
                    </a:cubicBezTo>
                    <a:cubicBezTo>
                      <a:pt x="424270" y="610320"/>
                      <a:pt x="414517" y="620073"/>
                      <a:pt x="409640" y="629827"/>
                    </a:cubicBezTo>
                    <a:cubicBezTo>
                      <a:pt x="312107" y="795633"/>
                      <a:pt x="263340" y="1141877"/>
                      <a:pt x="312107" y="1317438"/>
                    </a:cubicBezTo>
                    <a:cubicBezTo>
                      <a:pt x="326737" y="1429600"/>
                      <a:pt x="355997" y="1536888"/>
                      <a:pt x="404764" y="1624667"/>
                    </a:cubicBezTo>
                    <a:cubicBezTo>
                      <a:pt x="409640" y="1639298"/>
                      <a:pt x="409640" y="1653927"/>
                      <a:pt x="409640" y="1663681"/>
                    </a:cubicBezTo>
                    <a:cubicBezTo>
                      <a:pt x="404764" y="1668557"/>
                      <a:pt x="399887" y="1673434"/>
                      <a:pt x="390134" y="1678311"/>
                    </a:cubicBezTo>
                    <a:cubicBezTo>
                      <a:pt x="390134" y="1678311"/>
                      <a:pt x="390134" y="1678311"/>
                      <a:pt x="390134" y="1678311"/>
                    </a:cubicBezTo>
                    <a:cubicBezTo>
                      <a:pt x="390134" y="1678311"/>
                      <a:pt x="390134" y="1678311"/>
                      <a:pt x="385257" y="1678311"/>
                    </a:cubicBezTo>
                    <a:cubicBezTo>
                      <a:pt x="341367" y="1702694"/>
                      <a:pt x="302354" y="1775844"/>
                      <a:pt x="316984" y="1863624"/>
                    </a:cubicBezTo>
                    <a:cubicBezTo>
                      <a:pt x="326737" y="1931898"/>
                      <a:pt x="365750" y="2009924"/>
                      <a:pt x="390134" y="2058691"/>
                    </a:cubicBezTo>
                    <a:cubicBezTo>
                      <a:pt x="399887" y="2253757"/>
                      <a:pt x="487667" y="2614632"/>
                      <a:pt x="536434" y="2697535"/>
                    </a:cubicBezTo>
                    <a:lnTo>
                      <a:pt x="585200" y="2770685"/>
                    </a:lnTo>
                    <a:cubicBezTo>
                      <a:pt x="599830" y="2795068"/>
                      <a:pt x="619337" y="2809699"/>
                      <a:pt x="643721" y="2819451"/>
                    </a:cubicBezTo>
                    <a:cubicBezTo>
                      <a:pt x="716871" y="2848712"/>
                      <a:pt x="814404" y="2882849"/>
                      <a:pt x="921691" y="2907232"/>
                    </a:cubicBezTo>
                    <a:cubicBezTo>
                      <a:pt x="1058238" y="2980382"/>
                      <a:pt x="1214291" y="3019395"/>
                      <a:pt x="1360591" y="3019395"/>
                    </a:cubicBezTo>
                    <a:cubicBezTo>
                      <a:pt x="1370344" y="3019395"/>
                      <a:pt x="1375221" y="3019395"/>
                      <a:pt x="1384974" y="3019395"/>
                    </a:cubicBezTo>
                    <a:lnTo>
                      <a:pt x="1384974" y="3019395"/>
                    </a:lnTo>
                    <a:cubicBezTo>
                      <a:pt x="1414234" y="3019395"/>
                      <a:pt x="1423988" y="3029149"/>
                      <a:pt x="1423988" y="3058408"/>
                    </a:cubicBezTo>
                    <a:lnTo>
                      <a:pt x="1423988" y="3131558"/>
                    </a:lnTo>
                    <a:cubicBezTo>
                      <a:pt x="1423988" y="3155941"/>
                      <a:pt x="1419111" y="3190079"/>
                      <a:pt x="1384974" y="3204708"/>
                    </a:cubicBezTo>
                    <a:lnTo>
                      <a:pt x="1326454" y="3233968"/>
                    </a:lnTo>
                    <a:cubicBezTo>
                      <a:pt x="1282564" y="3233968"/>
                      <a:pt x="1209414" y="3243722"/>
                      <a:pt x="1155771" y="3272983"/>
                    </a:cubicBezTo>
                    <a:cubicBezTo>
                      <a:pt x="1131388" y="3287612"/>
                      <a:pt x="1111881" y="3307118"/>
                      <a:pt x="1097251" y="3326625"/>
                    </a:cubicBezTo>
                    <a:cubicBezTo>
                      <a:pt x="1082621" y="3341256"/>
                      <a:pt x="1072867" y="3355885"/>
                      <a:pt x="1058238" y="3360762"/>
                    </a:cubicBezTo>
                    <a:cubicBezTo>
                      <a:pt x="887554" y="3433912"/>
                      <a:pt x="516927" y="3565583"/>
                      <a:pt x="512050" y="3565583"/>
                    </a:cubicBezTo>
                    <a:cubicBezTo>
                      <a:pt x="185313" y="3667992"/>
                      <a:pt x="156053" y="3707006"/>
                      <a:pt x="82903" y="3799662"/>
                    </a:cubicBezTo>
                    <a:lnTo>
                      <a:pt x="68273" y="3819169"/>
                    </a:lnTo>
                    <a:cubicBezTo>
                      <a:pt x="24383" y="3877689"/>
                      <a:pt x="4877" y="3941086"/>
                      <a:pt x="0" y="3984975"/>
                    </a:cubicBezTo>
                    <a:lnTo>
                      <a:pt x="48767" y="3984975"/>
                    </a:lnTo>
                    <a:cubicBezTo>
                      <a:pt x="53643" y="3960592"/>
                      <a:pt x="68273" y="3906950"/>
                      <a:pt x="107287" y="3848429"/>
                    </a:cubicBezTo>
                    <a:lnTo>
                      <a:pt x="121917" y="3828923"/>
                    </a:lnTo>
                    <a:cubicBezTo>
                      <a:pt x="190190" y="3741142"/>
                      <a:pt x="214574" y="3711883"/>
                      <a:pt x="526680" y="3609473"/>
                    </a:cubicBezTo>
                    <a:cubicBezTo>
                      <a:pt x="531557" y="3609473"/>
                      <a:pt x="902184" y="3477802"/>
                      <a:pt x="1077744" y="3399775"/>
                    </a:cubicBezTo>
                    <a:cubicBezTo>
                      <a:pt x="1097251" y="3390022"/>
                      <a:pt x="1116758" y="3375392"/>
                      <a:pt x="1131388" y="3355885"/>
                    </a:cubicBezTo>
                    <a:cubicBezTo>
                      <a:pt x="1146018" y="3341256"/>
                      <a:pt x="1160647" y="3326625"/>
                      <a:pt x="1175278" y="3316872"/>
                    </a:cubicBezTo>
                    <a:cubicBezTo>
                      <a:pt x="1194784" y="3307118"/>
                      <a:pt x="1214291" y="3297366"/>
                      <a:pt x="1228921" y="3326625"/>
                    </a:cubicBezTo>
                    <a:cubicBezTo>
                      <a:pt x="1228921" y="3326625"/>
                      <a:pt x="1228921" y="3331502"/>
                      <a:pt x="1233798" y="3331502"/>
                    </a:cubicBezTo>
                    <a:cubicBezTo>
                      <a:pt x="1233798" y="3331502"/>
                      <a:pt x="1233798" y="3331502"/>
                      <a:pt x="1233798" y="3331502"/>
                    </a:cubicBezTo>
                    <a:cubicBezTo>
                      <a:pt x="1233798" y="3331502"/>
                      <a:pt x="1233798" y="3336379"/>
                      <a:pt x="1238674" y="3336379"/>
                    </a:cubicBezTo>
                    <a:cubicBezTo>
                      <a:pt x="1277688" y="3399775"/>
                      <a:pt x="1384974" y="3541200"/>
                      <a:pt x="1545905" y="3575335"/>
                    </a:cubicBezTo>
                    <a:cubicBezTo>
                      <a:pt x="1575164" y="3580212"/>
                      <a:pt x="1604425" y="3585089"/>
                      <a:pt x="1638561" y="3585089"/>
                    </a:cubicBezTo>
                    <a:cubicBezTo>
                      <a:pt x="1833628" y="3585089"/>
                      <a:pt x="2072585" y="3482679"/>
                      <a:pt x="2233515" y="3370516"/>
                    </a:cubicBezTo>
                    <a:cubicBezTo>
                      <a:pt x="2379815" y="3268106"/>
                      <a:pt x="2482225" y="3229091"/>
                      <a:pt x="2540745" y="3204708"/>
                    </a:cubicBezTo>
                    <a:cubicBezTo>
                      <a:pt x="2555375" y="3199833"/>
                      <a:pt x="2579758" y="3194956"/>
                      <a:pt x="2604142" y="3204708"/>
                    </a:cubicBezTo>
                    <a:cubicBezTo>
                      <a:pt x="2604142" y="3204708"/>
                      <a:pt x="2604142" y="3204708"/>
                      <a:pt x="2604142" y="3204708"/>
                    </a:cubicBezTo>
                    <a:cubicBezTo>
                      <a:pt x="2633402" y="3214462"/>
                      <a:pt x="2662662" y="3224216"/>
                      <a:pt x="2687045" y="3229091"/>
                    </a:cubicBezTo>
                    <a:cubicBezTo>
                      <a:pt x="2706552" y="3233968"/>
                      <a:pt x="2721182" y="3238845"/>
                      <a:pt x="2735812" y="3243722"/>
                    </a:cubicBezTo>
                    <a:cubicBezTo>
                      <a:pt x="2794332" y="3258352"/>
                      <a:pt x="2891865" y="3282735"/>
                      <a:pt x="3004029" y="3307118"/>
                    </a:cubicBezTo>
                    <a:cubicBezTo>
                      <a:pt x="3199096" y="3351008"/>
                      <a:pt x="3438053" y="3404652"/>
                      <a:pt x="3535586" y="3438789"/>
                    </a:cubicBezTo>
                    <a:cubicBezTo>
                      <a:pt x="3681886" y="3487556"/>
                      <a:pt x="3794049" y="3570458"/>
                      <a:pt x="3837939" y="3658239"/>
                    </a:cubicBezTo>
                    <a:cubicBezTo>
                      <a:pt x="3881830" y="3750896"/>
                      <a:pt x="3920843" y="3838675"/>
                      <a:pt x="3920843" y="3838675"/>
                    </a:cubicBezTo>
                    <a:cubicBezTo>
                      <a:pt x="3945226" y="3887442"/>
                      <a:pt x="3964733" y="3950840"/>
                      <a:pt x="3969609" y="3980100"/>
                    </a:cubicBezTo>
                    <a:lnTo>
                      <a:pt x="4023253" y="3980100"/>
                    </a:lnTo>
                    <a:cubicBezTo>
                      <a:pt x="4008623" y="3975223"/>
                      <a:pt x="3989116" y="3897196"/>
                      <a:pt x="3964733" y="3838675"/>
                    </a:cubicBezTo>
                    <a:close/>
                    <a:moveTo>
                      <a:pt x="2750442" y="2268388"/>
                    </a:moveTo>
                    <a:cubicBezTo>
                      <a:pt x="2901619" y="2273265"/>
                      <a:pt x="2989399" y="2414688"/>
                      <a:pt x="3018659" y="2526851"/>
                    </a:cubicBezTo>
                    <a:cubicBezTo>
                      <a:pt x="3047919" y="2643891"/>
                      <a:pt x="2999152" y="2804822"/>
                      <a:pt x="2755319" y="2873095"/>
                    </a:cubicBezTo>
                    <a:cubicBezTo>
                      <a:pt x="2550499" y="2926739"/>
                      <a:pt x="2160365" y="2931616"/>
                      <a:pt x="2053078" y="2931616"/>
                    </a:cubicBezTo>
                    <a:cubicBezTo>
                      <a:pt x="2053078" y="2921862"/>
                      <a:pt x="2057955" y="2912108"/>
                      <a:pt x="2057955" y="2902355"/>
                    </a:cubicBezTo>
                    <a:cubicBezTo>
                      <a:pt x="2145735" y="2877972"/>
                      <a:pt x="2262775" y="2873095"/>
                      <a:pt x="2365185" y="2868218"/>
                    </a:cubicBezTo>
                    <a:cubicBezTo>
                      <a:pt x="2394445" y="2868218"/>
                      <a:pt x="2423705" y="2868218"/>
                      <a:pt x="2452965" y="2863341"/>
                    </a:cubicBezTo>
                    <a:cubicBezTo>
                      <a:pt x="2574882" y="2858466"/>
                      <a:pt x="2765072" y="2824328"/>
                      <a:pt x="2891865" y="2760932"/>
                    </a:cubicBezTo>
                    <a:cubicBezTo>
                      <a:pt x="2989399" y="2712166"/>
                      <a:pt x="3013782" y="2590249"/>
                      <a:pt x="2945509" y="2439072"/>
                    </a:cubicBezTo>
                    <a:cubicBezTo>
                      <a:pt x="2891865" y="2322032"/>
                      <a:pt x="2755319" y="2307401"/>
                      <a:pt x="2623649" y="2297649"/>
                    </a:cubicBezTo>
                    <a:cubicBezTo>
                      <a:pt x="2609019" y="2297649"/>
                      <a:pt x="2594389" y="2292772"/>
                      <a:pt x="2579758" y="2292772"/>
                    </a:cubicBezTo>
                    <a:cubicBezTo>
                      <a:pt x="2550499" y="2287895"/>
                      <a:pt x="2511485" y="2287895"/>
                      <a:pt x="2472472" y="2283018"/>
                    </a:cubicBezTo>
                    <a:cubicBezTo>
                      <a:pt x="2345679" y="2273265"/>
                      <a:pt x="2184748" y="2258634"/>
                      <a:pt x="2111598" y="2229374"/>
                    </a:cubicBezTo>
                    <a:cubicBezTo>
                      <a:pt x="2111598" y="2219622"/>
                      <a:pt x="2111598" y="2209868"/>
                      <a:pt x="2111598" y="2200115"/>
                    </a:cubicBezTo>
                    <a:cubicBezTo>
                      <a:pt x="2321295" y="2239128"/>
                      <a:pt x="2609019" y="2263511"/>
                      <a:pt x="2750442" y="2268388"/>
                    </a:cubicBezTo>
                    <a:close/>
                    <a:moveTo>
                      <a:pt x="2155488" y="2682905"/>
                    </a:moveTo>
                    <a:cubicBezTo>
                      <a:pt x="2131105" y="2712166"/>
                      <a:pt x="2106722" y="2736549"/>
                      <a:pt x="2072585" y="2760932"/>
                    </a:cubicBezTo>
                    <a:cubicBezTo>
                      <a:pt x="2087215" y="2614632"/>
                      <a:pt x="2101845" y="2439072"/>
                      <a:pt x="2106722" y="2287895"/>
                    </a:cubicBezTo>
                    <a:cubicBezTo>
                      <a:pt x="2106722" y="2278141"/>
                      <a:pt x="2116475" y="2273265"/>
                      <a:pt x="2126228" y="2273265"/>
                    </a:cubicBezTo>
                    <a:cubicBezTo>
                      <a:pt x="2160365" y="2283018"/>
                      <a:pt x="2199378" y="2287895"/>
                      <a:pt x="2243269" y="2297649"/>
                    </a:cubicBezTo>
                    <a:cubicBezTo>
                      <a:pt x="2238392" y="2307401"/>
                      <a:pt x="2233515" y="2331784"/>
                      <a:pt x="2292035" y="2346415"/>
                    </a:cubicBezTo>
                    <a:cubicBezTo>
                      <a:pt x="2301788" y="2346415"/>
                      <a:pt x="2306665" y="2351291"/>
                      <a:pt x="2316419" y="2351291"/>
                    </a:cubicBezTo>
                    <a:lnTo>
                      <a:pt x="2316419" y="2351291"/>
                    </a:lnTo>
                    <a:cubicBezTo>
                      <a:pt x="2340802" y="2351291"/>
                      <a:pt x="2355432" y="2370799"/>
                      <a:pt x="2355432" y="2419565"/>
                    </a:cubicBezTo>
                    <a:lnTo>
                      <a:pt x="2355432" y="2829205"/>
                    </a:lnTo>
                    <a:cubicBezTo>
                      <a:pt x="2262775" y="2834082"/>
                      <a:pt x="2165242" y="2834082"/>
                      <a:pt x="2082338" y="2853589"/>
                    </a:cubicBezTo>
                    <a:cubicBezTo>
                      <a:pt x="2072585" y="2853589"/>
                      <a:pt x="2067708" y="2848712"/>
                      <a:pt x="2067708" y="2838958"/>
                    </a:cubicBezTo>
                    <a:cubicBezTo>
                      <a:pt x="2067708" y="2824328"/>
                      <a:pt x="2072585" y="2809699"/>
                      <a:pt x="2072585" y="2795068"/>
                    </a:cubicBezTo>
                    <a:cubicBezTo>
                      <a:pt x="2111598" y="2765808"/>
                      <a:pt x="2150612" y="2731672"/>
                      <a:pt x="2174995" y="2692658"/>
                    </a:cubicBezTo>
                    <a:cubicBezTo>
                      <a:pt x="2204255" y="2658522"/>
                      <a:pt x="2170118" y="2668274"/>
                      <a:pt x="2155488" y="2682905"/>
                    </a:cubicBezTo>
                    <a:close/>
                    <a:moveTo>
                      <a:pt x="2257898" y="2302524"/>
                    </a:moveTo>
                    <a:cubicBezTo>
                      <a:pt x="2301788" y="2307401"/>
                      <a:pt x="2350555" y="2312278"/>
                      <a:pt x="2399322" y="2317155"/>
                    </a:cubicBezTo>
                    <a:cubicBezTo>
                      <a:pt x="2365185" y="2322032"/>
                      <a:pt x="2335925" y="2326907"/>
                      <a:pt x="2306665" y="2317155"/>
                    </a:cubicBezTo>
                    <a:cubicBezTo>
                      <a:pt x="2282282" y="2312278"/>
                      <a:pt x="2267652" y="2307401"/>
                      <a:pt x="2257898" y="2302524"/>
                    </a:cubicBezTo>
                    <a:close/>
                    <a:moveTo>
                      <a:pt x="2433458" y="2595124"/>
                    </a:moveTo>
                    <a:cubicBezTo>
                      <a:pt x="2438335" y="2600001"/>
                      <a:pt x="2443212" y="2604878"/>
                      <a:pt x="2452965" y="2604878"/>
                    </a:cubicBezTo>
                    <a:lnTo>
                      <a:pt x="2496855" y="2629262"/>
                    </a:lnTo>
                    <a:lnTo>
                      <a:pt x="2487102" y="2580495"/>
                    </a:lnTo>
                    <a:cubicBezTo>
                      <a:pt x="2472472" y="2512222"/>
                      <a:pt x="2477348" y="2448824"/>
                      <a:pt x="2501732" y="2380551"/>
                    </a:cubicBezTo>
                    <a:cubicBezTo>
                      <a:pt x="2506608" y="2365922"/>
                      <a:pt x="2521239" y="2346415"/>
                      <a:pt x="2530992" y="2331784"/>
                    </a:cubicBezTo>
                    <a:cubicBezTo>
                      <a:pt x="2545622" y="2331784"/>
                      <a:pt x="2560252" y="2336661"/>
                      <a:pt x="2574882" y="2336661"/>
                    </a:cubicBezTo>
                    <a:cubicBezTo>
                      <a:pt x="2589512" y="2336661"/>
                      <a:pt x="2604142" y="2341538"/>
                      <a:pt x="2618772" y="2341538"/>
                    </a:cubicBezTo>
                    <a:cubicBezTo>
                      <a:pt x="2745565" y="2356168"/>
                      <a:pt x="2867482" y="2365922"/>
                      <a:pt x="2911372" y="2463455"/>
                    </a:cubicBezTo>
                    <a:cubicBezTo>
                      <a:pt x="2930879" y="2512222"/>
                      <a:pt x="2994275" y="2678028"/>
                      <a:pt x="2877236" y="2736549"/>
                    </a:cubicBezTo>
                    <a:cubicBezTo>
                      <a:pt x="2755319" y="2795068"/>
                      <a:pt x="2570005" y="2829205"/>
                      <a:pt x="2452965" y="2838958"/>
                    </a:cubicBezTo>
                    <a:cubicBezTo>
                      <a:pt x="2438335" y="2838958"/>
                      <a:pt x="2423705" y="2838958"/>
                      <a:pt x="2409075" y="2838958"/>
                    </a:cubicBezTo>
                    <a:lnTo>
                      <a:pt x="2409075" y="2639016"/>
                    </a:lnTo>
                    <a:cubicBezTo>
                      <a:pt x="2404198" y="2600001"/>
                      <a:pt x="2418829" y="2585372"/>
                      <a:pt x="2433458" y="2595124"/>
                    </a:cubicBezTo>
                    <a:lnTo>
                      <a:pt x="2433458" y="2595124"/>
                    </a:lnTo>
                    <a:close/>
                    <a:moveTo>
                      <a:pt x="458407" y="1502750"/>
                    </a:moveTo>
                    <a:cubicBezTo>
                      <a:pt x="463284" y="1371081"/>
                      <a:pt x="536434" y="1263794"/>
                      <a:pt x="619337" y="1234534"/>
                    </a:cubicBezTo>
                    <a:cubicBezTo>
                      <a:pt x="824157" y="1258917"/>
                      <a:pt x="1048484" y="1244287"/>
                      <a:pt x="1287441" y="1166260"/>
                    </a:cubicBezTo>
                    <a:cubicBezTo>
                      <a:pt x="1384974" y="1137000"/>
                      <a:pt x="1463001" y="1102864"/>
                      <a:pt x="1521521" y="1063850"/>
                    </a:cubicBezTo>
                    <a:cubicBezTo>
                      <a:pt x="1472754" y="1127248"/>
                      <a:pt x="1423988" y="1156507"/>
                      <a:pt x="1365468" y="1185767"/>
                    </a:cubicBezTo>
                    <a:lnTo>
                      <a:pt x="1233798" y="1244287"/>
                    </a:lnTo>
                    <a:lnTo>
                      <a:pt x="1375221" y="1234534"/>
                    </a:lnTo>
                    <a:cubicBezTo>
                      <a:pt x="1536151" y="1224781"/>
                      <a:pt x="1677574" y="1210150"/>
                      <a:pt x="1794615" y="1112617"/>
                    </a:cubicBezTo>
                    <a:cubicBezTo>
                      <a:pt x="1848258" y="1229657"/>
                      <a:pt x="1960421" y="1371081"/>
                      <a:pt x="2062831" y="1453984"/>
                    </a:cubicBezTo>
                    <a:lnTo>
                      <a:pt x="2062831" y="1453984"/>
                    </a:lnTo>
                    <a:cubicBezTo>
                      <a:pt x="2067708" y="1458861"/>
                      <a:pt x="2072585" y="1458861"/>
                      <a:pt x="2072585" y="1463738"/>
                    </a:cubicBezTo>
                    <a:cubicBezTo>
                      <a:pt x="2072585" y="1463738"/>
                      <a:pt x="2072585" y="1463738"/>
                      <a:pt x="2077462" y="1468615"/>
                    </a:cubicBezTo>
                    <a:cubicBezTo>
                      <a:pt x="2116475" y="1497873"/>
                      <a:pt x="2145735" y="1541765"/>
                      <a:pt x="2155488" y="1605161"/>
                    </a:cubicBezTo>
                    <a:cubicBezTo>
                      <a:pt x="2160365" y="1770967"/>
                      <a:pt x="2135982" y="1980665"/>
                      <a:pt x="2121352" y="2024555"/>
                    </a:cubicBezTo>
                    <a:lnTo>
                      <a:pt x="2096968" y="2131841"/>
                    </a:lnTo>
                    <a:lnTo>
                      <a:pt x="2170118" y="2048938"/>
                    </a:lnTo>
                    <a:cubicBezTo>
                      <a:pt x="2209132" y="2000171"/>
                      <a:pt x="2238392" y="1956282"/>
                      <a:pt x="2262775" y="1907515"/>
                    </a:cubicBezTo>
                    <a:lnTo>
                      <a:pt x="2262775" y="1907515"/>
                    </a:lnTo>
                    <a:cubicBezTo>
                      <a:pt x="2262775" y="1907515"/>
                      <a:pt x="2262775" y="1907515"/>
                      <a:pt x="2262775" y="1907515"/>
                    </a:cubicBezTo>
                    <a:cubicBezTo>
                      <a:pt x="2267652" y="1897761"/>
                      <a:pt x="2272528" y="1888007"/>
                      <a:pt x="2277405" y="1878255"/>
                    </a:cubicBezTo>
                    <a:cubicBezTo>
                      <a:pt x="2287158" y="1853871"/>
                      <a:pt x="2306665" y="1824611"/>
                      <a:pt x="2326172" y="1800228"/>
                    </a:cubicBezTo>
                    <a:cubicBezTo>
                      <a:pt x="2340802" y="1780721"/>
                      <a:pt x="2360308" y="1766090"/>
                      <a:pt x="2379815" y="1751461"/>
                    </a:cubicBezTo>
                    <a:cubicBezTo>
                      <a:pt x="2384692" y="1746584"/>
                      <a:pt x="2389569" y="1746584"/>
                      <a:pt x="2394445" y="1741707"/>
                    </a:cubicBezTo>
                    <a:cubicBezTo>
                      <a:pt x="2433458" y="1712448"/>
                      <a:pt x="2482225" y="1697817"/>
                      <a:pt x="2526115" y="1688065"/>
                    </a:cubicBezTo>
                    <a:cubicBezTo>
                      <a:pt x="2574882" y="1678311"/>
                      <a:pt x="2648032" y="1683188"/>
                      <a:pt x="2711429" y="1736831"/>
                    </a:cubicBezTo>
                    <a:cubicBezTo>
                      <a:pt x="2750442" y="1770967"/>
                      <a:pt x="2769949" y="1814857"/>
                      <a:pt x="2769949" y="1868501"/>
                    </a:cubicBezTo>
                    <a:cubicBezTo>
                      <a:pt x="2769949" y="1980665"/>
                      <a:pt x="2691922" y="2117211"/>
                      <a:pt x="2618772" y="2180607"/>
                    </a:cubicBezTo>
                    <a:cubicBezTo>
                      <a:pt x="2604142" y="2195238"/>
                      <a:pt x="2589512" y="2204991"/>
                      <a:pt x="2574882" y="2214745"/>
                    </a:cubicBezTo>
                    <a:cubicBezTo>
                      <a:pt x="2438335" y="2204991"/>
                      <a:pt x="2272528" y="2185484"/>
                      <a:pt x="2140858" y="2161101"/>
                    </a:cubicBezTo>
                    <a:cubicBezTo>
                      <a:pt x="2121352" y="2156224"/>
                      <a:pt x="2106722" y="2146472"/>
                      <a:pt x="2092091" y="2131841"/>
                    </a:cubicBezTo>
                    <a:cubicBezTo>
                      <a:pt x="2092091" y="2126965"/>
                      <a:pt x="2087215" y="2126965"/>
                      <a:pt x="2082338" y="2122088"/>
                    </a:cubicBezTo>
                    <a:cubicBezTo>
                      <a:pt x="2067708" y="2107457"/>
                      <a:pt x="2053078" y="2102582"/>
                      <a:pt x="2033572" y="2102582"/>
                    </a:cubicBezTo>
                    <a:cubicBezTo>
                      <a:pt x="1892148" y="2107457"/>
                      <a:pt x="1604425" y="2097705"/>
                      <a:pt x="1423988" y="2063567"/>
                    </a:cubicBezTo>
                    <a:cubicBezTo>
                      <a:pt x="1341084" y="2048938"/>
                      <a:pt x="1277688" y="2024555"/>
                      <a:pt x="1209414" y="2005048"/>
                    </a:cubicBezTo>
                    <a:cubicBezTo>
                      <a:pt x="1107004" y="1970911"/>
                      <a:pt x="1014347" y="1941651"/>
                      <a:pt x="887554" y="1941651"/>
                    </a:cubicBezTo>
                    <a:cubicBezTo>
                      <a:pt x="760761" y="1941651"/>
                      <a:pt x="677857" y="1980665"/>
                      <a:pt x="614461" y="2009924"/>
                    </a:cubicBezTo>
                    <a:cubicBezTo>
                      <a:pt x="575447" y="2024555"/>
                      <a:pt x="546187" y="2039184"/>
                      <a:pt x="521804" y="2039184"/>
                    </a:cubicBezTo>
                    <a:cubicBezTo>
                      <a:pt x="492544" y="2039184"/>
                      <a:pt x="477914" y="2029432"/>
                      <a:pt x="463284" y="2014801"/>
                    </a:cubicBezTo>
                    <a:cubicBezTo>
                      <a:pt x="473037" y="1814857"/>
                      <a:pt x="463284" y="1605161"/>
                      <a:pt x="458407" y="1502750"/>
                    </a:cubicBezTo>
                    <a:lnTo>
                      <a:pt x="458407" y="1502750"/>
                    </a:lnTo>
                    <a:close/>
                    <a:moveTo>
                      <a:pt x="399887" y="1956282"/>
                    </a:moveTo>
                    <a:cubicBezTo>
                      <a:pt x="399887" y="1961157"/>
                      <a:pt x="395010" y="1961157"/>
                      <a:pt x="395010" y="1966034"/>
                    </a:cubicBezTo>
                    <a:cubicBezTo>
                      <a:pt x="380380" y="1931898"/>
                      <a:pt x="370627" y="1897761"/>
                      <a:pt x="365750" y="1868501"/>
                    </a:cubicBezTo>
                    <a:cubicBezTo>
                      <a:pt x="360874" y="1814857"/>
                      <a:pt x="375504" y="1775844"/>
                      <a:pt x="395010" y="1751461"/>
                    </a:cubicBezTo>
                    <a:cubicBezTo>
                      <a:pt x="404764" y="1736831"/>
                      <a:pt x="419394" y="1741707"/>
                      <a:pt x="419394" y="1761215"/>
                    </a:cubicBezTo>
                    <a:cubicBezTo>
                      <a:pt x="419394" y="1809982"/>
                      <a:pt x="424270" y="1858748"/>
                      <a:pt x="424270" y="1907515"/>
                    </a:cubicBezTo>
                    <a:lnTo>
                      <a:pt x="399887" y="1956282"/>
                    </a:lnTo>
                    <a:close/>
                    <a:moveTo>
                      <a:pt x="663227" y="2785316"/>
                    </a:moveTo>
                    <a:cubicBezTo>
                      <a:pt x="648597" y="2780439"/>
                      <a:pt x="633967" y="2770685"/>
                      <a:pt x="624214" y="2756055"/>
                    </a:cubicBezTo>
                    <a:lnTo>
                      <a:pt x="575447" y="2682905"/>
                    </a:lnTo>
                    <a:cubicBezTo>
                      <a:pt x="521804" y="2595124"/>
                      <a:pt x="438900" y="2219622"/>
                      <a:pt x="434024" y="2053815"/>
                    </a:cubicBezTo>
                    <a:cubicBezTo>
                      <a:pt x="453530" y="2078198"/>
                      <a:pt x="482790" y="2097705"/>
                      <a:pt x="531557" y="2097705"/>
                    </a:cubicBezTo>
                    <a:cubicBezTo>
                      <a:pt x="565694" y="2097705"/>
                      <a:pt x="604707" y="2083074"/>
                      <a:pt x="643721" y="2063567"/>
                    </a:cubicBezTo>
                    <a:cubicBezTo>
                      <a:pt x="702241" y="2034307"/>
                      <a:pt x="780267" y="2000171"/>
                      <a:pt x="897307" y="2000171"/>
                    </a:cubicBezTo>
                    <a:cubicBezTo>
                      <a:pt x="1014347" y="2000171"/>
                      <a:pt x="1102128" y="2029432"/>
                      <a:pt x="1204538" y="2058691"/>
                    </a:cubicBezTo>
                    <a:cubicBezTo>
                      <a:pt x="1272811" y="2078198"/>
                      <a:pt x="1341084" y="2102582"/>
                      <a:pt x="1423988" y="2117211"/>
                    </a:cubicBezTo>
                    <a:cubicBezTo>
                      <a:pt x="1609301" y="2151349"/>
                      <a:pt x="1901902" y="2161101"/>
                      <a:pt x="2043325" y="2156224"/>
                    </a:cubicBezTo>
                    <a:cubicBezTo>
                      <a:pt x="2048202" y="2156224"/>
                      <a:pt x="2053078" y="2156224"/>
                      <a:pt x="2053078" y="2161101"/>
                    </a:cubicBezTo>
                    <a:cubicBezTo>
                      <a:pt x="2057955" y="2165978"/>
                      <a:pt x="2057955" y="2165978"/>
                      <a:pt x="2057955" y="2170855"/>
                    </a:cubicBezTo>
                    <a:cubicBezTo>
                      <a:pt x="2053078" y="2409811"/>
                      <a:pt x="2023818" y="2775562"/>
                      <a:pt x="1994558" y="2941368"/>
                    </a:cubicBezTo>
                    <a:cubicBezTo>
                      <a:pt x="1994558" y="2951122"/>
                      <a:pt x="1984805" y="2955999"/>
                      <a:pt x="1979928" y="2955999"/>
                    </a:cubicBezTo>
                    <a:cubicBezTo>
                      <a:pt x="1940915" y="2965752"/>
                      <a:pt x="1843381" y="2975505"/>
                      <a:pt x="1633685" y="2975505"/>
                    </a:cubicBezTo>
                    <a:cubicBezTo>
                      <a:pt x="1331331" y="2980382"/>
                      <a:pt x="892431" y="2877972"/>
                      <a:pt x="663227" y="2785316"/>
                    </a:cubicBezTo>
                    <a:close/>
                    <a:moveTo>
                      <a:pt x="2467595" y="3194956"/>
                    </a:moveTo>
                    <a:cubicBezTo>
                      <a:pt x="2467595" y="3194956"/>
                      <a:pt x="2467595" y="3194956"/>
                      <a:pt x="2467595" y="3194956"/>
                    </a:cubicBezTo>
                    <a:cubicBezTo>
                      <a:pt x="2404198" y="3219339"/>
                      <a:pt x="2311542" y="3263229"/>
                      <a:pt x="2194502" y="3346133"/>
                    </a:cubicBezTo>
                    <a:cubicBezTo>
                      <a:pt x="2014065" y="3472925"/>
                      <a:pt x="1736095" y="3585089"/>
                      <a:pt x="1550781" y="3546075"/>
                    </a:cubicBezTo>
                    <a:cubicBezTo>
                      <a:pt x="1433741" y="3521692"/>
                      <a:pt x="1345961" y="3429035"/>
                      <a:pt x="1302071" y="3365639"/>
                    </a:cubicBezTo>
                    <a:cubicBezTo>
                      <a:pt x="1282564" y="3341256"/>
                      <a:pt x="1287441" y="3321749"/>
                      <a:pt x="1302071" y="3311995"/>
                    </a:cubicBezTo>
                    <a:lnTo>
                      <a:pt x="1409358" y="3263229"/>
                    </a:lnTo>
                    <a:cubicBezTo>
                      <a:pt x="1409358" y="3263229"/>
                      <a:pt x="1409358" y="3263229"/>
                      <a:pt x="1409358" y="3263229"/>
                    </a:cubicBezTo>
                    <a:cubicBezTo>
                      <a:pt x="1419111" y="3258352"/>
                      <a:pt x="1423988" y="3263229"/>
                      <a:pt x="1423988" y="3263229"/>
                    </a:cubicBezTo>
                    <a:lnTo>
                      <a:pt x="1423988" y="3268106"/>
                    </a:lnTo>
                    <a:cubicBezTo>
                      <a:pt x="1423988" y="3326625"/>
                      <a:pt x="1404481" y="3380268"/>
                      <a:pt x="1404481" y="3380268"/>
                    </a:cubicBezTo>
                    <a:cubicBezTo>
                      <a:pt x="1399604" y="3399775"/>
                      <a:pt x="1409358" y="3394899"/>
                      <a:pt x="1419111" y="3385145"/>
                    </a:cubicBezTo>
                    <a:cubicBezTo>
                      <a:pt x="1448371" y="3351008"/>
                      <a:pt x="1467878" y="3287612"/>
                      <a:pt x="1467878" y="3214462"/>
                    </a:cubicBezTo>
                    <a:cubicBezTo>
                      <a:pt x="1467878" y="3146189"/>
                      <a:pt x="1472754" y="3112052"/>
                      <a:pt x="1492261" y="3082791"/>
                    </a:cubicBezTo>
                    <a:cubicBezTo>
                      <a:pt x="1492261" y="3082791"/>
                      <a:pt x="1497138" y="3077916"/>
                      <a:pt x="1497138" y="3077916"/>
                    </a:cubicBezTo>
                    <a:cubicBezTo>
                      <a:pt x="1497138" y="3077916"/>
                      <a:pt x="1497138" y="3077916"/>
                      <a:pt x="1502014" y="3073039"/>
                    </a:cubicBezTo>
                    <a:cubicBezTo>
                      <a:pt x="1506891" y="3068162"/>
                      <a:pt x="1506891" y="3068162"/>
                      <a:pt x="1511768" y="3063285"/>
                    </a:cubicBezTo>
                    <a:cubicBezTo>
                      <a:pt x="1511768" y="3063285"/>
                      <a:pt x="1511768" y="3063285"/>
                      <a:pt x="1511768" y="3063285"/>
                    </a:cubicBezTo>
                    <a:lnTo>
                      <a:pt x="1511768" y="3063285"/>
                    </a:lnTo>
                    <a:cubicBezTo>
                      <a:pt x="1521521" y="3053532"/>
                      <a:pt x="1536151" y="3043779"/>
                      <a:pt x="1550781" y="3034025"/>
                    </a:cubicBezTo>
                    <a:cubicBezTo>
                      <a:pt x="1584918" y="3034025"/>
                      <a:pt x="1614178" y="3038902"/>
                      <a:pt x="1643438" y="3038902"/>
                    </a:cubicBezTo>
                    <a:cubicBezTo>
                      <a:pt x="1658068" y="3038902"/>
                      <a:pt x="1672698" y="3038902"/>
                      <a:pt x="1687328" y="3038902"/>
                    </a:cubicBezTo>
                    <a:cubicBezTo>
                      <a:pt x="1862888" y="3038902"/>
                      <a:pt x="1950668" y="3029149"/>
                      <a:pt x="1999435" y="3019395"/>
                    </a:cubicBezTo>
                    <a:cubicBezTo>
                      <a:pt x="2014065" y="3014518"/>
                      <a:pt x="2028695" y="3009641"/>
                      <a:pt x="2038448" y="2995012"/>
                    </a:cubicBezTo>
                    <a:cubicBezTo>
                      <a:pt x="2048202" y="2980382"/>
                      <a:pt x="2067708" y="2975505"/>
                      <a:pt x="2082338" y="2975505"/>
                    </a:cubicBezTo>
                    <a:cubicBezTo>
                      <a:pt x="2140858" y="2975505"/>
                      <a:pt x="2243269" y="2975505"/>
                      <a:pt x="2360308" y="2965752"/>
                    </a:cubicBezTo>
                    <a:lnTo>
                      <a:pt x="2360308" y="3029149"/>
                    </a:lnTo>
                    <a:cubicBezTo>
                      <a:pt x="2360308" y="3092545"/>
                      <a:pt x="2404198" y="3136435"/>
                      <a:pt x="2462719" y="3170572"/>
                    </a:cubicBezTo>
                    <a:lnTo>
                      <a:pt x="2462719" y="3170572"/>
                    </a:lnTo>
                    <a:cubicBezTo>
                      <a:pt x="2477348" y="3175449"/>
                      <a:pt x="2487102" y="3185202"/>
                      <a:pt x="2467595" y="319495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2" name="フリーフォーム: 図形 541">
                <a:extLst>
                  <a:ext uri="{FF2B5EF4-FFF2-40B4-BE49-F238E27FC236}">
                    <a16:creationId xmlns:a16="http://schemas.microsoft.com/office/drawing/2014/main" id="{814922BF-929C-4B79-A2F3-4B63B98923A9}"/>
                  </a:ext>
                </a:extLst>
              </p:cNvPr>
              <p:cNvSpPr/>
              <p:nvPr/>
            </p:nvSpPr>
            <p:spPr>
              <a:xfrm>
                <a:off x="8840648" y="13052073"/>
                <a:ext cx="19506" cy="24383"/>
              </a:xfrm>
              <a:custGeom>
                <a:avLst/>
                <a:gdLst>
                  <a:gd name="connsiteX0" fmla="*/ 19507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7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7" y="0"/>
                    </a:moveTo>
                    <a:lnTo>
                      <a:pt x="4877" y="0"/>
                    </a:lnTo>
                    <a:cubicBezTo>
                      <a:pt x="4877" y="9752"/>
                      <a:pt x="4877" y="14629"/>
                      <a:pt x="0" y="24383"/>
                    </a:cubicBezTo>
                    <a:lnTo>
                      <a:pt x="14630" y="24383"/>
                    </a:lnTo>
                    <a:cubicBezTo>
                      <a:pt x="19507" y="14629"/>
                      <a:pt x="19507" y="9752"/>
                      <a:pt x="19507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3" name="フリーフォーム: 図形 542">
                <a:extLst>
                  <a:ext uri="{FF2B5EF4-FFF2-40B4-BE49-F238E27FC236}">
                    <a16:creationId xmlns:a16="http://schemas.microsoft.com/office/drawing/2014/main" id="{1EB7700B-6794-419E-A3E5-CFDA290ACCA0}"/>
                  </a:ext>
                </a:extLst>
              </p:cNvPr>
              <p:cNvSpPr/>
              <p:nvPr/>
            </p:nvSpPr>
            <p:spPr>
              <a:xfrm>
                <a:off x="7226470" y="10896584"/>
                <a:ext cx="34136" cy="92656"/>
              </a:xfrm>
              <a:custGeom>
                <a:avLst/>
                <a:gdLst>
                  <a:gd name="connsiteX0" fmla="*/ 0 w 34136"/>
                  <a:gd name="connsiteY0" fmla="*/ 92656 h 92656"/>
                  <a:gd name="connsiteX1" fmla="*/ 34137 w 34136"/>
                  <a:gd name="connsiteY1" fmla="*/ 0 h 92656"/>
                  <a:gd name="connsiteX2" fmla="*/ 0 w 34136"/>
                  <a:gd name="connsiteY2" fmla="*/ 92656 h 92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136" h="92656">
                    <a:moveTo>
                      <a:pt x="0" y="92656"/>
                    </a:moveTo>
                    <a:lnTo>
                      <a:pt x="34137" y="0"/>
                    </a:lnTo>
                    <a:cubicBezTo>
                      <a:pt x="19507" y="29260"/>
                      <a:pt x="9753" y="63396"/>
                      <a:pt x="0" y="9265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4" name="フリーフォーム: 図形 543">
                <a:extLst>
                  <a:ext uri="{FF2B5EF4-FFF2-40B4-BE49-F238E27FC236}">
                    <a16:creationId xmlns:a16="http://schemas.microsoft.com/office/drawing/2014/main" id="{EA26D569-16F7-44D2-9540-68EBAA4A38C1}"/>
                  </a:ext>
                </a:extLst>
              </p:cNvPr>
              <p:cNvSpPr/>
              <p:nvPr/>
            </p:nvSpPr>
            <p:spPr>
              <a:xfrm>
                <a:off x="8835772" y="13100839"/>
                <a:ext cx="19506" cy="24383"/>
              </a:xfrm>
              <a:custGeom>
                <a:avLst/>
                <a:gdLst>
                  <a:gd name="connsiteX0" fmla="*/ 19507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7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7" y="0"/>
                    </a:moveTo>
                    <a:lnTo>
                      <a:pt x="4877" y="0"/>
                    </a:lnTo>
                    <a:cubicBezTo>
                      <a:pt x="4877" y="9752"/>
                      <a:pt x="4877" y="19506"/>
                      <a:pt x="0" y="24383"/>
                    </a:cubicBezTo>
                    <a:lnTo>
                      <a:pt x="14630" y="24383"/>
                    </a:lnTo>
                    <a:cubicBezTo>
                      <a:pt x="19507" y="19506"/>
                      <a:pt x="19507" y="9752"/>
                      <a:pt x="19507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5" name="フリーフォーム: 図形 544">
                <a:extLst>
                  <a:ext uri="{FF2B5EF4-FFF2-40B4-BE49-F238E27FC236}">
                    <a16:creationId xmlns:a16="http://schemas.microsoft.com/office/drawing/2014/main" id="{AB6CA63B-476E-4B86-9DCE-AE7524A25B2E}"/>
                  </a:ext>
                </a:extLst>
              </p:cNvPr>
              <p:cNvSpPr/>
              <p:nvPr/>
            </p:nvSpPr>
            <p:spPr>
              <a:xfrm>
                <a:off x="8894291" y="12344955"/>
                <a:ext cx="14630" cy="24383"/>
              </a:xfrm>
              <a:custGeom>
                <a:avLst/>
                <a:gdLst>
                  <a:gd name="connsiteX0" fmla="*/ 14630 w 14630"/>
                  <a:gd name="connsiteY0" fmla="*/ 0 h 24383"/>
                  <a:gd name="connsiteX1" fmla="*/ 0 w 14630"/>
                  <a:gd name="connsiteY1" fmla="*/ 0 h 24383"/>
                  <a:gd name="connsiteX2" fmla="*/ 0 w 14630"/>
                  <a:gd name="connsiteY2" fmla="*/ 24383 h 24383"/>
                  <a:gd name="connsiteX3" fmla="*/ 14630 w 14630"/>
                  <a:gd name="connsiteY3" fmla="*/ 24383 h 24383"/>
                  <a:gd name="connsiteX4" fmla="*/ 14630 w 14630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" h="24383">
                    <a:moveTo>
                      <a:pt x="14630" y="0"/>
                    </a:moveTo>
                    <a:lnTo>
                      <a:pt x="0" y="0"/>
                    </a:lnTo>
                    <a:cubicBezTo>
                      <a:pt x="0" y="9752"/>
                      <a:pt x="0" y="14629"/>
                      <a:pt x="0" y="24383"/>
                    </a:cubicBezTo>
                    <a:lnTo>
                      <a:pt x="14630" y="24383"/>
                    </a:lnTo>
                    <a:cubicBezTo>
                      <a:pt x="14630" y="19506"/>
                      <a:pt x="14630" y="9752"/>
                      <a:pt x="14630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6" name="フリーフォーム: 図形 545">
                <a:extLst>
                  <a:ext uri="{FF2B5EF4-FFF2-40B4-BE49-F238E27FC236}">
                    <a16:creationId xmlns:a16="http://schemas.microsoft.com/office/drawing/2014/main" id="{11D09993-684B-498C-8223-8F27BE9876C6}"/>
                  </a:ext>
                </a:extLst>
              </p:cNvPr>
              <p:cNvSpPr/>
              <p:nvPr/>
            </p:nvSpPr>
            <p:spPr>
              <a:xfrm>
                <a:off x="8879662" y="12647308"/>
                <a:ext cx="14629" cy="29260"/>
              </a:xfrm>
              <a:custGeom>
                <a:avLst/>
                <a:gdLst>
                  <a:gd name="connsiteX0" fmla="*/ 14630 w 14629"/>
                  <a:gd name="connsiteY0" fmla="*/ 0 h 29260"/>
                  <a:gd name="connsiteX1" fmla="*/ 4877 w 14629"/>
                  <a:gd name="connsiteY1" fmla="*/ 0 h 29260"/>
                  <a:gd name="connsiteX2" fmla="*/ 0 w 14629"/>
                  <a:gd name="connsiteY2" fmla="*/ 24383 h 29260"/>
                  <a:gd name="connsiteX3" fmla="*/ 14630 w 14629"/>
                  <a:gd name="connsiteY3" fmla="*/ 29260 h 2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9260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9260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7" name="フリーフォーム: 図形 546">
                <a:extLst>
                  <a:ext uri="{FF2B5EF4-FFF2-40B4-BE49-F238E27FC236}">
                    <a16:creationId xmlns:a16="http://schemas.microsoft.com/office/drawing/2014/main" id="{3FC050EA-6DF2-4AB7-88E2-D03FDEE18B1D}"/>
                  </a:ext>
                </a:extLst>
              </p:cNvPr>
              <p:cNvSpPr/>
              <p:nvPr/>
            </p:nvSpPr>
            <p:spPr>
              <a:xfrm>
                <a:off x="8874785" y="12700952"/>
                <a:ext cx="14629" cy="24383"/>
              </a:xfrm>
              <a:custGeom>
                <a:avLst/>
                <a:gdLst>
                  <a:gd name="connsiteX0" fmla="*/ 14630 w 14629"/>
                  <a:gd name="connsiteY0" fmla="*/ 0 h 24383"/>
                  <a:gd name="connsiteX1" fmla="*/ 4877 w 14629"/>
                  <a:gd name="connsiteY1" fmla="*/ 0 h 24383"/>
                  <a:gd name="connsiteX2" fmla="*/ 0 w 14629"/>
                  <a:gd name="connsiteY2" fmla="*/ 24383 h 24383"/>
                  <a:gd name="connsiteX3" fmla="*/ 14630 w 14629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8" name="フリーフォーム: 図形 547">
                <a:extLst>
                  <a:ext uri="{FF2B5EF4-FFF2-40B4-BE49-F238E27FC236}">
                    <a16:creationId xmlns:a16="http://schemas.microsoft.com/office/drawing/2014/main" id="{88FA701F-6294-414D-85C3-282ABF910A76}"/>
                  </a:ext>
                </a:extLst>
              </p:cNvPr>
              <p:cNvSpPr/>
              <p:nvPr/>
            </p:nvSpPr>
            <p:spPr>
              <a:xfrm rot="-5144822">
                <a:off x="8867501" y="12805359"/>
                <a:ext cx="24382" cy="14629"/>
              </a:xfrm>
              <a:custGeom>
                <a:avLst/>
                <a:gdLst>
                  <a:gd name="connsiteX0" fmla="*/ 0 w 24382"/>
                  <a:gd name="connsiteY0" fmla="*/ 1 h 14629"/>
                  <a:gd name="connsiteX1" fmla="*/ 24382 w 24382"/>
                  <a:gd name="connsiteY1" fmla="*/ 1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1"/>
                    </a:moveTo>
                    <a:lnTo>
                      <a:pt x="24382" y="1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9" name="フリーフォーム: 図形 548">
                <a:extLst>
                  <a:ext uri="{FF2B5EF4-FFF2-40B4-BE49-F238E27FC236}">
                    <a16:creationId xmlns:a16="http://schemas.microsoft.com/office/drawing/2014/main" id="{0E8CC023-E70D-420F-8C99-2045087827A4}"/>
                  </a:ext>
                </a:extLst>
              </p:cNvPr>
              <p:cNvSpPr/>
              <p:nvPr/>
            </p:nvSpPr>
            <p:spPr>
              <a:xfrm>
                <a:off x="8860155" y="12900896"/>
                <a:ext cx="14630" cy="24383"/>
              </a:xfrm>
              <a:custGeom>
                <a:avLst/>
                <a:gdLst>
                  <a:gd name="connsiteX0" fmla="*/ 14630 w 14630"/>
                  <a:gd name="connsiteY0" fmla="*/ 0 h 24383"/>
                  <a:gd name="connsiteX1" fmla="*/ 4877 w 14630"/>
                  <a:gd name="connsiteY1" fmla="*/ 0 h 24383"/>
                  <a:gd name="connsiteX2" fmla="*/ 0 w 14630"/>
                  <a:gd name="connsiteY2" fmla="*/ 24383 h 24383"/>
                  <a:gd name="connsiteX3" fmla="*/ 14630 w 14630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30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0" name="フリーフォーム: 図形 549">
                <a:extLst>
                  <a:ext uri="{FF2B5EF4-FFF2-40B4-BE49-F238E27FC236}">
                    <a16:creationId xmlns:a16="http://schemas.microsoft.com/office/drawing/2014/main" id="{9EA54793-1319-46E2-99A2-21F6B8E20811}"/>
                  </a:ext>
                </a:extLst>
              </p:cNvPr>
              <p:cNvSpPr/>
              <p:nvPr/>
            </p:nvSpPr>
            <p:spPr>
              <a:xfrm rot="-5184965">
                <a:off x="8877522" y="12603107"/>
                <a:ext cx="24382" cy="14629"/>
              </a:xfrm>
              <a:custGeom>
                <a:avLst/>
                <a:gdLst>
                  <a:gd name="connsiteX0" fmla="*/ 0 w 24382"/>
                  <a:gd name="connsiteY0" fmla="*/ 0 h 14629"/>
                  <a:gd name="connsiteX1" fmla="*/ 24382 w 24382"/>
                  <a:gd name="connsiteY1" fmla="*/ 0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0"/>
                    </a:moveTo>
                    <a:lnTo>
                      <a:pt x="24382" y="0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1" name="フリーフォーム: 図形 550">
                <a:extLst>
                  <a:ext uri="{FF2B5EF4-FFF2-40B4-BE49-F238E27FC236}">
                    <a16:creationId xmlns:a16="http://schemas.microsoft.com/office/drawing/2014/main" id="{EACA1A4A-2BBC-4431-9D38-9AFE15BEBD3D}"/>
                  </a:ext>
                </a:extLst>
              </p:cNvPr>
              <p:cNvSpPr/>
              <p:nvPr/>
            </p:nvSpPr>
            <p:spPr>
              <a:xfrm rot="-5158415">
                <a:off x="8868157" y="12753664"/>
                <a:ext cx="24382" cy="14629"/>
              </a:xfrm>
              <a:custGeom>
                <a:avLst/>
                <a:gdLst>
                  <a:gd name="connsiteX0" fmla="*/ 0 w 24382"/>
                  <a:gd name="connsiteY0" fmla="*/ 0 h 14629"/>
                  <a:gd name="connsiteX1" fmla="*/ 24382 w 24382"/>
                  <a:gd name="connsiteY1" fmla="*/ 0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0"/>
                    </a:moveTo>
                    <a:lnTo>
                      <a:pt x="24382" y="0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2" name="フリーフォーム: 図形 551">
                <a:extLst>
                  <a:ext uri="{FF2B5EF4-FFF2-40B4-BE49-F238E27FC236}">
                    <a16:creationId xmlns:a16="http://schemas.microsoft.com/office/drawing/2014/main" id="{B40165A9-635C-4548-B74C-16518B2AAC1E}"/>
                  </a:ext>
                </a:extLst>
              </p:cNvPr>
              <p:cNvSpPr/>
              <p:nvPr/>
            </p:nvSpPr>
            <p:spPr>
              <a:xfrm>
                <a:off x="8865031" y="12847252"/>
                <a:ext cx="14630" cy="29260"/>
              </a:xfrm>
              <a:custGeom>
                <a:avLst/>
                <a:gdLst>
                  <a:gd name="connsiteX0" fmla="*/ 14630 w 14630"/>
                  <a:gd name="connsiteY0" fmla="*/ 4877 h 29260"/>
                  <a:gd name="connsiteX1" fmla="*/ 4877 w 14630"/>
                  <a:gd name="connsiteY1" fmla="*/ 0 h 29260"/>
                  <a:gd name="connsiteX2" fmla="*/ 0 w 14630"/>
                  <a:gd name="connsiteY2" fmla="*/ 29260 h 29260"/>
                  <a:gd name="connsiteX3" fmla="*/ 14630 w 14630"/>
                  <a:gd name="connsiteY3" fmla="*/ 29260 h 2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30" h="29260">
                    <a:moveTo>
                      <a:pt x="14630" y="4877"/>
                    </a:moveTo>
                    <a:lnTo>
                      <a:pt x="4877" y="0"/>
                    </a:lnTo>
                    <a:lnTo>
                      <a:pt x="0" y="29260"/>
                    </a:lnTo>
                    <a:lnTo>
                      <a:pt x="14630" y="29260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3" name="フリーフォーム: 図形 552">
                <a:extLst>
                  <a:ext uri="{FF2B5EF4-FFF2-40B4-BE49-F238E27FC236}">
                    <a16:creationId xmlns:a16="http://schemas.microsoft.com/office/drawing/2014/main" id="{85AAC1AD-E2B2-485E-B30F-7F50D4F9E8FD}"/>
                  </a:ext>
                </a:extLst>
              </p:cNvPr>
              <p:cNvSpPr/>
              <p:nvPr/>
            </p:nvSpPr>
            <p:spPr>
              <a:xfrm rot="-5238801">
                <a:off x="8890531" y="12402989"/>
                <a:ext cx="24383" cy="14629"/>
              </a:xfrm>
              <a:custGeom>
                <a:avLst/>
                <a:gdLst>
                  <a:gd name="connsiteX0" fmla="*/ 0 w 24383"/>
                  <a:gd name="connsiteY0" fmla="*/ 0 h 14629"/>
                  <a:gd name="connsiteX1" fmla="*/ 24383 w 24383"/>
                  <a:gd name="connsiteY1" fmla="*/ 0 h 14629"/>
                  <a:gd name="connsiteX2" fmla="*/ 24383 w 24383"/>
                  <a:gd name="connsiteY2" fmla="*/ 14629 h 14629"/>
                  <a:gd name="connsiteX3" fmla="*/ 0 w 24383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29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4" name="フリーフォーム: 図形 553">
                <a:extLst>
                  <a:ext uri="{FF2B5EF4-FFF2-40B4-BE49-F238E27FC236}">
                    <a16:creationId xmlns:a16="http://schemas.microsoft.com/office/drawing/2014/main" id="{3E20267D-7116-41F0-BECE-F729DACEC136}"/>
                  </a:ext>
                </a:extLst>
              </p:cNvPr>
              <p:cNvSpPr/>
              <p:nvPr/>
            </p:nvSpPr>
            <p:spPr>
              <a:xfrm rot="-5225173">
                <a:off x="8886293" y="12455723"/>
                <a:ext cx="24383" cy="14629"/>
              </a:xfrm>
              <a:custGeom>
                <a:avLst/>
                <a:gdLst>
                  <a:gd name="connsiteX0" fmla="*/ 0 w 24383"/>
                  <a:gd name="connsiteY0" fmla="*/ 0 h 14629"/>
                  <a:gd name="connsiteX1" fmla="*/ 24383 w 24383"/>
                  <a:gd name="connsiteY1" fmla="*/ 0 h 14629"/>
                  <a:gd name="connsiteX2" fmla="*/ 24383 w 24383"/>
                  <a:gd name="connsiteY2" fmla="*/ 14629 h 14629"/>
                  <a:gd name="connsiteX3" fmla="*/ 0 w 24383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29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5" name="フリーフォーム: 図形 554">
                <a:extLst>
                  <a:ext uri="{FF2B5EF4-FFF2-40B4-BE49-F238E27FC236}">
                    <a16:creationId xmlns:a16="http://schemas.microsoft.com/office/drawing/2014/main" id="{89AB9CAD-8B2E-4BFE-99F1-6A72156158A8}"/>
                  </a:ext>
                </a:extLst>
              </p:cNvPr>
              <p:cNvSpPr/>
              <p:nvPr/>
            </p:nvSpPr>
            <p:spPr>
              <a:xfrm rot="-5211552">
                <a:off x="8887174" y="12503519"/>
                <a:ext cx="24383" cy="14630"/>
              </a:xfrm>
              <a:custGeom>
                <a:avLst/>
                <a:gdLst>
                  <a:gd name="connsiteX0" fmla="*/ 0 w 24383"/>
                  <a:gd name="connsiteY0" fmla="*/ 0 h 14630"/>
                  <a:gd name="connsiteX1" fmla="*/ 24383 w 24383"/>
                  <a:gd name="connsiteY1" fmla="*/ 0 h 14630"/>
                  <a:gd name="connsiteX2" fmla="*/ 24383 w 24383"/>
                  <a:gd name="connsiteY2" fmla="*/ 14629 h 14630"/>
                  <a:gd name="connsiteX3" fmla="*/ 0 w 24383"/>
                  <a:gd name="connsiteY3" fmla="*/ 14629 h 1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30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6" name="フリーフォーム: 図形 555">
                <a:extLst>
                  <a:ext uri="{FF2B5EF4-FFF2-40B4-BE49-F238E27FC236}">
                    <a16:creationId xmlns:a16="http://schemas.microsoft.com/office/drawing/2014/main" id="{754FC6D2-37AF-41A5-97DE-54945F6207C1}"/>
                  </a:ext>
                </a:extLst>
              </p:cNvPr>
              <p:cNvSpPr/>
              <p:nvPr/>
            </p:nvSpPr>
            <p:spPr>
              <a:xfrm rot="-5198588">
                <a:off x="8882851" y="12555701"/>
                <a:ext cx="24383" cy="14630"/>
              </a:xfrm>
              <a:custGeom>
                <a:avLst/>
                <a:gdLst>
                  <a:gd name="connsiteX0" fmla="*/ 0 w 24383"/>
                  <a:gd name="connsiteY0" fmla="*/ 0 h 14630"/>
                  <a:gd name="connsiteX1" fmla="*/ 24384 w 24383"/>
                  <a:gd name="connsiteY1" fmla="*/ 0 h 14630"/>
                  <a:gd name="connsiteX2" fmla="*/ 24384 w 24383"/>
                  <a:gd name="connsiteY2" fmla="*/ 14630 h 14630"/>
                  <a:gd name="connsiteX3" fmla="*/ 0 w 24383"/>
                  <a:gd name="connsiteY3" fmla="*/ 14630 h 1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30">
                    <a:moveTo>
                      <a:pt x="0" y="0"/>
                    </a:moveTo>
                    <a:lnTo>
                      <a:pt x="24384" y="0"/>
                    </a:lnTo>
                    <a:lnTo>
                      <a:pt x="24384" y="14630"/>
                    </a:lnTo>
                    <a:lnTo>
                      <a:pt x="0" y="14630"/>
                    </a:lnTo>
                    <a:close/>
                  </a:path>
                </a:pathLst>
              </a:custGeom>
              <a:solidFill>
                <a:srgbClr val="1A4A56"/>
              </a:solidFill>
              <a:ln w="48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</p:grpSp>
      <p:grpSp>
        <p:nvGrpSpPr>
          <p:cNvPr id="557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10544440" y="7858113"/>
            <a:ext cx="4076896" cy="3999484"/>
            <a:chOff x="12805381" y="10169345"/>
            <a:chExt cx="4076896" cy="3999484"/>
          </a:xfrm>
          <a:solidFill>
            <a:schemeClr val="accent1"/>
          </a:solidFill>
        </p:grpSpPr>
        <p:sp>
          <p:nvSpPr>
            <p:cNvPr id="558" name="フリーフォーム: 図形 557">
              <a:extLst>
                <a:ext uri="{FF2B5EF4-FFF2-40B4-BE49-F238E27FC236}">
                  <a16:creationId xmlns:a16="http://schemas.microsoft.com/office/drawing/2014/main" id="{728FEBE1-14E4-4148-AC97-063E50297007}"/>
                </a:ext>
              </a:extLst>
            </p:cNvPr>
            <p:cNvSpPr/>
            <p:nvPr/>
          </p:nvSpPr>
          <p:spPr>
            <a:xfrm>
              <a:off x="14115548" y="12681445"/>
              <a:ext cx="1264714" cy="1067990"/>
            </a:xfrm>
            <a:custGeom>
              <a:avLst/>
              <a:gdLst>
                <a:gd name="connsiteX0" fmla="*/ 26041 w 1264714"/>
                <a:gd name="connsiteY0" fmla="*/ 785144 h 1067990"/>
                <a:gd name="connsiteX1" fmla="*/ 284504 w 1264714"/>
                <a:gd name="connsiteY1" fmla="*/ 633967 h 1067990"/>
                <a:gd name="connsiteX2" fmla="*/ 845321 w 1264714"/>
                <a:gd name="connsiteY2" fmla="*/ 243834 h 1067990"/>
                <a:gd name="connsiteX3" fmla="*/ 1103784 w 1264714"/>
                <a:gd name="connsiteY3" fmla="*/ 0 h 1067990"/>
                <a:gd name="connsiteX4" fmla="*/ 1123291 w 1264714"/>
                <a:gd name="connsiteY4" fmla="*/ 448653 h 1067990"/>
                <a:gd name="connsiteX5" fmla="*/ 1167181 w 1264714"/>
                <a:gd name="connsiteY5" fmla="*/ 599830 h 1067990"/>
                <a:gd name="connsiteX6" fmla="*/ 1264714 w 1264714"/>
                <a:gd name="connsiteY6" fmla="*/ 668103 h 1067990"/>
                <a:gd name="connsiteX7" fmla="*/ 894088 w 1264714"/>
                <a:gd name="connsiteY7" fmla="*/ 887553 h 1067990"/>
                <a:gd name="connsiteX8" fmla="*/ 377161 w 1264714"/>
                <a:gd name="connsiteY8" fmla="*/ 1067991 h 1067990"/>
                <a:gd name="connsiteX9" fmla="*/ 55300 w 1264714"/>
                <a:gd name="connsiteY9" fmla="*/ 955828 h 1067990"/>
                <a:gd name="connsiteX10" fmla="*/ 26041 w 1264714"/>
                <a:gd name="connsiteY10" fmla="*/ 785144 h 106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714" h="1067990">
                  <a:moveTo>
                    <a:pt x="26041" y="785144"/>
                  </a:moveTo>
                  <a:cubicBezTo>
                    <a:pt x="50424" y="755884"/>
                    <a:pt x="230861" y="663227"/>
                    <a:pt x="284504" y="633967"/>
                  </a:cubicBezTo>
                  <a:cubicBezTo>
                    <a:pt x="343024" y="599830"/>
                    <a:pt x="796555" y="312107"/>
                    <a:pt x="845321" y="243834"/>
                  </a:cubicBezTo>
                  <a:cubicBezTo>
                    <a:pt x="894088" y="175560"/>
                    <a:pt x="1103784" y="0"/>
                    <a:pt x="1103784" y="0"/>
                  </a:cubicBezTo>
                  <a:cubicBezTo>
                    <a:pt x="1103784" y="0"/>
                    <a:pt x="1118414" y="336490"/>
                    <a:pt x="1123291" y="448653"/>
                  </a:cubicBezTo>
                  <a:cubicBezTo>
                    <a:pt x="1128168" y="560817"/>
                    <a:pt x="1108661" y="565694"/>
                    <a:pt x="1167181" y="599830"/>
                  </a:cubicBezTo>
                  <a:cubicBezTo>
                    <a:pt x="1225701" y="633967"/>
                    <a:pt x="1264714" y="668103"/>
                    <a:pt x="1264714" y="668103"/>
                  </a:cubicBezTo>
                  <a:cubicBezTo>
                    <a:pt x="1264714" y="668103"/>
                    <a:pt x="1006251" y="824157"/>
                    <a:pt x="894088" y="887553"/>
                  </a:cubicBezTo>
                  <a:cubicBezTo>
                    <a:pt x="786801" y="946074"/>
                    <a:pt x="503954" y="1067991"/>
                    <a:pt x="377161" y="1067991"/>
                  </a:cubicBezTo>
                  <a:cubicBezTo>
                    <a:pt x="245491" y="1067991"/>
                    <a:pt x="99191" y="1004594"/>
                    <a:pt x="55300" y="955828"/>
                  </a:cubicBezTo>
                  <a:cubicBezTo>
                    <a:pt x="11410" y="907061"/>
                    <a:pt x="-27603" y="809528"/>
                    <a:pt x="26041" y="78514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9" name="フリーフォーム: 図形 558">
              <a:extLst>
                <a:ext uri="{FF2B5EF4-FFF2-40B4-BE49-F238E27FC236}">
                  <a16:creationId xmlns:a16="http://schemas.microsoft.com/office/drawing/2014/main" id="{AF5564BB-BDCD-43EB-8B86-01C8002E8F59}"/>
                </a:ext>
              </a:extLst>
            </p:cNvPr>
            <p:cNvSpPr/>
            <p:nvPr/>
          </p:nvSpPr>
          <p:spPr>
            <a:xfrm>
              <a:off x="14841333" y="11837828"/>
              <a:ext cx="806738" cy="989917"/>
            </a:xfrm>
            <a:custGeom>
              <a:avLst/>
              <a:gdLst>
                <a:gd name="connsiteX0" fmla="*/ 348740 w 806738"/>
                <a:gd name="connsiteY0" fmla="*/ 63350 h 989917"/>
                <a:gd name="connsiteX1" fmla="*/ 709614 w 806738"/>
                <a:gd name="connsiteY1" fmla="*/ 29212 h 989917"/>
                <a:gd name="connsiteX2" fmla="*/ 787641 w 806738"/>
                <a:gd name="connsiteY2" fmla="*/ 351073 h 989917"/>
                <a:gd name="connsiteX3" fmla="*/ 446274 w 806738"/>
                <a:gd name="connsiteY3" fmla="*/ 663180 h 989917"/>
                <a:gd name="connsiteX4" fmla="*/ 212193 w 806738"/>
                <a:gd name="connsiteY4" fmla="*/ 902136 h 989917"/>
                <a:gd name="connsiteX5" fmla="*/ 85400 w 806738"/>
                <a:gd name="connsiteY5" fmla="*/ 989917 h 989917"/>
                <a:gd name="connsiteX6" fmla="*/ 22003 w 806738"/>
                <a:gd name="connsiteY6" fmla="*/ 570523 h 989917"/>
                <a:gd name="connsiteX7" fmla="*/ 95153 w 806738"/>
                <a:gd name="connsiteY7" fmla="*/ 316936 h 989917"/>
                <a:gd name="connsiteX8" fmla="*/ 280466 w 806738"/>
                <a:gd name="connsiteY8" fmla="*/ 185267 h 989917"/>
                <a:gd name="connsiteX9" fmla="*/ 348740 w 806738"/>
                <a:gd name="connsiteY9" fmla="*/ 63350 h 98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738" h="989917">
                  <a:moveTo>
                    <a:pt x="348740" y="63350"/>
                  </a:moveTo>
                  <a:cubicBezTo>
                    <a:pt x="412137" y="29212"/>
                    <a:pt x="621833" y="-39061"/>
                    <a:pt x="709614" y="29212"/>
                  </a:cubicBezTo>
                  <a:cubicBezTo>
                    <a:pt x="797394" y="97486"/>
                    <a:pt x="831530" y="234033"/>
                    <a:pt x="787641" y="351073"/>
                  </a:cubicBezTo>
                  <a:cubicBezTo>
                    <a:pt x="748627" y="468113"/>
                    <a:pt x="514547" y="604661"/>
                    <a:pt x="446274" y="663180"/>
                  </a:cubicBezTo>
                  <a:cubicBezTo>
                    <a:pt x="378000" y="721700"/>
                    <a:pt x="256083" y="868000"/>
                    <a:pt x="212193" y="902136"/>
                  </a:cubicBezTo>
                  <a:cubicBezTo>
                    <a:pt x="168304" y="936273"/>
                    <a:pt x="85400" y="989917"/>
                    <a:pt x="85400" y="989917"/>
                  </a:cubicBezTo>
                  <a:cubicBezTo>
                    <a:pt x="85400" y="989917"/>
                    <a:pt x="31757" y="658303"/>
                    <a:pt x="22003" y="570523"/>
                  </a:cubicBezTo>
                  <a:cubicBezTo>
                    <a:pt x="12250" y="482744"/>
                    <a:pt x="-51147" y="370579"/>
                    <a:pt x="95153" y="316936"/>
                  </a:cubicBezTo>
                  <a:cubicBezTo>
                    <a:pt x="241454" y="263294"/>
                    <a:pt x="260960" y="229156"/>
                    <a:pt x="280466" y="185267"/>
                  </a:cubicBezTo>
                  <a:cubicBezTo>
                    <a:pt x="304850" y="131623"/>
                    <a:pt x="348740" y="63350"/>
                    <a:pt x="348740" y="6335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0" name="フリーフォーム: 図形 559">
              <a:extLst>
                <a:ext uri="{FF2B5EF4-FFF2-40B4-BE49-F238E27FC236}">
                  <a16:creationId xmlns:a16="http://schemas.microsoft.com/office/drawing/2014/main" id="{9B6B408D-8465-497A-9C0D-4C89B8F6035C}"/>
                </a:ext>
              </a:extLst>
            </p:cNvPr>
            <p:cNvSpPr/>
            <p:nvPr/>
          </p:nvSpPr>
          <p:spPr>
            <a:xfrm>
              <a:off x="13297925" y="11042884"/>
              <a:ext cx="1745305" cy="1204733"/>
            </a:xfrm>
            <a:custGeom>
              <a:avLst/>
              <a:gdLst>
                <a:gd name="connsiteX0" fmla="*/ 0 w 1745305"/>
                <a:gd name="connsiteY0" fmla="*/ 1180155 h 1204733"/>
                <a:gd name="connsiteX1" fmla="*/ 0 w 1745305"/>
                <a:gd name="connsiteY1" fmla="*/ 731501 h 1204733"/>
                <a:gd name="connsiteX2" fmla="*/ 97533 w 1745305"/>
                <a:gd name="connsiteY2" fmla="*/ 380380 h 1204733"/>
                <a:gd name="connsiteX3" fmla="*/ 546187 w 1745305"/>
                <a:gd name="connsiteY3" fmla="*/ 219450 h 1204733"/>
                <a:gd name="connsiteX4" fmla="*/ 907061 w 1745305"/>
                <a:gd name="connsiteY4" fmla="*/ 0 h 1204733"/>
                <a:gd name="connsiteX5" fmla="*/ 814404 w 1745305"/>
                <a:gd name="connsiteY5" fmla="*/ 156054 h 1204733"/>
                <a:gd name="connsiteX6" fmla="*/ 677857 w 1745305"/>
                <a:gd name="connsiteY6" fmla="*/ 282846 h 1204733"/>
                <a:gd name="connsiteX7" fmla="*/ 882678 w 1745305"/>
                <a:gd name="connsiteY7" fmla="*/ 263340 h 1204733"/>
                <a:gd name="connsiteX8" fmla="*/ 1111881 w 1745305"/>
                <a:gd name="connsiteY8" fmla="*/ 151177 h 1204733"/>
                <a:gd name="connsiteX9" fmla="*/ 1019224 w 1745305"/>
                <a:gd name="connsiteY9" fmla="*/ 316984 h 1204733"/>
                <a:gd name="connsiteX10" fmla="*/ 1111881 w 1745305"/>
                <a:gd name="connsiteY10" fmla="*/ 326738 h 1204733"/>
                <a:gd name="connsiteX11" fmla="*/ 1370345 w 1745305"/>
                <a:gd name="connsiteY11" fmla="*/ 195067 h 1204733"/>
                <a:gd name="connsiteX12" fmla="*/ 1526398 w 1745305"/>
                <a:gd name="connsiteY12" fmla="*/ 443777 h 1204733"/>
                <a:gd name="connsiteX13" fmla="*/ 1740971 w 1745305"/>
                <a:gd name="connsiteY13" fmla="*/ 682734 h 1204733"/>
                <a:gd name="connsiteX14" fmla="*/ 1740971 w 1745305"/>
                <a:gd name="connsiteY14" fmla="*/ 950951 h 1204733"/>
                <a:gd name="connsiteX15" fmla="*/ 1487384 w 1745305"/>
                <a:gd name="connsiteY15" fmla="*/ 1087497 h 1204733"/>
                <a:gd name="connsiteX16" fmla="*/ 1384974 w 1745305"/>
                <a:gd name="connsiteY16" fmla="*/ 1107005 h 1204733"/>
                <a:gd name="connsiteX17" fmla="*/ 902184 w 1745305"/>
                <a:gd name="connsiteY17" fmla="*/ 1204538 h 1204733"/>
                <a:gd name="connsiteX18" fmla="*/ 477914 w 1745305"/>
                <a:gd name="connsiteY18" fmla="*/ 1107005 h 1204733"/>
                <a:gd name="connsiteX19" fmla="*/ 214573 w 1745305"/>
                <a:gd name="connsiteY19" fmla="*/ 1165524 h 1204733"/>
                <a:gd name="connsiteX20" fmla="*/ 0 w 1745305"/>
                <a:gd name="connsiteY20" fmla="*/ 1180155 h 1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5305" h="1204733">
                  <a:moveTo>
                    <a:pt x="0" y="1180155"/>
                  </a:moveTo>
                  <a:cubicBezTo>
                    <a:pt x="0" y="1121634"/>
                    <a:pt x="0" y="853417"/>
                    <a:pt x="0" y="731501"/>
                  </a:cubicBezTo>
                  <a:cubicBezTo>
                    <a:pt x="0" y="614461"/>
                    <a:pt x="48767" y="438900"/>
                    <a:pt x="97533" y="380380"/>
                  </a:cubicBezTo>
                  <a:cubicBezTo>
                    <a:pt x="146300" y="321861"/>
                    <a:pt x="492544" y="258463"/>
                    <a:pt x="546187" y="219450"/>
                  </a:cubicBezTo>
                  <a:cubicBezTo>
                    <a:pt x="599831" y="180437"/>
                    <a:pt x="907061" y="0"/>
                    <a:pt x="907061" y="0"/>
                  </a:cubicBezTo>
                  <a:cubicBezTo>
                    <a:pt x="907061" y="0"/>
                    <a:pt x="853417" y="117040"/>
                    <a:pt x="814404" y="156054"/>
                  </a:cubicBezTo>
                  <a:cubicBezTo>
                    <a:pt x="775390" y="195067"/>
                    <a:pt x="677857" y="282846"/>
                    <a:pt x="677857" y="282846"/>
                  </a:cubicBezTo>
                  <a:cubicBezTo>
                    <a:pt x="677857" y="282846"/>
                    <a:pt x="819281" y="292600"/>
                    <a:pt x="882678" y="263340"/>
                  </a:cubicBezTo>
                  <a:cubicBezTo>
                    <a:pt x="946074" y="238957"/>
                    <a:pt x="1111881" y="151177"/>
                    <a:pt x="1111881" y="151177"/>
                  </a:cubicBezTo>
                  <a:cubicBezTo>
                    <a:pt x="1111881" y="151177"/>
                    <a:pt x="1024101" y="302354"/>
                    <a:pt x="1019224" y="316984"/>
                  </a:cubicBezTo>
                  <a:cubicBezTo>
                    <a:pt x="1014348" y="331613"/>
                    <a:pt x="1048484" y="346244"/>
                    <a:pt x="1111881" y="326738"/>
                  </a:cubicBezTo>
                  <a:cubicBezTo>
                    <a:pt x="1175278" y="307230"/>
                    <a:pt x="1370345" y="195067"/>
                    <a:pt x="1370345" y="195067"/>
                  </a:cubicBezTo>
                  <a:cubicBezTo>
                    <a:pt x="1370345" y="195067"/>
                    <a:pt x="1482507" y="409640"/>
                    <a:pt x="1526398" y="443777"/>
                  </a:cubicBezTo>
                  <a:cubicBezTo>
                    <a:pt x="1570288" y="477913"/>
                    <a:pt x="1731218" y="629090"/>
                    <a:pt x="1740971" y="682734"/>
                  </a:cubicBezTo>
                  <a:cubicBezTo>
                    <a:pt x="1750724" y="736378"/>
                    <a:pt x="1740971" y="950951"/>
                    <a:pt x="1740971" y="950951"/>
                  </a:cubicBezTo>
                  <a:lnTo>
                    <a:pt x="1487384" y="1087497"/>
                  </a:lnTo>
                  <a:cubicBezTo>
                    <a:pt x="1487384" y="1087497"/>
                    <a:pt x="1458124" y="1092374"/>
                    <a:pt x="1384974" y="1107005"/>
                  </a:cubicBezTo>
                  <a:cubicBezTo>
                    <a:pt x="1311824" y="1121634"/>
                    <a:pt x="1019224" y="1209414"/>
                    <a:pt x="902184" y="1204538"/>
                  </a:cubicBezTo>
                  <a:cubicBezTo>
                    <a:pt x="790020" y="1199661"/>
                    <a:pt x="570570" y="1107005"/>
                    <a:pt x="477914" y="1107005"/>
                  </a:cubicBezTo>
                  <a:cubicBezTo>
                    <a:pt x="385257" y="1107005"/>
                    <a:pt x="282847" y="1136264"/>
                    <a:pt x="214573" y="1165524"/>
                  </a:cubicBezTo>
                  <a:cubicBezTo>
                    <a:pt x="151177" y="1185030"/>
                    <a:pt x="24383" y="1185030"/>
                    <a:pt x="0" y="1180155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1" name="フリーフォーム: 図形 560">
              <a:extLst>
                <a:ext uri="{FF2B5EF4-FFF2-40B4-BE49-F238E27FC236}">
                  <a16:creationId xmlns:a16="http://schemas.microsoft.com/office/drawing/2014/main" id="{28D260D1-6543-456C-8583-9E217A06BAE1}"/>
                </a:ext>
              </a:extLst>
            </p:cNvPr>
            <p:cNvSpPr/>
            <p:nvPr/>
          </p:nvSpPr>
          <p:spPr>
            <a:xfrm>
              <a:off x="14299361" y="12686322"/>
              <a:ext cx="929725" cy="718550"/>
            </a:xfrm>
            <a:custGeom>
              <a:avLst/>
              <a:gdLst>
                <a:gd name="connsiteX0" fmla="*/ 607865 w 929725"/>
                <a:gd name="connsiteY0" fmla="*/ 268217 h 718550"/>
                <a:gd name="connsiteX1" fmla="*/ 919972 w 929725"/>
                <a:gd name="connsiteY1" fmla="*/ 0 h 718550"/>
                <a:gd name="connsiteX2" fmla="*/ 929726 w 929725"/>
                <a:gd name="connsiteY2" fmla="*/ 39013 h 718550"/>
                <a:gd name="connsiteX3" fmla="*/ 671262 w 929725"/>
                <a:gd name="connsiteY3" fmla="*/ 302353 h 718550"/>
                <a:gd name="connsiteX4" fmla="*/ 344525 w 929725"/>
                <a:gd name="connsiteY4" fmla="*/ 643720 h 718550"/>
                <a:gd name="connsiteX5" fmla="*/ 22665 w 929725"/>
                <a:gd name="connsiteY5" fmla="*/ 711993 h 718550"/>
                <a:gd name="connsiteX6" fmla="*/ 3158 w 929725"/>
                <a:gd name="connsiteY6" fmla="*/ 648597 h 718550"/>
                <a:gd name="connsiteX7" fmla="*/ 27542 w 929725"/>
                <a:gd name="connsiteY7" fmla="*/ 516926 h 718550"/>
                <a:gd name="connsiteX8" fmla="*/ 505455 w 929725"/>
                <a:gd name="connsiteY8" fmla="*/ 360873 h 718550"/>
                <a:gd name="connsiteX9" fmla="*/ 607865 w 929725"/>
                <a:gd name="connsiteY9" fmla="*/ 268217 h 71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725" h="718550">
                  <a:moveTo>
                    <a:pt x="607865" y="268217"/>
                  </a:moveTo>
                  <a:cubicBezTo>
                    <a:pt x="617618" y="268217"/>
                    <a:pt x="919972" y="0"/>
                    <a:pt x="919972" y="0"/>
                  </a:cubicBezTo>
                  <a:lnTo>
                    <a:pt x="929726" y="39013"/>
                  </a:lnTo>
                  <a:cubicBezTo>
                    <a:pt x="929726" y="39013"/>
                    <a:pt x="749288" y="224326"/>
                    <a:pt x="671262" y="302353"/>
                  </a:cubicBezTo>
                  <a:cubicBezTo>
                    <a:pt x="593235" y="380380"/>
                    <a:pt x="495702" y="580323"/>
                    <a:pt x="344525" y="643720"/>
                  </a:cubicBezTo>
                  <a:cubicBezTo>
                    <a:pt x="188471" y="707117"/>
                    <a:pt x="37295" y="731501"/>
                    <a:pt x="22665" y="711993"/>
                  </a:cubicBezTo>
                  <a:cubicBezTo>
                    <a:pt x="8035" y="692486"/>
                    <a:pt x="-6596" y="707117"/>
                    <a:pt x="3158" y="648597"/>
                  </a:cubicBezTo>
                  <a:cubicBezTo>
                    <a:pt x="12912" y="594953"/>
                    <a:pt x="22665" y="516926"/>
                    <a:pt x="27542" y="516926"/>
                  </a:cubicBezTo>
                  <a:cubicBezTo>
                    <a:pt x="32418" y="516926"/>
                    <a:pt x="393292" y="434023"/>
                    <a:pt x="505455" y="360873"/>
                  </a:cubicBezTo>
                  <a:cubicBezTo>
                    <a:pt x="617618" y="282846"/>
                    <a:pt x="607865" y="268217"/>
                    <a:pt x="607865" y="26821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2" name="フリーフォーム: 図形 561">
              <a:extLst>
                <a:ext uri="{FF2B5EF4-FFF2-40B4-BE49-F238E27FC236}">
                  <a16:creationId xmlns:a16="http://schemas.microsoft.com/office/drawing/2014/main" id="{5B672044-A64F-44A9-B394-29248A342D3F}"/>
                </a:ext>
              </a:extLst>
            </p:cNvPr>
            <p:cNvSpPr/>
            <p:nvPr/>
          </p:nvSpPr>
          <p:spPr>
            <a:xfrm>
              <a:off x="13268664" y="11959697"/>
              <a:ext cx="2116475" cy="1231206"/>
            </a:xfrm>
            <a:custGeom>
              <a:avLst/>
              <a:gdLst>
                <a:gd name="connsiteX0" fmla="*/ 0 w 2116475"/>
                <a:gd name="connsiteY0" fmla="*/ 268217 h 1231206"/>
                <a:gd name="connsiteX1" fmla="*/ 263341 w 2116475"/>
                <a:gd name="connsiteY1" fmla="*/ 248710 h 1231206"/>
                <a:gd name="connsiteX2" fmla="*/ 590077 w 2116475"/>
                <a:gd name="connsiteY2" fmla="*/ 209698 h 1231206"/>
                <a:gd name="connsiteX3" fmla="*/ 1043608 w 2116475"/>
                <a:gd name="connsiteY3" fmla="*/ 258464 h 1231206"/>
                <a:gd name="connsiteX4" fmla="*/ 1472755 w 2116475"/>
                <a:gd name="connsiteY4" fmla="*/ 170683 h 1231206"/>
                <a:gd name="connsiteX5" fmla="*/ 1706835 w 2116475"/>
                <a:gd name="connsiteY5" fmla="*/ 63398 h 1231206"/>
                <a:gd name="connsiteX6" fmla="*/ 1858012 w 2116475"/>
                <a:gd name="connsiteY6" fmla="*/ 0 h 1231206"/>
                <a:gd name="connsiteX7" fmla="*/ 1828751 w 2116475"/>
                <a:gd name="connsiteY7" fmla="*/ 92658 h 1231206"/>
                <a:gd name="connsiteX8" fmla="*/ 1604425 w 2116475"/>
                <a:gd name="connsiteY8" fmla="*/ 229204 h 1231206"/>
                <a:gd name="connsiteX9" fmla="*/ 1580042 w 2116475"/>
                <a:gd name="connsiteY9" fmla="*/ 316984 h 1231206"/>
                <a:gd name="connsiteX10" fmla="*/ 1633685 w 2116475"/>
                <a:gd name="connsiteY10" fmla="*/ 711994 h 1231206"/>
                <a:gd name="connsiteX11" fmla="*/ 1643438 w 2116475"/>
                <a:gd name="connsiteY11" fmla="*/ 853417 h 1231206"/>
                <a:gd name="connsiteX12" fmla="*/ 1750725 w 2116475"/>
                <a:gd name="connsiteY12" fmla="*/ 809528 h 1231206"/>
                <a:gd name="connsiteX13" fmla="*/ 1999435 w 2116475"/>
                <a:gd name="connsiteY13" fmla="*/ 570571 h 1231206"/>
                <a:gd name="connsiteX14" fmla="*/ 2077462 w 2116475"/>
                <a:gd name="connsiteY14" fmla="*/ 516927 h 1231206"/>
                <a:gd name="connsiteX15" fmla="*/ 2116475 w 2116475"/>
                <a:gd name="connsiteY15" fmla="*/ 521804 h 1231206"/>
                <a:gd name="connsiteX16" fmla="*/ 1799492 w 2116475"/>
                <a:gd name="connsiteY16" fmla="*/ 877801 h 1231206"/>
                <a:gd name="connsiteX17" fmla="*/ 1589795 w 2116475"/>
                <a:gd name="connsiteY17" fmla="*/ 1043609 h 1231206"/>
                <a:gd name="connsiteX18" fmla="*/ 1126511 w 2116475"/>
                <a:gd name="connsiteY18" fmla="*/ 1228922 h 1231206"/>
                <a:gd name="connsiteX19" fmla="*/ 546188 w 2116475"/>
                <a:gd name="connsiteY19" fmla="*/ 1136265 h 1231206"/>
                <a:gd name="connsiteX20" fmla="*/ 165807 w 2116475"/>
                <a:gd name="connsiteY20" fmla="*/ 829034 h 1231206"/>
                <a:gd name="connsiteX21" fmla="*/ 0 w 2116475"/>
                <a:gd name="connsiteY21" fmla="*/ 355998 h 1231206"/>
                <a:gd name="connsiteX22" fmla="*/ 0 w 2116475"/>
                <a:gd name="connsiteY22" fmla="*/ 268217 h 123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16475" h="1231206">
                  <a:moveTo>
                    <a:pt x="0" y="268217"/>
                  </a:moveTo>
                  <a:cubicBezTo>
                    <a:pt x="53644" y="297477"/>
                    <a:pt x="180437" y="282848"/>
                    <a:pt x="263341" y="248710"/>
                  </a:cubicBezTo>
                  <a:cubicBezTo>
                    <a:pt x="346244" y="209698"/>
                    <a:pt x="419394" y="160931"/>
                    <a:pt x="590077" y="209698"/>
                  </a:cubicBezTo>
                  <a:cubicBezTo>
                    <a:pt x="755884" y="253587"/>
                    <a:pt x="907061" y="292600"/>
                    <a:pt x="1043608" y="258464"/>
                  </a:cubicBezTo>
                  <a:cubicBezTo>
                    <a:pt x="1180155" y="224327"/>
                    <a:pt x="1433742" y="180437"/>
                    <a:pt x="1472755" y="170683"/>
                  </a:cubicBezTo>
                  <a:cubicBezTo>
                    <a:pt x="1511768" y="165808"/>
                    <a:pt x="1662945" y="82904"/>
                    <a:pt x="1706835" y="63398"/>
                  </a:cubicBezTo>
                  <a:cubicBezTo>
                    <a:pt x="1750725" y="43891"/>
                    <a:pt x="1858012" y="0"/>
                    <a:pt x="1858012" y="0"/>
                  </a:cubicBezTo>
                  <a:lnTo>
                    <a:pt x="1828751" y="92658"/>
                  </a:lnTo>
                  <a:cubicBezTo>
                    <a:pt x="1828751" y="92658"/>
                    <a:pt x="1623931" y="219450"/>
                    <a:pt x="1604425" y="229204"/>
                  </a:cubicBezTo>
                  <a:cubicBezTo>
                    <a:pt x="1589795" y="238958"/>
                    <a:pt x="1565411" y="273094"/>
                    <a:pt x="1580042" y="316984"/>
                  </a:cubicBezTo>
                  <a:cubicBezTo>
                    <a:pt x="1594672" y="360875"/>
                    <a:pt x="1633685" y="648598"/>
                    <a:pt x="1633685" y="711994"/>
                  </a:cubicBezTo>
                  <a:cubicBezTo>
                    <a:pt x="1633685" y="775392"/>
                    <a:pt x="1619055" y="838788"/>
                    <a:pt x="1643438" y="853417"/>
                  </a:cubicBezTo>
                  <a:cubicBezTo>
                    <a:pt x="1667822" y="868048"/>
                    <a:pt x="1716589" y="843665"/>
                    <a:pt x="1750725" y="809528"/>
                  </a:cubicBezTo>
                  <a:cubicBezTo>
                    <a:pt x="1784862" y="775392"/>
                    <a:pt x="1979928" y="604708"/>
                    <a:pt x="1999435" y="570571"/>
                  </a:cubicBezTo>
                  <a:cubicBezTo>
                    <a:pt x="2018942" y="536434"/>
                    <a:pt x="2077462" y="516927"/>
                    <a:pt x="2077462" y="516927"/>
                  </a:cubicBezTo>
                  <a:lnTo>
                    <a:pt x="2116475" y="521804"/>
                  </a:lnTo>
                  <a:cubicBezTo>
                    <a:pt x="2116475" y="521804"/>
                    <a:pt x="1848258" y="833911"/>
                    <a:pt x="1799492" y="877801"/>
                  </a:cubicBezTo>
                  <a:cubicBezTo>
                    <a:pt x="1745848" y="921692"/>
                    <a:pt x="1653192" y="1004594"/>
                    <a:pt x="1589795" y="1043609"/>
                  </a:cubicBezTo>
                  <a:cubicBezTo>
                    <a:pt x="1526398" y="1082621"/>
                    <a:pt x="1282564" y="1214292"/>
                    <a:pt x="1126511" y="1228922"/>
                  </a:cubicBezTo>
                  <a:cubicBezTo>
                    <a:pt x="970458" y="1243551"/>
                    <a:pt x="643721" y="1185032"/>
                    <a:pt x="546188" y="1136265"/>
                  </a:cubicBezTo>
                  <a:cubicBezTo>
                    <a:pt x="443777" y="1092375"/>
                    <a:pt x="268217" y="970459"/>
                    <a:pt x="165807" y="829034"/>
                  </a:cubicBezTo>
                  <a:cubicBezTo>
                    <a:pt x="63397" y="687611"/>
                    <a:pt x="0" y="355998"/>
                    <a:pt x="0" y="355998"/>
                  </a:cubicBezTo>
                  <a:lnTo>
                    <a:pt x="0" y="26821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3" name="フリーフォーム: 図形 562">
              <a:extLst>
                <a:ext uri="{FF2B5EF4-FFF2-40B4-BE49-F238E27FC236}">
                  <a16:creationId xmlns:a16="http://schemas.microsoft.com/office/drawing/2014/main" id="{A501F12E-061F-4256-8E16-FD51CC5150F3}"/>
                </a:ext>
              </a:extLst>
            </p:cNvPr>
            <p:cNvSpPr/>
            <p:nvPr/>
          </p:nvSpPr>
          <p:spPr>
            <a:xfrm>
              <a:off x="13610031" y="11935615"/>
              <a:ext cx="151177" cy="228902"/>
            </a:xfrm>
            <a:custGeom>
              <a:avLst/>
              <a:gdLst>
                <a:gd name="connsiteX0" fmla="*/ 107287 w 151177"/>
                <a:gd name="connsiteY0" fmla="*/ 219149 h 228902"/>
                <a:gd name="connsiteX1" fmla="*/ 151177 w 151177"/>
                <a:gd name="connsiteY1" fmla="*/ 24082 h 228902"/>
                <a:gd name="connsiteX2" fmla="*/ 121917 w 151177"/>
                <a:gd name="connsiteY2" fmla="*/ 24082 h 228902"/>
                <a:gd name="connsiteX3" fmla="*/ 0 w 151177"/>
                <a:gd name="connsiteY3" fmla="*/ 228903 h 22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77" h="228902">
                  <a:moveTo>
                    <a:pt x="107287" y="219149"/>
                  </a:moveTo>
                  <a:cubicBezTo>
                    <a:pt x="136547" y="180136"/>
                    <a:pt x="151177" y="53342"/>
                    <a:pt x="151177" y="24082"/>
                  </a:cubicBezTo>
                  <a:cubicBezTo>
                    <a:pt x="151177" y="-301"/>
                    <a:pt x="126794" y="-14931"/>
                    <a:pt x="121917" y="24082"/>
                  </a:cubicBezTo>
                  <a:cubicBezTo>
                    <a:pt x="112164" y="97232"/>
                    <a:pt x="78027" y="185013"/>
                    <a:pt x="0" y="228903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4" name="フリーフォーム: 図形 563">
              <a:extLst>
                <a:ext uri="{FF2B5EF4-FFF2-40B4-BE49-F238E27FC236}">
                  <a16:creationId xmlns:a16="http://schemas.microsoft.com/office/drawing/2014/main" id="{42B4A1AE-7F84-4F2F-A0FB-B9AC5AA83BF1}"/>
                </a:ext>
              </a:extLst>
            </p:cNvPr>
            <p:cNvSpPr/>
            <p:nvPr/>
          </p:nvSpPr>
          <p:spPr>
            <a:xfrm>
              <a:off x="13324475" y="11104435"/>
              <a:ext cx="861332" cy="1123479"/>
            </a:xfrm>
            <a:custGeom>
              <a:avLst/>
              <a:gdLst>
                <a:gd name="connsiteX0" fmla="*/ 319693 w 861332"/>
                <a:gd name="connsiteY0" fmla="*/ 528527 h 1123479"/>
                <a:gd name="connsiteX1" fmla="*/ 344077 w 861332"/>
                <a:gd name="connsiteY1" fmla="*/ 669950 h 1123479"/>
                <a:gd name="connsiteX2" fmla="*/ 305063 w 861332"/>
                <a:gd name="connsiteY2" fmla="*/ 655320 h 1123479"/>
                <a:gd name="connsiteX3" fmla="*/ 173393 w 861332"/>
                <a:gd name="connsiteY3" fmla="*/ 567539 h 1123479"/>
                <a:gd name="connsiteX4" fmla="*/ 41722 w 861332"/>
                <a:gd name="connsiteY4" fmla="*/ 684579 h 1123479"/>
                <a:gd name="connsiteX5" fmla="*/ 61229 w 861332"/>
                <a:gd name="connsiteY5" fmla="*/ 967427 h 1123479"/>
                <a:gd name="connsiteX6" fmla="*/ 134380 w 861332"/>
                <a:gd name="connsiteY6" fmla="*/ 1123480 h 1123479"/>
                <a:gd name="connsiteX7" fmla="*/ 17339 w 861332"/>
                <a:gd name="connsiteY7" fmla="*/ 1103973 h 1123479"/>
                <a:gd name="connsiteX8" fmla="*/ 17339 w 861332"/>
                <a:gd name="connsiteY8" fmla="*/ 474883 h 1123479"/>
                <a:gd name="connsiteX9" fmla="*/ 139256 w 861332"/>
                <a:gd name="connsiteY9" fmla="*/ 309076 h 1123479"/>
                <a:gd name="connsiteX10" fmla="*/ 607416 w 861332"/>
                <a:gd name="connsiteY10" fmla="*/ 157899 h 1123479"/>
                <a:gd name="connsiteX11" fmla="*/ 861003 w 861332"/>
                <a:gd name="connsiteY11" fmla="*/ 6722 h 1123479"/>
                <a:gd name="connsiteX12" fmla="*/ 661060 w 861332"/>
                <a:gd name="connsiteY12" fmla="*/ 206666 h 1123479"/>
                <a:gd name="connsiteX13" fmla="*/ 470869 w 861332"/>
                <a:gd name="connsiteY13" fmla="*/ 265187 h 1123479"/>
                <a:gd name="connsiteX14" fmla="*/ 236789 w 861332"/>
                <a:gd name="connsiteY14" fmla="*/ 440746 h 1123479"/>
                <a:gd name="connsiteX15" fmla="*/ 212406 w 861332"/>
                <a:gd name="connsiteY15" fmla="*/ 494389 h 1123479"/>
                <a:gd name="connsiteX16" fmla="*/ 319693 w 861332"/>
                <a:gd name="connsiteY16" fmla="*/ 528527 h 11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1332" h="1123479">
                  <a:moveTo>
                    <a:pt x="319693" y="528527"/>
                  </a:moveTo>
                  <a:cubicBezTo>
                    <a:pt x="334323" y="567539"/>
                    <a:pt x="339200" y="655320"/>
                    <a:pt x="344077" y="669950"/>
                  </a:cubicBezTo>
                  <a:cubicBezTo>
                    <a:pt x="353830" y="684579"/>
                    <a:pt x="329446" y="704087"/>
                    <a:pt x="305063" y="655320"/>
                  </a:cubicBezTo>
                  <a:cubicBezTo>
                    <a:pt x="280680" y="606554"/>
                    <a:pt x="202653" y="577293"/>
                    <a:pt x="173393" y="567539"/>
                  </a:cubicBezTo>
                  <a:cubicBezTo>
                    <a:pt x="144133" y="557787"/>
                    <a:pt x="61229" y="640689"/>
                    <a:pt x="41722" y="684579"/>
                  </a:cubicBezTo>
                  <a:cubicBezTo>
                    <a:pt x="22216" y="728470"/>
                    <a:pt x="36846" y="874771"/>
                    <a:pt x="61229" y="967427"/>
                  </a:cubicBezTo>
                  <a:cubicBezTo>
                    <a:pt x="85613" y="1060083"/>
                    <a:pt x="134380" y="1123480"/>
                    <a:pt x="134380" y="1123480"/>
                  </a:cubicBezTo>
                  <a:lnTo>
                    <a:pt x="17339" y="1103973"/>
                  </a:lnTo>
                  <a:cubicBezTo>
                    <a:pt x="17339" y="1103973"/>
                    <a:pt x="-21674" y="591923"/>
                    <a:pt x="17339" y="474883"/>
                  </a:cubicBezTo>
                  <a:cubicBezTo>
                    <a:pt x="56353" y="357843"/>
                    <a:pt x="85613" y="323706"/>
                    <a:pt x="139256" y="309076"/>
                  </a:cubicBezTo>
                  <a:cubicBezTo>
                    <a:pt x="192899" y="294446"/>
                    <a:pt x="553773" y="211543"/>
                    <a:pt x="607416" y="157899"/>
                  </a:cubicBezTo>
                  <a:cubicBezTo>
                    <a:pt x="661060" y="109133"/>
                    <a:pt x="870756" y="-32290"/>
                    <a:pt x="861003" y="6722"/>
                  </a:cubicBezTo>
                  <a:cubicBezTo>
                    <a:pt x="851250" y="45737"/>
                    <a:pt x="734210" y="167653"/>
                    <a:pt x="661060" y="206666"/>
                  </a:cubicBezTo>
                  <a:cubicBezTo>
                    <a:pt x="587910" y="245679"/>
                    <a:pt x="470869" y="265187"/>
                    <a:pt x="470869" y="265187"/>
                  </a:cubicBezTo>
                  <a:cubicBezTo>
                    <a:pt x="470869" y="265187"/>
                    <a:pt x="241666" y="401733"/>
                    <a:pt x="236789" y="440746"/>
                  </a:cubicBezTo>
                  <a:cubicBezTo>
                    <a:pt x="231913" y="479760"/>
                    <a:pt x="212406" y="494389"/>
                    <a:pt x="212406" y="494389"/>
                  </a:cubicBezTo>
                  <a:lnTo>
                    <a:pt x="319693" y="52852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5" name="フリーフォーム: 図形 564">
              <a:extLst>
                <a:ext uri="{FF2B5EF4-FFF2-40B4-BE49-F238E27FC236}">
                  <a16:creationId xmlns:a16="http://schemas.microsoft.com/office/drawing/2014/main" id="{BB60E5E1-2A6E-403B-BB42-8A53E7C18A10}"/>
                </a:ext>
              </a:extLst>
            </p:cNvPr>
            <p:cNvSpPr/>
            <p:nvPr/>
          </p:nvSpPr>
          <p:spPr>
            <a:xfrm>
              <a:off x="13829481" y="11164801"/>
              <a:ext cx="882677" cy="307352"/>
            </a:xfrm>
            <a:custGeom>
              <a:avLst/>
              <a:gdLst>
                <a:gd name="connsiteX0" fmla="*/ 580324 w 882677"/>
                <a:gd name="connsiteY0" fmla="*/ 29260 h 307352"/>
                <a:gd name="connsiteX1" fmla="*/ 0 w 882677"/>
                <a:gd name="connsiteY1" fmla="*/ 243834 h 307352"/>
                <a:gd name="connsiteX2" fmla="*/ 443777 w 882677"/>
                <a:gd name="connsiteY2" fmla="*/ 199944 h 307352"/>
                <a:gd name="connsiteX3" fmla="*/ 321861 w 882677"/>
                <a:gd name="connsiteY3" fmla="*/ 307230 h 307352"/>
                <a:gd name="connsiteX4" fmla="*/ 882678 w 882677"/>
                <a:gd name="connsiteY4" fmla="*/ 170683 h 307352"/>
                <a:gd name="connsiteX5" fmla="*/ 848541 w 882677"/>
                <a:gd name="connsiteY5" fmla="*/ 92656 h 307352"/>
                <a:gd name="connsiteX6" fmla="*/ 585200 w 882677"/>
                <a:gd name="connsiteY6" fmla="*/ 209696 h 307352"/>
                <a:gd name="connsiteX7" fmla="*/ 492544 w 882677"/>
                <a:gd name="connsiteY7" fmla="*/ 199944 h 307352"/>
                <a:gd name="connsiteX8" fmla="*/ 633967 w 882677"/>
                <a:gd name="connsiteY8" fmla="*/ 0 h 307352"/>
                <a:gd name="connsiteX9" fmla="*/ 580324 w 882677"/>
                <a:gd name="connsiteY9" fmla="*/ 29260 h 3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77" h="307352">
                  <a:moveTo>
                    <a:pt x="580324" y="29260"/>
                  </a:moveTo>
                  <a:cubicBezTo>
                    <a:pt x="516927" y="92656"/>
                    <a:pt x="102410" y="238957"/>
                    <a:pt x="0" y="243834"/>
                  </a:cubicBezTo>
                  <a:cubicBezTo>
                    <a:pt x="73150" y="273094"/>
                    <a:pt x="409641" y="219450"/>
                    <a:pt x="443777" y="199944"/>
                  </a:cubicBezTo>
                  <a:cubicBezTo>
                    <a:pt x="419394" y="253587"/>
                    <a:pt x="321861" y="307230"/>
                    <a:pt x="321861" y="307230"/>
                  </a:cubicBezTo>
                  <a:cubicBezTo>
                    <a:pt x="536434" y="312107"/>
                    <a:pt x="882678" y="170683"/>
                    <a:pt x="882678" y="170683"/>
                  </a:cubicBezTo>
                  <a:lnTo>
                    <a:pt x="848541" y="92656"/>
                  </a:lnTo>
                  <a:cubicBezTo>
                    <a:pt x="848541" y="92656"/>
                    <a:pt x="648597" y="199944"/>
                    <a:pt x="585200" y="209696"/>
                  </a:cubicBezTo>
                  <a:cubicBezTo>
                    <a:pt x="521804" y="219450"/>
                    <a:pt x="487667" y="204821"/>
                    <a:pt x="492544" y="199944"/>
                  </a:cubicBezTo>
                  <a:cubicBezTo>
                    <a:pt x="497421" y="195067"/>
                    <a:pt x="633967" y="0"/>
                    <a:pt x="633967" y="0"/>
                  </a:cubicBezTo>
                  <a:lnTo>
                    <a:pt x="580324" y="2926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6" name="フリーフォーム: 図形 565">
              <a:extLst>
                <a:ext uri="{FF2B5EF4-FFF2-40B4-BE49-F238E27FC236}">
                  <a16:creationId xmlns:a16="http://schemas.microsoft.com/office/drawing/2014/main" id="{23A635E6-3099-4244-8D07-CDCCDA412D2E}"/>
                </a:ext>
              </a:extLst>
            </p:cNvPr>
            <p:cNvSpPr/>
            <p:nvPr/>
          </p:nvSpPr>
          <p:spPr>
            <a:xfrm>
              <a:off x="14058685" y="11588530"/>
              <a:ext cx="338587" cy="197330"/>
            </a:xfrm>
            <a:custGeom>
              <a:avLst/>
              <a:gdLst>
                <a:gd name="connsiteX0" fmla="*/ 0 w 338587"/>
                <a:gd name="connsiteY0" fmla="*/ 15171 h 197330"/>
                <a:gd name="connsiteX1" fmla="*/ 0 w 338587"/>
                <a:gd name="connsiteY1" fmla="*/ 171225 h 197330"/>
                <a:gd name="connsiteX2" fmla="*/ 53643 w 338587"/>
                <a:gd name="connsiteY2" fmla="*/ 171225 h 197330"/>
                <a:gd name="connsiteX3" fmla="*/ 238957 w 338587"/>
                <a:gd name="connsiteY3" fmla="*/ 44432 h 197330"/>
                <a:gd name="connsiteX4" fmla="*/ 312107 w 338587"/>
                <a:gd name="connsiteY4" fmla="*/ 15171 h 197330"/>
                <a:gd name="connsiteX5" fmla="*/ 92656 w 338587"/>
                <a:gd name="connsiteY5" fmla="*/ 542 h 197330"/>
                <a:gd name="connsiteX6" fmla="*/ 0 w 338587"/>
                <a:gd name="connsiteY6" fmla="*/ 15171 h 19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587" h="197330">
                  <a:moveTo>
                    <a:pt x="0" y="15171"/>
                  </a:moveTo>
                  <a:cubicBezTo>
                    <a:pt x="4876" y="59061"/>
                    <a:pt x="0" y="141965"/>
                    <a:pt x="0" y="171225"/>
                  </a:cubicBezTo>
                  <a:cubicBezTo>
                    <a:pt x="0" y="195609"/>
                    <a:pt x="14629" y="215115"/>
                    <a:pt x="53643" y="171225"/>
                  </a:cubicBezTo>
                  <a:cubicBezTo>
                    <a:pt x="92656" y="127334"/>
                    <a:pt x="175560" y="49309"/>
                    <a:pt x="238957" y="44432"/>
                  </a:cubicBezTo>
                  <a:cubicBezTo>
                    <a:pt x="302353" y="39555"/>
                    <a:pt x="380380" y="34678"/>
                    <a:pt x="312107" y="15171"/>
                  </a:cubicBezTo>
                  <a:cubicBezTo>
                    <a:pt x="248710" y="-4335"/>
                    <a:pt x="92656" y="542"/>
                    <a:pt x="92656" y="542"/>
                  </a:cubicBezTo>
                  <a:lnTo>
                    <a:pt x="0" y="15171"/>
                  </a:ln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7" name="フリーフォーム: 図形 566">
              <a:extLst>
                <a:ext uri="{FF2B5EF4-FFF2-40B4-BE49-F238E27FC236}">
                  <a16:creationId xmlns:a16="http://schemas.microsoft.com/office/drawing/2014/main" id="{F3434562-B86B-41E1-9C63-7FA2DABB66B1}"/>
                </a:ext>
              </a:extLst>
            </p:cNvPr>
            <p:cNvSpPr/>
            <p:nvPr/>
          </p:nvSpPr>
          <p:spPr>
            <a:xfrm>
              <a:off x="15038896" y="11852411"/>
              <a:ext cx="448653" cy="365750"/>
            </a:xfrm>
            <a:custGeom>
              <a:avLst/>
              <a:gdLst>
                <a:gd name="connsiteX0" fmla="*/ 448654 w 448653"/>
                <a:gd name="connsiteY0" fmla="*/ 0 h 365750"/>
                <a:gd name="connsiteX1" fmla="*/ 180437 w 448653"/>
                <a:gd name="connsiteY1" fmla="*/ 175560 h 365750"/>
                <a:gd name="connsiteX2" fmla="*/ 0 w 448653"/>
                <a:gd name="connsiteY2" fmla="*/ 365750 h 365750"/>
                <a:gd name="connsiteX3" fmla="*/ 151177 w 448653"/>
                <a:gd name="connsiteY3" fmla="*/ 87779 h 365750"/>
                <a:gd name="connsiteX4" fmla="*/ 355997 w 448653"/>
                <a:gd name="connsiteY4" fmla="*/ 4877 h 365750"/>
                <a:gd name="connsiteX5" fmla="*/ 448654 w 448653"/>
                <a:gd name="connsiteY5" fmla="*/ 0 h 36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53" h="365750">
                  <a:moveTo>
                    <a:pt x="448654" y="0"/>
                  </a:moveTo>
                  <a:cubicBezTo>
                    <a:pt x="336491" y="4877"/>
                    <a:pt x="287724" y="29260"/>
                    <a:pt x="180437" y="175560"/>
                  </a:cubicBezTo>
                  <a:cubicBezTo>
                    <a:pt x="73150" y="321861"/>
                    <a:pt x="0" y="365750"/>
                    <a:pt x="0" y="365750"/>
                  </a:cubicBezTo>
                  <a:cubicBezTo>
                    <a:pt x="0" y="365750"/>
                    <a:pt x="87780" y="136546"/>
                    <a:pt x="151177" y="87779"/>
                  </a:cubicBezTo>
                  <a:cubicBezTo>
                    <a:pt x="209697" y="39013"/>
                    <a:pt x="307230" y="9752"/>
                    <a:pt x="355997" y="4877"/>
                  </a:cubicBezTo>
                  <a:cubicBezTo>
                    <a:pt x="399887" y="0"/>
                    <a:pt x="448654" y="0"/>
                    <a:pt x="448654" y="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8" name="フリーフォーム: 図形 567">
              <a:extLst>
                <a:ext uri="{FF2B5EF4-FFF2-40B4-BE49-F238E27FC236}">
                  <a16:creationId xmlns:a16="http://schemas.microsoft.com/office/drawing/2014/main" id="{9E39D7A1-9752-4FC2-9854-50ED734B38EA}"/>
                </a:ext>
              </a:extLst>
            </p:cNvPr>
            <p:cNvSpPr/>
            <p:nvPr/>
          </p:nvSpPr>
          <p:spPr>
            <a:xfrm>
              <a:off x="15150718" y="12513718"/>
              <a:ext cx="78367" cy="123838"/>
            </a:xfrm>
            <a:custGeom>
              <a:avLst/>
              <a:gdLst>
                <a:gd name="connsiteX0" fmla="*/ 341 w 78367"/>
                <a:gd name="connsiteY0" fmla="*/ 6797 h 123838"/>
                <a:gd name="connsiteX1" fmla="*/ 341 w 78367"/>
                <a:gd name="connsiteY1" fmla="*/ 123838 h 123838"/>
                <a:gd name="connsiteX2" fmla="*/ 78368 w 78367"/>
                <a:gd name="connsiteY2" fmla="*/ 75071 h 123838"/>
                <a:gd name="connsiteX3" fmla="*/ 63738 w 78367"/>
                <a:gd name="connsiteY3" fmla="*/ 11674 h 123838"/>
                <a:gd name="connsiteX4" fmla="*/ 341 w 78367"/>
                <a:gd name="connsiteY4" fmla="*/ 6797 h 12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7" h="123838">
                  <a:moveTo>
                    <a:pt x="341" y="6797"/>
                  </a:moveTo>
                  <a:cubicBezTo>
                    <a:pt x="10094" y="26305"/>
                    <a:pt x="341" y="123838"/>
                    <a:pt x="341" y="123838"/>
                  </a:cubicBezTo>
                  <a:lnTo>
                    <a:pt x="78368" y="75071"/>
                  </a:lnTo>
                  <a:cubicBezTo>
                    <a:pt x="78368" y="75071"/>
                    <a:pt x="78368" y="21428"/>
                    <a:pt x="63738" y="11674"/>
                  </a:cubicBezTo>
                  <a:cubicBezTo>
                    <a:pt x="44231" y="-2956"/>
                    <a:pt x="-4536" y="-2956"/>
                    <a:pt x="341" y="679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9" name="フリーフォーム: 図形 568">
              <a:extLst>
                <a:ext uri="{FF2B5EF4-FFF2-40B4-BE49-F238E27FC236}">
                  <a16:creationId xmlns:a16="http://schemas.microsoft.com/office/drawing/2014/main" id="{21F93209-CA02-42E0-8C1D-A770C6791B1A}"/>
                </a:ext>
              </a:extLst>
            </p:cNvPr>
            <p:cNvSpPr/>
            <p:nvPr/>
          </p:nvSpPr>
          <p:spPr>
            <a:xfrm>
              <a:off x="13196886" y="11885633"/>
              <a:ext cx="101038" cy="288639"/>
            </a:xfrm>
            <a:custGeom>
              <a:avLst/>
              <a:gdLst>
                <a:gd name="connsiteX0" fmla="*/ 86408 w 101038"/>
                <a:gd name="connsiteY0" fmla="*/ 914 h 288639"/>
                <a:gd name="connsiteX1" fmla="*/ 101038 w 101038"/>
                <a:gd name="connsiteY1" fmla="*/ 269131 h 288639"/>
                <a:gd name="connsiteX2" fmla="*/ 52272 w 101038"/>
                <a:gd name="connsiteY2" fmla="*/ 288639 h 288639"/>
                <a:gd name="connsiteX3" fmla="*/ 3505 w 101038"/>
                <a:gd name="connsiteY3" fmla="*/ 74064 h 288639"/>
                <a:gd name="connsiteX4" fmla="*/ 86408 w 101038"/>
                <a:gd name="connsiteY4" fmla="*/ 914 h 28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038" h="288639">
                  <a:moveTo>
                    <a:pt x="86408" y="914"/>
                  </a:moveTo>
                  <a:lnTo>
                    <a:pt x="101038" y="269131"/>
                  </a:lnTo>
                  <a:lnTo>
                    <a:pt x="52272" y="288639"/>
                  </a:lnTo>
                  <a:cubicBezTo>
                    <a:pt x="52272" y="288639"/>
                    <a:pt x="-16001" y="156968"/>
                    <a:pt x="3505" y="74064"/>
                  </a:cubicBezTo>
                  <a:cubicBezTo>
                    <a:pt x="27888" y="-13715"/>
                    <a:pt x="86408" y="914"/>
                    <a:pt x="86408" y="91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0" name="フリーフォーム: 図形 569">
              <a:extLst>
                <a:ext uri="{FF2B5EF4-FFF2-40B4-BE49-F238E27FC236}">
                  <a16:creationId xmlns:a16="http://schemas.microsoft.com/office/drawing/2014/main" id="{E34DC7D5-E89F-4554-87B5-331B3F26B849}"/>
                </a:ext>
              </a:extLst>
            </p:cNvPr>
            <p:cNvSpPr/>
            <p:nvPr/>
          </p:nvSpPr>
          <p:spPr>
            <a:xfrm>
              <a:off x="14846345" y="12115751"/>
              <a:ext cx="173043" cy="536433"/>
            </a:xfrm>
            <a:custGeom>
              <a:avLst/>
              <a:gdLst>
                <a:gd name="connsiteX0" fmla="*/ 173044 w 173043"/>
                <a:gd name="connsiteY0" fmla="*/ 39013 h 536433"/>
                <a:gd name="connsiteX1" fmla="*/ 70634 w 173043"/>
                <a:gd name="connsiteY1" fmla="*/ 204821 h 536433"/>
                <a:gd name="connsiteX2" fmla="*/ 80387 w 173043"/>
                <a:gd name="connsiteY2" fmla="*/ 536434 h 536433"/>
                <a:gd name="connsiteX3" fmla="*/ 16991 w 173043"/>
                <a:gd name="connsiteY3" fmla="*/ 258463 h 536433"/>
                <a:gd name="connsiteX4" fmla="*/ 7237 w 173043"/>
                <a:gd name="connsiteY4" fmla="*/ 92656 h 536433"/>
                <a:gd name="connsiteX5" fmla="*/ 158414 w 173043"/>
                <a:gd name="connsiteY5" fmla="*/ 0 h 536433"/>
                <a:gd name="connsiteX6" fmla="*/ 173044 w 173043"/>
                <a:gd name="connsiteY6" fmla="*/ 39013 h 53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043" h="536433">
                  <a:moveTo>
                    <a:pt x="173044" y="39013"/>
                  </a:moveTo>
                  <a:cubicBezTo>
                    <a:pt x="129153" y="63396"/>
                    <a:pt x="75511" y="117040"/>
                    <a:pt x="70634" y="204821"/>
                  </a:cubicBezTo>
                  <a:cubicBezTo>
                    <a:pt x="65757" y="292600"/>
                    <a:pt x="80387" y="536434"/>
                    <a:pt x="80387" y="536434"/>
                  </a:cubicBezTo>
                  <a:cubicBezTo>
                    <a:pt x="80387" y="536434"/>
                    <a:pt x="31620" y="326738"/>
                    <a:pt x="16991" y="258463"/>
                  </a:cubicBezTo>
                  <a:cubicBezTo>
                    <a:pt x="2360" y="190190"/>
                    <a:pt x="-7393" y="107287"/>
                    <a:pt x="7237" y="92656"/>
                  </a:cubicBezTo>
                  <a:cubicBezTo>
                    <a:pt x="21867" y="78027"/>
                    <a:pt x="158414" y="0"/>
                    <a:pt x="158414" y="0"/>
                  </a:cubicBezTo>
                  <a:lnTo>
                    <a:pt x="173044" y="39013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1" name="フリーフォーム: 図形 570">
              <a:extLst>
                <a:ext uri="{FF2B5EF4-FFF2-40B4-BE49-F238E27FC236}">
                  <a16:creationId xmlns:a16="http://schemas.microsoft.com/office/drawing/2014/main" id="{463F393C-D7C7-4AB1-BFE4-B18459367F11}"/>
                </a:ext>
              </a:extLst>
            </p:cNvPr>
            <p:cNvSpPr/>
            <p:nvPr/>
          </p:nvSpPr>
          <p:spPr>
            <a:xfrm>
              <a:off x="14799939" y="12091368"/>
              <a:ext cx="107286" cy="107287"/>
            </a:xfrm>
            <a:custGeom>
              <a:avLst/>
              <a:gdLst>
                <a:gd name="connsiteX0" fmla="*/ 82903 w 107286"/>
                <a:gd name="connsiteY0" fmla="*/ 0 h 107287"/>
                <a:gd name="connsiteX1" fmla="*/ 107287 w 107286"/>
                <a:gd name="connsiteY1" fmla="*/ 63396 h 107287"/>
                <a:gd name="connsiteX2" fmla="*/ 53643 w 107286"/>
                <a:gd name="connsiteY2" fmla="*/ 107287 h 107287"/>
                <a:gd name="connsiteX3" fmla="*/ 0 w 107286"/>
                <a:gd name="connsiteY3" fmla="*/ 14629 h 107287"/>
                <a:gd name="connsiteX4" fmla="*/ 82903 w 107286"/>
                <a:gd name="connsiteY4" fmla="*/ 0 h 10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86" h="107287">
                  <a:moveTo>
                    <a:pt x="82903" y="0"/>
                  </a:moveTo>
                  <a:cubicBezTo>
                    <a:pt x="63397" y="24383"/>
                    <a:pt x="107287" y="63396"/>
                    <a:pt x="107287" y="63396"/>
                  </a:cubicBezTo>
                  <a:lnTo>
                    <a:pt x="53643" y="107287"/>
                  </a:lnTo>
                  <a:lnTo>
                    <a:pt x="0" y="14629"/>
                  </a:lnTo>
                  <a:lnTo>
                    <a:pt x="82903" y="0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2" name="フリーフォーム: 図形 571">
              <a:extLst>
                <a:ext uri="{FF2B5EF4-FFF2-40B4-BE49-F238E27FC236}">
                  <a16:creationId xmlns:a16="http://schemas.microsoft.com/office/drawing/2014/main" id="{45DE50D9-F22A-4E40-9357-CD61FB585444}"/>
                </a:ext>
              </a:extLst>
            </p:cNvPr>
            <p:cNvSpPr/>
            <p:nvPr/>
          </p:nvSpPr>
          <p:spPr>
            <a:xfrm>
              <a:off x="14907226" y="12788731"/>
              <a:ext cx="92656" cy="170683"/>
            </a:xfrm>
            <a:custGeom>
              <a:avLst/>
              <a:gdLst>
                <a:gd name="connsiteX0" fmla="*/ 92656 w 92656"/>
                <a:gd name="connsiteY0" fmla="*/ 0 h 170683"/>
                <a:gd name="connsiteX1" fmla="*/ 92656 w 92656"/>
                <a:gd name="connsiteY1" fmla="*/ 87781 h 170683"/>
                <a:gd name="connsiteX2" fmla="*/ 0 w 92656"/>
                <a:gd name="connsiteY2" fmla="*/ 170683 h 170683"/>
                <a:gd name="connsiteX3" fmla="*/ 24383 w 92656"/>
                <a:gd name="connsiteY3" fmla="*/ 53644 h 170683"/>
                <a:gd name="connsiteX4" fmla="*/ 92656 w 92656"/>
                <a:gd name="connsiteY4" fmla="*/ 0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56" h="170683">
                  <a:moveTo>
                    <a:pt x="92656" y="0"/>
                  </a:moveTo>
                  <a:cubicBezTo>
                    <a:pt x="78027" y="34137"/>
                    <a:pt x="92656" y="87781"/>
                    <a:pt x="92656" y="87781"/>
                  </a:cubicBezTo>
                  <a:lnTo>
                    <a:pt x="0" y="170683"/>
                  </a:lnTo>
                  <a:lnTo>
                    <a:pt x="24383" y="53644"/>
                  </a:lnTo>
                  <a:lnTo>
                    <a:pt x="92656" y="0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3" name="フリーフォーム: 図形 572">
              <a:extLst>
                <a:ext uri="{FF2B5EF4-FFF2-40B4-BE49-F238E27FC236}">
                  <a16:creationId xmlns:a16="http://schemas.microsoft.com/office/drawing/2014/main" id="{89065E37-14CF-4572-ADEE-E05062F61670}"/>
                </a:ext>
              </a:extLst>
            </p:cNvPr>
            <p:cNvSpPr/>
            <p:nvPr/>
          </p:nvSpPr>
          <p:spPr>
            <a:xfrm>
              <a:off x="14214739" y="11784138"/>
              <a:ext cx="107286" cy="107286"/>
            </a:xfrm>
            <a:custGeom>
              <a:avLst/>
              <a:gdLst>
                <a:gd name="connsiteX0" fmla="*/ 107287 w 107286"/>
                <a:gd name="connsiteY0" fmla="*/ 53643 h 107286"/>
                <a:gd name="connsiteX1" fmla="*/ 53643 w 107286"/>
                <a:gd name="connsiteY1" fmla="*/ 107286 h 107286"/>
                <a:gd name="connsiteX2" fmla="*/ -1 w 107286"/>
                <a:gd name="connsiteY2" fmla="*/ 53643 h 107286"/>
                <a:gd name="connsiteX3" fmla="*/ 53643 w 107286"/>
                <a:gd name="connsiteY3" fmla="*/ -1 h 107286"/>
                <a:gd name="connsiteX4" fmla="*/ 107287 w 107286"/>
                <a:gd name="connsiteY4" fmla="*/ 53643 h 1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86" h="107286">
                  <a:moveTo>
                    <a:pt x="107287" y="53643"/>
                  </a:moveTo>
                  <a:cubicBezTo>
                    <a:pt x="107287" y="83269"/>
                    <a:pt x="83270" y="107286"/>
                    <a:pt x="53643" y="107286"/>
                  </a:cubicBezTo>
                  <a:cubicBezTo>
                    <a:pt x="24017" y="107286"/>
                    <a:pt x="-1" y="83269"/>
                    <a:pt x="-1" y="53643"/>
                  </a:cubicBezTo>
                  <a:cubicBezTo>
                    <a:pt x="-1" y="24016"/>
                    <a:pt x="24017" y="-1"/>
                    <a:pt x="53643" y="-1"/>
                  </a:cubicBezTo>
                  <a:cubicBezTo>
                    <a:pt x="83270" y="-1"/>
                    <a:pt x="107287" y="24016"/>
                    <a:pt x="107287" y="53643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4" name="フリーフォーム: 図形 573">
              <a:extLst>
                <a:ext uri="{FF2B5EF4-FFF2-40B4-BE49-F238E27FC236}">
                  <a16:creationId xmlns:a16="http://schemas.microsoft.com/office/drawing/2014/main" id="{6D9FD8B4-65E6-48FF-AA11-6372841C3DA6}"/>
                </a:ext>
              </a:extLst>
            </p:cNvPr>
            <p:cNvSpPr/>
            <p:nvPr/>
          </p:nvSpPr>
          <p:spPr>
            <a:xfrm>
              <a:off x="13478361" y="11803644"/>
              <a:ext cx="68273" cy="68273"/>
            </a:xfrm>
            <a:custGeom>
              <a:avLst/>
              <a:gdLst>
                <a:gd name="connsiteX0" fmla="*/ 68274 w 68273"/>
                <a:gd name="connsiteY0" fmla="*/ 34136 h 68273"/>
                <a:gd name="connsiteX1" fmla="*/ 34137 w 68273"/>
                <a:gd name="connsiteY1" fmla="*/ 68273 h 68273"/>
                <a:gd name="connsiteX2" fmla="*/ 1 w 68273"/>
                <a:gd name="connsiteY2" fmla="*/ 34136 h 68273"/>
                <a:gd name="connsiteX3" fmla="*/ 34137 w 68273"/>
                <a:gd name="connsiteY3" fmla="*/ -1 h 68273"/>
                <a:gd name="connsiteX4" fmla="*/ 68274 w 68273"/>
                <a:gd name="connsiteY4" fmla="*/ 34136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4" y="34136"/>
                  </a:moveTo>
                  <a:cubicBezTo>
                    <a:pt x="68274" y="52989"/>
                    <a:pt x="52990" y="68273"/>
                    <a:pt x="34137" y="68273"/>
                  </a:cubicBezTo>
                  <a:cubicBezTo>
                    <a:pt x="15284" y="68273"/>
                    <a:pt x="1" y="52989"/>
                    <a:pt x="1" y="34136"/>
                  </a:cubicBezTo>
                  <a:cubicBezTo>
                    <a:pt x="1" y="15283"/>
                    <a:pt x="15284" y="-1"/>
                    <a:pt x="34137" y="-1"/>
                  </a:cubicBezTo>
                  <a:cubicBezTo>
                    <a:pt x="52990" y="-1"/>
                    <a:pt x="68274" y="15283"/>
                    <a:pt x="68274" y="34136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5" name="フリーフォーム: 図形 574">
              <a:extLst>
                <a:ext uri="{FF2B5EF4-FFF2-40B4-BE49-F238E27FC236}">
                  <a16:creationId xmlns:a16="http://schemas.microsoft.com/office/drawing/2014/main" id="{42774340-AAC0-474D-B7FA-2CC3B8B87E46}"/>
                </a:ext>
              </a:extLst>
            </p:cNvPr>
            <p:cNvSpPr/>
            <p:nvPr/>
          </p:nvSpPr>
          <p:spPr>
            <a:xfrm>
              <a:off x="13234528" y="12091368"/>
              <a:ext cx="68273" cy="151177"/>
            </a:xfrm>
            <a:custGeom>
              <a:avLst/>
              <a:gdLst>
                <a:gd name="connsiteX0" fmla="*/ 0 w 68273"/>
                <a:gd name="connsiteY0" fmla="*/ 112163 h 151177"/>
                <a:gd name="connsiteX1" fmla="*/ 39014 w 68273"/>
                <a:gd name="connsiteY1" fmla="*/ 29260 h 151177"/>
                <a:gd name="connsiteX2" fmla="*/ 63397 w 68273"/>
                <a:gd name="connsiteY2" fmla="*/ 0 h 151177"/>
                <a:gd name="connsiteX3" fmla="*/ 68274 w 68273"/>
                <a:gd name="connsiteY3" fmla="*/ 151177 h 15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73" h="151177">
                  <a:moveTo>
                    <a:pt x="0" y="112163"/>
                  </a:moveTo>
                  <a:cubicBezTo>
                    <a:pt x="0" y="73150"/>
                    <a:pt x="24383" y="39013"/>
                    <a:pt x="39014" y="29260"/>
                  </a:cubicBezTo>
                  <a:cubicBezTo>
                    <a:pt x="53644" y="14629"/>
                    <a:pt x="63397" y="0"/>
                    <a:pt x="63397" y="0"/>
                  </a:cubicBezTo>
                  <a:lnTo>
                    <a:pt x="68274" y="151177"/>
                  </a:lnTo>
                </a:path>
              </a:pathLst>
            </a:custGeom>
            <a:solidFill>
              <a:srgbClr val="231815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6" name="フリーフォーム: 図形 575">
              <a:extLst>
                <a:ext uri="{FF2B5EF4-FFF2-40B4-BE49-F238E27FC236}">
                  <a16:creationId xmlns:a16="http://schemas.microsoft.com/office/drawing/2014/main" id="{B1FAB3B8-36B6-4833-8B5B-39584E1D0FE1}"/>
                </a:ext>
              </a:extLst>
            </p:cNvPr>
            <p:cNvSpPr/>
            <p:nvPr/>
          </p:nvSpPr>
          <p:spPr>
            <a:xfrm>
              <a:off x="12805381" y="12110874"/>
              <a:ext cx="765637" cy="1306948"/>
            </a:xfrm>
            <a:custGeom>
              <a:avLst/>
              <a:gdLst>
                <a:gd name="connsiteX0" fmla="*/ 180437 w 765637"/>
                <a:gd name="connsiteY0" fmla="*/ 229204 h 1306948"/>
                <a:gd name="connsiteX1" fmla="*/ 180437 w 765637"/>
                <a:gd name="connsiteY1" fmla="*/ 229204 h 1306948"/>
                <a:gd name="connsiteX2" fmla="*/ 273094 w 765637"/>
                <a:gd name="connsiteY2" fmla="*/ 229204 h 1306948"/>
                <a:gd name="connsiteX3" fmla="*/ 136547 w 765637"/>
                <a:gd name="connsiteY3" fmla="*/ 0 h 1306948"/>
                <a:gd name="connsiteX4" fmla="*/ 0 w 765637"/>
                <a:gd name="connsiteY4" fmla="*/ 229204 h 1306948"/>
                <a:gd name="connsiteX5" fmla="*/ 92657 w 765637"/>
                <a:gd name="connsiteY5" fmla="*/ 229204 h 1306948"/>
                <a:gd name="connsiteX6" fmla="*/ 92657 w 765637"/>
                <a:gd name="connsiteY6" fmla="*/ 229204 h 1306948"/>
                <a:gd name="connsiteX7" fmla="*/ 185314 w 765637"/>
                <a:gd name="connsiteY7" fmla="*/ 692488 h 1306948"/>
                <a:gd name="connsiteX8" fmla="*/ 263341 w 765637"/>
                <a:gd name="connsiteY8" fmla="*/ 653474 h 1306948"/>
                <a:gd name="connsiteX9" fmla="*/ 180437 w 765637"/>
                <a:gd name="connsiteY9" fmla="*/ 229204 h 1306948"/>
                <a:gd name="connsiteX10" fmla="*/ 765638 w 765637"/>
                <a:gd name="connsiteY10" fmla="*/ 1306949 h 1306948"/>
                <a:gd name="connsiteX11" fmla="*/ 672981 w 765637"/>
                <a:gd name="connsiteY11" fmla="*/ 1058238 h 1306948"/>
                <a:gd name="connsiteX12" fmla="*/ 614461 w 765637"/>
                <a:gd name="connsiteY12" fmla="*/ 1126511 h 1306948"/>
                <a:gd name="connsiteX13" fmla="*/ 331614 w 765637"/>
                <a:gd name="connsiteY13" fmla="*/ 794898 h 1306948"/>
                <a:gd name="connsiteX14" fmla="*/ 253587 w 765637"/>
                <a:gd name="connsiteY14" fmla="*/ 833911 h 1306948"/>
                <a:gd name="connsiteX15" fmla="*/ 565694 w 765637"/>
                <a:gd name="connsiteY15" fmla="*/ 1194784 h 1306948"/>
                <a:gd name="connsiteX16" fmla="*/ 507174 w 765637"/>
                <a:gd name="connsiteY16" fmla="*/ 1267934 h 1306948"/>
                <a:gd name="connsiteX17" fmla="*/ 765638 w 765637"/>
                <a:gd name="connsiteY17" fmla="*/ 1306949 h 130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5637" h="1306948">
                  <a:moveTo>
                    <a:pt x="180437" y="229204"/>
                  </a:moveTo>
                  <a:cubicBezTo>
                    <a:pt x="180437" y="229204"/>
                    <a:pt x="180437" y="229204"/>
                    <a:pt x="180437" y="229204"/>
                  </a:cubicBezTo>
                  <a:lnTo>
                    <a:pt x="273094" y="229204"/>
                  </a:lnTo>
                  <a:lnTo>
                    <a:pt x="136547" y="0"/>
                  </a:lnTo>
                  <a:lnTo>
                    <a:pt x="0" y="229204"/>
                  </a:lnTo>
                  <a:lnTo>
                    <a:pt x="92657" y="229204"/>
                  </a:lnTo>
                  <a:cubicBezTo>
                    <a:pt x="92657" y="229204"/>
                    <a:pt x="92657" y="229204"/>
                    <a:pt x="92657" y="229204"/>
                  </a:cubicBezTo>
                  <a:cubicBezTo>
                    <a:pt x="92657" y="395011"/>
                    <a:pt x="126794" y="551065"/>
                    <a:pt x="185314" y="692488"/>
                  </a:cubicBezTo>
                  <a:lnTo>
                    <a:pt x="263341" y="653474"/>
                  </a:lnTo>
                  <a:cubicBezTo>
                    <a:pt x="209697" y="521804"/>
                    <a:pt x="180437" y="380381"/>
                    <a:pt x="180437" y="229204"/>
                  </a:cubicBezTo>
                  <a:close/>
                  <a:moveTo>
                    <a:pt x="765638" y="1306949"/>
                  </a:moveTo>
                  <a:lnTo>
                    <a:pt x="672981" y="1058238"/>
                  </a:lnTo>
                  <a:lnTo>
                    <a:pt x="614461" y="1126511"/>
                  </a:lnTo>
                  <a:cubicBezTo>
                    <a:pt x="497421" y="1033855"/>
                    <a:pt x="404764" y="921690"/>
                    <a:pt x="331614" y="794898"/>
                  </a:cubicBezTo>
                  <a:lnTo>
                    <a:pt x="253587" y="833911"/>
                  </a:lnTo>
                  <a:cubicBezTo>
                    <a:pt x="331614" y="975334"/>
                    <a:pt x="438900" y="1097251"/>
                    <a:pt x="565694" y="1194784"/>
                  </a:cubicBezTo>
                  <a:lnTo>
                    <a:pt x="507174" y="1267934"/>
                  </a:lnTo>
                  <a:lnTo>
                    <a:pt x="765638" y="1306949"/>
                  </a:ln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7" name="フリーフォーム: 図形 576">
              <a:extLst>
                <a:ext uri="{FF2B5EF4-FFF2-40B4-BE49-F238E27FC236}">
                  <a16:creationId xmlns:a16="http://schemas.microsoft.com/office/drawing/2014/main" id="{E13AAD1A-DFEA-44EA-8DED-2415CB8018C3}"/>
                </a:ext>
              </a:extLst>
            </p:cNvPr>
            <p:cNvSpPr/>
            <p:nvPr/>
          </p:nvSpPr>
          <p:spPr>
            <a:xfrm>
              <a:off x="12895458" y="13365214"/>
              <a:ext cx="3923421" cy="803615"/>
            </a:xfrm>
            <a:custGeom>
              <a:avLst/>
              <a:gdLst>
                <a:gd name="connsiteX0" fmla="*/ 2580 w 3923421"/>
                <a:gd name="connsiteY0" fmla="*/ 803616 h 803615"/>
                <a:gd name="connsiteX1" fmla="*/ 3923422 w 3923421"/>
                <a:gd name="connsiteY1" fmla="*/ 803616 h 803615"/>
                <a:gd name="connsiteX2" fmla="*/ 3738108 w 3923421"/>
                <a:gd name="connsiteY2" fmla="*/ 354962 h 803615"/>
                <a:gd name="connsiteX3" fmla="*/ 3148032 w 3923421"/>
                <a:gd name="connsiteY3" fmla="*/ 140388 h 803615"/>
                <a:gd name="connsiteX4" fmla="*/ 2631104 w 3923421"/>
                <a:gd name="connsiteY4" fmla="*/ 23349 h 803615"/>
                <a:gd name="connsiteX5" fmla="*/ 2455545 w 3923421"/>
                <a:gd name="connsiteY5" fmla="*/ 13595 h 803615"/>
                <a:gd name="connsiteX6" fmla="*/ 2167821 w 3923421"/>
                <a:gd name="connsiteY6" fmla="*/ 184278 h 803615"/>
                <a:gd name="connsiteX7" fmla="*/ 1607004 w 3923421"/>
                <a:gd name="connsiteY7" fmla="*/ 384222 h 803615"/>
                <a:gd name="connsiteX8" fmla="*/ 1290020 w 3923421"/>
                <a:gd name="connsiteY8" fmla="*/ 247676 h 803615"/>
                <a:gd name="connsiteX9" fmla="*/ 1182734 w 3923421"/>
                <a:gd name="connsiteY9" fmla="*/ 106251 h 803615"/>
                <a:gd name="connsiteX10" fmla="*/ 1099830 w 3923421"/>
                <a:gd name="connsiteY10" fmla="*/ 130634 h 803615"/>
                <a:gd name="connsiteX11" fmla="*/ 982790 w 3923421"/>
                <a:gd name="connsiteY11" fmla="*/ 223292 h 803615"/>
                <a:gd name="connsiteX12" fmla="*/ 417096 w 3923421"/>
                <a:gd name="connsiteY12" fmla="*/ 437866 h 803615"/>
                <a:gd name="connsiteX13" fmla="*/ 51346 w 3923421"/>
                <a:gd name="connsiteY13" fmla="*/ 647562 h 803615"/>
                <a:gd name="connsiteX14" fmla="*/ 2580 w 3923421"/>
                <a:gd name="connsiteY14" fmla="*/ 803616 h 803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23421" h="803615">
                  <a:moveTo>
                    <a:pt x="2580" y="803616"/>
                  </a:moveTo>
                  <a:lnTo>
                    <a:pt x="3923422" y="803616"/>
                  </a:lnTo>
                  <a:cubicBezTo>
                    <a:pt x="3923422" y="803616"/>
                    <a:pt x="3840519" y="442743"/>
                    <a:pt x="3738108" y="354962"/>
                  </a:cubicBezTo>
                  <a:cubicBezTo>
                    <a:pt x="3635699" y="267182"/>
                    <a:pt x="3289455" y="169649"/>
                    <a:pt x="3148032" y="140388"/>
                  </a:cubicBezTo>
                  <a:cubicBezTo>
                    <a:pt x="3006608" y="111128"/>
                    <a:pt x="2689624" y="52609"/>
                    <a:pt x="2631104" y="23349"/>
                  </a:cubicBezTo>
                  <a:cubicBezTo>
                    <a:pt x="2572585" y="-5912"/>
                    <a:pt x="2514065" y="-5912"/>
                    <a:pt x="2455545" y="13595"/>
                  </a:cubicBezTo>
                  <a:cubicBezTo>
                    <a:pt x="2397024" y="33101"/>
                    <a:pt x="2279984" y="111128"/>
                    <a:pt x="2167821" y="184278"/>
                  </a:cubicBezTo>
                  <a:cubicBezTo>
                    <a:pt x="2055657" y="257428"/>
                    <a:pt x="1777687" y="384222"/>
                    <a:pt x="1607004" y="384222"/>
                  </a:cubicBezTo>
                  <a:cubicBezTo>
                    <a:pt x="1436320" y="384222"/>
                    <a:pt x="1353417" y="301318"/>
                    <a:pt x="1290020" y="247676"/>
                  </a:cubicBezTo>
                  <a:cubicBezTo>
                    <a:pt x="1226623" y="194032"/>
                    <a:pt x="1182734" y="106251"/>
                    <a:pt x="1182734" y="106251"/>
                  </a:cubicBezTo>
                  <a:cubicBezTo>
                    <a:pt x="1182734" y="106251"/>
                    <a:pt x="1148597" y="76992"/>
                    <a:pt x="1099830" y="130634"/>
                  </a:cubicBezTo>
                  <a:cubicBezTo>
                    <a:pt x="1051064" y="184278"/>
                    <a:pt x="1012050" y="218415"/>
                    <a:pt x="982790" y="223292"/>
                  </a:cubicBezTo>
                  <a:cubicBezTo>
                    <a:pt x="948653" y="228168"/>
                    <a:pt x="568273" y="398851"/>
                    <a:pt x="417096" y="437866"/>
                  </a:cubicBezTo>
                  <a:cubicBezTo>
                    <a:pt x="265919" y="476878"/>
                    <a:pt x="119619" y="554905"/>
                    <a:pt x="51346" y="647562"/>
                  </a:cubicBezTo>
                  <a:cubicBezTo>
                    <a:pt x="-16928" y="725589"/>
                    <a:pt x="2580" y="803616"/>
                    <a:pt x="2580" y="803616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8" name="フリーフォーム: 図形 577">
              <a:extLst>
                <a:ext uri="{FF2B5EF4-FFF2-40B4-BE49-F238E27FC236}">
                  <a16:creationId xmlns:a16="http://schemas.microsoft.com/office/drawing/2014/main" id="{9D5AD720-82EA-4BDB-935D-24A4EEBFB7B1}"/>
                </a:ext>
              </a:extLst>
            </p:cNvPr>
            <p:cNvSpPr/>
            <p:nvPr/>
          </p:nvSpPr>
          <p:spPr>
            <a:xfrm>
              <a:off x="12859024" y="10169345"/>
              <a:ext cx="4023252" cy="3994607"/>
            </a:xfrm>
            <a:custGeom>
              <a:avLst/>
              <a:gdLst>
                <a:gd name="connsiteX0" fmla="*/ 1960421 w 4023252"/>
                <a:gd name="connsiteY0" fmla="*/ 2780318 h 3994607"/>
                <a:gd name="connsiteX1" fmla="*/ 1975051 w 4023252"/>
                <a:gd name="connsiteY1" fmla="*/ 2780318 h 3994607"/>
                <a:gd name="connsiteX2" fmla="*/ 1975051 w 4023252"/>
                <a:gd name="connsiteY2" fmla="*/ 2755934 h 3994607"/>
                <a:gd name="connsiteX3" fmla="*/ 1960421 w 4023252"/>
                <a:gd name="connsiteY3" fmla="*/ 2755934 h 3994607"/>
                <a:gd name="connsiteX4" fmla="*/ 1960421 w 4023252"/>
                <a:gd name="connsiteY4" fmla="*/ 2780318 h 3994607"/>
                <a:gd name="connsiteX5" fmla="*/ 326737 w 4023252"/>
                <a:gd name="connsiteY5" fmla="*/ 815018 h 3994607"/>
                <a:gd name="connsiteX6" fmla="*/ 355997 w 4023252"/>
                <a:gd name="connsiteY6" fmla="*/ 736993 h 3994607"/>
                <a:gd name="connsiteX7" fmla="*/ 326737 w 4023252"/>
                <a:gd name="connsiteY7" fmla="*/ 815018 h 3994607"/>
                <a:gd name="connsiteX8" fmla="*/ 1965298 w 4023252"/>
                <a:gd name="connsiteY8" fmla="*/ 2731551 h 3994607"/>
                <a:gd name="connsiteX9" fmla="*/ 1979928 w 4023252"/>
                <a:gd name="connsiteY9" fmla="*/ 2731551 h 3994607"/>
                <a:gd name="connsiteX10" fmla="*/ 1979928 w 4023252"/>
                <a:gd name="connsiteY10" fmla="*/ 2707167 h 3994607"/>
                <a:gd name="connsiteX11" fmla="*/ 1965298 w 4023252"/>
                <a:gd name="connsiteY11" fmla="*/ 2707167 h 3994607"/>
                <a:gd name="connsiteX12" fmla="*/ 1965298 w 4023252"/>
                <a:gd name="connsiteY12" fmla="*/ 2731551 h 3994607"/>
                <a:gd name="connsiteX13" fmla="*/ 1965298 w 4023252"/>
                <a:gd name="connsiteY13" fmla="*/ 2682784 h 3994607"/>
                <a:gd name="connsiteX14" fmla="*/ 1979928 w 4023252"/>
                <a:gd name="connsiteY14" fmla="*/ 2682784 h 3994607"/>
                <a:gd name="connsiteX15" fmla="*/ 1979928 w 4023252"/>
                <a:gd name="connsiteY15" fmla="*/ 2658401 h 3994607"/>
                <a:gd name="connsiteX16" fmla="*/ 1965298 w 4023252"/>
                <a:gd name="connsiteY16" fmla="*/ 2658401 h 3994607"/>
                <a:gd name="connsiteX17" fmla="*/ 1965298 w 4023252"/>
                <a:gd name="connsiteY17" fmla="*/ 2682784 h 3994607"/>
                <a:gd name="connsiteX18" fmla="*/ 1438618 w 4023252"/>
                <a:gd name="connsiteY18" fmla="*/ 1590410 h 3994607"/>
                <a:gd name="connsiteX19" fmla="*/ 1331331 w 4023252"/>
                <a:gd name="connsiteY19" fmla="*/ 1697696 h 3994607"/>
                <a:gd name="connsiteX20" fmla="*/ 1438618 w 4023252"/>
                <a:gd name="connsiteY20" fmla="*/ 1804983 h 3994607"/>
                <a:gd name="connsiteX21" fmla="*/ 1545904 w 4023252"/>
                <a:gd name="connsiteY21" fmla="*/ 1697696 h 3994607"/>
                <a:gd name="connsiteX22" fmla="*/ 1438618 w 4023252"/>
                <a:gd name="connsiteY22" fmla="*/ 1590410 h 3994607"/>
                <a:gd name="connsiteX23" fmla="*/ 1409357 w 4023252"/>
                <a:gd name="connsiteY23" fmla="*/ 1692819 h 3994607"/>
                <a:gd name="connsiteX24" fmla="*/ 1384974 w 4023252"/>
                <a:gd name="connsiteY24" fmla="*/ 1668436 h 3994607"/>
                <a:gd name="connsiteX25" fmla="*/ 1409357 w 4023252"/>
                <a:gd name="connsiteY25" fmla="*/ 1644052 h 3994607"/>
                <a:gd name="connsiteX26" fmla="*/ 1433741 w 4023252"/>
                <a:gd name="connsiteY26" fmla="*/ 1668436 h 3994607"/>
                <a:gd name="connsiteX27" fmla="*/ 1409357 w 4023252"/>
                <a:gd name="connsiteY27" fmla="*/ 1692819 h 3994607"/>
                <a:gd name="connsiteX28" fmla="*/ 526681 w 4023252"/>
                <a:gd name="connsiteY28" fmla="*/ 1492877 h 3994607"/>
                <a:gd name="connsiteX29" fmla="*/ 633967 w 4023252"/>
                <a:gd name="connsiteY29" fmla="*/ 1463617 h 3994607"/>
                <a:gd name="connsiteX30" fmla="*/ 785144 w 4023252"/>
                <a:gd name="connsiteY30" fmla="*/ 1502629 h 3994607"/>
                <a:gd name="connsiteX31" fmla="*/ 794897 w 4023252"/>
                <a:gd name="connsiteY31" fmla="*/ 1492877 h 3994607"/>
                <a:gd name="connsiteX32" fmla="*/ 790020 w 4023252"/>
                <a:gd name="connsiteY32" fmla="*/ 1448986 h 3994607"/>
                <a:gd name="connsiteX33" fmla="*/ 780267 w 4023252"/>
                <a:gd name="connsiteY33" fmla="*/ 1439233 h 3994607"/>
                <a:gd name="connsiteX34" fmla="*/ 516927 w 4023252"/>
                <a:gd name="connsiteY34" fmla="*/ 1483123 h 3994607"/>
                <a:gd name="connsiteX35" fmla="*/ 526681 w 4023252"/>
                <a:gd name="connsiteY35" fmla="*/ 1492877 h 3994607"/>
                <a:gd name="connsiteX36" fmla="*/ 1224045 w 4023252"/>
                <a:gd name="connsiteY36" fmla="*/ 1488000 h 3994607"/>
                <a:gd name="connsiteX37" fmla="*/ 1463001 w 4023252"/>
                <a:gd name="connsiteY37" fmla="*/ 1434356 h 3994607"/>
                <a:gd name="connsiteX38" fmla="*/ 1687328 w 4023252"/>
                <a:gd name="connsiteY38" fmla="*/ 1468493 h 3994607"/>
                <a:gd name="connsiteX39" fmla="*/ 1697081 w 4023252"/>
                <a:gd name="connsiteY39" fmla="*/ 1453863 h 3994607"/>
                <a:gd name="connsiteX40" fmla="*/ 1404481 w 4023252"/>
                <a:gd name="connsiteY40" fmla="*/ 1375836 h 3994607"/>
                <a:gd name="connsiteX41" fmla="*/ 1204537 w 4023252"/>
                <a:gd name="connsiteY41" fmla="*/ 1414850 h 3994607"/>
                <a:gd name="connsiteX42" fmla="*/ 1194784 w 4023252"/>
                <a:gd name="connsiteY42" fmla="*/ 1429479 h 3994607"/>
                <a:gd name="connsiteX43" fmla="*/ 1199661 w 4023252"/>
                <a:gd name="connsiteY43" fmla="*/ 1473369 h 3994607"/>
                <a:gd name="connsiteX44" fmla="*/ 1224045 w 4023252"/>
                <a:gd name="connsiteY44" fmla="*/ 1488000 h 3994607"/>
                <a:gd name="connsiteX45" fmla="*/ 682734 w 4023252"/>
                <a:gd name="connsiteY45" fmla="*/ 1605040 h 3994607"/>
                <a:gd name="connsiteX46" fmla="*/ 590077 w 4023252"/>
                <a:gd name="connsiteY46" fmla="*/ 1697696 h 3994607"/>
                <a:gd name="connsiteX47" fmla="*/ 682734 w 4023252"/>
                <a:gd name="connsiteY47" fmla="*/ 1790353 h 3994607"/>
                <a:gd name="connsiteX48" fmla="*/ 775390 w 4023252"/>
                <a:gd name="connsiteY48" fmla="*/ 1697696 h 3994607"/>
                <a:gd name="connsiteX49" fmla="*/ 682734 w 4023252"/>
                <a:gd name="connsiteY49" fmla="*/ 1605040 h 3994607"/>
                <a:gd name="connsiteX50" fmla="*/ 653474 w 4023252"/>
                <a:gd name="connsiteY50" fmla="*/ 1692819 h 3994607"/>
                <a:gd name="connsiteX51" fmla="*/ 629090 w 4023252"/>
                <a:gd name="connsiteY51" fmla="*/ 1668436 h 3994607"/>
                <a:gd name="connsiteX52" fmla="*/ 653474 w 4023252"/>
                <a:gd name="connsiteY52" fmla="*/ 1644052 h 3994607"/>
                <a:gd name="connsiteX53" fmla="*/ 677857 w 4023252"/>
                <a:gd name="connsiteY53" fmla="*/ 1668436 h 3994607"/>
                <a:gd name="connsiteX54" fmla="*/ 653474 w 4023252"/>
                <a:gd name="connsiteY54" fmla="*/ 1692819 h 3994607"/>
                <a:gd name="connsiteX55" fmla="*/ 1965298 w 4023252"/>
                <a:gd name="connsiteY55" fmla="*/ 2629140 h 3994607"/>
                <a:gd name="connsiteX56" fmla="*/ 1979928 w 4023252"/>
                <a:gd name="connsiteY56" fmla="*/ 2629140 h 3994607"/>
                <a:gd name="connsiteX57" fmla="*/ 1979928 w 4023252"/>
                <a:gd name="connsiteY57" fmla="*/ 2604757 h 3994607"/>
                <a:gd name="connsiteX58" fmla="*/ 1965298 w 4023252"/>
                <a:gd name="connsiteY58" fmla="*/ 2604757 h 3994607"/>
                <a:gd name="connsiteX59" fmla="*/ 1965298 w 4023252"/>
                <a:gd name="connsiteY59" fmla="*/ 2629140 h 3994607"/>
                <a:gd name="connsiteX60" fmla="*/ 1911655 w 4023252"/>
                <a:gd name="connsiteY60" fmla="*/ 2224377 h 3994607"/>
                <a:gd name="connsiteX61" fmla="*/ 1926285 w 4023252"/>
                <a:gd name="connsiteY61" fmla="*/ 2219500 h 3994607"/>
                <a:gd name="connsiteX62" fmla="*/ 1921408 w 4023252"/>
                <a:gd name="connsiteY62" fmla="*/ 2195117 h 3994607"/>
                <a:gd name="connsiteX63" fmla="*/ 1906778 w 4023252"/>
                <a:gd name="connsiteY63" fmla="*/ 2199994 h 3994607"/>
                <a:gd name="connsiteX64" fmla="*/ 1911655 w 4023252"/>
                <a:gd name="connsiteY64" fmla="*/ 2224377 h 3994607"/>
                <a:gd name="connsiteX65" fmla="*/ 1892148 w 4023252"/>
                <a:gd name="connsiteY65" fmla="*/ 2126844 h 3994607"/>
                <a:gd name="connsiteX66" fmla="*/ 1906778 w 4023252"/>
                <a:gd name="connsiteY66" fmla="*/ 2121967 h 3994607"/>
                <a:gd name="connsiteX67" fmla="*/ 1901901 w 4023252"/>
                <a:gd name="connsiteY67" fmla="*/ 2097584 h 3994607"/>
                <a:gd name="connsiteX68" fmla="*/ 1887271 w 4023252"/>
                <a:gd name="connsiteY68" fmla="*/ 2102461 h 3994607"/>
                <a:gd name="connsiteX69" fmla="*/ 1892148 w 4023252"/>
                <a:gd name="connsiteY69" fmla="*/ 2126844 h 3994607"/>
                <a:gd name="connsiteX70" fmla="*/ 1921408 w 4023252"/>
                <a:gd name="connsiteY70" fmla="*/ 2278020 h 3994607"/>
                <a:gd name="connsiteX71" fmla="*/ 1936038 w 4023252"/>
                <a:gd name="connsiteY71" fmla="*/ 2278020 h 3994607"/>
                <a:gd name="connsiteX72" fmla="*/ 1931162 w 4023252"/>
                <a:gd name="connsiteY72" fmla="*/ 2253636 h 3994607"/>
                <a:gd name="connsiteX73" fmla="*/ 1916532 w 4023252"/>
                <a:gd name="connsiteY73" fmla="*/ 2253636 h 3994607"/>
                <a:gd name="connsiteX74" fmla="*/ 1921408 w 4023252"/>
                <a:gd name="connsiteY74" fmla="*/ 2278020 h 3994607"/>
                <a:gd name="connsiteX75" fmla="*/ 3964733 w 4023252"/>
                <a:gd name="connsiteY75" fmla="*/ 3838554 h 3994607"/>
                <a:gd name="connsiteX76" fmla="*/ 3881830 w 4023252"/>
                <a:gd name="connsiteY76" fmla="*/ 3653241 h 3994607"/>
                <a:gd name="connsiteX77" fmla="*/ 3550216 w 4023252"/>
                <a:gd name="connsiteY77" fmla="*/ 3404531 h 3994607"/>
                <a:gd name="connsiteX78" fmla="*/ 3013782 w 4023252"/>
                <a:gd name="connsiteY78" fmla="*/ 3272862 h 3994607"/>
                <a:gd name="connsiteX79" fmla="*/ 2808962 w 4023252"/>
                <a:gd name="connsiteY79" fmla="*/ 3224095 h 3994607"/>
                <a:gd name="connsiteX80" fmla="*/ 2672415 w 4023252"/>
                <a:gd name="connsiteY80" fmla="*/ 3170451 h 3994607"/>
                <a:gd name="connsiteX81" fmla="*/ 2574882 w 4023252"/>
                <a:gd name="connsiteY81" fmla="*/ 3155820 h 3994607"/>
                <a:gd name="connsiteX82" fmla="*/ 2409075 w 4023252"/>
                <a:gd name="connsiteY82" fmla="*/ 3019274 h 3994607"/>
                <a:gd name="connsiteX83" fmla="*/ 2409075 w 4023252"/>
                <a:gd name="connsiteY83" fmla="*/ 2629140 h 3994607"/>
                <a:gd name="connsiteX84" fmla="*/ 2438335 w 4023252"/>
                <a:gd name="connsiteY84" fmla="*/ 2590128 h 3994607"/>
                <a:gd name="connsiteX85" fmla="*/ 2438335 w 4023252"/>
                <a:gd name="connsiteY85" fmla="*/ 2590128 h 3994607"/>
                <a:gd name="connsiteX86" fmla="*/ 2457842 w 4023252"/>
                <a:gd name="connsiteY86" fmla="*/ 2599880 h 3994607"/>
                <a:gd name="connsiteX87" fmla="*/ 2501732 w 4023252"/>
                <a:gd name="connsiteY87" fmla="*/ 2624263 h 3994607"/>
                <a:gd name="connsiteX88" fmla="*/ 2491979 w 4023252"/>
                <a:gd name="connsiteY88" fmla="*/ 2575497 h 3994607"/>
                <a:gd name="connsiteX89" fmla="*/ 2506608 w 4023252"/>
                <a:gd name="connsiteY89" fmla="*/ 2375553 h 3994607"/>
                <a:gd name="connsiteX90" fmla="*/ 2506608 w 4023252"/>
                <a:gd name="connsiteY90" fmla="*/ 2370678 h 3994607"/>
                <a:gd name="connsiteX91" fmla="*/ 2574882 w 4023252"/>
                <a:gd name="connsiteY91" fmla="*/ 2282897 h 3994607"/>
                <a:gd name="connsiteX92" fmla="*/ 2589512 w 4023252"/>
                <a:gd name="connsiteY92" fmla="*/ 2273144 h 3994607"/>
                <a:gd name="connsiteX93" fmla="*/ 2589512 w 4023252"/>
                <a:gd name="connsiteY93" fmla="*/ 2273144 h 3994607"/>
                <a:gd name="connsiteX94" fmla="*/ 2657785 w 4023252"/>
                <a:gd name="connsiteY94" fmla="*/ 2219500 h 3994607"/>
                <a:gd name="connsiteX95" fmla="*/ 2823592 w 4023252"/>
                <a:gd name="connsiteY95" fmla="*/ 1868380 h 3994607"/>
                <a:gd name="connsiteX96" fmla="*/ 2784579 w 4023252"/>
                <a:gd name="connsiteY96" fmla="*/ 1741586 h 3994607"/>
                <a:gd name="connsiteX97" fmla="*/ 2769949 w 4023252"/>
                <a:gd name="connsiteY97" fmla="*/ 1722079 h 3994607"/>
                <a:gd name="connsiteX98" fmla="*/ 2735812 w 4023252"/>
                <a:gd name="connsiteY98" fmla="*/ 1590410 h 3994607"/>
                <a:gd name="connsiteX99" fmla="*/ 2735812 w 4023252"/>
                <a:gd name="connsiteY99" fmla="*/ 1590410 h 3994607"/>
                <a:gd name="connsiteX100" fmla="*/ 2799208 w 4023252"/>
                <a:gd name="connsiteY100" fmla="*/ 1185646 h 3994607"/>
                <a:gd name="connsiteX101" fmla="*/ 2238391 w 4023252"/>
                <a:gd name="connsiteY101" fmla="*/ 307845 h 3994607"/>
                <a:gd name="connsiteX102" fmla="*/ 1526398 w 4023252"/>
                <a:gd name="connsiteY102" fmla="*/ 615 h 3994607"/>
                <a:gd name="connsiteX103" fmla="*/ 1131387 w 4023252"/>
                <a:gd name="connsiteY103" fmla="*/ 64012 h 3994607"/>
                <a:gd name="connsiteX104" fmla="*/ 1087498 w 4023252"/>
                <a:gd name="connsiteY104" fmla="*/ 78642 h 3994607"/>
                <a:gd name="connsiteX105" fmla="*/ 1087498 w 4023252"/>
                <a:gd name="connsiteY105" fmla="*/ 78642 h 3994607"/>
                <a:gd name="connsiteX106" fmla="*/ 1053361 w 4023252"/>
                <a:gd name="connsiteY106" fmla="*/ 93272 h 3994607"/>
                <a:gd name="connsiteX107" fmla="*/ 507173 w 4023252"/>
                <a:gd name="connsiteY107" fmla="*/ 502912 h 3994607"/>
                <a:gd name="connsiteX108" fmla="*/ 507173 w 4023252"/>
                <a:gd name="connsiteY108" fmla="*/ 502912 h 3994607"/>
                <a:gd name="connsiteX109" fmla="*/ 399887 w 4023252"/>
                <a:gd name="connsiteY109" fmla="*/ 644335 h 3994607"/>
                <a:gd name="connsiteX110" fmla="*/ 312107 w 4023252"/>
                <a:gd name="connsiteY110" fmla="*/ 1317316 h 3994607"/>
                <a:gd name="connsiteX111" fmla="*/ 312107 w 4023252"/>
                <a:gd name="connsiteY111" fmla="*/ 1322193 h 3994607"/>
                <a:gd name="connsiteX112" fmla="*/ 312107 w 4023252"/>
                <a:gd name="connsiteY112" fmla="*/ 1322193 h 3994607"/>
                <a:gd name="connsiteX113" fmla="*/ 404764 w 4023252"/>
                <a:gd name="connsiteY113" fmla="*/ 1629423 h 3994607"/>
                <a:gd name="connsiteX114" fmla="*/ 409640 w 4023252"/>
                <a:gd name="connsiteY114" fmla="*/ 1668436 h 3994607"/>
                <a:gd name="connsiteX115" fmla="*/ 390134 w 4023252"/>
                <a:gd name="connsiteY115" fmla="*/ 1683067 h 3994607"/>
                <a:gd name="connsiteX116" fmla="*/ 390134 w 4023252"/>
                <a:gd name="connsiteY116" fmla="*/ 1683067 h 3994607"/>
                <a:gd name="connsiteX117" fmla="*/ 385257 w 4023252"/>
                <a:gd name="connsiteY117" fmla="*/ 1683067 h 3994607"/>
                <a:gd name="connsiteX118" fmla="*/ 316984 w 4023252"/>
                <a:gd name="connsiteY118" fmla="*/ 1868380 h 3994607"/>
                <a:gd name="connsiteX119" fmla="*/ 375503 w 4023252"/>
                <a:gd name="connsiteY119" fmla="*/ 2034186 h 3994607"/>
                <a:gd name="connsiteX120" fmla="*/ 375503 w 4023252"/>
                <a:gd name="connsiteY120" fmla="*/ 2048817 h 3994607"/>
                <a:gd name="connsiteX121" fmla="*/ 829034 w 4023252"/>
                <a:gd name="connsiteY121" fmla="*/ 2887603 h 3994607"/>
                <a:gd name="connsiteX122" fmla="*/ 1404481 w 4023252"/>
                <a:gd name="connsiteY122" fmla="*/ 3048534 h 3994607"/>
                <a:gd name="connsiteX123" fmla="*/ 1423988 w 4023252"/>
                <a:gd name="connsiteY123" fmla="*/ 3048534 h 3994607"/>
                <a:gd name="connsiteX124" fmla="*/ 1423988 w 4023252"/>
                <a:gd name="connsiteY124" fmla="*/ 3068041 h 3994607"/>
                <a:gd name="connsiteX125" fmla="*/ 1423988 w 4023252"/>
                <a:gd name="connsiteY125" fmla="*/ 3141191 h 3994607"/>
                <a:gd name="connsiteX126" fmla="*/ 1384974 w 4023252"/>
                <a:gd name="connsiteY126" fmla="*/ 3214341 h 3994607"/>
                <a:gd name="connsiteX127" fmla="*/ 1326454 w 4023252"/>
                <a:gd name="connsiteY127" fmla="*/ 3243601 h 3994607"/>
                <a:gd name="connsiteX128" fmla="*/ 1155771 w 4023252"/>
                <a:gd name="connsiteY128" fmla="*/ 3282614 h 3994607"/>
                <a:gd name="connsiteX129" fmla="*/ 1097251 w 4023252"/>
                <a:gd name="connsiteY129" fmla="*/ 3336258 h 3994607"/>
                <a:gd name="connsiteX130" fmla="*/ 1058237 w 4023252"/>
                <a:gd name="connsiteY130" fmla="*/ 3370395 h 3994607"/>
                <a:gd name="connsiteX131" fmla="*/ 512050 w 4023252"/>
                <a:gd name="connsiteY131" fmla="*/ 3575214 h 3994607"/>
                <a:gd name="connsiteX132" fmla="*/ 82903 w 4023252"/>
                <a:gd name="connsiteY132" fmla="*/ 3809295 h 3994607"/>
                <a:gd name="connsiteX133" fmla="*/ 68273 w 4023252"/>
                <a:gd name="connsiteY133" fmla="*/ 3828802 h 3994607"/>
                <a:gd name="connsiteX134" fmla="*/ 0 w 4023252"/>
                <a:gd name="connsiteY134" fmla="*/ 3994608 h 3994607"/>
                <a:gd name="connsiteX135" fmla="*/ 48767 w 4023252"/>
                <a:gd name="connsiteY135" fmla="*/ 3994608 h 3994607"/>
                <a:gd name="connsiteX136" fmla="*/ 107287 w 4023252"/>
                <a:gd name="connsiteY136" fmla="*/ 3858062 h 3994607"/>
                <a:gd name="connsiteX137" fmla="*/ 121917 w 4023252"/>
                <a:gd name="connsiteY137" fmla="*/ 3838554 h 3994607"/>
                <a:gd name="connsiteX138" fmla="*/ 526681 w 4023252"/>
                <a:gd name="connsiteY138" fmla="*/ 3619104 h 3994607"/>
                <a:gd name="connsiteX139" fmla="*/ 1077744 w 4023252"/>
                <a:gd name="connsiteY139" fmla="*/ 3409408 h 3994607"/>
                <a:gd name="connsiteX140" fmla="*/ 1131387 w 4023252"/>
                <a:gd name="connsiteY140" fmla="*/ 3365518 h 3994607"/>
                <a:gd name="connsiteX141" fmla="*/ 1175278 w 4023252"/>
                <a:gd name="connsiteY141" fmla="*/ 3326504 h 3994607"/>
                <a:gd name="connsiteX142" fmla="*/ 1228921 w 4023252"/>
                <a:gd name="connsiteY142" fmla="*/ 3336258 h 3994607"/>
                <a:gd name="connsiteX143" fmla="*/ 1233798 w 4023252"/>
                <a:gd name="connsiteY143" fmla="*/ 3341135 h 3994607"/>
                <a:gd name="connsiteX144" fmla="*/ 1233798 w 4023252"/>
                <a:gd name="connsiteY144" fmla="*/ 3341135 h 3994607"/>
                <a:gd name="connsiteX145" fmla="*/ 1238674 w 4023252"/>
                <a:gd name="connsiteY145" fmla="*/ 3346012 h 3994607"/>
                <a:gd name="connsiteX146" fmla="*/ 1545904 w 4023252"/>
                <a:gd name="connsiteY146" fmla="*/ 3584968 h 3994607"/>
                <a:gd name="connsiteX147" fmla="*/ 1638561 w 4023252"/>
                <a:gd name="connsiteY147" fmla="*/ 3594721 h 3994607"/>
                <a:gd name="connsiteX148" fmla="*/ 2233515 w 4023252"/>
                <a:gd name="connsiteY148" fmla="*/ 3380147 h 3994607"/>
                <a:gd name="connsiteX149" fmla="*/ 2540746 w 4023252"/>
                <a:gd name="connsiteY149" fmla="*/ 3214341 h 3994607"/>
                <a:gd name="connsiteX150" fmla="*/ 2604142 w 4023252"/>
                <a:gd name="connsiteY150" fmla="*/ 3214341 h 3994607"/>
                <a:gd name="connsiteX151" fmla="*/ 2604142 w 4023252"/>
                <a:gd name="connsiteY151" fmla="*/ 3214341 h 3994607"/>
                <a:gd name="connsiteX152" fmla="*/ 2687046 w 4023252"/>
                <a:gd name="connsiteY152" fmla="*/ 3238724 h 3994607"/>
                <a:gd name="connsiteX153" fmla="*/ 2735812 w 4023252"/>
                <a:gd name="connsiteY153" fmla="*/ 3253354 h 3994607"/>
                <a:gd name="connsiteX154" fmla="*/ 3004029 w 4023252"/>
                <a:gd name="connsiteY154" fmla="*/ 3316751 h 3994607"/>
                <a:gd name="connsiteX155" fmla="*/ 3535586 w 4023252"/>
                <a:gd name="connsiteY155" fmla="*/ 3448420 h 3994607"/>
                <a:gd name="connsiteX156" fmla="*/ 3837939 w 4023252"/>
                <a:gd name="connsiteY156" fmla="*/ 3667871 h 3994607"/>
                <a:gd name="connsiteX157" fmla="*/ 3920843 w 4023252"/>
                <a:gd name="connsiteY157" fmla="*/ 3848308 h 3994607"/>
                <a:gd name="connsiteX158" fmla="*/ 3920843 w 4023252"/>
                <a:gd name="connsiteY158" fmla="*/ 3848308 h 3994607"/>
                <a:gd name="connsiteX159" fmla="*/ 3969609 w 4023252"/>
                <a:gd name="connsiteY159" fmla="*/ 3989731 h 3994607"/>
                <a:gd name="connsiteX160" fmla="*/ 4023253 w 4023252"/>
                <a:gd name="connsiteY160" fmla="*/ 3989731 h 3994607"/>
                <a:gd name="connsiteX161" fmla="*/ 3964733 w 4023252"/>
                <a:gd name="connsiteY161" fmla="*/ 3838554 h 3994607"/>
                <a:gd name="connsiteX162" fmla="*/ 2072585 w 4023252"/>
                <a:gd name="connsiteY162" fmla="*/ 2746180 h 3994607"/>
                <a:gd name="connsiteX163" fmla="*/ 2077462 w 4023252"/>
                <a:gd name="connsiteY163" fmla="*/ 2692537 h 3994607"/>
                <a:gd name="connsiteX164" fmla="*/ 2448088 w 4023252"/>
                <a:gd name="connsiteY164" fmla="*/ 2336540 h 3994607"/>
                <a:gd name="connsiteX165" fmla="*/ 2457842 w 4023252"/>
                <a:gd name="connsiteY165" fmla="*/ 2331663 h 3994607"/>
                <a:gd name="connsiteX166" fmla="*/ 2452965 w 4023252"/>
                <a:gd name="connsiteY166" fmla="*/ 2346294 h 3994607"/>
                <a:gd name="connsiteX167" fmla="*/ 2482225 w 4023252"/>
                <a:gd name="connsiteY167" fmla="*/ 2331663 h 3994607"/>
                <a:gd name="connsiteX168" fmla="*/ 2072585 w 4023252"/>
                <a:gd name="connsiteY168" fmla="*/ 2746180 h 3994607"/>
                <a:gd name="connsiteX169" fmla="*/ 2262775 w 4023252"/>
                <a:gd name="connsiteY169" fmla="*/ 1907394 h 3994607"/>
                <a:gd name="connsiteX170" fmla="*/ 2277405 w 4023252"/>
                <a:gd name="connsiteY170" fmla="*/ 1878133 h 3994607"/>
                <a:gd name="connsiteX171" fmla="*/ 2326172 w 4023252"/>
                <a:gd name="connsiteY171" fmla="*/ 1800106 h 3994607"/>
                <a:gd name="connsiteX172" fmla="*/ 2379815 w 4023252"/>
                <a:gd name="connsiteY172" fmla="*/ 1751340 h 3994607"/>
                <a:gd name="connsiteX173" fmla="*/ 2394445 w 4023252"/>
                <a:gd name="connsiteY173" fmla="*/ 1741586 h 3994607"/>
                <a:gd name="connsiteX174" fmla="*/ 2526115 w 4023252"/>
                <a:gd name="connsiteY174" fmla="*/ 1687944 h 3994607"/>
                <a:gd name="connsiteX175" fmla="*/ 2711429 w 4023252"/>
                <a:gd name="connsiteY175" fmla="*/ 1736710 h 3994607"/>
                <a:gd name="connsiteX176" fmla="*/ 2769949 w 4023252"/>
                <a:gd name="connsiteY176" fmla="*/ 1868380 h 3994607"/>
                <a:gd name="connsiteX177" fmla="*/ 2618772 w 4023252"/>
                <a:gd name="connsiteY177" fmla="*/ 2180486 h 3994607"/>
                <a:gd name="connsiteX178" fmla="*/ 2565129 w 4023252"/>
                <a:gd name="connsiteY178" fmla="*/ 2229253 h 3994607"/>
                <a:gd name="connsiteX179" fmla="*/ 2565129 w 4023252"/>
                <a:gd name="connsiteY179" fmla="*/ 2229253 h 3994607"/>
                <a:gd name="connsiteX180" fmla="*/ 2560252 w 4023252"/>
                <a:gd name="connsiteY180" fmla="*/ 2234130 h 3994607"/>
                <a:gd name="connsiteX181" fmla="*/ 2301788 w 4023252"/>
                <a:gd name="connsiteY181" fmla="*/ 2317034 h 3994607"/>
                <a:gd name="connsiteX182" fmla="*/ 2248145 w 4023252"/>
                <a:gd name="connsiteY182" fmla="*/ 2297527 h 3994607"/>
                <a:gd name="connsiteX183" fmla="*/ 2292035 w 4023252"/>
                <a:gd name="connsiteY183" fmla="*/ 2351170 h 3994607"/>
                <a:gd name="connsiteX184" fmla="*/ 2316418 w 4023252"/>
                <a:gd name="connsiteY184" fmla="*/ 2356047 h 3994607"/>
                <a:gd name="connsiteX185" fmla="*/ 2316418 w 4023252"/>
                <a:gd name="connsiteY185" fmla="*/ 2356047 h 3994607"/>
                <a:gd name="connsiteX186" fmla="*/ 2355432 w 4023252"/>
                <a:gd name="connsiteY186" fmla="*/ 2414567 h 3994607"/>
                <a:gd name="connsiteX187" fmla="*/ 2179871 w 4023252"/>
                <a:gd name="connsiteY187" fmla="*/ 2565744 h 3994607"/>
                <a:gd name="connsiteX188" fmla="*/ 2145735 w 4023252"/>
                <a:gd name="connsiteY188" fmla="*/ 2590128 h 3994607"/>
                <a:gd name="connsiteX189" fmla="*/ 2082338 w 4023252"/>
                <a:gd name="connsiteY189" fmla="*/ 2590128 h 3994607"/>
                <a:gd name="connsiteX190" fmla="*/ 2014065 w 4023252"/>
                <a:gd name="connsiteY190" fmla="*/ 2107336 h 3994607"/>
                <a:gd name="connsiteX191" fmla="*/ 2014065 w 4023252"/>
                <a:gd name="connsiteY191" fmla="*/ 2097584 h 3994607"/>
                <a:gd name="connsiteX192" fmla="*/ 2048201 w 4023252"/>
                <a:gd name="connsiteY192" fmla="*/ 2019557 h 3994607"/>
                <a:gd name="connsiteX193" fmla="*/ 2140858 w 4023252"/>
                <a:gd name="connsiteY193" fmla="*/ 1965913 h 3994607"/>
                <a:gd name="connsiteX194" fmla="*/ 2131105 w 4023252"/>
                <a:gd name="connsiteY194" fmla="*/ 2029311 h 3994607"/>
                <a:gd name="connsiteX195" fmla="*/ 2106721 w 4023252"/>
                <a:gd name="connsiteY195" fmla="*/ 2136596 h 3994607"/>
                <a:gd name="connsiteX196" fmla="*/ 2179871 w 4023252"/>
                <a:gd name="connsiteY196" fmla="*/ 2053694 h 3994607"/>
                <a:gd name="connsiteX197" fmla="*/ 2262775 w 4023252"/>
                <a:gd name="connsiteY197" fmla="*/ 1907394 h 3994607"/>
                <a:gd name="connsiteX198" fmla="*/ 2262775 w 4023252"/>
                <a:gd name="connsiteY198" fmla="*/ 1907394 h 3994607"/>
                <a:gd name="connsiteX199" fmla="*/ 2262775 w 4023252"/>
                <a:gd name="connsiteY199" fmla="*/ 1907394 h 3994607"/>
                <a:gd name="connsiteX200" fmla="*/ 2248145 w 4023252"/>
                <a:gd name="connsiteY200" fmla="*/ 1809860 h 3994607"/>
                <a:gd name="connsiteX201" fmla="*/ 2228638 w 4023252"/>
                <a:gd name="connsiteY201" fmla="*/ 1863503 h 3994607"/>
                <a:gd name="connsiteX202" fmla="*/ 1994558 w 4023252"/>
                <a:gd name="connsiteY202" fmla="*/ 2004927 h 3994607"/>
                <a:gd name="connsiteX203" fmla="*/ 1965298 w 4023252"/>
                <a:gd name="connsiteY203" fmla="*/ 1956161 h 3994607"/>
                <a:gd name="connsiteX204" fmla="*/ 2248145 w 4023252"/>
                <a:gd name="connsiteY204" fmla="*/ 1809860 h 3994607"/>
                <a:gd name="connsiteX205" fmla="*/ 458407 w 4023252"/>
                <a:gd name="connsiteY205" fmla="*/ 1502629 h 3994607"/>
                <a:gd name="connsiteX206" fmla="*/ 619337 w 4023252"/>
                <a:gd name="connsiteY206" fmla="*/ 1234412 h 3994607"/>
                <a:gd name="connsiteX207" fmla="*/ 619337 w 4023252"/>
                <a:gd name="connsiteY207" fmla="*/ 1234412 h 3994607"/>
                <a:gd name="connsiteX208" fmla="*/ 624214 w 4023252"/>
                <a:gd name="connsiteY208" fmla="*/ 1234412 h 3994607"/>
                <a:gd name="connsiteX209" fmla="*/ 1248428 w 4023252"/>
                <a:gd name="connsiteY209" fmla="*/ 1175893 h 3994607"/>
                <a:gd name="connsiteX210" fmla="*/ 1526398 w 4023252"/>
                <a:gd name="connsiteY210" fmla="*/ 1063729 h 3994607"/>
                <a:gd name="connsiteX211" fmla="*/ 1370345 w 4023252"/>
                <a:gd name="connsiteY211" fmla="*/ 1185646 h 3994607"/>
                <a:gd name="connsiteX212" fmla="*/ 1238674 w 4023252"/>
                <a:gd name="connsiteY212" fmla="*/ 1244166 h 3994607"/>
                <a:gd name="connsiteX213" fmla="*/ 1380098 w 4023252"/>
                <a:gd name="connsiteY213" fmla="*/ 1234412 h 3994607"/>
                <a:gd name="connsiteX214" fmla="*/ 1799491 w 4023252"/>
                <a:gd name="connsiteY214" fmla="*/ 1112496 h 3994607"/>
                <a:gd name="connsiteX215" fmla="*/ 2067708 w 4023252"/>
                <a:gd name="connsiteY215" fmla="*/ 1453863 h 3994607"/>
                <a:gd name="connsiteX216" fmla="*/ 2067708 w 4023252"/>
                <a:gd name="connsiteY216" fmla="*/ 1453863 h 3994607"/>
                <a:gd name="connsiteX217" fmla="*/ 2077462 w 4023252"/>
                <a:gd name="connsiteY217" fmla="*/ 1463617 h 3994607"/>
                <a:gd name="connsiteX218" fmla="*/ 2082338 w 4023252"/>
                <a:gd name="connsiteY218" fmla="*/ 1468493 h 3994607"/>
                <a:gd name="connsiteX219" fmla="*/ 2160365 w 4023252"/>
                <a:gd name="connsiteY219" fmla="*/ 1605040 h 3994607"/>
                <a:gd name="connsiteX220" fmla="*/ 2155488 w 4023252"/>
                <a:gd name="connsiteY220" fmla="*/ 1814736 h 3994607"/>
                <a:gd name="connsiteX221" fmla="*/ 1960421 w 4023252"/>
                <a:gd name="connsiteY221" fmla="*/ 1917146 h 3994607"/>
                <a:gd name="connsiteX222" fmla="*/ 1916532 w 4023252"/>
                <a:gd name="connsiteY222" fmla="*/ 1926900 h 3994607"/>
                <a:gd name="connsiteX223" fmla="*/ 1862888 w 4023252"/>
                <a:gd name="connsiteY223" fmla="*/ 1931777 h 3994607"/>
                <a:gd name="connsiteX224" fmla="*/ 1409357 w 4023252"/>
                <a:gd name="connsiteY224" fmla="*/ 2029311 h 3994607"/>
                <a:gd name="connsiteX225" fmla="*/ 1126511 w 4023252"/>
                <a:gd name="connsiteY225" fmla="*/ 1990296 h 3994607"/>
                <a:gd name="connsiteX226" fmla="*/ 872924 w 4023252"/>
                <a:gd name="connsiteY226" fmla="*/ 1946407 h 3994607"/>
                <a:gd name="connsiteX227" fmla="*/ 804651 w 4023252"/>
                <a:gd name="connsiteY227" fmla="*/ 1956161 h 3994607"/>
                <a:gd name="connsiteX228" fmla="*/ 668104 w 4023252"/>
                <a:gd name="connsiteY228" fmla="*/ 2004927 h 3994607"/>
                <a:gd name="connsiteX229" fmla="*/ 473037 w 4023252"/>
                <a:gd name="connsiteY229" fmla="*/ 2053694 h 3994607"/>
                <a:gd name="connsiteX230" fmla="*/ 458407 w 4023252"/>
                <a:gd name="connsiteY230" fmla="*/ 1502629 h 3994607"/>
                <a:gd name="connsiteX231" fmla="*/ 458407 w 4023252"/>
                <a:gd name="connsiteY231" fmla="*/ 1502629 h 3994607"/>
                <a:gd name="connsiteX232" fmla="*/ 414517 w 4023252"/>
                <a:gd name="connsiteY232" fmla="*/ 2009803 h 3994607"/>
                <a:gd name="connsiteX233" fmla="*/ 365750 w 4023252"/>
                <a:gd name="connsiteY233" fmla="*/ 1863503 h 3994607"/>
                <a:gd name="connsiteX234" fmla="*/ 395011 w 4023252"/>
                <a:gd name="connsiteY234" fmla="*/ 1746463 h 3994607"/>
                <a:gd name="connsiteX235" fmla="*/ 419394 w 4023252"/>
                <a:gd name="connsiteY235" fmla="*/ 1756217 h 3994607"/>
                <a:gd name="connsiteX236" fmla="*/ 424270 w 4023252"/>
                <a:gd name="connsiteY236" fmla="*/ 2009803 h 3994607"/>
                <a:gd name="connsiteX237" fmla="*/ 414517 w 4023252"/>
                <a:gd name="connsiteY237" fmla="*/ 2009803 h 3994607"/>
                <a:gd name="connsiteX238" fmla="*/ 848540 w 4023252"/>
                <a:gd name="connsiteY238" fmla="*/ 2848591 h 3994607"/>
                <a:gd name="connsiteX239" fmla="*/ 424270 w 4023252"/>
                <a:gd name="connsiteY239" fmla="*/ 2112213 h 3994607"/>
                <a:gd name="connsiteX240" fmla="*/ 443777 w 4023252"/>
                <a:gd name="connsiteY240" fmla="*/ 2097584 h 3994607"/>
                <a:gd name="connsiteX241" fmla="*/ 692487 w 4023252"/>
                <a:gd name="connsiteY241" fmla="*/ 2048817 h 3994607"/>
                <a:gd name="connsiteX242" fmla="*/ 1107004 w 4023252"/>
                <a:gd name="connsiteY242" fmla="*/ 2039063 h 3994607"/>
                <a:gd name="connsiteX243" fmla="*/ 1409357 w 4023252"/>
                <a:gd name="connsiteY243" fmla="*/ 2078077 h 3994607"/>
                <a:gd name="connsiteX244" fmla="*/ 1877518 w 4023252"/>
                <a:gd name="connsiteY244" fmla="*/ 1975667 h 3994607"/>
                <a:gd name="connsiteX245" fmla="*/ 1916532 w 4023252"/>
                <a:gd name="connsiteY245" fmla="*/ 1975667 h 3994607"/>
                <a:gd name="connsiteX246" fmla="*/ 1955545 w 4023252"/>
                <a:gd name="connsiteY246" fmla="*/ 2053694 h 3994607"/>
                <a:gd name="connsiteX247" fmla="*/ 1965298 w 4023252"/>
                <a:gd name="connsiteY247" fmla="*/ 2112213 h 3994607"/>
                <a:gd name="connsiteX248" fmla="*/ 2033571 w 4023252"/>
                <a:gd name="connsiteY248" fmla="*/ 2585251 h 3994607"/>
                <a:gd name="connsiteX249" fmla="*/ 2014065 w 4023252"/>
                <a:gd name="connsiteY249" fmla="*/ 2799824 h 3994607"/>
                <a:gd name="connsiteX250" fmla="*/ 1970174 w 4023252"/>
                <a:gd name="connsiteY250" fmla="*/ 2829084 h 3994607"/>
                <a:gd name="connsiteX251" fmla="*/ 1975051 w 4023252"/>
                <a:gd name="connsiteY251" fmla="*/ 2804701 h 3994607"/>
                <a:gd name="connsiteX252" fmla="*/ 1960421 w 4023252"/>
                <a:gd name="connsiteY252" fmla="*/ 2804701 h 3994607"/>
                <a:gd name="connsiteX253" fmla="*/ 1955545 w 4023252"/>
                <a:gd name="connsiteY253" fmla="*/ 2829084 h 3994607"/>
                <a:gd name="connsiteX254" fmla="*/ 1965298 w 4023252"/>
                <a:gd name="connsiteY254" fmla="*/ 2829084 h 3994607"/>
                <a:gd name="connsiteX255" fmla="*/ 1560534 w 4023252"/>
                <a:gd name="connsiteY255" fmla="*/ 2990014 h 3994607"/>
                <a:gd name="connsiteX256" fmla="*/ 848540 w 4023252"/>
                <a:gd name="connsiteY256" fmla="*/ 2848591 h 3994607"/>
                <a:gd name="connsiteX257" fmla="*/ 2467595 w 4023252"/>
                <a:gd name="connsiteY257" fmla="*/ 3194835 h 3994607"/>
                <a:gd name="connsiteX258" fmla="*/ 2467595 w 4023252"/>
                <a:gd name="connsiteY258" fmla="*/ 3194835 h 3994607"/>
                <a:gd name="connsiteX259" fmla="*/ 2194502 w 4023252"/>
                <a:gd name="connsiteY259" fmla="*/ 3346012 h 3994607"/>
                <a:gd name="connsiteX260" fmla="*/ 1550781 w 4023252"/>
                <a:gd name="connsiteY260" fmla="*/ 3545954 h 3994607"/>
                <a:gd name="connsiteX261" fmla="*/ 1302071 w 4023252"/>
                <a:gd name="connsiteY261" fmla="*/ 3365518 h 3994607"/>
                <a:gd name="connsiteX262" fmla="*/ 1302071 w 4023252"/>
                <a:gd name="connsiteY262" fmla="*/ 3311874 h 3994607"/>
                <a:gd name="connsiteX263" fmla="*/ 1409357 w 4023252"/>
                <a:gd name="connsiteY263" fmla="*/ 3263108 h 3994607"/>
                <a:gd name="connsiteX264" fmla="*/ 1409357 w 4023252"/>
                <a:gd name="connsiteY264" fmla="*/ 3263108 h 3994607"/>
                <a:gd name="connsiteX265" fmla="*/ 1423988 w 4023252"/>
                <a:gd name="connsiteY265" fmla="*/ 3263108 h 3994607"/>
                <a:gd name="connsiteX266" fmla="*/ 1423988 w 4023252"/>
                <a:gd name="connsiteY266" fmla="*/ 3267985 h 3994607"/>
                <a:gd name="connsiteX267" fmla="*/ 1404481 w 4023252"/>
                <a:gd name="connsiteY267" fmla="*/ 3380147 h 3994607"/>
                <a:gd name="connsiteX268" fmla="*/ 1419111 w 4023252"/>
                <a:gd name="connsiteY268" fmla="*/ 3385024 h 3994607"/>
                <a:gd name="connsiteX269" fmla="*/ 1467878 w 4023252"/>
                <a:gd name="connsiteY269" fmla="*/ 3214341 h 3994607"/>
                <a:gd name="connsiteX270" fmla="*/ 1492261 w 4023252"/>
                <a:gd name="connsiteY270" fmla="*/ 3082670 h 3994607"/>
                <a:gd name="connsiteX271" fmla="*/ 1497138 w 4023252"/>
                <a:gd name="connsiteY271" fmla="*/ 3077795 h 3994607"/>
                <a:gd name="connsiteX272" fmla="*/ 1502015 w 4023252"/>
                <a:gd name="connsiteY272" fmla="*/ 3072918 h 3994607"/>
                <a:gd name="connsiteX273" fmla="*/ 1511768 w 4023252"/>
                <a:gd name="connsiteY273" fmla="*/ 3063164 h 3994607"/>
                <a:gd name="connsiteX274" fmla="*/ 1511768 w 4023252"/>
                <a:gd name="connsiteY274" fmla="*/ 3063164 h 3994607"/>
                <a:gd name="connsiteX275" fmla="*/ 1511768 w 4023252"/>
                <a:gd name="connsiteY275" fmla="*/ 3063164 h 3994607"/>
                <a:gd name="connsiteX276" fmla="*/ 1521521 w 4023252"/>
                <a:gd name="connsiteY276" fmla="*/ 3053411 h 3994607"/>
                <a:gd name="connsiteX277" fmla="*/ 1575165 w 4023252"/>
                <a:gd name="connsiteY277" fmla="*/ 3048534 h 3994607"/>
                <a:gd name="connsiteX278" fmla="*/ 2057955 w 4023252"/>
                <a:gd name="connsiteY278" fmla="*/ 2843714 h 3994607"/>
                <a:gd name="connsiteX279" fmla="*/ 2067708 w 4023252"/>
                <a:gd name="connsiteY279" fmla="*/ 2838837 h 3994607"/>
                <a:gd name="connsiteX280" fmla="*/ 2111598 w 4023252"/>
                <a:gd name="connsiteY280" fmla="*/ 2780318 h 3994607"/>
                <a:gd name="connsiteX281" fmla="*/ 2111598 w 4023252"/>
                <a:gd name="connsiteY281" fmla="*/ 2780318 h 3994607"/>
                <a:gd name="connsiteX282" fmla="*/ 2360308 w 4023252"/>
                <a:gd name="connsiteY282" fmla="*/ 2551113 h 3994607"/>
                <a:gd name="connsiteX283" fmla="*/ 2360308 w 4023252"/>
                <a:gd name="connsiteY283" fmla="*/ 3033903 h 3994607"/>
                <a:gd name="connsiteX284" fmla="*/ 2462719 w 4023252"/>
                <a:gd name="connsiteY284" fmla="*/ 3175328 h 3994607"/>
                <a:gd name="connsiteX285" fmla="*/ 2462719 w 4023252"/>
                <a:gd name="connsiteY285" fmla="*/ 3175328 h 3994607"/>
                <a:gd name="connsiteX286" fmla="*/ 2467595 w 4023252"/>
                <a:gd name="connsiteY286" fmla="*/ 3194835 h 3994607"/>
                <a:gd name="connsiteX287" fmla="*/ 1872641 w 4023252"/>
                <a:gd name="connsiteY287" fmla="*/ 2078077 h 3994607"/>
                <a:gd name="connsiteX288" fmla="*/ 1882395 w 4023252"/>
                <a:gd name="connsiteY288" fmla="*/ 2073200 h 3994607"/>
                <a:gd name="connsiteX289" fmla="*/ 1872641 w 4023252"/>
                <a:gd name="connsiteY289" fmla="*/ 2048817 h 3994607"/>
                <a:gd name="connsiteX290" fmla="*/ 1862888 w 4023252"/>
                <a:gd name="connsiteY290" fmla="*/ 2053694 h 3994607"/>
                <a:gd name="connsiteX291" fmla="*/ 1872641 w 4023252"/>
                <a:gd name="connsiteY291" fmla="*/ 2078077 h 3994607"/>
                <a:gd name="connsiteX292" fmla="*/ 1867765 w 4023252"/>
                <a:gd name="connsiteY292" fmla="*/ 2029311 h 3994607"/>
                <a:gd name="connsiteX293" fmla="*/ 1858012 w 4023252"/>
                <a:gd name="connsiteY293" fmla="*/ 2004927 h 3994607"/>
                <a:gd name="connsiteX294" fmla="*/ 1848258 w 4023252"/>
                <a:gd name="connsiteY294" fmla="*/ 2009803 h 3994607"/>
                <a:gd name="connsiteX295" fmla="*/ 1858012 w 4023252"/>
                <a:gd name="connsiteY295" fmla="*/ 2034186 h 3994607"/>
                <a:gd name="connsiteX296" fmla="*/ 1867765 w 4023252"/>
                <a:gd name="connsiteY296" fmla="*/ 2029311 h 3994607"/>
                <a:gd name="connsiteX297" fmla="*/ 1901901 w 4023252"/>
                <a:gd name="connsiteY297" fmla="*/ 2175611 h 3994607"/>
                <a:gd name="connsiteX298" fmla="*/ 1916532 w 4023252"/>
                <a:gd name="connsiteY298" fmla="*/ 2170734 h 3994607"/>
                <a:gd name="connsiteX299" fmla="*/ 1911655 w 4023252"/>
                <a:gd name="connsiteY299" fmla="*/ 2146350 h 3994607"/>
                <a:gd name="connsiteX300" fmla="*/ 1897024 w 4023252"/>
                <a:gd name="connsiteY300" fmla="*/ 2151227 h 3994607"/>
                <a:gd name="connsiteX301" fmla="*/ 1901901 w 4023252"/>
                <a:gd name="connsiteY301" fmla="*/ 2175611 h 3994607"/>
                <a:gd name="connsiteX302" fmla="*/ 1955545 w 4023252"/>
                <a:gd name="connsiteY302" fmla="*/ 2526730 h 3994607"/>
                <a:gd name="connsiteX303" fmla="*/ 1970174 w 4023252"/>
                <a:gd name="connsiteY303" fmla="*/ 2526730 h 3994607"/>
                <a:gd name="connsiteX304" fmla="*/ 1965298 w 4023252"/>
                <a:gd name="connsiteY304" fmla="*/ 2502347 h 3994607"/>
                <a:gd name="connsiteX305" fmla="*/ 1950668 w 4023252"/>
                <a:gd name="connsiteY305" fmla="*/ 2502347 h 3994607"/>
                <a:gd name="connsiteX306" fmla="*/ 1955545 w 4023252"/>
                <a:gd name="connsiteY306" fmla="*/ 2526730 h 3994607"/>
                <a:gd name="connsiteX307" fmla="*/ 1960421 w 4023252"/>
                <a:gd name="connsiteY307" fmla="*/ 2580374 h 3994607"/>
                <a:gd name="connsiteX308" fmla="*/ 1975051 w 4023252"/>
                <a:gd name="connsiteY308" fmla="*/ 2580374 h 3994607"/>
                <a:gd name="connsiteX309" fmla="*/ 1975051 w 4023252"/>
                <a:gd name="connsiteY309" fmla="*/ 2555990 h 3994607"/>
                <a:gd name="connsiteX310" fmla="*/ 1960421 w 4023252"/>
                <a:gd name="connsiteY310" fmla="*/ 2555990 h 3994607"/>
                <a:gd name="connsiteX311" fmla="*/ 1960421 w 4023252"/>
                <a:gd name="connsiteY311" fmla="*/ 2580374 h 3994607"/>
                <a:gd name="connsiteX312" fmla="*/ 1950668 w 4023252"/>
                <a:gd name="connsiteY312" fmla="*/ 2477963 h 3994607"/>
                <a:gd name="connsiteX313" fmla="*/ 1965298 w 4023252"/>
                <a:gd name="connsiteY313" fmla="*/ 2477963 h 3994607"/>
                <a:gd name="connsiteX314" fmla="*/ 1960421 w 4023252"/>
                <a:gd name="connsiteY314" fmla="*/ 2453580 h 3994607"/>
                <a:gd name="connsiteX315" fmla="*/ 1945791 w 4023252"/>
                <a:gd name="connsiteY315" fmla="*/ 2453580 h 3994607"/>
                <a:gd name="connsiteX316" fmla="*/ 1950668 w 4023252"/>
                <a:gd name="connsiteY316" fmla="*/ 2477963 h 3994607"/>
                <a:gd name="connsiteX317" fmla="*/ 1940915 w 4023252"/>
                <a:gd name="connsiteY317" fmla="*/ 2375553 h 3994607"/>
                <a:gd name="connsiteX318" fmla="*/ 1955545 w 4023252"/>
                <a:gd name="connsiteY318" fmla="*/ 2375553 h 3994607"/>
                <a:gd name="connsiteX319" fmla="*/ 1950668 w 4023252"/>
                <a:gd name="connsiteY319" fmla="*/ 2351170 h 3994607"/>
                <a:gd name="connsiteX320" fmla="*/ 1936038 w 4023252"/>
                <a:gd name="connsiteY320" fmla="*/ 2351170 h 3994607"/>
                <a:gd name="connsiteX321" fmla="*/ 1940915 w 4023252"/>
                <a:gd name="connsiteY321" fmla="*/ 2375553 h 3994607"/>
                <a:gd name="connsiteX322" fmla="*/ 1931162 w 4023252"/>
                <a:gd name="connsiteY322" fmla="*/ 2326786 h 3994607"/>
                <a:gd name="connsiteX323" fmla="*/ 1945791 w 4023252"/>
                <a:gd name="connsiteY323" fmla="*/ 2326786 h 3994607"/>
                <a:gd name="connsiteX324" fmla="*/ 1940915 w 4023252"/>
                <a:gd name="connsiteY324" fmla="*/ 2302403 h 3994607"/>
                <a:gd name="connsiteX325" fmla="*/ 1926285 w 4023252"/>
                <a:gd name="connsiteY325" fmla="*/ 2302403 h 3994607"/>
                <a:gd name="connsiteX326" fmla="*/ 1931162 w 4023252"/>
                <a:gd name="connsiteY326" fmla="*/ 2326786 h 3994607"/>
                <a:gd name="connsiteX327" fmla="*/ 1945791 w 4023252"/>
                <a:gd name="connsiteY327" fmla="*/ 2429197 h 3994607"/>
                <a:gd name="connsiteX328" fmla="*/ 1960421 w 4023252"/>
                <a:gd name="connsiteY328" fmla="*/ 2429197 h 3994607"/>
                <a:gd name="connsiteX329" fmla="*/ 1955545 w 4023252"/>
                <a:gd name="connsiteY329" fmla="*/ 2404813 h 3994607"/>
                <a:gd name="connsiteX330" fmla="*/ 1940915 w 4023252"/>
                <a:gd name="connsiteY330" fmla="*/ 2404813 h 3994607"/>
                <a:gd name="connsiteX331" fmla="*/ 1945791 w 4023252"/>
                <a:gd name="connsiteY331" fmla="*/ 2429197 h 399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4023252" h="3994607">
                  <a:moveTo>
                    <a:pt x="1960421" y="2780318"/>
                  </a:moveTo>
                  <a:lnTo>
                    <a:pt x="1975051" y="2780318"/>
                  </a:lnTo>
                  <a:cubicBezTo>
                    <a:pt x="1975051" y="2770564"/>
                    <a:pt x="1975051" y="2765687"/>
                    <a:pt x="1975051" y="2755934"/>
                  </a:cubicBezTo>
                  <a:lnTo>
                    <a:pt x="1960421" y="2755934"/>
                  </a:lnTo>
                  <a:cubicBezTo>
                    <a:pt x="1965298" y="2765687"/>
                    <a:pt x="1960421" y="2775441"/>
                    <a:pt x="1960421" y="2780318"/>
                  </a:cubicBezTo>
                  <a:close/>
                  <a:moveTo>
                    <a:pt x="326737" y="815018"/>
                  </a:moveTo>
                  <a:lnTo>
                    <a:pt x="355997" y="736993"/>
                  </a:lnTo>
                  <a:cubicBezTo>
                    <a:pt x="341367" y="761376"/>
                    <a:pt x="331614" y="785760"/>
                    <a:pt x="326737" y="815018"/>
                  </a:cubicBezTo>
                  <a:close/>
                  <a:moveTo>
                    <a:pt x="1965298" y="2731551"/>
                  </a:moveTo>
                  <a:lnTo>
                    <a:pt x="1979928" y="2731551"/>
                  </a:lnTo>
                  <a:cubicBezTo>
                    <a:pt x="1979928" y="2721797"/>
                    <a:pt x="1979928" y="2716920"/>
                    <a:pt x="1979928" y="2707167"/>
                  </a:cubicBezTo>
                  <a:lnTo>
                    <a:pt x="1965298" y="2707167"/>
                  </a:lnTo>
                  <a:cubicBezTo>
                    <a:pt x="1965298" y="2716920"/>
                    <a:pt x="1965298" y="2721797"/>
                    <a:pt x="1965298" y="2731551"/>
                  </a:cubicBezTo>
                  <a:close/>
                  <a:moveTo>
                    <a:pt x="1965298" y="2682784"/>
                  </a:moveTo>
                  <a:lnTo>
                    <a:pt x="1979928" y="2682784"/>
                  </a:lnTo>
                  <a:cubicBezTo>
                    <a:pt x="1979928" y="2673030"/>
                    <a:pt x="1979928" y="2668153"/>
                    <a:pt x="1979928" y="2658401"/>
                  </a:cubicBezTo>
                  <a:lnTo>
                    <a:pt x="1965298" y="2658401"/>
                  </a:lnTo>
                  <a:cubicBezTo>
                    <a:pt x="1965298" y="2663278"/>
                    <a:pt x="1965298" y="2673030"/>
                    <a:pt x="1965298" y="2682784"/>
                  </a:cubicBezTo>
                  <a:close/>
                  <a:moveTo>
                    <a:pt x="1438618" y="1590410"/>
                  </a:moveTo>
                  <a:cubicBezTo>
                    <a:pt x="1380098" y="1590410"/>
                    <a:pt x="1331331" y="1639177"/>
                    <a:pt x="1331331" y="1697696"/>
                  </a:cubicBezTo>
                  <a:cubicBezTo>
                    <a:pt x="1331331" y="1756217"/>
                    <a:pt x="1380098" y="1804983"/>
                    <a:pt x="1438618" y="1804983"/>
                  </a:cubicBezTo>
                  <a:cubicBezTo>
                    <a:pt x="1497138" y="1804983"/>
                    <a:pt x="1545904" y="1756217"/>
                    <a:pt x="1545904" y="1697696"/>
                  </a:cubicBezTo>
                  <a:cubicBezTo>
                    <a:pt x="1545904" y="1639177"/>
                    <a:pt x="1497138" y="1590410"/>
                    <a:pt x="1438618" y="1590410"/>
                  </a:cubicBezTo>
                  <a:close/>
                  <a:moveTo>
                    <a:pt x="1409357" y="1692819"/>
                  </a:moveTo>
                  <a:cubicBezTo>
                    <a:pt x="1394728" y="1692819"/>
                    <a:pt x="1384974" y="1683067"/>
                    <a:pt x="1384974" y="1668436"/>
                  </a:cubicBezTo>
                  <a:cubicBezTo>
                    <a:pt x="1384974" y="1653806"/>
                    <a:pt x="1394728" y="1644052"/>
                    <a:pt x="1409357" y="1644052"/>
                  </a:cubicBezTo>
                  <a:cubicBezTo>
                    <a:pt x="1423988" y="1644052"/>
                    <a:pt x="1433741" y="1653806"/>
                    <a:pt x="1433741" y="1668436"/>
                  </a:cubicBezTo>
                  <a:cubicBezTo>
                    <a:pt x="1428865" y="1683067"/>
                    <a:pt x="1419111" y="1692819"/>
                    <a:pt x="1409357" y="1692819"/>
                  </a:cubicBezTo>
                  <a:close/>
                  <a:moveTo>
                    <a:pt x="526681" y="1492877"/>
                  </a:moveTo>
                  <a:cubicBezTo>
                    <a:pt x="541311" y="1483123"/>
                    <a:pt x="590077" y="1458740"/>
                    <a:pt x="633967" y="1463617"/>
                  </a:cubicBezTo>
                  <a:cubicBezTo>
                    <a:pt x="677857" y="1468493"/>
                    <a:pt x="731501" y="1478246"/>
                    <a:pt x="785144" y="1502629"/>
                  </a:cubicBezTo>
                  <a:cubicBezTo>
                    <a:pt x="790020" y="1507506"/>
                    <a:pt x="799774" y="1497752"/>
                    <a:pt x="794897" y="1492877"/>
                  </a:cubicBezTo>
                  <a:lnTo>
                    <a:pt x="790020" y="1448986"/>
                  </a:lnTo>
                  <a:cubicBezTo>
                    <a:pt x="790020" y="1444110"/>
                    <a:pt x="785144" y="1439233"/>
                    <a:pt x="780267" y="1439233"/>
                  </a:cubicBezTo>
                  <a:cubicBezTo>
                    <a:pt x="619337" y="1405096"/>
                    <a:pt x="551064" y="1439233"/>
                    <a:pt x="516927" y="1483123"/>
                  </a:cubicBezTo>
                  <a:cubicBezTo>
                    <a:pt x="507173" y="1492877"/>
                    <a:pt x="512050" y="1502629"/>
                    <a:pt x="526681" y="1492877"/>
                  </a:cubicBezTo>
                  <a:close/>
                  <a:moveTo>
                    <a:pt x="1224045" y="1488000"/>
                  </a:moveTo>
                  <a:cubicBezTo>
                    <a:pt x="1321578" y="1448986"/>
                    <a:pt x="1345961" y="1439233"/>
                    <a:pt x="1463001" y="1434356"/>
                  </a:cubicBezTo>
                  <a:cubicBezTo>
                    <a:pt x="1536151" y="1429479"/>
                    <a:pt x="1648315" y="1453863"/>
                    <a:pt x="1687328" y="1468493"/>
                  </a:cubicBezTo>
                  <a:cubicBezTo>
                    <a:pt x="1716588" y="1478246"/>
                    <a:pt x="1716588" y="1463617"/>
                    <a:pt x="1697081" y="1453863"/>
                  </a:cubicBezTo>
                  <a:cubicBezTo>
                    <a:pt x="1623931" y="1414850"/>
                    <a:pt x="1521521" y="1385590"/>
                    <a:pt x="1404481" y="1375836"/>
                  </a:cubicBezTo>
                  <a:cubicBezTo>
                    <a:pt x="1302071" y="1370960"/>
                    <a:pt x="1233798" y="1400219"/>
                    <a:pt x="1204537" y="1414850"/>
                  </a:cubicBezTo>
                  <a:cubicBezTo>
                    <a:pt x="1199661" y="1419727"/>
                    <a:pt x="1194784" y="1424602"/>
                    <a:pt x="1194784" y="1429479"/>
                  </a:cubicBezTo>
                  <a:lnTo>
                    <a:pt x="1199661" y="1473369"/>
                  </a:lnTo>
                  <a:cubicBezTo>
                    <a:pt x="1199661" y="1488000"/>
                    <a:pt x="1214291" y="1492877"/>
                    <a:pt x="1224045" y="1488000"/>
                  </a:cubicBezTo>
                  <a:close/>
                  <a:moveTo>
                    <a:pt x="682734" y="1605040"/>
                  </a:moveTo>
                  <a:cubicBezTo>
                    <a:pt x="633967" y="1605040"/>
                    <a:pt x="590077" y="1644052"/>
                    <a:pt x="590077" y="1697696"/>
                  </a:cubicBezTo>
                  <a:cubicBezTo>
                    <a:pt x="590077" y="1746463"/>
                    <a:pt x="629090" y="1790353"/>
                    <a:pt x="682734" y="1790353"/>
                  </a:cubicBezTo>
                  <a:cubicBezTo>
                    <a:pt x="731501" y="1790353"/>
                    <a:pt x="775390" y="1751340"/>
                    <a:pt x="775390" y="1697696"/>
                  </a:cubicBezTo>
                  <a:cubicBezTo>
                    <a:pt x="775390" y="1644052"/>
                    <a:pt x="736378" y="1605040"/>
                    <a:pt x="682734" y="1605040"/>
                  </a:cubicBezTo>
                  <a:close/>
                  <a:moveTo>
                    <a:pt x="653474" y="1692819"/>
                  </a:moveTo>
                  <a:cubicBezTo>
                    <a:pt x="638844" y="1692819"/>
                    <a:pt x="629090" y="1683067"/>
                    <a:pt x="629090" y="1668436"/>
                  </a:cubicBezTo>
                  <a:cubicBezTo>
                    <a:pt x="629090" y="1653806"/>
                    <a:pt x="638844" y="1644052"/>
                    <a:pt x="653474" y="1644052"/>
                  </a:cubicBezTo>
                  <a:cubicBezTo>
                    <a:pt x="668104" y="1644052"/>
                    <a:pt x="677857" y="1653806"/>
                    <a:pt x="677857" y="1668436"/>
                  </a:cubicBezTo>
                  <a:cubicBezTo>
                    <a:pt x="677857" y="1683067"/>
                    <a:pt x="668104" y="1692819"/>
                    <a:pt x="653474" y="1692819"/>
                  </a:cubicBezTo>
                  <a:close/>
                  <a:moveTo>
                    <a:pt x="1965298" y="2629140"/>
                  </a:moveTo>
                  <a:lnTo>
                    <a:pt x="1979928" y="2629140"/>
                  </a:lnTo>
                  <a:cubicBezTo>
                    <a:pt x="1979928" y="2619387"/>
                    <a:pt x="1979928" y="2614511"/>
                    <a:pt x="1979928" y="2604757"/>
                  </a:cubicBezTo>
                  <a:lnTo>
                    <a:pt x="1965298" y="2604757"/>
                  </a:lnTo>
                  <a:cubicBezTo>
                    <a:pt x="1965298" y="2614511"/>
                    <a:pt x="1965298" y="2619387"/>
                    <a:pt x="1965298" y="2629140"/>
                  </a:cubicBezTo>
                  <a:close/>
                  <a:moveTo>
                    <a:pt x="1911655" y="2224377"/>
                  </a:moveTo>
                  <a:lnTo>
                    <a:pt x="1926285" y="2219500"/>
                  </a:lnTo>
                  <a:cubicBezTo>
                    <a:pt x="1926285" y="2209747"/>
                    <a:pt x="1921408" y="2204870"/>
                    <a:pt x="1921408" y="2195117"/>
                  </a:cubicBezTo>
                  <a:lnTo>
                    <a:pt x="1906778" y="2199994"/>
                  </a:lnTo>
                  <a:cubicBezTo>
                    <a:pt x="1911655" y="2209747"/>
                    <a:pt x="1911655" y="2219500"/>
                    <a:pt x="1911655" y="2224377"/>
                  </a:cubicBezTo>
                  <a:close/>
                  <a:moveTo>
                    <a:pt x="1892148" y="2126844"/>
                  </a:moveTo>
                  <a:lnTo>
                    <a:pt x="1906778" y="2121967"/>
                  </a:lnTo>
                  <a:cubicBezTo>
                    <a:pt x="1906778" y="2112213"/>
                    <a:pt x="1901901" y="2107336"/>
                    <a:pt x="1901901" y="2097584"/>
                  </a:cubicBezTo>
                  <a:lnTo>
                    <a:pt x="1887271" y="2102461"/>
                  </a:lnTo>
                  <a:cubicBezTo>
                    <a:pt x="1887271" y="2112213"/>
                    <a:pt x="1887271" y="2117090"/>
                    <a:pt x="1892148" y="2126844"/>
                  </a:cubicBezTo>
                  <a:close/>
                  <a:moveTo>
                    <a:pt x="1921408" y="2278020"/>
                  </a:moveTo>
                  <a:lnTo>
                    <a:pt x="1936038" y="2278020"/>
                  </a:lnTo>
                  <a:cubicBezTo>
                    <a:pt x="1936038" y="2268267"/>
                    <a:pt x="1931162" y="2263390"/>
                    <a:pt x="1931162" y="2253636"/>
                  </a:cubicBezTo>
                  <a:lnTo>
                    <a:pt x="1916532" y="2253636"/>
                  </a:lnTo>
                  <a:cubicBezTo>
                    <a:pt x="1921408" y="2258513"/>
                    <a:pt x="1921408" y="2268267"/>
                    <a:pt x="1921408" y="2278020"/>
                  </a:cubicBezTo>
                  <a:close/>
                  <a:moveTo>
                    <a:pt x="3964733" y="3838554"/>
                  </a:moveTo>
                  <a:cubicBezTo>
                    <a:pt x="3964733" y="3838554"/>
                    <a:pt x="3930596" y="3750775"/>
                    <a:pt x="3881830" y="3653241"/>
                  </a:cubicBezTo>
                  <a:cubicBezTo>
                    <a:pt x="3833063" y="3550831"/>
                    <a:pt x="3711146" y="3458174"/>
                    <a:pt x="3550216" y="3404531"/>
                  </a:cubicBezTo>
                  <a:cubicBezTo>
                    <a:pt x="3447806" y="3370395"/>
                    <a:pt x="3218602" y="3316751"/>
                    <a:pt x="3013782" y="3272862"/>
                  </a:cubicBezTo>
                  <a:cubicBezTo>
                    <a:pt x="2935755" y="3253354"/>
                    <a:pt x="2862605" y="3238724"/>
                    <a:pt x="2808962" y="3224095"/>
                  </a:cubicBezTo>
                  <a:cubicBezTo>
                    <a:pt x="2765072" y="3214341"/>
                    <a:pt x="2701675" y="3189958"/>
                    <a:pt x="2672415" y="3170451"/>
                  </a:cubicBezTo>
                  <a:cubicBezTo>
                    <a:pt x="2643155" y="3150945"/>
                    <a:pt x="2599265" y="3146068"/>
                    <a:pt x="2574882" y="3155820"/>
                  </a:cubicBezTo>
                  <a:cubicBezTo>
                    <a:pt x="2491979" y="3126561"/>
                    <a:pt x="2409075" y="3082670"/>
                    <a:pt x="2409075" y="3019274"/>
                  </a:cubicBezTo>
                  <a:lnTo>
                    <a:pt x="2409075" y="2629140"/>
                  </a:lnTo>
                  <a:cubicBezTo>
                    <a:pt x="2409075" y="2595003"/>
                    <a:pt x="2423705" y="2580374"/>
                    <a:pt x="2438335" y="2590128"/>
                  </a:cubicBezTo>
                  <a:lnTo>
                    <a:pt x="2438335" y="2590128"/>
                  </a:lnTo>
                  <a:cubicBezTo>
                    <a:pt x="2443212" y="2595003"/>
                    <a:pt x="2448088" y="2599880"/>
                    <a:pt x="2457842" y="2599880"/>
                  </a:cubicBezTo>
                  <a:lnTo>
                    <a:pt x="2501732" y="2624263"/>
                  </a:lnTo>
                  <a:lnTo>
                    <a:pt x="2491979" y="2575497"/>
                  </a:lnTo>
                  <a:cubicBezTo>
                    <a:pt x="2477349" y="2507224"/>
                    <a:pt x="2482225" y="2443828"/>
                    <a:pt x="2506608" y="2375553"/>
                  </a:cubicBezTo>
                  <a:cubicBezTo>
                    <a:pt x="2506608" y="2375553"/>
                    <a:pt x="2506608" y="2375553"/>
                    <a:pt x="2506608" y="2370678"/>
                  </a:cubicBezTo>
                  <a:cubicBezTo>
                    <a:pt x="2535869" y="2336540"/>
                    <a:pt x="2555375" y="2307280"/>
                    <a:pt x="2574882" y="2282897"/>
                  </a:cubicBezTo>
                  <a:cubicBezTo>
                    <a:pt x="2579758" y="2278020"/>
                    <a:pt x="2584635" y="2278020"/>
                    <a:pt x="2589512" y="2273144"/>
                  </a:cubicBezTo>
                  <a:cubicBezTo>
                    <a:pt x="2589512" y="2273144"/>
                    <a:pt x="2589512" y="2273144"/>
                    <a:pt x="2589512" y="2273144"/>
                  </a:cubicBezTo>
                  <a:cubicBezTo>
                    <a:pt x="2613896" y="2258513"/>
                    <a:pt x="2638279" y="2239007"/>
                    <a:pt x="2657785" y="2219500"/>
                  </a:cubicBezTo>
                  <a:cubicBezTo>
                    <a:pt x="2740689" y="2141473"/>
                    <a:pt x="2828469" y="1995173"/>
                    <a:pt x="2823592" y="1868380"/>
                  </a:cubicBezTo>
                  <a:cubicBezTo>
                    <a:pt x="2823592" y="1819613"/>
                    <a:pt x="2808962" y="1775723"/>
                    <a:pt x="2784579" y="1741586"/>
                  </a:cubicBezTo>
                  <a:cubicBezTo>
                    <a:pt x="2779702" y="1736710"/>
                    <a:pt x="2774825" y="1731833"/>
                    <a:pt x="2769949" y="1722079"/>
                  </a:cubicBezTo>
                  <a:cubicBezTo>
                    <a:pt x="2730935" y="1678190"/>
                    <a:pt x="2721182" y="1629423"/>
                    <a:pt x="2735812" y="1590410"/>
                  </a:cubicBezTo>
                  <a:lnTo>
                    <a:pt x="2735812" y="1590410"/>
                  </a:lnTo>
                  <a:cubicBezTo>
                    <a:pt x="2765072" y="1502629"/>
                    <a:pt x="2799208" y="1370960"/>
                    <a:pt x="2799208" y="1185646"/>
                  </a:cubicBezTo>
                  <a:cubicBezTo>
                    <a:pt x="2799208" y="844279"/>
                    <a:pt x="2589512" y="424885"/>
                    <a:pt x="2238391" y="307845"/>
                  </a:cubicBezTo>
                  <a:cubicBezTo>
                    <a:pt x="2092091" y="132285"/>
                    <a:pt x="1858012" y="29876"/>
                    <a:pt x="1526398" y="615"/>
                  </a:cubicBezTo>
                  <a:cubicBezTo>
                    <a:pt x="1394728" y="-4262"/>
                    <a:pt x="1258181" y="20122"/>
                    <a:pt x="1131387" y="64012"/>
                  </a:cubicBezTo>
                  <a:cubicBezTo>
                    <a:pt x="1116757" y="68889"/>
                    <a:pt x="1102128" y="73765"/>
                    <a:pt x="1087498" y="78642"/>
                  </a:cubicBezTo>
                  <a:cubicBezTo>
                    <a:pt x="1087498" y="78642"/>
                    <a:pt x="1087498" y="78642"/>
                    <a:pt x="1087498" y="78642"/>
                  </a:cubicBezTo>
                  <a:cubicBezTo>
                    <a:pt x="1077744" y="83518"/>
                    <a:pt x="1063114" y="88395"/>
                    <a:pt x="1053361" y="93272"/>
                  </a:cubicBezTo>
                  <a:cubicBezTo>
                    <a:pt x="829034" y="185928"/>
                    <a:pt x="633967" y="341982"/>
                    <a:pt x="507173" y="502912"/>
                  </a:cubicBezTo>
                  <a:lnTo>
                    <a:pt x="507173" y="502912"/>
                  </a:lnTo>
                  <a:cubicBezTo>
                    <a:pt x="463284" y="556556"/>
                    <a:pt x="429147" y="600445"/>
                    <a:pt x="399887" y="644335"/>
                  </a:cubicBezTo>
                  <a:cubicBezTo>
                    <a:pt x="307230" y="815018"/>
                    <a:pt x="263340" y="1146633"/>
                    <a:pt x="312107" y="1317316"/>
                  </a:cubicBezTo>
                  <a:lnTo>
                    <a:pt x="312107" y="1322193"/>
                  </a:lnTo>
                  <a:cubicBezTo>
                    <a:pt x="312107" y="1322193"/>
                    <a:pt x="312107" y="1322193"/>
                    <a:pt x="312107" y="1322193"/>
                  </a:cubicBezTo>
                  <a:cubicBezTo>
                    <a:pt x="326737" y="1434356"/>
                    <a:pt x="355997" y="1541644"/>
                    <a:pt x="404764" y="1629423"/>
                  </a:cubicBezTo>
                  <a:cubicBezTo>
                    <a:pt x="409640" y="1644052"/>
                    <a:pt x="409640" y="1658683"/>
                    <a:pt x="409640" y="1668436"/>
                  </a:cubicBezTo>
                  <a:cubicBezTo>
                    <a:pt x="404764" y="1673313"/>
                    <a:pt x="399887" y="1678190"/>
                    <a:pt x="390134" y="1683067"/>
                  </a:cubicBezTo>
                  <a:cubicBezTo>
                    <a:pt x="390134" y="1683067"/>
                    <a:pt x="390134" y="1683067"/>
                    <a:pt x="390134" y="1683067"/>
                  </a:cubicBezTo>
                  <a:cubicBezTo>
                    <a:pt x="390134" y="1683067"/>
                    <a:pt x="390134" y="1683067"/>
                    <a:pt x="385257" y="1683067"/>
                  </a:cubicBezTo>
                  <a:cubicBezTo>
                    <a:pt x="341367" y="1707450"/>
                    <a:pt x="302353" y="1780600"/>
                    <a:pt x="316984" y="1868380"/>
                  </a:cubicBezTo>
                  <a:cubicBezTo>
                    <a:pt x="326737" y="1922023"/>
                    <a:pt x="351120" y="1985419"/>
                    <a:pt x="375503" y="2034186"/>
                  </a:cubicBezTo>
                  <a:lnTo>
                    <a:pt x="375503" y="2048817"/>
                  </a:lnTo>
                  <a:cubicBezTo>
                    <a:pt x="375503" y="2346294"/>
                    <a:pt x="516927" y="2721797"/>
                    <a:pt x="829034" y="2887603"/>
                  </a:cubicBezTo>
                  <a:cubicBezTo>
                    <a:pt x="1063114" y="3009520"/>
                    <a:pt x="1233798" y="3048534"/>
                    <a:pt x="1404481" y="3048534"/>
                  </a:cubicBezTo>
                  <a:cubicBezTo>
                    <a:pt x="1409357" y="3048534"/>
                    <a:pt x="1419111" y="3048534"/>
                    <a:pt x="1423988" y="3048534"/>
                  </a:cubicBezTo>
                  <a:cubicBezTo>
                    <a:pt x="1423988" y="3053411"/>
                    <a:pt x="1423988" y="3058287"/>
                    <a:pt x="1423988" y="3068041"/>
                  </a:cubicBezTo>
                  <a:lnTo>
                    <a:pt x="1423988" y="3141191"/>
                  </a:lnTo>
                  <a:cubicBezTo>
                    <a:pt x="1423988" y="3165574"/>
                    <a:pt x="1419111" y="3199711"/>
                    <a:pt x="1384974" y="3214341"/>
                  </a:cubicBezTo>
                  <a:lnTo>
                    <a:pt x="1326454" y="3243601"/>
                  </a:lnTo>
                  <a:cubicBezTo>
                    <a:pt x="1282564" y="3243601"/>
                    <a:pt x="1209414" y="3253354"/>
                    <a:pt x="1155771" y="3282614"/>
                  </a:cubicBezTo>
                  <a:cubicBezTo>
                    <a:pt x="1131387" y="3297245"/>
                    <a:pt x="1111881" y="3316751"/>
                    <a:pt x="1097251" y="3336258"/>
                  </a:cubicBezTo>
                  <a:cubicBezTo>
                    <a:pt x="1082621" y="3350887"/>
                    <a:pt x="1072867" y="3365518"/>
                    <a:pt x="1058237" y="3370395"/>
                  </a:cubicBezTo>
                  <a:cubicBezTo>
                    <a:pt x="887554" y="3443545"/>
                    <a:pt x="516927" y="3575214"/>
                    <a:pt x="512050" y="3575214"/>
                  </a:cubicBezTo>
                  <a:cubicBezTo>
                    <a:pt x="185314" y="3677625"/>
                    <a:pt x="156053" y="3716637"/>
                    <a:pt x="82903" y="3809295"/>
                  </a:cubicBezTo>
                  <a:lnTo>
                    <a:pt x="68273" y="3828802"/>
                  </a:lnTo>
                  <a:cubicBezTo>
                    <a:pt x="24383" y="3887321"/>
                    <a:pt x="4877" y="3950718"/>
                    <a:pt x="0" y="3994608"/>
                  </a:cubicBezTo>
                  <a:lnTo>
                    <a:pt x="48767" y="3994608"/>
                  </a:lnTo>
                  <a:cubicBezTo>
                    <a:pt x="53644" y="3970225"/>
                    <a:pt x="68273" y="3916581"/>
                    <a:pt x="107287" y="3858062"/>
                  </a:cubicBezTo>
                  <a:lnTo>
                    <a:pt x="121917" y="3838554"/>
                  </a:lnTo>
                  <a:cubicBezTo>
                    <a:pt x="190190" y="3750775"/>
                    <a:pt x="214573" y="3721514"/>
                    <a:pt x="526681" y="3619104"/>
                  </a:cubicBezTo>
                  <a:cubicBezTo>
                    <a:pt x="531557" y="3619104"/>
                    <a:pt x="902184" y="3487435"/>
                    <a:pt x="1077744" y="3409408"/>
                  </a:cubicBezTo>
                  <a:cubicBezTo>
                    <a:pt x="1097251" y="3399654"/>
                    <a:pt x="1116757" y="3385024"/>
                    <a:pt x="1131387" y="3365518"/>
                  </a:cubicBezTo>
                  <a:cubicBezTo>
                    <a:pt x="1146018" y="3350887"/>
                    <a:pt x="1160648" y="3336258"/>
                    <a:pt x="1175278" y="3326504"/>
                  </a:cubicBezTo>
                  <a:cubicBezTo>
                    <a:pt x="1194784" y="3316751"/>
                    <a:pt x="1214291" y="3306997"/>
                    <a:pt x="1228921" y="3336258"/>
                  </a:cubicBezTo>
                  <a:cubicBezTo>
                    <a:pt x="1228921" y="3336258"/>
                    <a:pt x="1228921" y="3341135"/>
                    <a:pt x="1233798" y="3341135"/>
                  </a:cubicBezTo>
                  <a:cubicBezTo>
                    <a:pt x="1233798" y="3341135"/>
                    <a:pt x="1233798" y="3341135"/>
                    <a:pt x="1233798" y="3341135"/>
                  </a:cubicBezTo>
                  <a:cubicBezTo>
                    <a:pt x="1233798" y="3341135"/>
                    <a:pt x="1233798" y="3346012"/>
                    <a:pt x="1238674" y="3346012"/>
                  </a:cubicBezTo>
                  <a:cubicBezTo>
                    <a:pt x="1277687" y="3409408"/>
                    <a:pt x="1384974" y="3550831"/>
                    <a:pt x="1545904" y="3584968"/>
                  </a:cubicBezTo>
                  <a:cubicBezTo>
                    <a:pt x="1575165" y="3589845"/>
                    <a:pt x="1604424" y="3594721"/>
                    <a:pt x="1638561" y="3594721"/>
                  </a:cubicBezTo>
                  <a:cubicBezTo>
                    <a:pt x="1833628" y="3594721"/>
                    <a:pt x="2072585" y="3492312"/>
                    <a:pt x="2233515" y="3380147"/>
                  </a:cubicBezTo>
                  <a:cubicBezTo>
                    <a:pt x="2379815" y="3277737"/>
                    <a:pt x="2482225" y="3238724"/>
                    <a:pt x="2540746" y="3214341"/>
                  </a:cubicBezTo>
                  <a:cubicBezTo>
                    <a:pt x="2555375" y="3209464"/>
                    <a:pt x="2579758" y="3204587"/>
                    <a:pt x="2604142" y="3214341"/>
                  </a:cubicBezTo>
                  <a:cubicBezTo>
                    <a:pt x="2604142" y="3214341"/>
                    <a:pt x="2604142" y="3214341"/>
                    <a:pt x="2604142" y="3214341"/>
                  </a:cubicBezTo>
                  <a:cubicBezTo>
                    <a:pt x="2633402" y="3224095"/>
                    <a:pt x="2662662" y="3233847"/>
                    <a:pt x="2687046" y="3238724"/>
                  </a:cubicBezTo>
                  <a:cubicBezTo>
                    <a:pt x="2706552" y="3243601"/>
                    <a:pt x="2721182" y="3248478"/>
                    <a:pt x="2735812" y="3253354"/>
                  </a:cubicBezTo>
                  <a:cubicBezTo>
                    <a:pt x="2794332" y="3267985"/>
                    <a:pt x="2891866" y="3292368"/>
                    <a:pt x="3004029" y="3316751"/>
                  </a:cubicBezTo>
                  <a:cubicBezTo>
                    <a:pt x="3199096" y="3360641"/>
                    <a:pt x="3438053" y="3414285"/>
                    <a:pt x="3535586" y="3448420"/>
                  </a:cubicBezTo>
                  <a:cubicBezTo>
                    <a:pt x="3681886" y="3497187"/>
                    <a:pt x="3794050" y="3580091"/>
                    <a:pt x="3837939" y="3667871"/>
                  </a:cubicBezTo>
                  <a:cubicBezTo>
                    <a:pt x="3881830" y="3760529"/>
                    <a:pt x="3920843" y="3848308"/>
                    <a:pt x="3920843" y="3848308"/>
                  </a:cubicBezTo>
                  <a:lnTo>
                    <a:pt x="3920843" y="3848308"/>
                  </a:lnTo>
                  <a:cubicBezTo>
                    <a:pt x="3945226" y="3897075"/>
                    <a:pt x="3964733" y="3960471"/>
                    <a:pt x="3969609" y="3989731"/>
                  </a:cubicBezTo>
                  <a:lnTo>
                    <a:pt x="4023253" y="3989731"/>
                  </a:lnTo>
                  <a:cubicBezTo>
                    <a:pt x="4008623" y="3975102"/>
                    <a:pt x="3984239" y="3897075"/>
                    <a:pt x="3964733" y="3838554"/>
                  </a:cubicBezTo>
                  <a:close/>
                  <a:moveTo>
                    <a:pt x="2072585" y="2746180"/>
                  </a:moveTo>
                  <a:cubicBezTo>
                    <a:pt x="2072585" y="2731551"/>
                    <a:pt x="2077462" y="2712044"/>
                    <a:pt x="2077462" y="2692537"/>
                  </a:cubicBezTo>
                  <a:cubicBezTo>
                    <a:pt x="2170118" y="2614511"/>
                    <a:pt x="2355432" y="2448703"/>
                    <a:pt x="2448088" y="2336540"/>
                  </a:cubicBezTo>
                  <a:cubicBezTo>
                    <a:pt x="2452965" y="2336540"/>
                    <a:pt x="2457842" y="2336540"/>
                    <a:pt x="2457842" y="2331663"/>
                  </a:cubicBezTo>
                  <a:cubicBezTo>
                    <a:pt x="2457842" y="2336540"/>
                    <a:pt x="2452965" y="2341417"/>
                    <a:pt x="2452965" y="2346294"/>
                  </a:cubicBezTo>
                  <a:cubicBezTo>
                    <a:pt x="2467595" y="2336540"/>
                    <a:pt x="2482225" y="2331663"/>
                    <a:pt x="2482225" y="2331663"/>
                  </a:cubicBezTo>
                  <a:cubicBezTo>
                    <a:pt x="2374938" y="2473086"/>
                    <a:pt x="2194502" y="2658401"/>
                    <a:pt x="2072585" y="2746180"/>
                  </a:cubicBezTo>
                  <a:close/>
                  <a:moveTo>
                    <a:pt x="2262775" y="1907394"/>
                  </a:moveTo>
                  <a:cubicBezTo>
                    <a:pt x="2267652" y="1897640"/>
                    <a:pt x="2272529" y="1887886"/>
                    <a:pt x="2277405" y="1878133"/>
                  </a:cubicBezTo>
                  <a:cubicBezTo>
                    <a:pt x="2287158" y="1853750"/>
                    <a:pt x="2306665" y="1824490"/>
                    <a:pt x="2326172" y="1800106"/>
                  </a:cubicBezTo>
                  <a:cubicBezTo>
                    <a:pt x="2340802" y="1780600"/>
                    <a:pt x="2360308" y="1765969"/>
                    <a:pt x="2379815" y="1751340"/>
                  </a:cubicBezTo>
                  <a:cubicBezTo>
                    <a:pt x="2384691" y="1746463"/>
                    <a:pt x="2389568" y="1746463"/>
                    <a:pt x="2394445" y="1741586"/>
                  </a:cubicBezTo>
                  <a:cubicBezTo>
                    <a:pt x="2433458" y="1712327"/>
                    <a:pt x="2482225" y="1697696"/>
                    <a:pt x="2526115" y="1687944"/>
                  </a:cubicBezTo>
                  <a:cubicBezTo>
                    <a:pt x="2574882" y="1678190"/>
                    <a:pt x="2648032" y="1683067"/>
                    <a:pt x="2711429" y="1736710"/>
                  </a:cubicBezTo>
                  <a:cubicBezTo>
                    <a:pt x="2750442" y="1770846"/>
                    <a:pt x="2769949" y="1814736"/>
                    <a:pt x="2769949" y="1868380"/>
                  </a:cubicBezTo>
                  <a:cubicBezTo>
                    <a:pt x="2769949" y="1980544"/>
                    <a:pt x="2691922" y="2117090"/>
                    <a:pt x="2618772" y="2180486"/>
                  </a:cubicBezTo>
                  <a:cubicBezTo>
                    <a:pt x="2599265" y="2195117"/>
                    <a:pt x="2579758" y="2214624"/>
                    <a:pt x="2565129" y="2229253"/>
                  </a:cubicBezTo>
                  <a:lnTo>
                    <a:pt x="2565129" y="2229253"/>
                  </a:lnTo>
                  <a:cubicBezTo>
                    <a:pt x="2565129" y="2229253"/>
                    <a:pt x="2565129" y="2234130"/>
                    <a:pt x="2560252" y="2234130"/>
                  </a:cubicBezTo>
                  <a:cubicBezTo>
                    <a:pt x="2472472" y="2297527"/>
                    <a:pt x="2384691" y="2336540"/>
                    <a:pt x="2301788" y="2317034"/>
                  </a:cubicBezTo>
                  <a:cubicBezTo>
                    <a:pt x="2272529" y="2312157"/>
                    <a:pt x="2253022" y="2297527"/>
                    <a:pt x="2248145" y="2297527"/>
                  </a:cubicBezTo>
                  <a:cubicBezTo>
                    <a:pt x="2243268" y="2292651"/>
                    <a:pt x="2218885" y="2326786"/>
                    <a:pt x="2292035" y="2351170"/>
                  </a:cubicBezTo>
                  <a:cubicBezTo>
                    <a:pt x="2301788" y="2351170"/>
                    <a:pt x="2306665" y="2356047"/>
                    <a:pt x="2316418" y="2356047"/>
                  </a:cubicBezTo>
                  <a:lnTo>
                    <a:pt x="2316418" y="2356047"/>
                  </a:lnTo>
                  <a:cubicBezTo>
                    <a:pt x="2340802" y="2356047"/>
                    <a:pt x="2350555" y="2375553"/>
                    <a:pt x="2355432" y="2414567"/>
                  </a:cubicBezTo>
                  <a:cubicBezTo>
                    <a:pt x="2301788" y="2463334"/>
                    <a:pt x="2238391" y="2516978"/>
                    <a:pt x="2179871" y="2565744"/>
                  </a:cubicBezTo>
                  <a:cubicBezTo>
                    <a:pt x="2170118" y="2570620"/>
                    <a:pt x="2160365" y="2580374"/>
                    <a:pt x="2145735" y="2590128"/>
                  </a:cubicBezTo>
                  <a:cubicBezTo>
                    <a:pt x="2101845" y="2629140"/>
                    <a:pt x="2082338" y="2624263"/>
                    <a:pt x="2082338" y="2590128"/>
                  </a:cubicBezTo>
                  <a:cubicBezTo>
                    <a:pt x="2082338" y="2492594"/>
                    <a:pt x="2038448" y="2234130"/>
                    <a:pt x="2014065" y="2107336"/>
                  </a:cubicBezTo>
                  <a:cubicBezTo>
                    <a:pt x="2014065" y="2102461"/>
                    <a:pt x="2014065" y="2102461"/>
                    <a:pt x="2014065" y="2097584"/>
                  </a:cubicBezTo>
                  <a:cubicBezTo>
                    <a:pt x="2009188" y="2058569"/>
                    <a:pt x="2018941" y="2034186"/>
                    <a:pt x="2048201" y="2019557"/>
                  </a:cubicBezTo>
                  <a:cubicBezTo>
                    <a:pt x="2082338" y="2000050"/>
                    <a:pt x="2111598" y="1980544"/>
                    <a:pt x="2140858" y="1965913"/>
                  </a:cubicBezTo>
                  <a:cubicBezTo>
                    <a:pt x="2135982" y="1995173"/>
                    <a:pt x="2131105" y="2019557"/>
                    <a:pt x="2131105" y="2029311"/>
                  </a:cubicBezTo>
                  <a:lnTo>
                    <a:pt x="2106721" y="2136596"/>
                  </a:lnTo>
                  <a:lnTo>
                    <a:pt x="2179871" y="2053694"/>
                  </a:lnTo>
                  <a:cubicBezTo>
                    <a:pt x="2209132" y="2000050"/>
                    <a:pt x="2243268" y="1951284"/>
                    <a:pt x="2262775" y="1907394"/>
                  </a:cubicBezTo>
                  <a:lnTo>
                    <a:pt x="2262775" y="1907394"/>
                  </a:lnTo>
                  <a:cubicBezTo>
                    <a:pt x="2262775" y="1907394"/>
                    <a:pt x="2262775" y="1907394"/>
                    <a:pt x="2262775" y="1907394"/>
                  </a:cubicBezTo>
                  <a:close/>
                  <a:moveTo>
                    <a:pt x="2248145" y="1809860"/>
                  </a:moveTo>
                  <a:cubicBezTo>
                    <a:pt x="2243268" y="1829367"/>
                    <a:pt x="2233515" y="1848873"/>
                    <a:pt x="2228638" y="1863503"/>
                  </a:cubicBezTo>
                  <a:cubicBezTo>
                    <a:pt x="2174995" y="1892763"/>
                    <a:pt x="2072585" y="1946407"/>
                    <a:pt x="1994558" y="2004927"/>
                  </a:cubicBezTo>
                  <a:cubicBezTo>
                    <a:pt x="1989682" y="1990296"/>
                    <a:pt x="1979928" y="1970790"/>
                    <a:pt x="1965298" y="1956161"/>
                  </a:cubicBezTo>
                  <a:cubicBezTo>
                    <a:pt x="2048201" y="1907394"/>
                    <a:pt x="2179871" y="1843996"/>
                    <a:pt x="2248145" y="1809860"/>
                  </a:cubicBezTo>
                  <a:close/>
                  <a:moveTo>
                    <a:pt x="458407" y="1502629"/>
                  </a:moveTo>
                  <a:cubicBezTo>
                    <a:pt x="463284" y="1370960"/>
                    <a:pt x="536434" y="1263673"/>
                    <a:pt x="619337" y="1234412"/>
                  </a:cubicBezTo>
                  <a:lnTo>
                    <a:pt x="619337" y="1234412"/>
                  </a:lnTo>
                  <a:cubicBezTo>
                    <a:pt x="619337" y="1234412"/>
                    <a:pt x="624214" y="1234412"/>
                    <a:pt x="624214" y="1234412"/>
                  </a:cubicBezTo>
                  <a:cubicBezTo>
                    <a:pt x="819281" y="1258796"/>
                    <a:pt x="1024101" y="1244166"/>
                    <a:pt x="1248428" y="1175893"/>
                  </a:cubicBezTo>
                  <a:cubicBezTo>
                    <a:pt x="1360591" y="1146633"/>
                    <a:pt x="1453248" y="1102743"/>
                    <a:pt x="1526398" y="1063729"/>
                  </a:cubicBezTo>
                  <a:cubicBezTo>
                    <a:pt x="1477631" y="1127127"/>
                    <a:pt x="1428865" y="1156385"/>
                    <a:pt x="1370345" y="1185646"/>
                  </a:cubicBezTo>
                  <a:lnTo>
                    <a:pt x="1238674" y="1244166"/>
                  </a:lnTo>
                  <a:lnTo>
                    <a:pt x="1380098" y="1234412"/>
                  </a:lnTo>
                  <a:cubicBezTo>
                    <a:pt x="1541028" y="1224660"/>
                    <a:pt x="1682451" y="1210029"/>
                    <a:pt x="1799491" y="1112496"/>
                  </a:cubicBezTo>
                  <a:cubicBezTo>
                    <a:pt x="1853135" y="1229535"/>
                    <a:pt x="1965298" y="1370960"/>
                    <a:pt x="2067708" y="1453863"/>
                  </a:cubicBezTo>
                  <a:lnTo>
                    <a:pt x="2067708" y="1453863"/>
                  </a:lnTo>
                  <a:cubicBezTo>
                    <a:pt x="2072585" y="1458740"/>
                    <a:pt x="2072585" y="1458740"/>
                    <a:pt x="2077462" y="1463617"/>
                  </a:cubicBezTo>
                  <a:cubicBezTo>
                    <a:pt x="2077462" y="1463617"/>
                    <a:pt x="2077462" y="1463617"/>
                    <a:pt x="2082338" y="1468493"/>
                  </a:cubicBezTo>
                  <a:cubicBezTo>
                    <a:pt x="2121352" y="1497752"/>
                    <a:pt x="2150612" y="1541644"/>
                    <a:pt x="2160365" y="1605040"/>
                  </a:cubicBezTo>
                  <a:cubicBezTo>
                    <a:pt x="2160365" y="1673313"/>
                    <a:pt x="2160365" y="1746463"/>
                    <a:pt x="2155488" y="1814736"/>
                  </a:cubicBezTo>
                  <a:cubicBezTo>
                    <a:pt x="2092091" y="1848873"/>
                    <a:pt x="2014065" y="1887886"/>
                    <a:pt x="1960421" y="1917146"/>
                  </a:cubicBezTo>
                  <a:cubicBezTo>
                    <a:pt x="1945791" y="1926900"/>
                    <a:pt x="1931162" y="1926900"/>
                    <a:pt x="1916532" y="1926900"/>
                  </a:cubicBezTo>
                  <a:cubicBezTo>
                    <a:pt x="1901901" y="1926900"/>
                    <a:pt x="1887271" y="1926900"/>
                    <a:pt x="1862888" y="1931777"/>
                  </a:cubicBezTo>
                  <a:cubicBezTo>
                    <a:pt x="1804368" y="1951284"/>
                    <a:pt x="1609301" y="2024434"/>
                    <a:pt x="1409357" y="2029311"/>
                  </a:cubicBezTo>
                  <a:cubicBezTo>
                    <a:pt x="1311824" y="2039063"/>
                    <a:pt x="1219168" y="2024434"/>
                    <a:pt x="1126511" y="1990296"/>
                  </a:cubicBezTo>
                  <a:cubicBezTo>
                    <a:pt x="1033854" y="1956161"/>
                    <a:pt x="950951" y="1941530"/>
                    <a:pt x="872924" y="1946407"/>
                  </a:cubicBezTo>
                  <a:cubicBezTo>
                    <a:pt x="858294" y="1946407"/>
                    <a:pt x="833911" y="1951284"/>
                    <a:pt x="804651" y="1956161"/>
                  </a:cubicBezTo>
                  <a:cubicBezTo>
                    <a:pt x="760761" y="1965913"/>
                    <a:pt x="716870" y="1980544"/>
                    <a:pt x="668104" y="2004927"/>
                  </a:cubicBezTo>
                  <a:cubicBezTo>
                    <a:pt x="590077" y="2043940"/>
                    <a:pt x="526681" y="2058569"/>
                    <a:pt x="473037" y="2053694"/>
                  </a:cubicBezTo>
                  <a:cubicBezTo>
                    <a:pt x="473037" y="1839119"/>
                    <a:pt x="463284" y="1609917"/>
                    <a:pt x="458407" y="1502629"/>
                  </a:cubicBezTo>
                  <a:lnTo>
                    <a:pt x="458407" y="1502629"/>
                  </a:lnTo>
                  <a:close/>
                  <a:moveTo>
                    <a:pt x="414517" y="2009803"/>
                  </a:moveTo>
                  <a:cubicBezTo>
                    <a:pt x="395011" y="1965913"/>
                    <a:pt x="370627" y="1912269"/>
                    <a:pt x="365750" y="1863503"/>
                  </a:cubicBezTo>
                  <a:cubicBezTo>
                    <a:pt x="360873" y="1809860"/>
                    <a:pt x="375503" y="1770846"/>
                    <a:pt x="395011" y="1746463"/>
                  </a:cubicBezTo>
                  <a:cubicBezTo>
                    <a:pt x="404764" y="1731833"/>
                    <a:pt x="419394" y="1736710"/>
                    <a:pt x="419394" y="1756217"/>
                  </a:cubicBezTo>
                  <a:cubicBezTo>
                    <a:pt x="424270" y="1834244"/>
                    <a:pt x="424270" y="1926900"/>
                    <a:pt x="424270" y="2009803"/>
                  </a:cubicBezTo>
                  <a:cubicBezTo>
                    <a:pt x="419394" y="2019557"/>
                    <a:pt x="414517" y="2019557"/>
                    <a:pt x="414517" y="2009803"/>
                  </a:cubicBezTo>
                  <a:close/>
                  <a:moveTo>
                    <a:pt x="848540" y="2848591"/>
                  </a:moveTo>
                  <a:cubicBezTo>
                    <a:pt x="575447" y="2702291"/>
                    <a:pt x="443777" y="2385307"/>
                    <a:pt x="424270" y="2112213"/>
                  </a:cubicBezTo>
                  <a:cubicBezTo>
                    <a:pt x="424270" y="2102461"/>
                    <a:pt x="434023" y="2092707"/>
                    <a:pt x="443777" y="2097584"/>
                  </a:cubicBezTo>
                  <a:cubicBezTo>
                    <a:pt x="502297" y="2112213"/>
                    <a:pt x="590077" y="2102461"/>
                    <a:pt x="692487" y="2048817"/>
                  </a:cubicBezTo>
                  <a:cubicBezTo>
                    <a:pt x="824157" y="1980544"/>
                    <a:pt x="946074" y="1980544"/>
                    <a:pt x="1107004" y="2039063"/>
                  </a:cubicBezTo>
                  <a:cubicBezTo>
                    <a:pt x="1209414" y="2078077"/>
                    <a:pt x="1306948" y="2087830"/>
                    <a:pt x="1409357" y="2078077"/>
                  </a:cubicBezTo>
                  <a:cubicBezTo>
                    <a:pt x="1614178" y="2073200"/>
                    <a:pt x="1818998" y="2000050"/>
                    <a:pt x="1877518" y="1975667"/>
                  </a:cubicBezTo>
                  <a:cubicBezTo>
                    <a:pt x="1892148" y="1970790"/>
                    <a:pt x="1906778" y="1970790"/>
                    <a:pt x="1916532" y="1975667"/>
                  </a:cubicBezTo>
                  <a:cubicBezTo>
                    <a:pt x="1936038" y="1985419"/>
                    <a:pt x="1950668" y="2024434"/>
                    <a:pt x="1955545" y="2053694"/>
                  </a:cubicBezTo>
                  <a:cubicBezTo>
                    <a:pt x="1955545" y="2063446"/>
                    <a:pt x="1960421" y="2082953"/>
                    <a:pt x="1965298" y="2112213"/>
                  </a:cubicBezTo>
                  <a:cubicBezTo>
                    <a:pt x="1984805" y="2224377"/>
                    <a:pt x="2028695" y="2492594"/>
                    <a:pt x="2033571" y="2585251"/>
                  </a:cubicBezTo>
                  <a:cubicBezTo>
                    <a:pt x="2033571" y="2682784"/>
                    <a:pt x="2018941" y="2770564"/>
                    <a:pt x="2014065" y="2799824"/>
                  </a:cubicBezTo>
                  <a:cubicBezTo>
                    <a:pt x="2004312" y="2804701"/>
                    <a:pt x="1989682" y="2814453"/>
                    <a:pt x="1970174" y="2829084"/>
                  </a:cubicBezTo>
                  <a:cubicBezTo>
                    <a:pt x="1970174" y="2819330"/>
                    <a:pt x="1970174" y="2814453"/>
                    <a:pt x="1975051" y="2804701"/>
                  </a:cubicBezTo>
                  <a:lnTo>
                    <a:pt x="1960421" y="2804701"/>
                  </a:lnTo>
                  <a:cubicBezTo>
                    <a:pt x="1960421" y="2814453"/>
                    <a:pt x="1960421" y="2819330"/>
                    <a:pt x="1955545" y="2829084"/>
                  </a:cubicBezTo>
                  <a:lnTo>
                    <a:pt x="1965298" y="2829084"/>
                  </a:lnTo>
                  <a:cubicBezTo>
                    <a:pt x="1882395" y="2877851"/>
                    <a:pt x="1721465" y="2970507"/>
                    <a:pt x="1560534" y="2990014"/>
                  </a:cubicBezTo>
                  <a:cubicBezTo>
                    <a:pt x="1336207" y="3024151"/>
                    <a:pt x="1146018" y="3004645"/>
                    <a:pt x="848540" y="2848591"/>
                  </a:cubicBezTo>
                  <a:close/>
                  <a:moveTo>
                    <a:pt x="2467595" y="3194835"/>
                  </a:moveTo>
                  <a:cubicBezTo>
                    <a:pt x="2467595" y="3194835"/>
                    <a:pt x="2467595" y="3194835"/>
                    <a:pt x="2467595" y="3194835"/>
                  </a:cubicBezTo>
                  <a:cubicBezTo>
                    <a:pt x="2404199" y="3219218"/>
                    <a:pt x="2311541" y="3263108"/>
                    <a:pt x="2194502" y="3346012"/>
                  </a:cubicBezTo>
                  <a:cubicBezTo>
                    <a:pt x="2014065" y="3472804"/>
                    <a:pt x="1736095" y="3584968"/>
                    <a:pt x="1550781" y="3545954"/>
                  </a:cubicBezTo>
                  <a:cubicBezTo>
                    <a:pt x="1433741" y="3521571"/>
                    <a:pt x="1345961" y="3428914"/>
                    <a:pt x="1302071" y="3365518"/>
                  </a:cubicBezTo>
                  <a:cubicBezTo>
                    <a:pt x="1282564" y="3341135"/>
                    <a:pt x="1287441" y="3321628"/>
                    <a:pt x="1302071" y="3311874"/>
                  </a:cubicBezTo>
                  <a:lnTo>
                    <a:pt x="1409357" y="3263108"/>
                  </a:lnTo>
                  <a:cubicBezTo>
                    <a:pt x="1409357" y="3263108"/>
                    <a:pt x="1409357" y="3263108"/>
                    <a:pt x="1409357" y="3263108"/>
                  </a:cubicBezTo>
                  <a:cubicBezTo>
                    <a:pt x="1419111" y="3258231"/>
                    <a:pt x="1423988" y="3263108"/>
                    <a:pt x="1423988" y="3263108"/>
                  </a:cubicBezTo>
                  <a:lnTo>
                    <a:pt x="1423988" y="3267985"/>
                  </a:lnTo>
                  <a:cubicBezTo>
                    <a:pt x="1423988" y="3326504"/>
                    <a:pt x="1404481" y="3380147"/>
                    <a:pt x="1404481" y="3380147"/>
                  </a:cubicBezTo>
                  <a:cubicBezTo>
                    <a:pt x="1399604" y="3399654"/>
                    <a:pt x="1409357" y="3394778"/>
                    <a:pt x="1419111" y="3385024"/>
                  </a:cubicBezTo>
                  <a:cubicBezTo>
                    <a:pt x="1448371" y="3350887"/>
                    <a:pt x="1467878" y="3287491"/>
                    <a:pt x="1467878" y="3214341"/>
                  </a:cubicBezTo>
                  <a:cubicBezTo>
                    <a:pt x="1467878" y="3146068"/>
                    <a:pt x="1472754" y="3111931"/>
                    <a:pt x="1492261" y="3082670"/>
                  </a:cubicBezTo>
                  <a:cubicBezTo>
                    <a:pt x="1492261" y="3082670"/>
                    <a:pt x="1497138" y="3077795"/>
                    <a:pt x="1497138" y="3077795"/>
                  </a:cubicBezTo>
                  <a:cubicBezTo>
                    <a:pt x="1497138" y="3077795"/>
                    <a:pt x="1497138" y="3077795"/>
                    <a:pt x="1502015" y="3072918"/>
                  </a:cubicBezTo>
                  <a:cubicBezTo>
                    <a:pt x="1506891" y="3068041"/>
                    <a:pt x="1506891" y="3068041"/>
                    <a:pt x="1511768" y="3063164"/>
                  </a:cubicBezTo>
                  <a:cubicBezTo>
                    <a:pt x="1511768" y="3063164"/>
                    <a:pt x="1511768" y="3063164"/>
                    <a:pt x="1511768" y="3063164"/>
                  </a:cubicBezTo>
                  <a:lnTo>
                    <a:pt x="1511768" y="3063164"/>
                  </a:lnTo>
                  <a:cubicBezTo>
                    <a:pt x="1516645" y="3058287"/>
                    <a:pt x="1516645" y="3058287"/>
                    <a:pt x="1521521" y="3053411"/>
                  </a:cubicBezTo>
                  <a:cubicBezTo>
                    <a:pt x="1541028" y="3053411"/>
                    <a:pt x="1560534" y="3048534"/>
                    <a:pt x="1575165" y="3048534"/>
                  </a:cubicBezTo>
                  <a:cubicBezTo>
                    <a:pt x="1818998" y="3019274"/>
                    <a:pt x="2048201" y="2848591"/>
                    <a:pt x="2057955" y="2843714"/>
                  </a:cubicBezTo>
                  <a:lnTo>
                    <a:pt x="2067708" y="2838837"/>
                  </a:lnTo>
                  <a:cubicBezTo>
                    <a:pt x="2067708" y="2829084"/>
                    <a:pt x="2092091" y="2794947"/>
                    <a:pt x="2111598" y="2780318"/>
                  </a:cubicBezTo>
                  <a:cubicBezTo>
                    <a:pt x="2111598" y="2780318"/>
                    <a:pt x="2111598" y="2780318"/>
                    <a:pt x="2111598" y="2780318"/>
                  </a:cubicBezTo>
                  <a:cubicBezTo>
                    <a:pt x="2184748" y="2721797"/>
                    <a:pt x="2277405" y="2638894"/>
                    <a:pt x="2360308" y="2551113"/>
                  </a:cubicBezTo>
                  <a:lnTo>
                    <a:pt x="2360308" y="3033903"/>
                  </a:lnTo>
                  <a:cubicBezTo>
                    <a:pt x="2360308" y="3097301"/>
                    <a:pt x="2404199" y="3141191"/>
                    <a:pt x="2462719" y="3175328"/>
                  </a:cubicBezTo>
                  <a:lnTo>
                    <a:pt x="2462719" y="3175328"/>
                  </a:lnTo>
                  <a:cubicBezTo>
                    <a:pt x="2477349" y="3175328"/>
                    <a:pt x="2487102" y="3185081"/>
                    <a:pt x="2467595" y="3194835"/>
                  </a:cubicBezTo>
                  <a:close/>
                  <a:moveTo>
                    <a:pt x="1872641" y="2078077"/>
                  </a:moveTo>
                  <a:lnTo>
                    <a:pt x="1882395" y="2073200"/>
                  </a:lnTo>
                  <a:cubicBezTo>
                    <a:pt x="1877518" y="2063446"/>
                    <a:pt x="1877518" y="2058569"/>
                    <a:pt x="1872641" y="2048817"/>
                  </a:cubicBezTo>
                  <a:lnTo>
                    <a:pt x="1862888" y="2053694"/>
                  </a:lnTo>
                  <a:cubicBezTo>
                    <a:pt x="1867765" y="2063446"/>
                    <a:pt x="1872641" y="2073200"/>
                    <a:pt x="1872641" y="2078077"/>
                  </a:cubicBezTo>
                  <a:close/>
                  <a:moveTo>
                    <a:pt x="1867765" y="2029311"/>
                  </a:moveTo>
                  <a:cubicBezTo>
                    <a:pt x="1862888" y="2019557"/>
                    <a:pt x="1862888" y="2014680"/>
                    <a:pt x="1858012" y="2004927"/>
                  </a:cubicBezTo>
                  <a:lnTo>
                    <a:pt x="1848258" y="2009803"/>
                  </a:lnTo>
                  <a:cubicBezTo>
                    <a:pt x="1853135" y="2014680"/>
                    <a:pt x="1853135" y="2024434"/>
                    <a:pt x="1858012" y="2034186"/>
                  </a:cubicBezTo>
                  <a:lnTo>
                    <a:pt x="1867765" y="2029311"/>
                  </a:lnTo>
                  <a:close/>
                  <a:moveTo>
                    <a:pt x="1901901" y="2175611"/>
                  </a:moveTo>
                  <a:lnTo>
                    <a:pt x="1916532" y="2170734"/>
                  </a:lnTo>
                  <a:cubicBezTo>
                    <a:pt x="1916532" y="2160980"/>
                    <a:pt x="1911655" y="2156103"/>
                    <a:pt x="1911655" y="2146350"/>
                  </a:cubicBezTo>
                  <a:lnTo>
                    <a:pt x="1897024" y="2151227"/>
                  </a:lnTo>
                  <a:cubicBezTo>
                    <a:pt x="1897024" y="2160980"/>
                    <a:pt x="1901901" y="2170734"/>
                    <a:pt x="1901901" y="2175611"/>
                  </a:cubicBezTo>
                  <a:close/>
                  <a:moveTo>
                    <a:pt x="1955545" y="2526730"/>
                  </a:moveTo>
                  <a:lnTo>
                    <a:pt x="1970174" y="2526730"/>
                  </a:lnTo>
                  <a:lnTo>
                    <a:pt x="1965298" y="2502347"/>
                  </a:lnTo>
                  <a:lnTo>
                    <a:pt x="1950668" y="2502347"/>
                  </a:lnTo>
                  <a:lnTo>
                    <a:pt x="1955545" y="2526730"/>
                  </a:lnTo>
                  <a:close/>
                  <a:moveTo>
                    <a:pt x="1960421" y="2580374"/>
                  </a:moveTo>
                  <a:lnTo>
                    <a:pt x="1975051" y="2580374"/>
                  </a:lnTo>
                  <a:cubicBezTo>
                    <a:pt x="1975051" y="2570620"/>
                    <a:pt x="1975051" y="2565744"/>
                    <a:pt x="1975051" y="2555990"/>
                  </a:cubicBezTo>
                  <a:lnTo>
                    <a:pt x="1960421" y="2555990"/>
                  </a:lnTo>
                  <a:cubicBezTo>
                    <a:pt x="1960421" y="2560867"/>
                    <a:pt x="1960421" y="2570620"/>
                    <a:pt x="1960421" y="2580374"/>
                  </a:cubicBezTo>
                  <a:close/>
                  <a:moveTo>
                    <a:pt x="1950668" y="2477963"/>
                  </a:moveTo>
                  <a:lnTo>
                    <a:pt x="1965298" y="2477963"/>
                  </a:lnTo>
                  <a:lnTo>
                    <a:pt x="1960421" y="2453580"/>
                  </a:lnTo>
                  <a:lnTo>
                    <a:pt x="1945791" y="2453580"/>
                  </a:lnTo>
                  <a:lnTo>
                    <a:pt x="1950668" y="2477963"/>
                  </a:lnTo>
                  <a:close/>
                  <a:moveTo>
                    <a:pt x="1940915" y="2375553"/>
                  </a:moveTo>
                  <a:lnTo>
                    <a:pt x="1955545" y="2375553"/>
                  </a:lnTo>
                  <a:cubicBezTo>
                    <a:pt x="1955545" y="2365801"/>
                    <a:pt x="1955545" y="2360924"/>
                    <a:pt x="1950668" y="2351170"/>
                  </a:cubicBezTo>
                  <a:lnTo>
                    <a:pt x="1936038" y="2351170"/>
                  </a:lnTo>
                  <a:cubicBezTo>
                    <a:pt x="1936038" y="2360924"/>
                    <a:pt x="1936038" y="2370678"/>
                    <a:pt x="1940915" y="2375553"/>
                  </a:cubicBezTo>
                  <a:close/>
                  <a:moveTo>
                    <a:pt x="1931162" y="2326786"/>
                  </a:moveTo>
                  <a:lnTo>
                    <a:pt x="1945791" y="2326786"/>
                  </a:lnTo>
                  <a:cubicBezTo>
                    <a:pt x="1945791" y="2317034"/>
                    <a:pt x="1940915" y="2312157"/>
                    <a:pt x="1940915" y="2302403"/>
                  </a:cubicBezTo>
                  <a:lnTo>
                    <a:pt x="1926285" y="2302403"/>
                  </a:lnTo>
                  <a:cubicBezTo>
                    <a:pt x="1931162" y="2312157"/>
                    <a:pt x="1931162" y="2317034"/>
                    <a:pt x="1931162" y="2326786"/>
                  </a:cubicBezTo>
                  <a:close/>
                  <a:moveTo>
                    <a:pt x="1945791" y="2429197"/>
                  </a:moveTo>
                  <a:lnTo>
                    <a:pt x="1960421" y="2429197"/>
                  </a:lnTo>
                  <a:cubicBezTo>
                    <a:pt x="1960421" y="2419444"/>
                    <a:pt x="1960421" y="2414567"/>
                    <a:pt x="1955545" y="2404813"/>
                  </a:cubicBezTo>
                  <a:lnTo>
                    <a:pt x="1940915" y="2404813"/>
                  </a:lnTo>
                  <a:cubicBezTo>
                    <a:pt x="1945791" y="2409690"/>
                    <a:pt x="1945791" y="2419444"/>
                    <a:pt x="1945791" y="2429197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579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/>
          <p:nvPr/>
        </p:nvGrpSpPr>
        <p:grpSpPr>
          <a:xfrm rot="5400000">
            <a:off x="10452617" y="13319151"/>
            <a:ext cx="4198813" cy="3937754"/>
            <a:chOff x="18174595" y="10231075"/>
            <a:chExt cx="4198813" cy="3937754"/>
          </a:xfrm>
          <a:solidFill>
            <a:schemeClr val="accent1"/>
          </a:solidFill>
        </p:grpSpPr>
        <p:sp>
          <p:nvSpPr>
            <p:cNvPr id="580" name="フリーフォーム: 図形 579">
              <a:extLst>
                <a:ext uri="{FF2B5EF4-FFF2-40B4-BE49-F238E27FC236}">
                  <a16:creationId xmlns:a16="http://schemas.microsoft.com/office/drawing/2014/main" id="{B66D1CFC-DA90-4E43-804F-0779AEA65045}"/>
                </a:ext>
              </a:extLst>
            </p:cNvPr>
            <p:cNvSpPr/>
            <p:nvPr/>
          </p:nvSpPr>
          <p:spPr>
            <a:xfrm>
              <a:off x="18208732" y="13289945"/>
              <a:ext cx="4130538" cy="878884"/>
            </a:xfrm>
            <a:custGeom>
              <a:avLst/>
              <a:gdLst>
                <a:gd name="connsiteX0" fmla="*/ 0 w 4130538"/>
                <a:gd name="connsiteY0" fmla="*/ 878884 h 878884"/>
                <a:gd name="connsiteX1" fmla="*/ 4130539 w 4130538"/>
                <a:gd name="connsiteY1" fmla="*/ 878884 h 878884"/>
                <a:gd name="connsiteX2" fmla="*/ 3886705 w 4130538"/>
                <a:gd name="connsiteY2" fmla="*/ 303436 h 878884"/>
                <a:gd name="connsiteX3" fmla="*/ 3501449 w 4130538"/>
                <a:gd name="connsiteY3" fmla="*/ 79111 h 878884"/>
                <a:gd name="connsiteX4" fmla="*/ 1360591 w 4130538"/>
                <a:gd name="connsiteY4" fmla="*/ 1084 h 878884"/>
                <a:gd name="connsiteX5" fmla="*/ 653474 w 4130538"/>
                <a:gd name="connsiteY5" fmla="*/ 79111 h 878884"/>
                <a:gd name="connsiteX6" fmla="*/ 190190 w 4130538"/>
                <a:gd name="connsiteY6" fmla="*/ 308313 h 878884"/>
                <a:gd name="connsiteX7" fmla="*/ 0 w 4130538"/>
                <a:gd name="connsiteY7" fmla="*/ 878884 h 87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0538" h="878884">
                  <a:moveTo>
                    <a:pt x="0" y="878884"/>
                  </a:moveTo>
                  <a:lnTo>
                    <a:pt x="4130539" y="878884"/>
                  </a:lnTo>
                  <a:cubicBezTo>
                    <a:pt x="4130539" y="878884"/>
                    <a:pt x="3979362" y="454613"/>
                    <a:pt x="3886705" y="303436"/>
                  </a:cubicBezTo>
                  <a:cubicBezTo>
                    <a:pt x="3794049" y="152261"/>
                    <a:pt x="3584353" y="108370"/>
                    <a:pt x="3501449" y="79111"/>
                  </a:cubicBezTo>
                  <a:cubicBezTo>
                    <a:pt x="3418545" y="49850"/>
                    <a:pt x="1614177" y="-8670"/>
                    <a:pt x="1360591" y="1084"/>
                  </a:cubicBezTo>
                  <a:cubicBezTo>
                    <a:pt x="1107003" y="10836"/>
                    <a:pt x="863170" y="54727"/>
                    <a:pt x="653474" y="79111"/>
                  </a:cubicBezTo>
                  <a:cubicBezTo>
                    <a:pt x="443776" y="103494"/>
                    <a:pt x="248709" y="235163"/>
                    <a:pt x="190190" y="308313"/>
                  </a:cubicBezTo>
                  <a:cubicBezTo>
                    <a:pt x="131669" y="381463"/>
                    <a:pt x="0" y="878884"/>
                    <a:pt x="0" y="878884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1" name="フリーフォーム: 図形 580">
              <a:extLst>
                <a:ext uri="{FF2B5EF4-FFF2-40B4-BE49-F238E27FC236}">
                  <a16:creationId xmlns:a16="http://schemas.microsoft.com/office/drawing/2014/main" id="{453B5985-7923-4B5E-985F-4DC1A019B385}"/>
                </a:ext>
              </a:extLst>
            </p:cNvPr>
            <p:cNvSpPr/>
            <p:nvPr/>
          </p:nvSpPr>
          <p:spPr>
            <a:xfrm>
              <a:off x="19068727" y="11828028"/>
              <a:ext cx="2329346" cy="1419111"/>
            </a:xfrm>
            <a:custGeom>
              <a:avLst/>
              <a:gdLst>
                <a:gd name="connsiteX0" fmla="*/ 159228 w 2329346"/>
                <a:gd name="connsiteY0" fmla="*/ 0 h 1419111"/>
                <a:gd name="connsiteX1" fmla="*/ 334789 w 2329346"/>
                <a:gd name="connsiteY1" fmla="*/ 282846 h 1419111"/>
                <a:gd name="connsiteX2" fmla="*/ 520102 w 2329346"/>
                <a:gd name="connsiteY2" fmla="*/ 453530 h 1419111"/>
                <a:gd name="connsiteX3" fmla="*/ 1241848 w 2329346"/>
                <a:gd name="connsiteY3" fmla="*/ 307230 h 1419111"/>
                <a:gd name="connsiteX4" fmla="*/ 1724640 w 2329346"/>
                <a:gd name="connsiteY4" fmla="*/ 424269 h 1419111"/>
                <a:gd name="connsiteX5" fmla="*/ 1958719 w 2329346"/>
                <a:gd name="connsiteY5" fmla="*/ 463284 h 1419111"/>
                <a:gd name="connsiteX6" fmla="*/ 2202553 w 2329346"/>
                <a:gd name="connsiteY6" fmla="*/ 131669 h 1419111"/>
                <a:gd name="connsiteX7" fmla="*/ 2329347 w 2329346"/>
                <a:gd name="connsiteY7" fmla="*/ 175560 h 1419111"/>
                <a:gd name="connsiteX8" fmla="*/ 2183047 w 2329346"/>
                <a:gd name="connsiteY8" fmla="*/ 307230 h 1419111"/>
                <a:gd name="connsiteX9" fmla="*/ 2148909 w 2329346"/>
                <a:gd name="connsiteY9" fmla="*/ 385257 h 1419111"/>
                <a:gd name="connsiteX10" fmla="*/ 2114774 w 2329346"/>
                <a:gd name="connsiteY10" fmla="*/ 741253 h 1419111"/>
                <a:gd name="connsiteX11" fmla="*/ 2270826 w 2329346"/>
                <a:gd name="connsiteY11" fmla="*/ 624213 h 1419111"/>
                <a:gd name="connsiteX12" fmla="*/ 2007486 w 2329346"/>
                <a:gd name="connsiteY12" fmla="*/ 965580 h 1419111"/>
                <a:gd name="connsiteX13" fmla="*/ 1222342 w 2329346"/>
                <a:gd name="connsiteY13" fmla="*/ 1419111 h 1419111"/>
                <a:gd name="connsiteX14" fmla="*/ 422568 w 2329346"/>
                <a:gd name="connsiteY14" fmla="*/ 970457 h 1419111"/>
                <a:gd name="connsiteX15" fmla="*/ 173858 w 2329346"/>
                <a:gd name="connsiteY15" fmla="*/ 663227 h 1419111"/>
                <a:gd name="connsiteX16" fmla="*/ 8051 w 2329346"/>
                <a:gd name="connsiteY16" fmla="*/ 302353 h 1419111"/>
                <a:gd name="connsiteX17" fmla="*/ 90955 w 2329346"/>
                <a:gd name="connsiteY17" fmla="*/ 165806 h 1419111"/>
                <a:gd name="connsiteX18" fmla="*/ 159228 w 2329346"/>
                <a:gd name="connsiteY18" fmla="*/ 0 h 141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29346" h="1419111">
                  <a:moveTo>
                    <a:pt x="159228" y="0"/>
                  </a:moveTo>
                  <a:cubicBezTo>
                    <a:pt x="193364" y="68273"/>
                    <a:pt x="286022" y="199944"/>
                    <a:pt x="334789" y="282846"/>
                  </a:cubicBezTo>
                  <a:cubicBezTo>
                    <a:pt x="383556" y="370627"/>
                    <a:pt x="471335" y="438900"/>
                    <a:pt x="520102" y="453530"/>
                  </a:cubicBezTo>
                  <a:cubicBezTo>
                    <a:pt x="778565" y="404763"/>
                    <a:pt x="1119932" y="307230"/>
                    <a:pt x="1241848" y="307230"/>
                  </a:cubicBezTo>
                  <a:cubicBezTo>
                    <a:pt x="1363765" y="307230"/>
                    <a:pt x="1641736" y="404763"/>
                    <a:pt x="1724640" y="424269"/>
                  </a:cubicBezTo>
                  <a:cubicBezTo>
                    <a:pt x="1807542" y="443777"/>
                    <a:pt x="1958719" y="463284"/>
                    <a:pt x="1958719" y="463284"/>
                  </a:cubicBezTo>
                  <a:cubicBezTo>
                    <a:pt x="2061130" y="380380"/>
                    <a:pt x="2144032" y="190190"/>
                    <a:pt x="2202553" y="131669"/>
                  </a:cubicBezTo>
                  <a:cubicBezTo>
                    <a:pt x="2256197" y="73150"/>
                    <a:pt x="2309840" y="58519"/>
                    <a:pt x="2329347" y="175560"/>
                  </a:cubicBezTo>
                  <a:cubicBezTo>
                    <a:pt x="2270826" y="180436"/>
                    <a:pt x="2197676" y="268217"/>
                    <a:pt x="2183047" y="307230"/>
                  </a:cubicBezTo>
                  <a:cubicBezTo>
                    <a:pt x="2168416" y="346244"/>
                    <a:pt x="2148909" y="385257"/>
                    <a:pt x="2148909" y="385257"/>
                  </a:cubicBezTo>
                  <a:cubicBezTo>
                    <a:pt x="2148909" y="385257"/>
                    <a:pt x="2124526" y="716870"/>
                    <a:pt x="2114774" y="741253"/>
                  </a:cubicBezTo>
                  <a:cubicBezTo>
                    <a:pt x="2105020" y="765636"/>
                    <a:pt x="2270826" y="624213"/>
                    <a:pt x="2270826" y="624213"/>
                  </a:cubicBezTo>
                  <a:cubicBezTo>
                    <a:pt x="2222059" y="760761"/>
                    <a:pt x="2100143" y="892430"/>
                    <a:pt x="2007486" y="965580"/>
                  </a:cubicBezTo>
                  <a:cubicBezTo>
                    <a:pt x="1914830" y="1033853"/>
                    <a:pt x="1456423" y="1419111"/>
                    <a:pt x="1222342" y="1419111"/>
                  </a:cubicBezTo>
                  <a:cubicBezTo>
                    <a:pt x="988262" y="1419111"/>
                    <a:pt x="515225" y="1043607"/>
                    <a:pt x="422568" y="970457"/>
                  </a:cubicBezTo>
                  <a:cubicBezTo>
                    <a:pt x="329912" y="902184"/>
                    <a:pt x="198241" y="707117"/>
                    <a:pt x="173858" y="663227"/>
                  </a:cubicBezTo>
                  <a:cubicBezTo>
                    <a:pt x="51941" y="555940"/>
                    <a:pt x="-26086" y="375503"/>
                    <a:pt x="8051" y="302353"/>
                  </a:cubicBezTo>
                  <a:cubicBezTo>
                    <a:pt x="42189" y="224327"/>
                    <a:pt x="90955" y="165806"/>
                    <a:pt x="90955" y="165806"/>
                  </a:cubicBezTo>
                  <a:lnTo>
                    <a:pt x="159228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2" name="フリーフォーム: 図形 581">
              <a:extLst>
                <a:ext uri="{FF2B5EF4-FFF2-40B4-BE49-F238E27FC236}">
                  <a16:creationId xmlns:a16="http://schemas.microsoft.com/office/drawing/2014/main" id="{A2F96E49-CF8C-4AFE-849E-BA00EFD6611E}"/>
                </a:ext>
              </a:extLst>
            </p:cNvPr>
            <p:cNvSpPr/>
            <p:nvPr/>
          </p:nvSpPr>
          <p:spPr>
            <a:xfrm>
              <a:off x="18832945" y="12252354"/>
              <a:ext cx="2886989" cy="1623875"/>
            </a:xfrm>
            <a:custGeom>
              <a:avLst/>
              <a:gdLst>
                <a:gd name="connsiteX0" fmla="*/ 0 w 2886989"/>
                <a:gd name="connsiteY0" fmla="*/ 1404425 h 1623875"/>
                <a:gd name="connsiteX1" fmla="*/ 165806 w 2886989"/>
                <a:gd name="connsiteY1" fmla="*/ 926511 h 1623875"/>
                <a:gd name="connsiteX2" fmla="*/ 297477 w 2886989"/>
                <a:gd name="connsiteY2" fmla="*/ 653418 h 1623875"/>
                <a:gd name="connsiteX3" fmla="*/ 463284 w 2886989"/>
                <a:gd name="connsiteY3" fmla="*/ 590021 h 1623875"/>
                <a:gd name="connsiteX4" fmla="*/ 585200 w 2886989"/>
                <a:gd name="connsiteY4" fmla="*/ 624158 h 1623875"/>
                <a:gd name="connsiteX5" fmla="*/ 1077744 w 2886989"/>
                <a:gd name="connsiteY5" fmla="*/ 102354 h 1623875"/>
                <a:gd name="connsiteX6" fmla="*/ 1258180 w 2886989"/>
                <a:gd name="connsiteY6" fmla="*/ 34081 h 1623875"/>
                <a:gd name="connsiteX7" fmla="*/ 1238674 w 2886989"/>
                <a:gd name="connsiteY7" fmla="*/ 190135 h 1623875"/>
                <a:gd name="connsiteX8" fmla="*/ 999717 w 2886989"/>
                <a:gd name="connsiteY8" fmla="*/ 487610 h 1623875"/>
                <a:gd name="connsiteX9" fmla="*/ 1136264 w 2886989"/>
                <a:gd name="connsiteY9" fmla="*/ 599775 h 1623875"/>
                <a:gd name="connsiteX10" fmla="*/ 1155771 w 2886989"/>
                <a:gd name="connsiteY10" fmla="*/ 668048 h 1623875"/>
                <a:gd name="connsiteX11" fmla="*/ 1263057 w 2886989"/>
                <a:gd name="connsiteY11" fmla="*/ 755827 h 1623875"/>
                <a:gd name="connsiteX12" fmla="*/ 1228922 w 2886989"/>
                <a:gd name="connsiteY12" fmla="*/ 867991 h 1623875"/>
                <a:gd name="connsiteX13" fmla="*/ 1292318 w 2886989"/>
                <a:gd name="connsiteY13" fmla="*/ 950894 h 1623875"/>
                <a:gd name="connsiteX14" fmla="*/ 1419111 w 2886989"/>
                <a:gd name="connsiteY14" fmla="*/ 994785 h 1623875"/>
                <a:gd name="connsiteX15" fmla="*/ 1633685 w 2886989"/>
                <a:gd name="connsiteY15" fmla="*/ 931388 h 1623875"/>
                <a:gd name="connsiteX16" fmla="*/ 1706835 w 2886989"/>
                <a:gd name="connsiteY16" fmla="*/ 843608 h 1623875"/>
                <a:gd name="connsiteX17" fmla="*/ 1687328 w 2886989"/>
                <a:gd name="connsiteY17" fmla="*/ 721691 h 1623875"/>
                <a:gd name="connsiteX18" fmla="*/ 1877518 w 2886989"/>
                <a:gd name="connsiteY18" fmla="*/ 487610 h 1623875"/>
                <a:gd name="connsiteX19" fmla="*/ 1862889 w 2886989"/>
                <a:gd name="connsiteY19" fmla="*/ 404708 h 1623875"/>
                <a:gd name="connsiteX20" fmla="*/ 1643438 w 2886989"/>
                <a:gd name="connsiteY20" fmla="*/ 131614 h 1623875"/>
                <a:gd name="connsiteX21" fmla="*/ 1828751 w 2886989"/>
                <a:gd name="connsiteY21" fmla="*/ 73093 h 1623875"/>
                <a:gd name="connsiteX22" fmla="*/ 2282281 w 2886989"/>
                <a:gd name="connsiteY22" fmla="*/ 619281 h 1623875"/>
                <a:gd name="connsiteX23" fmla="*/ 2521239 w 2886989"/>
                <a:gd name="connsiteY23" fmla="*/ 585144 h 1623875"/>
                <a:gd name="connsiteX24" fmla="*/ 2711429 w 2886989"/>
                <a:gd name="connsiteY24" fmla="*/ 780210 h 1623875"/>
                <a:gd name="connsiteX25" fmla="*/ 2862606 w 2886989"/>
                <a:gd name="connsiteY25" fmla="*/ 1263002 h 1623875"/>
                <a:gd name="connsiteX26" fmla="*/ 2886989 w 2886989"/>
                <a:gd name="connsiteY26" fmla="*/ 1404425 h 1623875"/>
                <a:gd name="connsiteX27" fmla="*/ 2862606 w 2886989"/>
                <a:gd name="connsiteY27" fmla="*/ 1438561 h 1623875"/>
                <a:gd name="connsiteX28" fmla="*/ 2399322 w 2886989"/>
                <a:gd name="connsiteY28" fmla="*/ 1623875 h 1623875"/>
                <a:gd name="connsiteX29" fmla="*/ 2165241 w 2886989"/>
                <a:gd name="connsiteY29" fmla="*/ 1453192 h 1623875"/>
                <a:gd name="connsiteX30" fmla="*/ 1926285 w 2886989"/>
                <a:gd name="connsiteY30" fmla="*/ 1321521 h 1623875"/>
                <a:gd name="connsiteX31" fmla="*/ 1867764 w 2886989"/>
                <a:gd name="connsiteY31" fmla="*/ 1272755 h 1623875"/>
                <a:gd name="connsiteX32" fmla="*/ 1511768 w 2886989"/>
                <a:gd name="connsiteY32" fmla="*/ 1384919 h 1623875"/>
                <a:gd name="connsiteX33" fmla="*/ 1058238 w 2886989"/>
                <a:gd name="connsiteY33" fmla="*/ 1272755 h 1623875"/>
                <a:gd name="connsiteX34" fmla="*/ 746130 w 2886989"/>
                <a:gd name="connsiteY34" fmla="*/ 1467821 h 1623875"/>
                <a:gd name="connsiteX35" fmla="*/ 531557 w 2886989"/>
                <a:gd name="connsiteY35" fmla="*/ 1609244 h 1623875"/>
                <a:gd name="connsiteX36" fmla="*/ 0 w 2886989"/>
                <a:gd name="connsiteY36" fmla="*/ 1404425 h 16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86989" h="1623875">
                  <a:moveTo>
                    <a:pt x="0" y="1404425"/>
                  </a:moveTo>
                  <a:cubicBezTo>
                    <a:pt x="29260" y="1370288"/>
                    <a:pt x="121917" y="1063058"/>
                    <a:pt x="165806" y="926511"/>
                  </a:cubicBezTo>
                  <a:cubicBezTo>
                    <a:pt x="209696" y="789964"/>
                    <a:pt x="248710" y="702185"/>
                    <a:pt x="297477" y="653418"/>
                  </a:cubicBezTo>
                  <a:cubicBezTo>
                    <a:pt x="346244" y="604652"/>
                    <a:pt x="380380" y="575391"/>
                    <a:pt x="463284" y="590021"/>
                  </a:cubicBezTo>
                  <a:cubicBezTo>
                    <a:pt x="546188" y="604652"/>
                    <a:pt x="585200" y="624158"/>
                    <a:pt x="585200" y="624158"/>
                  </a:cubicBezTo>
                  <a:cubicBezTo>
                    <a:pt x="585200" y="624158"/>
                    <a:pt x="1033855" y="155997"/>
                    <a:pt x="1077744" y="102354"/>
                  </a:cubicBezTo>
                  <a:cubicBezTo>
                    <a:pt x="1121634" y="48710"/>
                    <a:pt x="1233797" y="-14686"/>
                    <a:pt x="1258180" y="34081"/>
                  </a:cubicBezTo>
                  <a:cubicBezTo>
                    <a:pt x="1277688" y="82847"/>
                    <a:pt x="1272811" y="131614"/>
                    <a:pt x="1238674" y="190135"/>
                  </a:cubicBezTo>
                  <a:cubicBezTo>
                    <a:pt x="1204538" y="248654"/>
                    <a:pt x="999717" y="487610"/>
                    <a:pt x="999717" y="487610"/>
                  </a:cubicBezTo>
                  <a:lnTo>
                    <a:pt x="1136264" y="599775"/>
                  </a:lnTo>
                  <a:lnTo>
                    <a:pt x="1155771" y="668048"/>
                  </a:lnTo>
                  <a:lnTo>
                    <a:pt x="1263057" y="755827"/>
                  </a:lnTo>
                  <a:lnTo>
                    <a:pt x="1228922" y="867991"/>
                  </a:lnTo>
                  <a:lnTo>
                    <a:pt x="1292318" y="950894"/>
                  </a:lnTo>
                  <a:cubicBezTo>
                    <a:pt x="1292318" y="950894"/>
                    <a:pt x="1316701" y="994785"/>
                    <a:pt x="1419111" y="994785"/>
                  </a:cubicBezTo>
                  <a:cubicBezTo>
                    <a:pt x="1521522" y="994785"/>
                    <a:pt x="1589795" y="1004538"/>
                    <a:pt x="1633685" y="931388"/>
                  </a:cubicBezTo>
                  <a:cubicBezTo>
                    <a:pt x="1677574" y="858238"/>
                    <a:pt x="1706835" y="843608"/>
                    <a:pt x="1706835" y="843608"/>
                  </a:cubicBezTo>
                  <a:cubicBezTo>
                    <a:pt x="1706835" y="843608"/>
                    <a:pt x="1638561" y="770458"/>
                    <a:pt x="1687328" y="721691"/>
                  </a:cubicBezTo>
                  <a:cubicBezTo>
                    <a:pt x="1736095" y="672925"/>
                    <a:pt x="1877518" y="487610"/>
                    <a:pt x="1877518" y="487610"/>
                  </a:cubicBezTo>
                  <a:cubicBezTo>
                    <a:pt x="1877518" y="487610"/>
                    <a:pt x="1872641" y="429091"/>
                    <a:pt x="1862889" y="404708"/>
                  </a:cubicBezTo>
                  <a:cubicBezTo>
                    <a:pt x="1853135" y="380324"/>
                    <a:pt x="1672697" y="170627"/>
                    <a:pt x="1643438" y="131614"/>
                  </a:cubicBezTo>
                  <a:cubicBezTo>
                    <a:pt x="1614178" y="87724"/>
                    <a:pt x="1682451" y="-102466"/>
                    <a:pt x="1828751" y="73093"/>
                  </a:cubicBezTo>
                  <a:cubicBezTo>
                    <a:pt x="1975051" y="248654"/>
                    <a:pt x="2282281" y="619281"/>
                    <a:pt x="2282281" y="619281"/>
                  </a:cubicBezTo>
                  <a:cubicBezTo>
                    <a:pt x="2282281" y="619281"/>
                    <a:pt x="2477348" y="551008"/>
                    <a:pt x="2521239" y="585144"/>
                  </a:cubicBezTo>
                  <a:cubicBezTo>
                    <a:pt x="2565129" y="619281"/>
                    <a:pt x="2711429" y="780210"/>
                    <a:pt x="2711429" y="780210"/>
                  </a:cubicBezTo>
                  <a:cubicBezTo>
                    <a:pt x="2711429" y="780210"/>
                    <a:pt x="2847975" y="1228865"/>
                    <a:pt x="2862606" y="1263002"/>
                  </a:cubicBezTo>
                  <a:cubicBezTo>
                    <a:pt x="2877235" y="1292261"/>
                    <a:pt x="2886989" y="1350782"/>
                    <a:pt x="2886989" y="1404425"/>
                  </a:cubicBezTo>
                  <a:cubicBezTo>
                    <a:pt x="2886989" y="1453192"/>
                    <a:pt x="2862606" y="1438561"/>
                    <a:pt x="2862606" y="1438561"/>
                  </a:cubicBezTo>
                  <a:lnTo>
                    <a:pt x="2399322" y="1623875"/>
                  </a:lnTo>
                  <a:cubicBezTo>
                    <a:pt x="2399322" y="1623875"/>
                    <a:pt x="2262775" y="1487328"/>
                    <a:pt x="2165241" y="1453192"/>
                  </a:cubicBezTo>
                  <a:cubicBezTo>
                    <a:pt x="2067708" y="1419055"/>
                    <a:pt x="1955545" y="1341028"/>
                    <a:pt x="1926285" y="1321521"/>
                  </a:cubicBezTo>
                  <a:cubicBezTo>
                    <a:pt x="1897024" y="1302015"/>
                    <a:pt x="1867764" y="1272755"/>
                    <a:pt x="1867764" y="1272755"/>
                  </a:cubicBezTo>
                  <a:cubicBezTo>
                    <a:pt x="1867764" y="1272755"/>
                    <a:pt x="1731218" y="1384919"/>
                    <a:pt x="1511768" y="1384919"/>
                  </a:cubicBezTo>
                  <a:cubicBezTo>
                    <a:pt x="1306947" y="1384919"/>
                    <a:pt x="1097251" y="1302015"/>
                    <a:pt x="1058238" y="1272755"/>
                  </a:cubicBezTo>
                  <a:cubicBezTo>
                    <a:pt x="916813" y="1384919"/>
                    <a:pt x="814405" y="1453192"/>
                    <a:pt x="746130" y="1467821"/>
                  </a:cubicBezTo>
                  <a:cubicBezTo>
                    <a:pt x="677857" y="1482452"/>
                    <a:pt x="531557" y="1609244"/>
                    <a:pt x="531557" y="1609244"/>
                  </a:cubicBezTo>
                  <a:cubicBezTo>
                    <a:pt x="312107" y="1565355"/>
                    <a:pt x="0" y="1404425"/>
                    <a:pt x="0" y="1404425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3" name="フリーフォーム: 図形 582">
              <a:extLst>
                <a:ext uri="{FF2B5EF4-FFF2-40B4-BE49-F238E27FC236}">
                  <a16:creationId xmlns:a16="http://schemas.microsoft.com/office/drawing/2014/main" id="{011E4AAF-D41B-4973-8D7D-73E4D75B4BE7}"/>
                </a:ext>
              </a:extLst>
            </p:cNvPr>
            <p:cNvSpPr/>
            <p:nvPr/>
          </p:nvSpPr>
          <p:spPr>
            <a:xfrm>
              <a:off x="19417747" y="11223321"/>
              <a:ext cx="1795012" cy="1077742"/>
            </a:xfrm>
            <a:custGeom>
              <a:avLst/>
              <a:gdLst>
                <a:gd name="connsiteX0" fmla="*/ 398 w 1795012"/>
                <a:gd name="connsiteY0" fmla="*/ 755884 h 1077742"/>
                <a:gd name="connsiteX1" fmla="*/ 97932 w 1795012"/>
                <a:gd name="connsiteY1" fmla="*/ 399886 h 1077742"/>
                <a:gd name="connsiteX2" fmla="*/ 1078143 w 1795012"/>
                <a:gd name="connsiteY2" fmla="*/ 146300 h 1077742"/>
                <a:gd name="connsiteX3" fmla="*/ 1404879 w 1795012"/>
                <a:gd name="connsiteY3" fmla="*/ 0 h 1077742"/>
                <a:gd name="connsiteX4" fmla="*/ 1638960 w 1795012"/>
                <a:gd name="connsiteY4" fmla="*/ 243834 h 1077742"/>
                <a:gd name="connsiteX5" fmla="*/ 1765753 w 1795012"/>
                <a:gd name="connsiteY5" fmla="*/ 424269 h 1077742"/>
                <a:gd name="connsiteX6" fmla="*/ 1795012 w 1795012"/>
                <a:gd name="connsiteY6" fmla="*/ 848540 h 1077742"/>
                <a:gd name="connsiteX7" fmla="*/ 1643837 w 1795012"/>
                <a:gd name="connsiteY7" fmla="*/ 1077743 h 1077742"/>
                <a:gd name="connsiteX8" fmla="*/ 873322 w 1795012"/>
                <a:gd name="connsiteY8" fmla="*/ 911936 h 1077742"/>
                <a:gd name="connsiteX9" fmla="*/ 224725 w 1795012"/>
                <a:gd name="connsiteY9" fmla="*/ 1058237 h 1077742"/>
                <a:gd name="connsiteX10" fmla="*/ 19905 w 1795012"/>
                <a:gd name="connsiteY10" fmla="*/ 902184 h 1077742"/>
                <a:gd name="connsiteX11" fmla="*/ 398 w 1795012"/>
                <a:gd name="connsiteY11" fmla="*/ 755884 h 107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5012" h="1077742">
                  <a:moveTo>
                    <a:pt x="398" y="755884"/>
                  </a:moveTo>
                  <a:cubicBezTo>
                    <a:pt x="398" y="653474"/>
                    <a:pt x="34535" y="424269"/>
                    <a:pt x="97932" y="399886"/>
                  </a:cubicBezTo>
                  <a:cubicBezTo>
                    <a:pt x="161328" y="375503"/>
                    <a:pt x="980609" y="170683"/>
                    <a:pt x="1078143" y="146300"/>
                  </a:cubicBezTo>
                  <a:cubicBezTo>
                    <a:pt x="1170799" y="121917"/>
                    <a:pt x="1404879" y="0"/>
                    <a:pt x="1404879" y="0"/>
                  </a:cubicBezTo>
                  <a:cubicBezTo>
                    <a:pt x="1404879" y="0"/>
                    <a:pt x="1595070" y="224326"/>
                    <a:pt x="1638960" y="243834"/>
                  </a:cubicBezTo>
                  <a:cubicBezTo>
                    <a:pt x="1682849" y="263340"/>
                    <a:pt x="1746245" y="307230"/>
                    <a:pt x="1765753" y="424269"/>
                  </a:cubicBezTo>
                  <a:cubicBezTo>
                    <a:pt x="1785260" y="541309"/>
                    <a:pt x="1795012" y="848540"/>
                    <a:pt x="1795012" y="848540"/>
                  </a:cubicBezTo>
                  <a:lnTo>
                    <a:pt x="1643837" y="1077743"/>
                  </a:lnTo>
                  <a:cubicBezTo>
                    <a:pt x="1643837" y="1077743"/>
                    <a:pt x="985486" y="892430"/>
                    <a:pt x="873322" y="911936"/>
                  </a:cubicBezTo>
                  <a:cubicBezTo>
                    <a:pt x="761159" y="931443"/>
                    <a:pt x="297875" y="1058237"/>
                    <a:pt x="224725" y="1058237"/>
                  </a:cubicBezTo>
                  <a:cubicBezTo>
                    <a:pt x="151575" y="1058237"/>
                    <a:pt x="39411" y="931443"/>
                    <a:pt x="19905" y="902184"/>
                  </a:cubicBezTo>
                  <a:cubicBezTo>
                    <a:pt x="-4479" y="882676"/>
                    <a:pt x="398" y="755884"/>
                    <a:pt x="398" y="75588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4" name="フリーフォーム: 図形 583">
              <a:extLst>
                <a:ext uri="{FF2B5EF4-FFF2-40B4-BE49-F238E27FC236}">
                  <a16:creationId xmlns:a16="http://schemas.microsoft.com/office/drawing/2014/main" id="{D4F6B304-8176-4030-A4C5-E8BF212181F5}"/>
                </a:ext>
              </a:extLst>
            </p:cNvPr>
            <p:cNvSpPr/>
            <p:nvPr/>
          </p:nvSpPr>
          <p:spPr>
            <a:xfrm>
              <a:off x="21051830" y="11975345"/>
              <a:ext cx="430366" cy="701223"/>
            </a:xfrm>
            <a:custGeom>
              <a:avLst/>
              <a:gdLst>
                <a:gd name="connsiteX0" fmla="*/ 0 w 430366"/>
                <a:gd name="connsiteY0" fmla="*/ 701224 h 701223"/>
                <a:gd name="connsiteX1" fmla="*/ 34137 w 430366"/>
                <a:gd name="connsiteY1" fmla="*/ 423253 h 701223"/>
                <a:gd name="connsiteX2" fmla="*/ 214573 w 430366"/>
                <a:gd name="connsiteY2" fmla="*/ 130653 h 701223"/>
                <a:gd name="connsiteX3" fmla="*/ 390134 w 430366"/>
                <a:gd name="connsiteY3" fmla="*/ 52627 h 701223"/>
                <a:gd name="connsiteX4" fmla="*/ 390134 w 430366"/>
                <a:gd name="connsiteY4" fmla="*/ 369611 h 701223"/>
                <a:gd name="connsiteX5" fmla="*/ 82904 w 430366"/>
                <a:gd name="connsiteY5" fmla="*/ 662211 h 701223"/>
                <a:gd name="connsiteX6" fmla="*/ 0 w 430366"/>
                <a:gd name="connsiteY6" fmla="*/ 701224 h 70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66" h="701223">
                  <a:moveTo>
                    <a:pt x="0" y="701224"/>
                  </a:moveTo>
                  <a:lnTo>
                    <a:pt x="34137" y="423253"/>
                  </a:lnTo>
                  <a:cubicBezTo>
                    <a:pt x="34137" y="423253"/>
                    <a:pt x="175560" y="213557"/>
                    <a:pt x="214573" y="130653"/>
                  </a:cubicBezTo>
                  <a:cubicBezTo>
                    <a:pt x="253587" y="47750"/>
                    <a:pt x="336490" y="-69290"/>
                    <a:pt x="390134" y="52627"/>
                  </a:cubicBezTo>
                  <a:cubicBezTo>
                    <a:pt x="443777" y="174544"/>
                    <a:pt x="443777" y="296461"/>
                    <a:pt x="390134" y="369611"/>
                  </a:cubicBezTo>
                  <a:cubicBezTo>
                    <a:pt x="336490" y="442761"/>
                    <a:pt x="82904" y="662211"/>
                    <a:pt x="82904" y="662211"/>
                  </a:cubicBezTo>
                  <a:lnTo>
                    <a:pt x="0" y="701224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5" name="フリーフォーム: 図形 584">
              <a:extLst>
                <a:ext uri="{FF2B5EF4-FFF2-40B4-BE49-F238E27FC236}">
                  <a16:creationId xmlns:a16="http://schemas.microsoft.com/office/drawing/2014/main" id="{AFAB6280-644D-4960-8C34-F6FB4AE2C1B8}"/>
                </a:ext>
              </a:extLst>
            </p:cNvPr>
            <p:cNvSpPr/>
            <p:nvPr/>
          </p:nvSpPr>
          <p:spPr>
            <a:xfrm>
              <a:off x="19076559" y="12016050"/>
              <a:ext cx="439119" cy="714161"/>
            </a:xfrm>
            <a:custGeom>
              <a:avLst/>
              <a:gdLst>
                <a:gd name="connsiteX0" fmla="*/ 73370 w 439119"/>
                <a:gd name="connsiteY0" fmla="*/ 21674 h 714161"/>
                <a:gd name="connsiteX1" fmla="*/ 190409 w 439119"/>
                <a:gd name="connsiteY1" fmla="*/ 21674 h 714161"/>
                <a:gd name="connsiteX2" fmla="*/ 419613 w 439119"/>
                <a:gd name="connsiteY2" fmla="*/ 382547 h 714161"/>
                <a:gd name="connsiteX3" fmla="*/ 439120 w 439119"/>
                <a:gd name="connsiteY3" fmla="*/ 714162 h 714161"/>
                <a:gd name="connsiteX4" fmla="*/ 244053 w 439119"/>
                <a:gd name="connsiteY4" fmla="*/ 538601 h 714161"/>
                <a:gd name="connsiteX5" fmla="*/ 219 w 439119"/>
                <a:gd name="connsiteY5" fmla="*/ 250878 h 714161"/>
                <a:gd name="connsiteX6" fmla="*/ 73370 w 439119"/>
                <a:gd name="connsiteY6" fmla="*/ 21674 h 7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119" h="714161">
                  <a:moveTo>
                    <a:pt x="73370" y="21674"/>
                  </a:moveTo>
                  <a:cubicBezTo>
                    <a:pt x="73370" y="21674"/>
                    <a:pt x="136766" y="-27093"/>
                    <a:pt x="190409" y="21674"/>
                  </a:cubicBezTo>
                  <a:cubicBezTo>
                    <a:pt x="244053" y="70441"/>
                    <a:pt x="419613" y="382547"/>
                    <a:pt x="419613" y="382547"/>
                  </a:cubicBezTo>
                  <a:lnTo>
                    <a:pt x="439120" y="714162"/>
                  </a:lnTo>
                  <a:cubicBezTo>
                    <a:pt x="439120" y="714162"/>
                    <a:pt x="297697" y="558108"/>
                    <a:pt x="244053" y="538601"/>
                  </a:cubicBezTo>
                  <a:cubicBezTo>
                    <a:pt x="190409" y="519095"/>
                    <a:pt x="219" y="353289"/>
                    <a:pt x="219" y="250878"/>
                  </a:cubicBezTo>
                  <a:cubicBezTo>
                    <a:pt x="-4658" y="148468"/>
                    <a:pt x="73370" y="21674"/>
                    <a:pt x="73370" y="2167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6" name="フリーフォーム: 図形 585">
              <a:extLst>
                <a:ext uri="{FF2B5EF4-FFF2-40B4-BE49-F238E27FC236}">
                  <a16:creationId xmlns:a16="http://schemas.microsoft.com/office/drawing/2014/main" id="{3B7915EA-C41F-4E01-AD62-7EAC93D5EC0F}"/>
                </a:ext>
              </a:extLst>
            </p:cNvPr>
            <p:cNvSpPr/>
            <p:nvPr/>
          </p:nvSpPr>
          <p:spPr>
            <a:xfrm>
              <a:off x="19330247" y="11237951"/>
              <a:ext cx="1511886" cy="1048400"/>
            </a:xfrm>
            <a:custGeom>
              <a:avLst/>
              <a:gdLst>
                <a:gd name="connsiteX0" fmla="*/ 68392 w 1511886"/>
                <a:gd name="connsiteY0" fmla="*/ 414517 h 1048400"/>
                <a:gd name="connsiteX1" fmla="*/ 119 w 1511886"/>
                <a:gd name="connsiteY1" fmla="*/ 716871 h 1048400"/>
                <a:gd name="connsiteX2" fmla="*/ 204938 w 1511886"/>
                <a:gd name="connsiteY2" fmla="*/ 1028978 h 1048400"/>
                <a:gd name="connsiteX3" fmla="*/ 170802 w 1511886"/>
                <a:gd name="connsiteY3" fmla="*/ 950951 h 1048400"/>
                <a:gd name="connsiteX4" fmla="*/ 170802 w 1511886"/>
                <a:gd name="connsiteY4" fmla="*/ 687611 h 1048400"/>
                <a:gd name="connsiteX5" fmla="*/ 243953 w 1511886"/>
                <a:gd name="connsiteY5" fmla="*/ 502296 h 1048400"/>
                <a:gd name="connsiteX6" fmla="*/ 404882 w 1511886"/>
                <a:gd name="connsiteY6" fmla="*/ 473038 h 1048400"/>
                <a:gd name="connsiteX7" fmla="*/ 702359 w 1511886"/>
                <a:gd name="connsiteY7" fmla="*/ 551063 h 1048400"/>
                <a:gd name="connsiteX8" fmla="*/ 785262 w 1511886"/>
                <a:gd name="connsiteY8" fmla="*/ 541311 h 1048400"/>
                <a:gd name="connsiteX9" fmla="*/ 785262 w 1511886"/>
                <a:gd name="connsiteY9" fmla="*/ 443777 h 1048400"/>
                <a:gd name="connsiteX10" fmla="*/ 692605 w 1511886"/>
                <a:gd name="connsiteY10" fmla="*/ 409640 h 1048400"/>
                <a:gd name="connsiteX11" fmla="*/ 595072 w 1511886"/>
                <a:gd name="connsiteY11" fmla="*/ 346244 h 1048400"/>
                <a:gd name="connsiteX12" fmla="*/ 697482 w 1511886"/>
                <a:gd name="connsiteY12" fmla="*/ 268217 h 1048400"/>
                <a:gd name="connsiteX13" fmla="*/ 990082 w 1511886"/>
                <a:gd name="connsiteY13" fmla="*/ 204821 h 1048400"/>
                <a:gd name="connsiteX14" fmla="*/ 921809 w 1511886"/>
                <a:gd name="connsiteY14" fmla="*/ 268217 h 1048400"/>
                <a:gd name="connsiteX15" fmla="*/ 1453366 w 1511886"/>
                <a:gd name="connsiteY15" fmla="*/ 82904 h 1048400"/>
                <a:gd name="connsiteX16" fmla="*/ 1511887 w 1511886"/>
                <a:gd name="connsiteY16" fmla="*/ 29260 h 1048400"/>
                <a:gd name="connsiteX17" fmla="*/ 1487503 w 1511886"/>
                <a:gd name="connsiteY17" fmla="*/ 0 h 1048400"/>
                <a:gd name="connsiteX18" fmla="*/ 1355833 w 1511886"/>
                <a:gd name="connsiteY18" fmla="*/ 82904 h 1048400"/>
                <a:gd name="connsiteX19" fmla="*/ 1160766 w 1511886"/>
                <a:gd name="connsiteY19" fmla="*/ 146300 h 1048400"/>
                <a:gd name="connsiteX20" fmla="*/ 1204656 w 1511886"/>
                <a:gd name="connsiteY20" fmla="*/ 63396 h 1048400"/>
                <a:gd name="connsiteX21" fmla="*/ 936439 w 1511886"/>
                <a:gd name="connsiteY21" fmla="*/ 156054 h 1048400"/>
                <a:gd name="connsiteX22" fmla="*/ 834028 w 1511886"/>
                <a:gd name="connsiteY22" fmla="*/ 185313 h 1048400"/>
                <a:gd name="connsiteX23" fmla="*/ 975453 w 1511886"/>
                <a:gd name="connsiteY23" fmla="*/ 34137 h 1048400"/>
                <a:gd name="connsiteX24" fmla="*/ 946193 w 1511886"/>
                <a:gd name="connsiteY24" fmla="*/ 24383 h 1048400"/>
                <a:gd name="connsiteX25" fmla="*/ 434142 w 1511886"/>
                <a:gd name="connsiteY25" fmla="*/ 273094 h 1048400"/>
                <a:gd name="connsiteX26" fmla="*/ 87898 w 1511886"/>
                <a:gd name="connsiteY26" fmla="*/ 404763 h 1048400"/>
                <a:gd name="connsiteX27" fmla="*/ 68392 w 1511886"/>
                <a:gd name="connsiteY27" fmla="*/ 414517 h 10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11886" h="1048400">
                  <a:moveTo>
                    <a:pt x="68392" y="414517"/>
                  </a:moveTo>
                  <a:cubicBezTo>
                    <a:pt x="34255" y="463284"/>
                    <a:pt x="4994" y="707117"/>
                    <a:pt x="119" y="716871"/>
                  </a:cubicBezTo>
                  <a:cubicBezTo>
                    <a:pt x="-4758" y="726624"/>
                    <a:pt x="141542" y="970457"/>
                    <a:pt x="204938" y="1028978"/>
                  </a:cubicBezTo>
                  <a:cubicBezTo>
                    <a:pt x="268336" y="1087497"/>
                    <a:pt x="195186" y="999717"/>
                    <a:pt x="170802" y="950951"/>
                  </a:cubicBezTo>
                  <a:cubicBezTo>
                    <a:pt x="146419" y="902184"/>
                    <a:pt x="161049" y="770513"/>
                    <a:pt x="170802" y="687611"/>
                  </a:cubicBezTo>
                  <a:cubicBezTo>
                    <a:pt x="180555" y="604707"/>
                    <a:pt x="224445" y="521804"/>
                    <a:pt x="243953" y="502296"/>
                  </a:cubicBezTo>
                  <a:cubicBezTo>
                    <a:pt x="263459" y="482790"/>
                    <a:pt x="326855" y="468161"/>
                    <a:pt x="404882" y="473038"/>
                  </a:cubicBezTo>
                  <a:cubicBezTo>
                    <a:pt x="482909" y="477913"/>
                    <a:pt x="663345" y="521804"/>
                    <a:pt x="702359" y="551063"/>
                  </a:cubicBezTo>
                  <a:cubicBezTo>
                    <a:pt x="741372" y="580323"/>
                    <a:pt x="785262" y="565694"/>
                    <a:pt x="785262" y="541311"/>
                  </a:cubicBezTo>
                  <a:cubicBezTo>
                    <a:pt x="785262" y="516927"/>
                    <a:pt x="785262" y="463284"/>
                    <a:pt x="785262" y="443777"/>
                  </a:cubicBezTo>
                  <a:cubicBezTo>
                    <a:pt x="785262" y="443777"/>
                    <a:pt x="726743" y="414517"/>
                    <a:pt x="692605" y="409640"/>
                  </a:cubicBezTo>
                  <a:cubicBezTo>
                    <a:pt x="658469" y="404763"/>
                    <a:pt x="560936" y="365750"/>
                    <a:pt x="595072" y="346244"/>
                  </a:cubicBezTo>
                  <a:cubicBezTo>
                    <a:pt x="629209" y="331613"/>
                    <a:pt x="697482" y="268217"/>
                    <a:pt x="697482" y="268217"/>
                  </a:cubicBezTo>
                  <a:cubicBezTo>
                    <a:pt x="775509" y="282846"/>
                    <a:pt x="990082" y="204821"/>
                    <a:pt x="990082" y="204821"/>
                  </a:cubicBezTo>
                  <a:cubicBezTo>
                    <a:pt x="994959" y="219450"/>
                    <a:pt x="921809" y="268217"/>
                    <a:pt x="921809" y="268217"/>
                  </a:cubicBezTo>
                  <a:cubicBezTo>
                    <a:pt x="1068110" y="268217"/>
                    <a:pt x="1399722" y="121917"/>
                    <a:pt x="1453366" y="82904"/>
                  </a:cubicBezTo>
                  <a:cubicBezTo>
                    <a:pt x="1507010" y="43890"/>
                    <a:pt x="1511887" y="29260"/>
                    <a:pt x="1511887" y="29260"/>
                  </a:cubicBezTo>
                  <a:lnTo>
                    <a:pt x="1487503" y="0"/>
                  </a:lnTo>
                  <a:cubicBezTo>
                    <a:pt x="1487503" y="0"/>
                    <a:pt x="1409476" y="53644"/>
                    <a:pt x="1355833" y="82904"/>
                  </a:cubicBezTo>
                  <a:cubicBezTo>
                    <a:pt x="1302189" y="112163"/>
                    <a:pt x="1151012" y="146300"/>
                    <a:pt x="1160766" y="146300"/>
                  </a:cubicBezTo>
                  <a:cubicBezTo>
                    <a:pt x="1170520" y="146300"/>
                    <a:pt x="1204656" y="63396"/>
                    <a:pt x="1204656" y="63396"/>
                  </a:cubicBezTo>
                  <a:cubicBezTo>
                    <a:pt x="1204656" y="63396"/>
                    <a:pt x="985205" y="136546"/>
                    <a:pt x="936439" y="156054"/>
                  </a:cubicBezTo>
                  <a:cubicBezTo>
                    <a:pt x="887672" y="175560"/>
                    <a:pt x="834028" y="185313"/>
                    <a:pt x="834028" y="185313"/>
                  </a:cubicBezTo>
                  <a:cubicBezTo>
                    <a:pt x="834028" y="185313"/>
                    <a:pt x="965699" y="29260"/>
                    <a:pt x="975453" y="34137"/>
                  </a:cubicBezTo>
                  <a:cubicBezTo>
                    <a:pt x="985205" y="34137"/>
                    <a:pt x="985205" y="9754"/>
                    <a:pt x="946193" y="24383"/>
                  </a:cubicBezTo>
                  <a:cubicBezTo>
                    <a:pt x="902303" y="39013"/>
                    <a:pt x="478032" y="253587"/>
                    <a:pt x="434142" y="273094"/>
                  </a:cubicBezTo>
                  <a:cubicBezTo>
                    <a:pt x="390253" y="292600"/>
                    <a:pt x="87898" y="404763"/>
                    <a:pt x="87898" y="404763"/>
                  </a:cubicBezTo>
                  <a:lnTo>
                    <a:pt x="68392" y="41451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7" name="フリーフォーム: 図形 586">
              <a:extLst>
                <a:ext uri="{FF2B5EF4-FFF2-40B4-BE49-F238E27FC236}">
                  <a16:creationId xmlns:a16="http://schemas.microsoft.com/office/drawing/2014/main" id="{0245EBC0-DF76-465D-8880-3839D4E9CE7E}"/>
                </a:ext>
              </a:extLst>
            </p:cNvPr>
            <p:cNvSpPr/>
            <p:nvPr/>
          </p:nvSpPr>
          <p:spPr>
            <a:xfrm>
              <a:off x="19808279" y="11871918"/>
              <a:ext cx="68273" cy="68273"/>
            </a:xfrm>
            <a:custGeom>
              <a:avLst/>
              <a:gdLst>
                <a:gd name="connsiteX0" fmla="*/ 68273 w 68273"/>
                <a:gd name="connsiteY0" fmla="*/ 34137 h 68273"/>
                <a:gd name="connsiteX1" fmla="*/ 34136 w 68273"/>
                <a:gd name="connsiteY1" fmla="*/ 68275 h 68273"/>
                <a:gd name="connsiteX2" fmla="*/ -1 w 68273"/>
                <a:gd name="connsiteY2" fmla="*/ 34137 h 68273"/>
                <a:gd name="connsiteX3" fmla="*/ 34136 w 68273"/>
                <a:gd name="connsiteY3" fmla="*/ 0 h 68273"/>
                <a:gd name="connsiteX4" fmla="*/ 68273 w 68273"/>
                <a:gd name="connsiteY4" fmla="*/ 34137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3" y="34137"/>
                  </a:moveTo>
                  <a:cubicBezTo>
                    <a:pt x="68273" y="52990"/>
                    <a:pt x="52989" y="68275"/>
                    <a:pt x="34136" y="68275"/>
                  </a:cubicBezTo>
                  <a:cubicBezTo>
                    <a:pt x="15283" y="68275"/>
                    <a:pt x="-1" y="52990"/>
                    <a:pt x="-1" y="34137"/>
                  </a:cubicBezTo>
                  <a:cubicBezTo>
                    <a:pt x="-1" y="15284"/>
                    <a:pt x="15283" y="0"/>
                    <a:pt x="34136" y="0"/>
                  </a:cubicBezTo>
                  <a:cubicBezTo>
                    <a:pt x="52989" y="0"/>
                    <a:pt x="68273" y="15284"/>
                    <a:pt x="68273" y="3413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8" name="フリーフォーム: 図形 587">
              <a:extLst>
                <a:ext uri="{FF2B5EF4-FFF2-40B4-BE49-F238E27FC236}">
                  <a16:creationId xmlns:a16="http://schemas.microsoft.com/office/drawing/2014/main" id="{1F53F5B5-5FCB-40E1-9C1B-C57ED1DB0B8A}"/>
                </a:ext>
              </a:extLst>
            </p:cNvPr>
            <p:cNvSpPr/>
            <p:nvPr/>
          </p:nvSpPr>
          <p:spPr>
            <a:xfrm>
              <a:off x="20700710" y="11857288"/>
              <a:ext cx="97533" cy="97533"/>
            </a:xfrm>
            <a:custGeom>
              <a:avLst/>
              <a:gdLst>
                <a:gd name="connsiteX0" fmla="*/ 97533 w 97533"/>
                <a:gd name="connsiteY0" fmla="*/ 48767 h 97533"/>
                <a:gd name="connsiteX1" fmla="*/ 48766 w 97533"/>
                <a:gd name="connsiteY1" fmla="*/ 97534 h 97533"/>
                <a:gd name="connsiteX2" fmla="*/ -1 w 97533"/>
                <a:gd name="connsiteY2" fmla="*/ 48767 h 97533"/>
                <a:gd name="connsiteX3" fmla="*/ 48766 w 97533"/>
                <a:gd name="connsiteY3" fmla="*/ 1 h 97533"/>
                <a:gd name="connsiteX4" fmla="*/ 97533 w 97533"/>
                <a:gd name="connsiteY4" fmla="*/ 48767 h 9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533" h="97533">
                  <a:moveTo>
                    <a:pt x="97533" y="48767"/>
                  </a:moveTo>
                  <a:cubicBezTo>
                    <a:pt x="97533" y="75700"/>
                    <a:pt x="75699" y="97534"/>
                    <a:pt x="48766" y="97534"/>
                  </a:cubicBezTo>
                  <a:cubicBezTo>
                    <a:pt x="21833" y="97534"/>
                    <a:pt x="-1" y="75700"/>
                    <a:pt x="-1" y="48767"/>
                  </a:cubicBezTo>
                  <a:cubicBezTo>
                    <a:pt x="-1" y="21835"/>
                    <a:pt x="21833" y="1"/>
                    <a:pt x="48766" y="1"/>
                  </a:cubicBezTo>
                  <a:cubicBezTo>
                    <a:pt x="75699" y="1"/>
                    <a:pt x="97533" y="21835"/>
                    <a:pt x="97533" y="4876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9" name="フリーフォーム: 図形 588">
              <a:extLst>
                <a:ext uri="{FF2B5EF4-FFF2-40B4-BE49-F238E27FC236}">
                  <a16:creationId xmlns:a16="http://schemas.microsoft.com/office/drawing/2014/main" id="{5CB82239-17A3-4DD9-91A2-5953B8D29002}"/>
                </a:ext>
              </a:extLst>
            </p:cNvPr>
            <p:cNvSpPr/>
            <p:nvPr/>
          </p:nvSpPr>
          <p:spPr>
            <a:xfrm>
              <a:off x="19866800" y="12281558"/>
              <a:ext cx="219450" cy="229204"/>
            </a:xfrm>
            <a:custGeom>
              <a:avLst/>
              <a:gdLst>
                <a:gd name="connsiteX0" fmla="*/ 19506 w 219450"/>
                <a:gd name="connsiteY0" fmla="*/ 117040 h 229204"/>
                <a:gd name="connsiteX1" fmla="*/ 156053 w 219450"/>
                <a:gd name="connsiteY1" fmla="*/ 0 h 229204"/>
                <a:gd name="connsiteX2" fmla="*/ 219450 w 219450"/>
                <a:gd name="connsiteY2" fmla="*/ 48767 h 229204"/>
                <a:gd name="connsiteX3" fmla="*/ 146300 w 219450"/>
                <a:gd name="connsiteY3" fmla="*/ 190190 h 229204"/>
                <a:gd name="connsiteX4" fmla="*/ 39013 w 219450"/>
                <a:gd name="connsiteY4" fmla="*/ 229204 h 229204"/>
                <a:gd name="connsiteX5" fmla="*/ 0 w 219450"/>
                <a:gd name="connsiteY5" fmla="*/ 190190 h 229204"/>
                <a:gd name="connsiteX6" fmla="*/ 19506 w 219450"/>
                <a:gd name="connsiteY6" fmla="*/ 117040 h 22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450" h="229204">
                  <a:moveTo>
                    <a:pt x="19506" y="117040"/>
                  </a:moveTo>
                  <a:cubicBezTo>
                    <a:pt x="58519" y="58521"/>
                    <a:pt x="117040" y="0"/>
                    <a:pt x="156053" y="0"/>
                  </a:cubicBezTo>
                  <a:cubicBezTo>
                    <a:pt x="195067" y="0"/>
                    <a:pt x="219450" y="19506"/>
                    <a:pt x="219450" y="48767"/>
                  </a:cubicBezTo>
                  <a:cubicBezTo>
                    <a:pt x="219450" y="78027"/>
                    <a:pt x="180436" y="151177"/>
                    <a:pt x="146300" y="190190"/>
                  </a:cubicBezTo>
                  <a:cubicBezTo>
                    <a:pt x="112163" y="229204"/>
                    <a:pt x="39013" y="229204"/>
                    <a:pt x="39013" y="229204"/>
                  </a:cubicBezTo>
                  <a:cubicBezTo>
                    <a:pt x="39013" y="229204"/>
                    <a:pt x="0" y="190190"/>
                    <a:pt x="0" y="190190"/>
                  </a:cubicBezTo>
                  <a:lnTo>
                    <a:pt x="19506" y="11704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0" name="フリーフォーム: 図形 589">
              <a:extLst>
                <a:ext uri="{FF2B5EF4-FFF2-40B4-BE49-F238E27FC236}">
                  <a16:creationId xmlns:a16="http://schemas.microsoft.com/office/drawing/2014/main" id="{03674D48-4581-4AE3-AAF5-E934CD0BDA06}"/>
                </a:ext>
              </a:extLst>
            </p:cNvPr>
            <p:cNvSpPr/>
            <p:nvPr/>
          </p:nvSpPr>
          <p:spPr>
            <a:xfrm>
              <a:off x="20482119" y="12283416"/>
              <a:ext cx="208000" cy="193208"/>
            </a:xfrm>
            <a:custGeom>
              <a:avLst/>
              <a:gdLst>
                <a:gd name="connsiteX0" fmla="*/ 72290 w 208000"/>
                <a:gd name="connsiteY0" fmla="*/ 193209 h 193208"/>
                <a:gd name="connsiteX1" fmla="*/ 33277 w 208000"/>
                <a:gd name="connsiteY1" fmla="*/ 12773 h 193208"/>
                <a:gd name="connsiteX2" fmla="*/ 116181 w 208000"/>
                <a:gd name="connsiteY2" fmla="*/ 22526 h 193208"/>
                <a:gd name="connsiteX3" fmla="*/ 203960 w 208000"/>
                <a:gd name="connsiteY3" fmla="*/ 120059 h 193208"/>
                <a:gd name="connsiteX4" fmla="*/ 194207 w 208000"/>
                <a:gd name="connsiteY4" fmla="*/ 168826 h 193208"/>
                <a:gd name="connsiteX5" fmla="*/ 130810 w 208000"/>
                <a:gd name="connsiteY5" fmla="*/ 193209 h 193208"/>
                <a:gd name="connsiteX6" fmla="*/ 72290 w 208000"/>
                <a:gd name="connsiteY6" fmla="*/ 193209 h 19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000" h="193208">
                  <a:moveTo>
                    <a:pt x="72290" y="193209"/>
                  </a:moveTo>
                  <a:cubicBezTo>
                    <a:pt x="13771" y="124936"/>
                    <a:pt x="-34996" y="42032"/>
                    <a:pt x="33277" y="12773"/>
                  </a:cubicBezTo>
                  <a:cubicBezTo>
                    <a:pt x="86921" y="-11610"/>
                    <a:pt x="101550" y="3019"/>
                    <a:pt x="116181" y="22526"/>
                  </a:cubicBezTo>
                  <a:cubicBezTo>
                    <a:pt x="130810" y="42032"/>
                    <a:pt x="194207" y="105429"/>
                    <a:pt x="203960" y="120059"/>
                  </a:cubicBezTo>
                  <a:cubicBezTo>
                    <a:pt x="213714" y="134690"/>
                    <a:pt x="203960" y="163949"/>
                    <a:pt x="194207" y="168826"/>
                  </a:cubicBezTo>
                  <a:cubicBezTo>
                    <a:pt x="184454" y="173703"/>
                    <a:pt x="130810" y="193209"/>
                    <a:pt x="130810" y="193209"/>
                  </a:cubicBezTo>
                  <a:lnTo>
                    <a:pt x="72290" y="193209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591" name="グラフィックス 223">
              <a:extLst>
                <a:ext uri="{FF2B5EF4-FFF2-40B4-BE49-F238E27FC236}">
                  <a16:creationId xmlns:a16="http://schemas.microsoft.com/office/drawing/2014/main" id="{4ACC8672-D8CA-4AF1-B4CC-13999CAF9F10}"/>
                </a:ext>
              </a:extLst>
            </p:cNvPr>
            <p:cNvGrpSpPr/>
            <p:nvPr/>
          </p:nvGrpSpPr>
          <p:grpSpPr>
            <a:xfrm>
              <a:off x="18174595" y="10231075"/>
              <a:ext cx="4198813" cy="3937754"/>
              <a:chOff x="18174595" y="10231075"/>
              <a:chExt cx="4198813" cy="3937754"/>
            </a:xfrm>
            <a:solidFill>
              <a:srgbClr val="1A4A56"/>
            </a:solidFill>
          </p:grpSpPr>
          <p:sp>
            <p:nvSpPr>
              <p:cNvPr id="592" name="フリーフォーム: 図形 591">
                <a:extLst>
                  <a:ext uri="{FF2B5EF4-FFF2-40B4-BE49-F238E27FC236}">
                    <a16:creationId xmlns:a16="http://schemas.microsoft.com/office/drawing/2014/main" id="{8A92350E-8666-4E41-BD3A-C7797EB80586}"/>
                  </a:ext>
                </a:extLst>
              </p:cNvPr>
              <p:cNvSpPr/>
              <p:nvPr/>
            </p:nvSpPr>
            <p:spPr>
              <a:xfrm>
                <a:off x="18174595" y="10231075"/>
                <a:ext cx="4198813" cy="3937754"/>
              </a:xfrm>
              <a:custGeom>
                <a:avLst/>
                <a:gdLst>
                  <a:gd name="connsiteX0" fmla="*/ 3993993 w 4198813"/>
                  <a:gd name="connsiteY0" fmla="*/ 3489100 h 3937754"/>
                  <a:gd name="connsiteX1" fmla="*/ 4150047 w 4198813"/>
                  <a:gd name="connsiteY1" fmla="*/ 3937754 h 3937754"/>
                  <a:gd name="connsiteX2" fmla="*/ 4198813 w 4198813"/>
                  <a:gd name="connsiteY2" fmla="*/ 3937754 h 3937754"/>
                  <a:gd name="connsiteX3" fmla="*/ 4037882 w 4198813"/>
                  <a:gd name="connsiteY3" fmla="*/ 3474471 h 3937754"/>
                  <a:gd name="connsiteX4" fmla="*/ 3628242 w 4198813"/>
                  <a:gd name="connsiteY4" fmla="*/ 3133104 h 3937754"/>
                  <a:gd name="connsiteX5" fmla="*/ 3467313 w 4198813"/>
                  <a:gd name="connsiteY5" fmla="*/ 3094090 h 3937754"/>
                  <a:gd name="connsiteX6" fmla="*/ 3374656 w 4198813"/>
                  <a:gd name="connsiteY6" fmla="*/ 2811243 h 3937754"/>
                  <a:gd name="connsiteX7" fmla="*/ 3335642 w 4198813"/>
                  <a:gd name="connsiteY7" fmla="*/ 2742970 h 3937754"/>
                  <a:gd name="connsiteX8" fmla="*/ 3218602 w 4198813"/>
                  <a:gd name="connsiteY8" fmla="*/ 2621054 h 3937754"/>
                  <a:gd name="connsiteX9" fmla="*/ 3072302 w 4198813"/>
                  <a:gd name="connsiteY9" fmla="*/ 2582039 h 3937754"/>
                  <a:gd name="connsiteX10" fmla="*/ 3013782 w 4198813"/>
                  <a:gd name="connsiteY10" fmla="*/ 2606423 h 3937754"/>
                  <a:gd name="connsiteX11" fmla="*/ 2926002 w 4198813"/>
                  <a:gd name="connsiteY11" fmla="*/ 2582039 h 3937754"/>
                  <a:gd name="connsiteX12" fmla="*/ 3174713 w 4198813"/>
                  <a:gd name="connsiteY12" fmla="*/ 2255303 h 3937754"/>
                  <a:gd name="connsiteX13" fmla="*/ 3174713 w 4198813"/>
                  <a:gd name="connsiteY13" fmla="*/ 2255303 h 3937754"/>
                  <a:gd name="connsiteX14" fmla="*/ 3330765 w 4198813"/>
                  <a:gd name="connsiteY14" fmla="*/ 1977332 h 3937754"/>
                  <a:gd name="connsiteX15" fmla="*/ 3262492 w 4198813"/>
                  <a:gd name="connsiteY15" fmla="*/ 1782266 h 3937754"/>
                  <a:gd name="connsiteX16" fmla="*/ 3262492 w 4198813"/>
                  <a:gd name="connsiteY16" fmla="*/ 1782266 h 3937754"/>
                  <a:gd name="connsiteX17" fmla="*/ 3262492 w 4198813"/>
                  <a:gd name="connsiteY17" fmla="*/ 1782266 h 3937754"/>
                  <a:gd name="connsiteX18" fmla="*/ 3262492 w 4198813"/>
                  <a:gd name="connsiteY18" fmla="*/ 1782266 h 3937754"/>
                  <a:gd name="connsiteX19" fmla="*/ 3233232 w 4198813"/>
                  <a:gd name="connsiteY19" fmla="*/ 1738376 h 3937754"/>
                  <a:gd name="connsiteX20" fmla="*/ 3228356 w 4198813"/>
                  <a:gd name="connsiteY20" fmla="*/ 1713993 h 3937754"/>
                  <a:gd name="connsiteX21" fmla="*/ 3233232 w 4198813"/>
                  <a:gd name="connsiteY21" fmla="*/ 1699363 h 3937754"/>
                  <a:gd name="connsiteX22" fmla="*/ 3228356 w 4198813"/>
                  <a:gd name="connsiteY22" fmla="*/ 1699363 h 3937754"/>
                  <a:gd name="connsiteX23" fmla="*/ 3228356 w 4198813"/>
                  <a:gd name="connsiteY23" fmla="*/ 1699363 h 3937754"/>
                  <a:gd name="connsiteX24" fmla="*/ 3233232 w 4198813"/>
                  <a:gd name="connsiteY24" fmla="*/ 1699363 h 3937754"/>
                  <a:gd name="connsiteX25" fmla="*/ 3311259 w 4198813"/>
                  <a:gd name="connsiteY25" fmla="*/ 709398 h 3937754"/>
                  <a:gd name="connsiteX26" fmla="*/ 2813839 w 4198813"/>
                  <a:gd name="connsiteY26" fmla="*/ 275375 h 3937754"/>
                  <a:gd name="connsiteX27" fmla="*/ 2584635 w 4198813"/>
                  <a:gd name="connsiteY27" fmla="*/ 90062 h 3937754"/>
                  <a:gd name="connsiteX28" fmla="*/ 1692205 w 4198813"/>
                  <a:gd name="connsiteY28" fmla="*/ 90062 h 3937754"/>
                  <a:gd name="connsiteX29" fmla="*/ 989963 w 4198813"/>
                  <a:gd name="connsiteY29" fmla="*/ 782548 h 3937754"/>
                  <a:gd name="connsiteX30" fmla="*/ 950951 w 4198813"/>
                  <a:gd name="connsiteY30" fmla="*/ 938602 h 3937754"/>
                  <a:gd name="connsiteX31" fmla="*/ 921690 w 4198813"/>
                  <a:gd name="connsiteY31" fmla="*/ 1509172 h 3937754"/>
                  <a:gd name="connsiteX32" fmla="*/ 941197 w 4198813"/>
                  <a:gd name="connsiteY32" fmla="*/ 1684732 h 3937754"/>
                  <a:gd name="connsiteX33" fmla="*/ 955828 w 4198813"/>
                  <a:gd name="connsiteY33" fmla="*/ 1733499 h 3937754"/>
                  <a:gd name="connsiteX34" fmla="*/ 941197 w 4198813"/>
                  <a:gd name="connsiteY34" fmla="*/ 1816403 h 3937754"/>
                  <a:gd name="connsiteX35" fmla="*/ 887555 w 4198813"/>
                  <a:gd name="connsiteY35" fmla="*/ 1982209 h 3937754"/>
                  <a:gd name="connsiteX36" fmla="*/ 1063114 w 4198813"/>
                  <a:gd name="connsiteY36" fmla="*/ 2274810 h 3937754"/>
                  <a:gd name="connsiteX37" fmla="*/ 1306947 w 4198813"/>
                  <a:gd name="connsiteY37" fmla="*/ 2586916 h 3937754"/>
                  <a:gd name="connsiteX38" fmla="*/ 1219168 w 4198813"/>
                  <a:gd name="connsiteY38" fmla="*/ 2606423 h 3937754"/>
                  <a:gd name="connsiteX39" fmla="*/ 1160647 w 4198813"/>
                  <a:gd name="connsiteY39" fmla="*/ 2582039 h 3937754"/>
                  <a:gd name="connsiteX40" fmla="*/ 1014347 w 4198813"/>
                  <a:gd name="connsiteY40" fmla="*/ 2621054 h 3937754"/>
                  <a:gd name="connsiteX41" fmla="*/ 897307 w 4198813"/>
                  <a:gd name="connsiteY41" fmla="*/ 2742970 h 3937754"/>
                  <a:gd name="connsiteX42" fmla="*/ 858294 w 4198813"/>
                  <a:gd name="connsiteY42" fmla="*/ 2811243 h 3937754"/>
                  <a:gd name="connsiteX43" fmla="*/ 765638 w 4198813"/>
                  <a:gd name="connsiteY43" fmla="*/ 3084337 h 3937754"/>
                  <a:gd name="connsiteX44" fmla="*/ 570571 w 4198813"/>
                  <a:gd name="connsiteY44" fmla="*/ 3128227 h 3937754"/>
                  <a:gd name="connsiteX45" fmla="*/ 160930 w 4198813"/>
                  <a:gd name="connsiteY45" fmla="*/ 3469594 h 3937754"/>
                  <a:gd name="connsiteX46" fmla="*/ 0 w 4198813"/>
                  <a:gd name="connsiteY46" fmla="*/ 3932878 h 3937754"/>
                  <a:gd name="connsiteX47" fmla="*/ 82904 w 4198813"/>
                  <a:gd name="connsiteY47" fmla="*/ 3932878 h 3937754"/>
                  <a:gd name="connsiteX48" fmla="*/ 165806 w 4198813"/>
                  <a:gd name="connsiteY48" fmla="*/ 3830467 h 3937754"/>
                  <a:gd name="connsiteX49" fmla="*/ 482790 w 4198813"/>
                  <a:gd name="connsiteY49" fmla="*/ 3367183 h 3937754"/>
                  <a:gd name="connsiteX50" fmla="*/ 560817 w 4198813"/>
                  <a:gd name="connsiteY50" fmla="*/ 3313540 h 3937754"/>
                  <a:gd name="connsiteX51" fmla="*/ 682734 w 4198813"/>
                  <a:gd name="connsiteY51" fmla="*/ 3313540 h 3937754"/>
                  <a:gd name="connsiteX52" fmla="*/ 668104 w 4198813"/>
                  <a:gd name="connsiteY52" fmla="*/ 3333048 h 3937754"/>
                  <a:gd name="connsiteX53" fmla="*/ 653474 w 4198813"/>
                  <a:gd name="connsiteY53" fmla="*/ 3381814 h 3937754"/>
                  <a:gd name="connsiteX54" fmla="*/ 624213 w 4198813"/>
                  <a:gd name="connsiteY54" fmla="*/ 3406198 h 3937754"/>
                  <a:gd name="connsiteX55" fmla="*/ 565694 w 4198813"/>
                  <a:gd name="connsiteY55" fmla="*/ 3386690 h 3937754"/>
                  <a:gd name="connsiteX56" fmla="*/ 575447 w 4198813"/>
                  <a:gd name="connsiteY56" fmla="*/ 3401321 h 3937754"/>
                  <a:gd name="connsiteX57" fmla="*/ 1277688 w 4198813"/>
                  <a:gd name="connsiteY57" fmla="*/ 3650031 h 3937754"/>
                  <a:gd name="connsiteX58" fmla="*/ 1282564 w 4198813"/>
                  <a:gd name="connsiteY58" fmla="*/ 3650031 h 3937754"/>
                  <a:gd name="connsiteX59" fmla="*/ 1350838 w 4198813"/>
                  <a:gd name="connsiteY59" fmla="*/ 3640277 h 3937754"/>
                  <a:gd name="connsiteX60" fmla="*/ 1345961 w 4198813"/>
                  <a:gd name="connsiteY60" fmla="*/ 3625648 h 3937754"/>
                  <a:gd name="connsiteX61" fmla="*/ 1282564 w 4198813"/>
                  <a:gd name="connsiteY61" fmla="*/ 3625648 h 3937754"/>
                  <a:gd name="connsiteX62" fmla="*/ 1277688 w 4198813"/>
                  <a:gd name="connsiteY62" fmla="*/ 3625648 h 3937754"/>
                  <a:gd name="connsiteX63" fmla="*/ 1228922 w 4198813"/>
                  <a:gd name="connsiteY63" fmla="*/ 3620771 h 3937754"/>
                  <a:gd name="connsiteX64" fmla="*/ 1258180 w 4198813"/>
                  <a:gd name="connsiteY64" fmla="*/ 3601265 h 3937754"/>
                  <a:gd name="connsiteX65" fmla="*/ 1316701 w 4198813"/>
                  <a:gd name="connsiteY65" fmla="*/ 3572004 h 3937754"/>
                  <a:gd name="connsiteX66" fmla="*/ 1409357 w 4198813"/>
                  <a:gd name="connsiteY66" fmla="*/ 3669538 h 3937754"/>
                  <a:gd name="connsiteX67" fmla="*/ 1384974 w 4198813"/>
                  <a:gd name="connsiteY67" fmla="*/ 3806084 h 3937754"/>
                  <a:gd name="connsiteX68" fmla="*/ 1306947 w 4198813"/>
                  <a:gd name="connsiteY68" fmla="*/ 3937754 h 3937754"/>
                  <a:gd name="connsiteX69" fmla="*/ 1380097 w 4198813"/>
                  <a:gd name="connsiteY69" fmla="*/ 3937754 h 3937754"/>
                  <a:gd name="connsiteX70" fmla="*/ 1409357 w 4198813"/>
                  <a:gd name="connsiteY70" fmla="*/ 3884111 h 3937754"/>
                  <a:gd name="connsiteX71" fmla="*/ 1443495 w 4198813"/>
                  <a:gd name="connsiteY71" fmla="*/ 3674415 h 3937754"/>
                  <a:gd name="connsiteX72" fmla="*/ 1360591 w 4198813"/>
                  <a:gd name="connsiteY72" fmla="*/ 3552498 h 3937754"/>
                  <a:gd name="connsiteX73" fmla="*/ 1511768 w 4198813"/>
                  <a:gd name="connsiteY73" fmla="*/ 3474471 h 3937754"/>
                  <a:gd name="connsiteX74" fmla="*/ 1721464 w 4198813"/>
                  <a:gd name="connsiteY74" fmla="*/ 3308664 h 3937754"/>
                  <a:gd name="connsiteX75" fmla="*/ 1706835 w 4198813"/>
                  <a:gd name="connsiteY75" fmla="*/ 3328171 h 3937754"/>
                  <a:gd name="connsiteX76" fmla="*/ 2121352 w 4198813"/>
                  <a:gd name="connsiteY76" fmla="*/ 3425704 h 3937754"/>
                  <a:gd name="connsiteX77" fmla="*/ 2516362 w 4198813"/>
                  <a:gd name="connsiteY77" fmla="*/ 3328171 h 3937754"/>
                  <a:gd name="connsiteX78" fmla="*/ 2501731 w 4198813"/>
                  <a:gd name="connsiteY78" fmla="*/ 3308664 h 3937754"/>
                  <a:gd name="connsiteX79" fmla="*/ 2501731 w 4198813"/>
                  <a:gd name="connsiteY79" fmla="*/ 3308664 h 3937754"/>
                  <a:gd name="connsiteX80" fmla="*/ 2711429 w 4198813"/>
                  <a:gd name="connsiteY80" fmla="*/ 3474471 h 3937754"/>
                  <a:gd name="connsiteX81" fmla="*/ 2847975 w 4198813"/>
                  <a:gd name="connsiteY81" fmla="*/ 3542744 h 3937754"/>
                  <a:gd name="connsiteX82" fmla="*/ 2745565 w 4198813"/>
                  <a:gd name="connsiteY82" fmla="*/ 3611017 h 3937754"/>
                  <a:gd name="connsiteX83" fmla="*/ 2745565 w 4198813"/>
                  <a:gd name="connsiteY83" fmla="*/ 3713427 h 3937754"/>
                  <a:gd name="connsiteX84" fmla="*/ 2891865 w 4198813"/>
                  <a:gd name="connsiteY84" fmla="*/ 3932878 h 3937754"/>
                  <a:gd name="connsiteX85" fmla="*/ 2896742 w 4198813"/>
                  <a:gd name="connsiteY85" fmla="*/ 3937754 h 3937754"/>
                  <a:gd name="connsiteX86" fmla="*/ 2969892 w 4198813"/>
                  <a:gd name="connsiteY86" fmla="*/ 3937754 h 3937754"/>
                  <a:gd name="connsiteX87" fmla="*/ 2965015 w 4198813"/>
                  <a:gd name="connsiteY87" fmla="*/ 3932878 h 3937754"/>
                  <a:gd name="connsiteX88" fmla="*/ 2808962 w 4198813"/>
                  <a:gd name="connsiteY88" fmla="*/ 3718304 h 3937754"/>
                  <a:gd name="connsiteX89" fmla="*/ 2779702 w 4198813"/>
                  <a:gd name="connsiteY89" fmla="*/ 3645154 h 3937754"/>
                  <a:gd name="connsiteX90" fmla="*/ 2911373 w 4198813"/>
                  <a:gd name="connsiteY90" fmla="*/ 3576881 h 3937754"/>
                  <a:gd name="connsiteX91" fmla="*/ 2969892 w 4198813"/>
                  <a:gd name="connsiteY91" fmla="*/ 3606140 h 3937754"/>
                  <a:gd name="connsiteX92" fmla="*/ 2999152 w 4198813"/>
                  <a:gd name="connsiteY92" fmla="*/ 3625648 h 3937754"/>
                  <a:gd name="connsiteX93" fmla="*/ 2950386 w 4198813"/>
                  <a:gd name="connsiteY93" fmla="*/ 3630523 h 3937754"/>
                  <a:gd name="connsiteX94" fmla="*/ 2945509 w 4198813"/>
                  <a:gd name="connsiteY94" fmla="*/ 3630523 h 3937754"/>
                  <a:gd name="connsiteX95" fmla="*/ 2882112 w 4198813"/>
                  <a:gd name="connsiteY95" fmla="*/ 3630523 h 3937754"/>
                  <a:gd name="connsiteX96" fmla="*/ 2877235 w 4198813"/>
                  <a:gd name="connsiteY96" fmla="*/ 3645154 h 3937754"/>
                  <a:gd name="connsiteX97" fmla="*/ 2945509 w 4198813"/>
                  <a:gd name="connsiteY97" fmla="*/ 3654907 h 3937754"/>
                  <a:gd name="connsiteX98" fmla="*/ 2950386 w 4198813"/>
                  <a:gd name="connsiteY98" fmla="*/ 3654907 h 3937754"/>
                  <a:gd name="connsiteX99" fmla="*/ 3652626 w 4198813"/>
                  <a:gd name="connsiteY99" fmla="*/ 3406198 h 3937754"/>
                  <a:gd name="connsiteX100" fmla="*/ 3662380 w 4198813"/>
                  <a:gd name="connsiteY100" fmla="*/ 3391567 h 3937754"/>
                  <a:gd name="connsiteX101" fmla="*/ 3603859 w 4198813"/>
                  <a:gd name="connsiteY101" fmla="*/ 3411073 h 3937754"/>
                  <a:gd name="connsiteX102" fmla="*/ 3574599 w 4198813"/>
                  <a:gd name="connsiteY102" fmla="*/ 3386690 h 3937754"/>
                  <a:gd name="connsiteX103" fmla="*/ 3559969 w 4198813"/>
                  <a:gd name="connsiteY103" fmla="*/ 3337923 h 3937754"/>
                  <a:gd name="connsiteX104" fmla="*/ 3672132 w 4198813"/>
                  <a:gd name="connsiteY104" fmla="*/ 3337923 h 3937754"/>
                  <a:gd name="connsiteX105" fmla="*/ 3779419 w 4198813"/>
                  <a:gd name="connsiteY105" fmla="*/ 3425704 h 3937754"/>
                  <a:gd name="connsiteX106" fmla="*/ 3969609 w 4198813"/>
                  <a:gd name="connsiteY106" fmla="*/ 3928001 h 3937754"/>
                  <a:gd name="connsiteX107" fmla="*/ 3974486 w 4198813"/>
                  <a:gd name="connsiteY107" fmla="*/ 3937754 h 3937754"/>
                  <a:gd name="connsiteX108" fmla="*/ 4037882 w 4198813"/>
                  <a:gd name="connsiteY108" fmla="*/ 3937754 h 3937754"/>
                  <a:gd name="connsiteX109" fmla="*/ 3940349 w 4198813"/>
                  <a:gd name="connsiteY109" fmla="*/ 3703673 h 3937754"/>
                  <a:gd name="connsiteX110" fmla="*/ 3774542 w 4198813"/>
                  <a:gd name="connsiteY110" fmla="*/ 3333048 h 3937754"/>
                  <a:gd name="connsiteX111" fmla="*/ 3652626 w 4198813"/>
                  <a:gd name="connsiteY111" fmla="*/ 3298910 h 3937754"/>
                  <a:gd name="connsiteX112" fmla="*/ 3530709 w 4198813"/>
                  <a:gd name="connsiteY112" fmla="*/ 3298910 h 3937754"/>
                  <a:gd name="connsiteX113" fmla="*/ 3520956 w 4198813"/>
                  <a:gd name="connsiteY113" fmla="*/ 3274527 h 3937754"/>
                  <a:gd name="connsiteX114" fmla="*/ 3486819 w 4198813"/>
                  <a:gd name="connsiteY114" fmla="*/ 3152610 h 3937754"/>
                  <a:gd name="connsiteX115" fmla="*/ 3818432 w 4198813"/>
                  <a:gd name="connsiteY115" fmla="*/ 3264773 h 3937754"/>
                  <a:gd name="connsiteX116" fmla="*/ 3993993 w 4198813"/>
                  <a:gd name="connsiteY116" fmla="*/ 3489100 h 3937754"/>
                  <a:gd name="connsiteX117" fmla="*/ 2916248 w 4198813"/>
                  <a:gd name="connsiteY117" fmla="*/ 2547903 h 3937754"/>
                  <a:gd name="connsiteX118" fmla="*/ 2906496 w 4198813"/>
                  <a:gd name="connsiteY118" fmla="*/ 2547903 h 3937754"/>
                  <a:gd name="connsiteX119" fmla="*/ 2911373 w 4198813"/>
                  <a:gd name="connsiteY119" fmla="*/ 2504014 h 3937754"/>
                  <a:gd name="connsiteX120" fmla="*/ 2916248 w 4198813"/>
                  <a:gd name="connsiteY120" fmla="*/ 2489383 h 3937754"/>
                  <a:gd name="connsiteX121" fmla="*/ 3077179 w 4198813"/>
                  <a:gd name="connsiteY121" fmla="*/ 2333330 h 3937754"/>
                  <a:gd name="connsiteX122" fmla="*/ 3101563 w 4198813"/>
                  <a:gd name="connsiteY122" fmla="*/ 2318699 h 3937754"/>
                  <a:gd name="connsiteX123" fmla="*/ 2916248 w 4198813"/>
                  <a:gd name="connsiteY123" fmla="*/ 2547903 h 3937754"/>
                  <a:gd name="connsiteX124" fmla="*/ 2911373 w 4198813"/>
                  <a:gd name="connsiteY124" fmla="*/ 2411356 h 3937754"/>
                  <a:gd name="connsiteX125" fmla="*/ 2921125 w 4198813"/>
                  <a:gd name="connsiteY125" fmla="*/ 2206537 h 3937754"/>
                  <a:gd name="connsiteX126" fmla="*/ 2935756 w 4198813"/>
                  <a:gd name="connsiteY126" fmla="*/ 2172399 h 3937754"/>
                  <a:gd name="connsiteX127" fmla="*/ 3028413 w 4198813"/>
                  <a:gd name="connsiteY127" fmla="*/ 2026099 h 3937754"/>
                  <a:gd name="connsiteX128" fmla="*/ 3028413 w 4198813"/>
                  <a:gd name="connsiteY128" fmla="*/ 2084620 h 3937754"/>
                  <a:gd name="connsiteX129" fmla="*/ 2979646 w 4198813"/>
                  <a:gd name="connsiteY129" fmla="*/ 2338206 h 3937754"/>
                  <a:gd name="connsiteX130" fmla="*/ 2940632 w 4198813"/>
                  <a:gd name="connsiteY130" fmla="*/ 2421110 h 3937754"/>
                  <a:gd name="connsiteX131" fmla="*/ 2926002 w 4198813"/>
                  <a:gd name="connsiteY131" fmla="*/ 2435739 h 3937754"/>
                  <a:gd name="connsiteX132" fmla="*/ 2911373 w 4198813"/>
                  <a:gd name="connsiteY132" fmla="*/ 2411356 h 3937754"/>
                  <a:gd name="connsiteX133" fmla="*/ 3208848 w 4198813"/>
                  <a:gd name="connsiteY133" fmla="*/ 1806649 h 3937754"/>
                  <a:gd name="connsiteX134" fmla="*/ 3281998 w 4198813"/>
                  <a:gd name="connsiteY134" fmla="*/ 1982209 h 3937754"/>
                  <a:gd name="connsiteX135" fmla="*/ 3043042 w 4198813"/>
                  <a:gd name="connsiteY135" fmla="*/ 2294316 h 3937754"/>
                  <a:gd name="connsiteX136" fmla="*/ 3077179 w 4198813"/>
                  <a:gd name="connsiteY136" fmla="*/ 2084620 h 3937754"/>
                  <a:gd name="connsiteX137" fmla="*/ 3082056 w 4198813"/>
                  <a:gd name="connsiteY137" fmla="*/ 1977332 h 3937754"/>
                  <a:gd name="connsiteX138" fmla="*/ 3082056 w 4198813"/>
                  <a:gd name="connsiteY138" fmla="*/ 1977332 h 3937754"/>
                  <a:gd name="connsiteX139" fmla="*/ 3101563 w 4198813"/>
                  <a:gd name="connsiteY139" fmla="*/ 1889553 h 3937754"/>
                  <a:gd name="connsiteX140" fmla="*/ 3101563 w 4198813"/>
                  <a:gd name="connsiteY140" fmla="*/ 1889553 h 3937754"/>
                  <a:gd name="connsiteX141" fmla="*/ 3130823 w 4198813"/>
                  <a:gd name="connsiteY141" fmla="*/ 1835909 h 3937754"/>
                  <a:gd name="connsiteX142" fmla="*/ 3145452 w 4198813"/>
                  <a:gd name="connsiteY142" fmla="*/ 1801772 h 3937754"/>
                  <a:gd name="connsiteX143" fmla="*/ 3189342 w 4198813"/>
                  <a:gd name="connsiteY143" fmla="*/ 1792020 h 3937754"/>
                  <a:gd name="connsiteX144" fmla="*/ 3208848 w 4198813"/>
                  <a:gd name="connsiteY144" fmla="*/ 1806649 h 3937754"/>
                  <a:gd name="connsiteX145" fmla="*/ 3208848 w 4198813"/>
                  <a:gd name="connsiteY145" fmla="*/ 1806649 h 3937754"/>
                  <a:gd name="connsiteX146" fmla="*/ 3116192 w 4198813"/>
                  <a:gd name="connsiteY146" fmla="*/ 1723746 h 3937754"/>
                  <a:gd name="connsiteX147" fmla="*/ 3135698 w 4198813"/>
                  <a:gd name="connsiteY147" fmla="*/ 1694486 h 3937754"/>
                  <a:gd name="connsiteX148" fmla="*/ 3135698 w 4198813"/>
                  <a:gd name="connsiteY148" fmla="*/ 1694486 h 3937754"/>
                  <a:gd name="connsiteX149" fmla="*/ 3135698 w 4198813"/>
                  <a:gd name="connsiteY149" fmla="*/ 1694486 h 3937754"/>
                  <a:gd name="connsiteX150" fmla="*/ 3140575 w 4198813"/>
                  <a:gd name="connsiteY150" fmla="*/ 1694486 h 3937754"/>
                  <a:gd name="connsiteX151" fmla="*/ 3140575 w 4198813"/>
                  <a:gd name="connsiteY151" fmla="*/ 1694486 h 3937754"/>
                  <a:gd name="connsiteX152" fmla="*/ 3150329 w 4198813"/>
                  <a:gd name="connsiteY152" fmla="*/ 1694486 h 3937754"/>
                  <a:gd name="connsiteX153" fmla="*/ 3150329 w 4198813"/>
                  <a:gd name="connsiteY153" fmla="*/ 1694486 h 3937754"/>
                  <a:gd name="connsiteX154" fmla="*/ 3150329 w 4198813"/>
                  <a:gd name="connsiteY154" fmla="*/ 1694486 h 3937754"/>
                  <a:gd name="connsiteX155" fmla="*/ 3150329 w 4198813"/>
                  <a:gd name="connsiteY155" fmla="*/ 1694486 h 3937754"/>
                  <a:gd name="connsiteX156" fmla="*/ 3155206 w 4198813"/>
                  <a:gd name="connsiteY156" fmla="*/ 1694486 h 3937754"/>
                  <a:gd name="connsiteX157" fmla="*/ 3160082 w 4198813"/>
                  <a:gd name="connsiteY157" fmla="*/ 1694486 h 3937754"/>
                  <a:gd name="connsiteX158" fmla="*/ 3189342 w 4198813"/>
                  <a:gd name="connsiteY158" fmla="*/ 1728622 h 3937754"/>
                  <a:gd name="connsiteX159" fmla="*/ 3121069 w 4198813"/>
                  <a:gd name="connsiteY159" fmla="*/ 1762759 h 3937754"/>
                  <a:gd name="connsiteX160" fmla="*/ 3096686 w 4198813"/>
                  <a:gd name="connsiteY160" fmla="*/ 1816403 h 3937754"/>
                  <a:gd name="connsiteX161" fmla="*/ 2930879 w 4198813"/>
                  <a:gd name="connsiteY161" fmla="*/ 2118756 h 3937754"/>
                  <a:gd name="connsiteX162" fmla="*/ 2930879 w 4198813"/>
                  <a:gd name="connsiteY162" fmla="*/ 2104126 h 3937754"/>
                  <a:gd name="connsiteX163" fmla="*/ 2906496 w 4198813"/>
                  <a:gd name="connsiteY163" fmla="*/ 2050482 h 3937754"/>
                  <a:gd name="connsiteX164" fmla="*/ 3082056 w 4198813"/>
                  <a:gd name="connsiteY164" fmla="*/ 1801772 h 3937754"/>
                  <a:gd name="connsiteX165" fmla="*/ 3116192 w 4198813"/>
                  <a:gd name="connsiteY165" fmla="*/ 1723746 h 3937754"/>
                  <a:gd name="connsiteX166" fmla="*/ 1214291 w 4198813"/>
                  <a:gd name="connsiteY166" fmla="*/ 1450653 h 3937754"/>
                  <a:gd name="connsiteX167" fmla="*/ 1272811 w 4198813"/>
                  <a:gd name="connsiteY167" fmla="*/ 1397009 h 3937754"/>
                  <a:gd name="connsiteX168" fmla="*/ 1272811 w 4198813"/>
                  <a:gd name="connsiteY168" fmla="*/ 1397009 h 3937754"/>
                  <a:gd name="connsiteX169" fmla="*/ 1321578 w 4198813"/>
                  <a:gd name="connsiteY169" fmla="*/ 1382380 h 3937754"/>
                  <a:gd name="connsiteX170" fmla="*/ 1321578 w 4198813"/>
                  <a:gd name="connsiteY170" fmla="*/ 1382380 h 3937754"/>
                  <a:gd name="connsiteX171" fmla="*/ 2248145 w 4198813"/>
                  <a:gd name="connsiteY171" fmla="*/ 1119038 h 3937754"/>
                  <a:gd name="connsiteX172" fmla="*/ 2248145 w 4198813"/>
                  <a:gd name="connsiteY172" fmla="*/ 1119038 h 3937754"/>
                  <a:gd name="connsiteX173" fmla="*/ 2292035 w 4198813"/>
                  <a:gd name="connsiteY173" fmla="*/ 1094655 h 3937754"/>
                  <a:gd name="connsiteX174" fmla="*/ 2292035 w 4198813"/>
                  <a:gd name="connsiteY174" fmla="*/ 1094655 h 3937754"/>
                  <a:gd name="connsiteX175" fmla="*/ 2311541 w 4198813"/>
                  <a:gd name="connsiteY175" fmla="*/ 1094655 h 3937754"/>
                  <a:gd name="connsiteX176" fmla="*/ 2150612 w 4198813"/>
                  <a:gd name="connsiteY176" fmla="*/ 1216572 h 3937754"/>
                  <a:gd name="connsiteX177" fmla="*/ 2287158 w 4198813"/>
                  <a:gd name="connsiteY177" fmla="*/ 1177559 h 3937754"/>
                  <a:gd name="connsiteX178" fmla="*/ 2618773 w 4198813"/>
                  <a:gd name="connsiteY178" fmla="*/ 1036136 h 3937754"/>
                  <a:gd name="connsiteX179" fmla="*/ 2618773 w 4198813"/>
                  <a:gd name="connsiteY179" fmla="*/ 1036136 h 3937754"/>
                  <a:gd name="connsiteX180" fmla="*/ 2662662 w 4198813"/>
                  <a:gd name="connsiteY180" fmla="*/ 1036136 h 3937754"/>
                  <a:gd name="connsiteX181" fmla="*/ 2662662 w 4198813"/>
                  <a:gd name="connsiteY181" fmla="*/ 1036136 h 3937754"/>
                  <a:gd name="connsiteX182" fmla="*/ 2935756 w 4198813"/>
                  <a:gd name="connsiteY182" fmla="*/ 1299476 h 3937754"/>
                  <a:gd name="connsiteX183" fmla="*/ 2935756 w 4198813"/>
                  <a:gd name="connsiteY183" fmla="*/ 1299476 h 3937754"/>
                  <a:gd name="connsiteX184" fmla="*/ 2969892 w 4198813"/>
                  <a:gd name="connsiteY184" fmla="*/ 1343365 h 3937754"/>
                  <a:gd name="connsiteX185" fmla="*/ 2994275 w 4198813"/>
                  <a:gd name="connsiteY185" fmla="*/ 1821280 h 3937754"/>
                  <a:gd name="connsiteX186" fmla="*/ 2974769 w 4198813"/>
                  <a:gd name="connsiteY186" fmla="*/ 1889553 h 3937754"/>
                  <a:gd name="connsiteX187" fmla="*/ 2867482 w 4198813"/>
                  <a:gd name="connsiteY187" fmla="*/ 2030976 h 3937754"/>
                  <a:gd name="connsiteX188" fmla="*/ 2857729 w 4198813"/>
                  <a:gd name="connsiteY188" fmla="*/ 2030976 h 3937754"/>
                  <a:gd name="connsiteX189" fmla="*/ 2121352 w 4198813"/>
                  <a:gd name="connsiteY189" fmla="*/ 1874922 h 3937754"/>
                  <a:gd name="connsiteX190" fmla="*/ 2096968 w 4198813"/>
                  <a:gd name="connsiteY190" fmla="*/ 1874922 h 3937754"/>
                  <a:gd name="connsiteX191" fmla="*/ 1419111 w 4198813"/>
                  <a:gd name="connsiteY191" fmla="*/ 2016347 h 3937754"/>
                  <a:gd name="connsiteX192" fmla="*/ 1326455 w 4198813"/>
                  <a:gd name="connsiteY192" fmla="*/ 1987086 h 3937754"/>
                  <a:gd name="connsiteX193" fmla="*/ 1224045 w 4198813"/>
                  <a:gd name="connsiteY193" fmla="*/ 1855416 h 3937754"/>
                  <a:gd name="connsiteX194" fmla="*/ 1185030 w 4198813"/>
                  <a:gd name="connsiteY194" fmla="*/ 1777389 h 3937754"/>
                  <a:gd name="connsiteX195" fmla="*/ 1214291 w 4198813"/>
                  <a:gd name="connsiteY195" fmla="*/ 1450653 h 3937754"/>
                  <a:gd name="connsiteX196" fmla="*/ 2282281 w 4198813"/>
                  <a:gd name="connsiteY196" fmla="*/ 2201660 h 3937754"/>
                  <a:gd name="connsiteX197" fmla="*/ 2491979 w 4198813"/>
                  <a:gd name="connsiteY197" fmla="*/ 2465000 h 3937754"/>
                  <a:gd name="connsiteX198" fmla="*/ 2491979 w 4198813"/>
                  <a:gd name="connsiteY198" fmla="*/ 2528397 h 3937754"/>
                  <a:gd name="connsiteX199" fmla="*/ 2491979 w 4198813"/>
                  <a:gd name="connsiteY199" fmla="*/ 2528397 h 3937754"/>
                  <a:gd name="connsiteX200" fmla="*/ 2487102 w 4198813"/>
                  <a:gd name="connsiteY200" fmla="*/ 2533273 h 3937754"/>
                  <a:gd name="connsiteX201" fmla="*/ 2438335 w 4198813"/>
                  <a:gd name="connsiteY201" fmla="*/ 2582039 h 3937754"/>
                  <a:gd name="connsiteX202" fmla="*/ 2413952 w 4198813"/>
                  <a:gd name="connsiteY202" fmla="*/ 2621054 h 3937754"/>
                  <a:gd name="connsiteX203" fmla="*/ 2413952 w 4198813"/>
                  <a:gd name="connsiteY203" fmla="*/ 2621054 h 3937754"/>
                  <a:gd name="connsiteX204" fmla="*/ 2374939 w 4198813"/>
                  <a:gd name="connsiteY204" fmla="*/ 2679573 h 3937754"/>
                  <a:gd name="connsiteX205" fmla="*/ 2321295 w 4198813"/>
                  <a:gd name="connsiteY205" fmla="*/ 2733216 h 3937754"/>
                  <a:gd name="connsiteX206" fmla="*/ 2301789 w 4198813"/>
                  <a:gd name="connsiteY206" fmla="*/ 2845381 h 3937754"/>
                  <a:gd name="connsiteX207" fmla="*/ 2301789 w 4198813"/>
                  <a:gd name="connsiteY207" fmla="*/ 2845381 h 3937754"/>
                  <a:gd name="connsiteX208" fmla="*/ 2292035 w 4198813"/>
                  <a:gd name="connsiteY208" fmla="*/ 2899023 h 3937754"/>
                  <a:gd name="connsiteX209" fmla="*/ 2292035 w 4198813"/>
                  <a:gd name="connsiteY209" fmla="*/ 2899023 h 3937754"/>
                  <a:gd name="connsiteX210" fmla="*/ 2272529 w 4198813"/>
                  <a:gd name="connsiteY210" fmla="*/ 2918531 h 3937754"/>
                  <a:gd name="connsiteX211" fmla="*/ 2248145 w 4198813"/>
                  <a:gd name="connsiteY211" fmla="*/ 2981927 h 3937754"/>
                  <a:gd name="connsiteX212" fmla="*/ 2111598 w 4198813"/>
                  <a:gd name="connsiteY212" fmla="*/ 2996556 h 3937754"/>
                  <a:gd name="connsiteX213" fmla="*/ 1965297 w 4198813"/>
                  <a:gd name="connsiteY213" fmla="*/ 2981927 h 3937754"/>
                  <a:gd name="connsiteX214" fmla="*/ 1940914 w 4198813"/>
                  <a:gd name="connsiteY214" fmla="*/ 2923406 h 3937754"/>
                  <a:gd name="connsiteX215" fmla="*/ 1921408 w 4198813"/>
                  <a:gd name="connsiteY215" fmla="*/ 2903900 h 3937754"/>
                  <a:gd name="connsiteX216" fmla="*/ 1921408 w 4198813"/>
                  <a:gd name="connsiteY216" fmla="*/ 2903900 h 3937754"/>
                  <a:gd name="connsiteX217" fmla="*/ 1911655 w 4198813"/>
                  <a:gd name="connsiteY217" fmla="*/ 2850256 h 3937754"/>
                  <a:gd name="connsiteX218" fmla="*/ 1911655 w 4198813"/>
                  <a:gd name="connsiteY218" fmla="*/ 2850256 h 3937754"/>
                  <a:gd name="connsiteX219" fmla="*/ 1892147 w 4198813"/>
                  <a:gd name="connsiteY219" fmla="*/ 2738093 h 3937754"/>
                  <a:gd name="connsiteX220" fmla="*/ 1838505 w 4198813"/>
                  <a:gd name="connsiteY220" fmla="*/ 2684450 h 3937754"/>
                  <a:gd name="connsiteX221" fmla="*/ 1799491 w 4198813"/>
                  <a:gd name="connsiteY221" fmla="*/ 2625931 h 3937754"/>
                  <a:gd name="connsiteX222" fmla="*/ 1799491 w 4198813"/>
                  <a:gd name="connsiteY222" fmla="*/ 2625931 h 3937754"/>
                  <a:gd name="connsiteX223" fmla="*/ 1775108 w 4198813"/>
                  <a:gd name="connsiteY223" fmla="*/ 2586916 h 3937754"/>
                  <a:gd name="connsiteX224" fmla="*/ 1726341 w 4198813"/>
                  <a:gd name="connsiteY224" fmla="*/ 2538150 h 3937754"/>
                  <a:gd name="connsiteX225" fmla="*/ 1721464 w 4198813"/>
                  <a:gd name="connsiteY225" fmla="*/ 2533273 h 3937754"/>
                  <a:gd name="connsiteX226" fmla="*/ 1721464 w 4198813"/>
                  <a:gd name="connsiteY226" fmla="*/ 2533273 h 3937754"/>
                  <a:gd name="connsiteX227" fmla="*/ 1721464 w 4198813"/>
                  <a:gd name="connsiteY227" fmla="*/ 2469876 h 3937754"/>
                  <a:gd name="connsiteX228" fmla="*/ 1931162 w 4198813"/>
                  <a:gd name="connsiteY228" fmla="*/ 2206537 h 3937754"/>
                  <a:gd name="connsiteX229" fmla="*/ 1916531 w 4198813"/>
                  <a:gd name="connsiteY229" fmla="*/ 2040730 h 3937754"/>
                  <a:gd name="connsiteX230" fmla="*/ 1750724 w 4198813"/>
                  <a:gd name="connsiteY230" fmla="*/ 2055359 h 3937754"/>
                  <a:gd name="connsiteX231" fmla="*/ 1370345 w 4198813"/>
                  <a:gd name="connsiteY231" fmla="*/ 2504014 h 3937754"/>
                  <a:gd name="connsiteX232" fmla="*/ 1345961 w 4198813"/>
                  <a:gd name="connsiteY232" fmla="*/ 2109003 h 3937754"/>
                  <a:gd name="connsiteX233" fmla="*/ 1370345 w 4198813"/>
                  <a:gd name="connsiteY233" fmla="*/ 2089497 h 3937754"/>
                  <a:gd name="connsiteX234" fmla="*/ 2106722 w 4198813"/>
                  <a:gd name="connsiteY234" fmla="*/ 1933443 h 3937754"/>
                  <a:gd name="connsiteX235" fmla="*/ 2121352 w 4198813"/>
                  <a:gd name="connsiteY235" fmla="*/ 1933443 h 3937754"/>
                  <a:gd name="connsiteX236" fmla="*/ 2857729 w 4198813"/>
                  <a:gd name="connsiteY236" fmla="*/ 2089497 h 3937754"/>
                  <a:gd name="connsiteX237" fmla="*/ 2882112 w 4198813"/>
                  <a:gd name="connsiteY237" fmla="*/ 2109003 h 3937754"/>
                  <a:gd name="connsiteX238" fmla="*/ 2857729 w 4198813"/>
                  <a:gd name="connsiteY238" fmla="*/ 2518643 h 3937754"/>
                  <a:gd name="connsiteX239" fmla="*/ 2467595 w 4198813"/>
                  <a:gd name="connsiteY239" fmla="*/ 2055359 h 3937754"/>
                  <a:gd name="connsiteX240" fmla="*/ 2301789 w 4198813"/>
                  <a:gd name="connsiteY240" fmla="*/ 2040730 h 3937754"/>
                  <a:gd name="connsiteX241" fmla="*/ 2282281 w 4198813"/>
                  <a:gd name="connsiteY241" fmla="*/ 2201660 h 3937754"/>
                  <a:gd name="connsiteX242" fmla="*/ 1082621 w 4198813"/>
                  <a:gd name="connsiteY242" fmla="*/ 1699363 h 3937754"/>
                  <a:gd name="connsiteX243" fmla="*/ 1146018 w 4198813"/>
                  <a:gd name="connsiteY243" fmla="*/ 1801772 h 3937754"/>
                  <a:gd name="connsiteX244" fmla="*/ 1341084 w 4198813"/>
                  <a:gd name="connsiteY244" fmla="*/ 2045606 h 3937754"/>
                  <a:gd name="connsiteX245" fmla="*/ 1302072 w 4198813"/>
                  <a:gd name="connsiteY245" fmla="*/ 2109003 h 3937754"/>
                  <a:gd name="connsiteX246" fmla="*/ 1302072 w 4198813"/>
                  <a:gd name="connsiteY246" fmla="*/ 2123633 h 3937754"/>
                  <a:gd name="connsiteX247" fmla="*/ 1111880 w 4198813"/>
                  <a:gd name="connsiteY247" fmla="*/ 1801772 h 3937754"/>
                  <a:gd name="connsiteX248" fmla="*/ 1087497 w 4198813"/>
                  <a:gd name="connsiteY248" fmla="*/ 1757882 h 3937754"/>
                  <a:gd name="connsiteX249" fmla="*/ 1024101 w 4198813"/>
                  <a:gd name="connsiteY249" fmla="*/ 1733499 h 3937754"/>
                  <a:gd name="connsiteX250" fmla="*/ 1082621 w 4198813"/>
                  <a:gd name="connsiteY250" fmla="*/ 1699363 h 3937754"/>
                  <a:gd name="connsiteX251" fmla="*/ 1321578 w 4198813"/>
                  <a:gd name="connsiteY251" fmla="*/ 2435739 h 3937754"/>
                  <a:gd name="connsiteX252" fmla="*/ 1306947 w 4198813"/>
                  <a:gd name="connsiteY252" fmla="*/ 2440616 h 3937754"/>
                  <a:gd name="connsiteX253" fmla="*/ 1253305 w 4198813"/>
                  <a:gd name="connsiteY253" fmla="*/ 2391849 h 3937754"/>
                  <a:gd name="connsiteX254" fmla="*/ 1243551 w 4198813"/>
                  <a:gd name="connsiteY254" fmla="*/ 2377220 h 3937754"/>
                  <a:gd name="connsiteX255" fmla="*/ 1219168 w 4198813"/>
                  <a:gd name="connsiteY255" fmla="*/ 2318699 h 3937754"/>
                  <a:gd name="connsiteX256" fmla="*/ 1165524 w 4198813"/>
                  <a:gd name="connsiteY256" fmla="*/ 2060236 h 3937754"/>
                  <a:gd name="connsiteX257" fmla="*/ 1160647 w 4198813"/>
                  <a:gd name="connsiteY257" fmla="*/ 1972455 h 3937754"/>
                  <a:gd name="connsiteX258" fmla="*/ 1170401 w 4198813"/>
                  <a:gd name="connsiteY258" fmla="*/ 1967580 h 3937754"/>
                  <a:gd name="connsiteX259" fmla="*/ 1282564 w 4198813"/>
                  <a:gd name="connsiteY259" fmla="*/ 2133387 h 3937754"/>
                  <a:gd name="connsiteX260" fmla="*/ 1306947 w 4198813"/>
                  <a:gd name="connsiteY260" fmla="*/ 2196783 h 3937754"/>
                  <a:gd name="connsiteX261" fmla="*/ 1321578 w 4198813"/>
                  <a:gd name="connsiteY261" fmla="*/ 2435739 h 3937754"/>
                  <a:gd name="connsiteX262" fmla="*/ 926567 w 4198813"/>
                  <a:gd name="connsiteY262" fmla="*/ 1982209 h 3937754"/>
                  <a:gd name="connsiteX263" fmla="*/ 1014347 w 4198813"/>
                  <a:gd name="connsiteY263" fmla="*/ 1796897 h 3937754"/>
                  <a:gd name="connsiteX264" fmla="*/ 1077744 w 4198813"/>
                  <a:gd name="connsiteY264" fmla="*/ 1811526 h 3937754"/>
                  <a:gd name="connsiteX265" fmla="*/ 1082621 w 4198813"/>
                  <a:gd name="connsiteY265" fmla="*/ 1821280 h 3937754"/>
                  <a:gd name="connsiteX266" fmla="*/ 1111880 w 4198813"/>
                  <a:gd name="connsiteY266" fmla="*/ 1874922 h 3937754"/>
                  <a:gd name="connsiteX267" fmla="*/ 1116757 w 4198813"/>
                  <a:gd name="connsiteY267" fmla="*/ 2074866 h 3937754"/>
                  <a:gd name="connsiteX268" fmla="*/ 1155771 w 4198813"/>
                  <a:gd name="connsiteY268" fmla="*/ 2294316 h 3937754"/>
                  <a:gd name="connsiteX269" fmla="*/ 926567 w 4198813"/>
                  <a:gd name="connsiteY269" fmla="*/ 1982209 h 3937754"/>
                  <a:gd name="connsiteX270" fmla="*/ 1121634 w 4198813"/>
                  <a:gd name="connsiteY270" fmla="*/ 2323576 h 3937754"/>
                  <a:gd name="connsiteX271" fmla="*/ 1146018 w 4198813"/>
                  <a:gd name="connsiteY271" fmla="*/ 2338206 h 3937754"/>
                  <a:gd name="connsiteX272" fmla="*/ 1321578 w 4198813"/>
                  <a:gd name="connsiteY272" fmla="*/ 2504014 h 3937754"/>
                  <a:gd name="connsiteX273" fmla="*/ 1326455 w 4198813"/>
                  <a:gd name="connsiteY273" fmla="*/ 2508889 h 3937754"/>
                  <a:gd name="connsiteX274" fmla="*/ 1326455 w 4198813"/>
                  <a:gd name="connsiteY274" fmla="*/ 2547903 h 3937754"/>
                  <a:gd name="connsiteX275" fmla="*/ 1311824 w 4198813"/>
                  <a:gd name="connsiteY275" fmla="*/ 2557656 h 3937754"/>
                  <a:gd name="connsiteX276" fmla="*/ 1121634 w 4198813"/>
                  <a:gd name="connsiteY276" fmla="*/ 2323576 h 3937754"/>
                  <a:gd name="connsiteX277" fmla="*/ 604707 w 4198813"/>
                  <a:gd name="connsiteY277" fmla="*/ 3259898 h 3937754"/>
                  <a:gd name="connsiteX278" fmla="*/ 453530 w 4198813"/>
                  <a:gd name="connsiteY278" fmla="*/ 3318417 h 3937754"/>
                  <a:gd name="connsiteX279" fmla="*/ 263340 w 4198813"/>
                  <a:gd name="connsiteY279" fmla="*/ 3625648 h 3937754"/>
                  <a:gd name="connsiteX280" fmla="*/ 63396 w 4198813"/>
                  <a:gd name="connsiteY280" fmla="*/ 3874357 h 3937754"/>
                  <a:gd name="connsiteX281" fmla="*/ 219450 w 4198813"/>
                  <a:gd name="connsiteY281" fmla="*/ 3450087 h 3937754"/>
                  <a:gd name="connsiteX282" fmla="*/ 453530 w 4198813"/>
                  <a:gd name="connsiteY282" fmla="*/ 3220883 h 3937754"/>
                  <a:gd name="connsiteX283" fmla="*/ 741254 w 4198813"/>
                  <a:gd name="connsiteY283" fmla="*/ 3137981 h 3937754"/>
                  <a:gd name="connsiteX284" fmla="*/ 702240 w 4198813"/>
                  <a:gd name="connsiteY284" fmla="*/ 3255021 h 3937754"/>
                  <a:gd name="connsiteX285" fmla="*/ 604707 w 4198813"/>
                  <a:gd name="connsiteY285" fmla="*/ 3255021 h 3937754"/>
                  <a:gd name="connsiteX286" fmla="*/ 1682451 w 4198813"/>
                  <a:gd name="connsiteY286" fmla="*/ 3279404 h 3937754"/>
                  <a:gd name="connsiteX287" fmla="*/ 1487384 w 4198813"/>
                  <a:gd name="connsiteY287" fmla="*/ 3435457 h 3937754"/>
                  <a:gd name="connsiteX288" fmla="*/ 1258180 w 4198813"/>
                  <a:gd name="connsiteY288" fmla="*/ 3547621 h 3937754"/>
                  <a:gd name="connsiteX289" fmla="*/ 1170401 w 4198813"/>
                  <a:gd name="connsiteY289" fmla="*/ 3606140 h 3937754"/>
                  <a:gd name="connsiteX290" fmla="*/ 1165524 w 4198813"/>
                  <a:gd name="connsiteY290" fmla="*/ 3615894 h 3937754"/>
                  <a:gd name="connsiteX291" fmla="*/ 707117 w 4198813"/>
                  <a:gd name="connsiteY291" fmla="*/ 3440334 h 3937754"/>
                  <a:gd name="connsiteX292" fmla="*/ 697363 w 4198813"/>
                  <a:gd name="connsiteY292" fmla="*/ 3372060 h 3937754"/>
                  <a:gd name="connsiteX293" fmla="*/ 741254 w 4198813"/>
                  <a:gd name="connsiteY293" fmla="*/ 3284281 h 3937754"/>
                  <a:gd name="connsiteX294" fmla="*/ 892430 w 4198813"/>
                  <a:gd name="connsiteY294" fmla="*/ 2830750 h 3937754"/>
                  <a:gd name="connsiteX295" fmla="*/ 921690 w 4198813"/>
                  <a:gd name="connsiteY295" fmla="*/ 2777106 h 3937754"/>
                  <a:gd name="connsiteX296" fmla="*/ 1038730 w 4198813"/>
                  <a:gd name="connsiteY296" fmla="*/ 2655189 h 3937754"/>
                  <a:gd name="connsiteX297" fmla="*/ 1131388 w 4198813"/>
                  <a:gd name="connsiteY297" fmla="*/ 2630806 h 3937754"/>
                  <a:gd name="connsiteX298" fmla="*/ 1214291 w 4198813"/>
                  <a:gd name="connsiteY298" fmla="*/ 2660066 h 3937754"/>
                  <a:gd name="connsiteX299" fmla="*/ 1219168 w 4198813"/>
                  <a:gd name="connsiteY299" fmla="*/ 2684450 h 3937754"/>
                  <a:gd name="connsiteX300" fmla="*/ 1121634 w 4198813"/>
                  <a:gd name="connsiteY300" fmla="*/ 2796614 h 3937754"/>
                  <a:gd name="connsiteX301" fmla="*/ 1107005 w 4198813"/>
                  <a:gd name="connsiteY301" fmla="*/ 2791737 h 3937754"/>
                  <a:gd name="connsiteX302" fmla="*/ 1097251 w 4198813"/>
                  <a:gd name="connsiteY302" fmla="*/ 2718587 h 3937754"/>
                  <a:gd name="connsiteX303" fmla="*/ 1072867 w 4198813"/>
                  <a:gd name="connsiteY303" fmla="*/ 2699081 h 3937754"/>
                  <a:gd name="connsiteX304" fmla="*/ 1053361 w 4198813"/>
                  <a:gd name="connsiteY304" fmla="*/ 2723464 h 3937754"/>
                  <a:gd name="connsiteX305" fmla="*/ 1063114 w 4198813"/>
                  <a:gd name="connsiteY305" fmla="*/ 2820997 h 3937754"/>
                  <a:gd name="connsiteX306" fmla="*/ 1048484 w 4198813"/>
                  <a:gd name="connsiteY306" fmla="*/ 2884393 h 3937754"/>
                  <a:gd name="connsiteX307" fmla="*/ 1038730 w 4198813"/>
                  <a:gd name="connsiteY307" fmla="*/ 2894147 h 3937754"/>
                  <a:gd name="connsiteX308" fmla="*/ 1043607 w 4198813"/>
                  <a:gd name="connsiteY308" fmla="*/ 2928283 h 3937754"/>
                  <a:gd name="connsiteX309" fmla="*/ 1077744 w 4198813"/>
                  <a:gd name="connsiteY309" fmla="*/ 2923406 h 3937754"/>
                  <a:gd name="connsiteX310" fmla="*/ 1716589 w 4198813"/>
                  <a:gd name="connsiteY310" fmla="*/ 2167522 h 3937754"/>
                  <a:gd name="connsiteX311" fmla="*/ 1760478 w 4198813"/>
                  <a:gd name="connsiteY311" fmla="*/ 2118756 h 3937754"/>
                  <a:gd name="connsiteX312" fmla="*/ 1784862 w 4198813"/>
                  <a:gd name="connsiteY312" fmla="*/ 2089497 h 3937754"/>
                  <a:gd name="connsiteX313" fmla="*/ 1897024 w 4198813"/>
                  <a:gd name="connsiteY313" fmla="*/ 2065113 h 3937754"/>
                  <a:gd name="connsiteX314" fmla="*/ 1911655 w 4198813"/>
                  <a:gd name="connsiteY314" fmla="*/ 2148016 h 3937754"/>
                  <a:gd name="connsiteX315" fmla="*/ 1877518 w 4198813"/>
                  <a:gd name="connsiteY315" fmla="*/ 2206537 h 3937754"/>
                  <a:gd name="connsiteX316" fmla="*/ 1843381 w 4198813"/>
                  <a:gd name="connsiteY316" fmla="*/ 2245549 h 3937754"/>
                  <a:gd name="connsiteX317" fmla="*/ 1306947 w 4198813"/>
                  <a:gd name="connsiteY317" fmla="*/ 2908777 h 3937754"/>
                  <a:gd name="connsiteX318" fmla="*/ 1306947 w 4198813"/>
                  <a:gd name="connsiteY318" fmla="*/ 2908777 h 3937754"/>
                  <a:gd name="connsiteX319" fmla="*/ 1306947 w 4198813"/>
                  <a:gd name="connsiteY319" fmla="*/ 2908777 h 3937754"/>
                  <a:gd name="connsiteX320" fmla="*/ 1306947 w 4198813"/>
                  <a:gd name="connsiteY320" fmla="*/ 2908777 h 3937754"/>
                  <a:gd name="connsiteX321" fmla="*/ 1306947 w 4198813"/>
                  <a:gd name="connsiteY321" fmla="*/ 2913654 h 3937754"/>
                  <a:gd name="connsiteX322" fmla="*/ 1302072 w 4198813"/>
                  <a:gd name="connsiteY322" fmla="*/ 2918531 h 3937754"/>
                  <a:gd name="connsiteX323" fmla="*/ 1302072 w 4198813"/>
                  <a:gd name="connsiteY323" fmla="*/ 2923406 h 3937754"/>
                  <a:gd name="connsiteX324" fmla="*/ 1302072 w 4198813"/>
                  <a:gd name="connsiteY324" fmla="*/ 2928283 h 3937754"/>
                  <a:gd name="connsiteX325" fmla="*/ 1302072 w 4198813"/>
                  <a:gd name="connsiteY325" fmla="*/ 2933160 h 3937754"/>
                  <a:gd name="connsiteX326" fmla="*/ 1302072 w 4198813"/>
                  <a:gd name="connsiteY326" fmla="*/ 2938037 h 3937754"/>
                  <a:gd name="connsiteX327" fmla="*/ 1302072 w 4198813"/>
                  <a:gd name="connsiteY327" fmla="*/ 2942914 h 3937754"/>
                  <a:gd name="connsiteX328" fmla="*/ 1306947 w 4198813"/>
                  <a:gd name="connsiteY328" fmla="*/ 2947790 h 3937754"/>
                  <a:gd name="connsiteX329" fmla="*/ 1306947 w 4198813"/>
                  <a:gd name="connsiteY329" fmla="*/ 2947790 h 3937754"/>
                  <a:gd name="connsiteX330" fmla="*/ 1306947 w 4198813"/>
                  <a:gd name="connsiteY330" fmla="*/ 2947790 h 3937754"/>
                  <a:gd name="connsiteX331" fmla="*/ 1316701 w 4198813"/>
                  <a:gd name="connsiteY331" fmla="*/ 2952667 h 3937754"/>
                  <a:gd name="connsiteX332" fmla="*/ 1316701 w 4198813"/>
                  <a:gd name="connsiteY332" fmla="*/ 2952667 h 3937754"/>
                  <a:gd name="connsiteX333" fmla="*/ 1321578 w 4198813"/>
                  <a:gd name="connsiteY333" fmla="*/ 2952667 h 3937754"/>
                  <a:gd name="connsiteX334" fmla="*/ 1321578 w 4198813"/>
                  <a:gd name="connsiteY334" fmla="*/ 2952667 h 3937754"/>
                  <a:gd name="connsiteX335" fmla="*/ 1326455 w 4198813"/>
                  <a:gd name="connsiteY335" fmla="*/ 2952667 h 3937754"/>
                  <a:gd name="connsiteX336" fmla="*/ 1331330 w 4198813"/>
                  <a:gd name="connsiteY336" fmla="*/ 2952667 h 3937754"/>
                  <a:gd name="connsiteX337" fmla="*/ 1341084 w 4198813"/>
                  <a:gd name="connsiteY337" fmla="*/ 2947790 h 3937754"/>
                  <a:gd name="connsiteX338" fmla="*/ 1648314 w 4198813"/>
                  <a:gd name="connsiteY338" fmla="*/ 2577164 h 3937754"/>
                  <a:gd name="connsiteX339" fmla="*/ 1677574 w 4198813"/>
                  <a:gd name="connsiteY339" fmla="*/ 2562533 h 3937754"/>
                  <a:gd name="connsiteX340" fmla="*/ 1706835 w 4198813"/>
                  <a:gd name="connsiteY340" fmla="*/ 2572287 h 3937754"/>
                  <a:gd name="connsiteX341" fmla="*/ 1755601 w 4198813"/>
                  <a:gd name="connsiteY341" fmla="*/ 2621054 h 3937754"/>
                  <a:gd name="connsiteX342" fmla="*/ 1770231 w 4198813"/>
                  <a:gd name="connsiteY342" fmla="*/ 2645437 h 3937754"/>
                  <a:gd name="connsiteX343" fmla="*/ 1760478 w 4198813"/>
                  <a:gd name="connsiteY343" fmla="*/ 2674697 h 3937754"/>
                  <a:gd name="connsiteX344" fmla="*/ 1458124 w 4198813"/>
                  <a:gd name="connsiteY344" fmla="*/ 3040447 h 3937754"/>
                  <a:gd name="connsiteX345" fmla="*/ 1463001 w 4198813"/>
                  <a:gd name="connsiteY345" fmla="*/ 3074583 h 3937754"/>
                  <a:gd name="connsiteX346" fmla="*/ 1472755 w 4198813"/>
                  <a:gd name="connsiteY346" fmla="*/ 3079460 h 3937754"/>
                  <a:gd name="connsiteX347" fmla="*/ 1477630 w 4198813"/>
                  <a:gd name="connsiteY347" fmla="*/ 3079460 h 3937754"/>
                  <a:gd name="connsiteX348" fmla="*/ 1482507 w 4198813"/>
                  <a:gd name="connsiteY348" fmla="*/ 3079460 h 3937754"/>
                  <a:gd name="connsiteX349" fmla="*/ 1482507 w 4198813"/>
                  <a:gd name="connsiteY349" fmla="*/ 3079460 h 3937754"/>
                  <a:gd name="connsiteX350" fmla="*/ 1487384 w 4198813"/>
                  <a:gd name="connsiteY350" fmla="*/ 3079460 h 3937754"/>
                  <a:gd name="connsiteX351" fmla="*/ 1492261 w 4198813"/>
                  <a:gd name="connsiteY351" fmla="*/ 3079460 h 3937754"/>
                  <a:gd name="connsiteX352" fmla="*/ 1502014 w 4198813"/>
                  <a:gd name="connsiteY352" fmla="*/ 3074583 h 3937754"/>
                  <a:gd name="connsiteX353" fmla="*/ 1789739 w 4198813"/>
                  <a:gd name="connsiteY353" fmla="*/ 2728339 h 3937754"/>
                  <a:gd name="connsiteX354" fmla="*/ 1809245 w 4198813"/>
                  <a:gd name="connsiteY354" fmla="*/ 2718587 h 3937754"/>
                  <a:gd name="connsiteX355" fmla="*/ 1828751 w 4198813"/>
                  <a:gd name="connsiteY355" fmla="*/ 2723464 h 3937754"/>
                  <a:gd name="connsiteX356" fmla="*/ 1882395 w 4198813"/>
                  <a:gd name="connsiteY356" fmla="*/ 2777106 h 3937754"/>
                  <a:gd name="connsiteX357" fmla="*/ 1887272 w 4198813"/>
                  <a:gd name="connsiteY357" fmla="*/ 2835627 h 3937754"/>
                  <a:gd name="connsiteX358" fmla="*/ 1823874 w 4198813"/>
                  <a:gd name="connsiteY358" fmla="*/ 2913654 h 3937754"/>
                  <a:gd name="connsiteX359" fmla="*/ 1614178 w 4198813"/>
                  <a:gd name="connsiteY359" fmla="*/ 3172117 h 3937754"/>
                  <a:gd name="connsiteX360" fmla="*/ 1619055 w 4198813"/>
                  <a:gd name="connsiteY360" fmla="*/ 3206254 h 3937754"/>
                  <a:gd name="connsiteX361" fmla="*/ 1628808 w 4198813"/>
                  <a:gd name="connsiteY361" fmla="*/ 3211131 h 3937754"/>
                  <a:gd name="connsiteX362" fmla="*/ 1633685 w 4198813"/>
                  <a:gd name="connsiteY362" fmla="*/ 3211131 h 3937754"/>
                  <a:gd name="connsiteX363" fmla="*/ 1638561 w 4198813"/>
                  <a:gd name="connsiteY363" fmla="*/ 3211131 h 3937754"/>
                  <a:gd name="connsiteX364" fmla="*/ 1638561 w 4198813"/>
                  <a:gd name="connsiteY364" fmla="*/ 3211131 h 3937754"/>
                  <a:gd name="connsiteX365" fmla="*/ 1643438 w 4198813"/>
                  <a:gd name="connsiteY365" fmla="*/ 3211131 h 3937754"/>
                  <a:gd name="connsiteX366" fmla="*/ 1648314 w 4198813"/>
                  <a:gd name="connsiteY366" fmla="*/ 3211131 h 3937754"/>
                  <a:gd name="connsiteX367" fmla="*/ 1658068 w 4198813"/>
                  <a:gd name="connsiteY367" fmla="*/ 3206254 h 3937754"/>
                  <a:gd name="connsiteX368" fmla="*/ 1867764 w 4198813"/>
                  <a:gd name="connsiteY368" fmla="*/ 2947790 h 3937754"/>
                  <a:gd name="connsiteX369" fmla="*/ 1911655 w 4198813"/>
                  <a:gd name="connsiteY369" fmla="*/ 2942914 h 3937754"/>
                  <a:gd name="connsiteX370" fmla="*/ 1936039 w 4198813"/>
                  <a:gd name="connsiteY370" fmla="*/ 2972173 h 3937754"/>
                  <a:gd name="connsiteX371" fmla="*/ 1940914 w 4198813"/>
                  <a:gd name="connsiteY371" fmla="*/ 3011187 h 3937754"/>
                  <a:gd name="connsiteX372" fmla="*/ 1682451 w 4198813"/>
                  <a:gd name="connsiteY372" fmla="*/ 3279404 h 3937754"/>
                  <a:gd name="connsiteX373" fmla="*/ 1736095 w 4198813"/>
                  <a:gd name="connsiteY373" fmla="*/ 3289156 h 3937754"/>
                  <a:gd name="connsiteX374" fmla="*/ 1955545 w 4198813"/>
                  <a:gd name="connsiteY374" fmla="*/ 3025817 h 3937754"/>
                  <a:gd name="connsiteX375" fmla="*/ 2121352 w 4198813"/>
                  <a:gd name="connsiteY375" fmla="*/ 3045323 h 3937754"/>
                  <a:gd name="connsiteX376" fmla="*/ 2277406 w 4198813"/>
                  <a:gd name="connsiteY376" fmla="*/ 3030694 h 3937754"/>
                  <a:gd name="connsiteX377" fmla="*/ 2491979 w 4198813"/>
                  <a:gd name="connsiteY377" fmla="*/ 3294033 h 3937754"/>
                  <a:gd name="connsiteX378" fmla="*/ 1736095 w 4198813"/>
                  <a:gd name="connsiteY378" fmla="*/ 3289156 h 3937754"/>
                  <a:gd name="connsiteX379" fmla="*/ 2857729 w 4198813"/>
                  <a:gd name="connsiteY379" fmla="*/ 3547621 h 3937754"/>
                  <a:gd name="connsiteX380" fmla="*/ 2916248 w 4198813"/>
                  <a:gd name="connsiteY380" fmla="*/ 3576881 h 3937754"/>
                  <a:gd name="connsiteX381" fmla="*/ 2857729 w 4198813"/>
                  <a:gd name="connsiteY381" fmla="*/ 3547621 h 3937754"/>
                  <a:gd name="connsiteX382" fmla="*/ 3525832 w 4198813"/>
                  <a:gd name="connsiteY382" fmla="*/ 3367183 h 3937754"/>
                  <a:gd name="connsiteX383" fmla="*/ 3516080 w 4198813"/>
                  <a:gd name="connsiteY383" fmla="*/ 3435457 h 3937754"/>
                  <a:gd name="connsiteX384" fmla="*/ 3057673 w 4198813"/>
                  <a:gd name="connsiteY384" fmla="*/ 3611017 h 3937754"/>
                  <a:gd name="connsiteX385" fmla="*/ 3052796 w 4198813"/>
                  <a:gd name="connsiteY385" fmla="*/ 3601265 h 3937754"/>
                  <a:gd name="connsiteX386" fmla="*/ 2965015 w 4198813"/>
                  <a:gd name="connsiteY386" fmla="*/ 3542744 h 3937754"/>
                  <a:gd name="connsiteX387" fmla="*/ 2735812 w 4198813"/>
                  <a:gd name="connsiteY387" fmla="*/ 3430581 h 3937754"/>
                  <a:gd name="connsiteX388" fmla="*/ 2540746 w 4198813"/>
                  <a:gd name="connsiteY388" fmla="*/ 3274527 h 3937754"/>
                  <a:gd name="connsiteX389" fmla="*/ 2306664 w 4198813"/>
                  <a:gd name="connsiteY389" fmla="*/ 2991681 h 3937754"/>
                  <a:gd name="connsiteX390" fmla="*/ 2311541 w 4198813"/>
                  <a:gd name="connsiteY390" fmla="*/ 2952667 h 3937754"/>
                  <a:gd name="connsiteX391" fmla="*/ 2335925 w 4198813"/>
                  <a:gd name="connsiteY391" fmla="*/ 2923406 h 3937754"/>
                  <a:gd name="connsiteX392" fmla="*/ 2379815 w 4198813"/>
                  <a:gd name="connsiteY392" fmla="*/ 2928283 h 3937754"/>
                  <a:gd name="connsiteX393" fmla="*/ 2589512 w 4198813"/>
                  <a:gd name="connsiteY393" fmla="*/ 3186748 h 3937754"/>
                  <a:gd name="connsiteX394" fmla="*/ 2599265 w 4198813"/>
                  <a:gd name="connsiteY394" fmla="*/ 3191623 h 3937754"/>
                  <a:gd name="connsiteX395" fmla="*/ 2604142 w 4198813"/>
                  <a:gd name="connsiteY395" fmla="*/ 3191623 h 3937754"/>
                  <a:gd name="connsiteX396" fmla="*/ 2609019 w 4198813"/>
                  <a:gd name="connsiteY396" fmla="*/ 3191623 h 3937754"/>
                  <a:gd name="connsiteX397" fmla="*/ 2609019 w 4198813"/>
                  <a:gd name="connsiteY397" fmla="*/ 3191623 h 3937754"/>
                  <a:gd name="connsiteX398" fmla="*/ 2613896 w 4198813"/>
                  <a:gd name="connsiteY398" fmla="*/ 3191623 h 3937754"/>
                  <a:gd name="connsiteX399" fmla="*/ 2618773 w 4198813"/>
                  <a:gd name="connsiteY399" fmla="*/ 3191623 h 3937754"/>
                  <a:gd name="connsiteX400" fmla="*/ 2628525 w 4198813"/>
                  <a:gd name="connsiteY400" fmla="*/ 3186748 h 3937754"/>
                  <a:gd name="connsiteX401" fmla="*/ 2633402 w 4198813"/>
                  <a:gd name="connsiteY401" fmla="*/ 3152610 h 3937754"/>
                  <a:gd name="connsiteX402" fmla="*/ 2423706 w 4198813"/>
                  <a:gd name="connsiteY402" fmla="*/ 2894147 h 3937754"/>
                  <a:gd name="connsiteX403" fmla="*/ 2360308 w 4198813"/>
                  <a:gd name="connsiteY403" fmla="*/ 2816120 h 3937754"/>
                  <a:gd name="connsiteX404" fmla="*/ 2365185 w 4198813"/>
                  <a:gd name="connsiteY404" fmla="*/ 2757600 h 3937754"/>
                  <a:gd name="connsiteX405" fmla="*/ 2418829 w 4198813"/>
                  <a:gd name="connsiteY405" fmla="*/ 2703956 h 3937754"/>
                  <a:gd name="connsiteX406" fmla="*/ 2438335 w 4198813"/>
                  <a:gd name="connsiteY406" fmla="*/ 2699081 h 3937754"/>
                  <a:gd name="connsiteX407" fmla="*/ 2457842 w 4198813"/>
                  <a:gd name="connsiteY407" fmla="*/ 2708833 h 3937754"/>
                  <a:gd name="connsiteX408" fmla="*/ 2745565 w 4198813"/>
                  <a:gd name="connsiteY408" fmla="*/ 3055077 h 3937754"/>
                  <a:gd name="connsiteX409" fmla="*/ 2755319 w 4198813"/>
                  <a:gd name="connsiteY409" fmla="*/ 3059954 h 3937754"/>
                  <a:gd name="connsiteX410" fmla="*/ 2760196 w 4198813"/>
                  <a:gd name="connsiteY410" fmla="*/ 3059954 h 3937754"/>
                  <a:gd name="connsiteX411" fmla="*/ 2765073 w 4198813"/>
                  <a:gd name="connsiteY411" fmla="*/ 3059954 h 3937754"/>
                  <a:gd name="connsiteX412" fmla="*/ 2765073 w 4198813"/>
                  <a:gd name="connsiteY412" fmla="*/ 3059954 h 3937754"/>
                  <a:gd name="connsiteX413" fmla="*/ 2769948 w 4198813"/>
                  <a:gd name="connsiteY413" fmla="*/ 3059954 h 3937754"/>
                  <a:gd name="connsiteX414" fmla="*/ 2774825 w 4198813"/>
                  <a:gd name="connsiteY414" fmla="*/ 3059954 h 3937754"/>
                  <a:gd name="connsiteX415" fmla="*/ 2784579 w 4198813"/>
                  <a:gd name="connsiteY415" fmla="*/ 3055077 h 3937754"/>
                  <a:gd name="connsiteX416" fmla="*/ 2789456 w 4198813"/>
                  <a:gd name="connsiteY416" fmla="*/ 3020940 h 3937754"/>
                  <a:gd name="connsiteX417" fmla="*/ 2487102 w 4198813"/>
                  <a:gd name="connsiteY417" fmla="*/ 2655189 h 3937754"/>
                  <a:gd name="connsiteX418" fmla="*/ 2477348 w 4198813"/>
                  <a:gd name="connsiteY418" fmla="*/ 2625931 h 3937754"/>
                  <a:gd name="connsiteX419" fmla="*/ 2491979 w 4198813"/>
                  <a:gd name="connsiteY419" fmla="*/ 2601547 h 3937754"/>
                  <a:gd name="connsiteX420" fmla="*/ 2540746 w 4198813"/>
                  <a:gd name="connsiteY420" fmla="*/ 2552780 h 3937754"/>
                  <a:gd name="connsiteX421" fmla="*/ 2570006 w 4198813"/>
                  <a:gd name="connsiteY421" fmla="*/ 2543027 h 3937754"/>
                  <a:gd name="connsiteX422" fmla="*/ 2599265 w 4198813"/>
                  <a:gd name="connsiteY422" fmla="*/ 2557656 h 3937754"/>
                  <a:gd name="connsiteX423" fmla="*/ 2906496 w 4198813"/>
                  <a:gd name="connsiteY423" fmla="*/ 2928283 h 3937754"/>
                  <a:gd name="connsiteX424" fmla="*/ 2916248 w 4198813"/>
                  <a:gd name="connsiteY424" fmla="*/ 2933160 h 3937754"/>
                  <a:gd name="connsiteX425" fmla="*/ 2921125 w 4198813"/>
                  <a:gd name="connsiteY425" fmla="*/ 2933160 h 3937754"/>
                  <a:gd name="connsiteX426" fmla="*/ 2926002 w 4198813"/>
                  <a:gd name="connsiteY426" fmla="*/ 2933160 h 3937754"/>
                  <a:gd name="connsiteX427" fmla="*/ 2926002 w 4198813"/>
                  <a:gd name="connsiteY427" fmla="*/ 2933160 h 3937754"/>
                  <a:gd name="connsiteX428" fmla="*/ 2930879 w 4198813"/>
                  <a:gd name="connsiteY428" fmla="*/ 2933160 h 3937754"/>
                  <a:gd name="connsiteX429" fmla="*/ 2930879 w 4198813"/>
                  <a:gd name="connsiteY429" fmla="*/ 2933160 h 3937754"/>
                  <a:gd name="connsiteX430" fmla="*/ 2940632 w 4198813"/>
                  <a:gd name="connsiteY430" fmla="*/ 2928283 h 3937754"/>
                  <a:gd name="connsiteX431" fmla="*/ 2940632 w 4198813"/>
                  <a:gd name="connsiteY431" fmla="*/ 2928283 h 3937754"/>
                  <a:gd name="connsiteX432" fmla="*/ 2940632 w 4198813"/>
                  <a:gd name="connsiteY432" fmla="*/ 2928283 h 3937754"/>
                  <a:gd name="connsiteX433" fmla="*/ 2945509 w 4198813"/>
                  <a:gd name="connsiteY433" fmla="*/ 2923406 h 3937754"/>
                  <a:gd name="connsiteX434" fmla="*/ 2945509 w 4198813"/>
                  <a:gd name="connsiteY434" fmla="*/ 2918531 h 3937754"/>
                  <a:gd name="connsiteX435" fmla="*/ 2945509 w 4198813"/>
                  <a:gd name="connsiteY435" fmla="*/ 2913654 h 3937754"/>
                  <a:gd name="connsiteX436" fmla="*/ 2945509 w 4198813"/>
                  <a:gd name="connsiteY436" fmla="*/ 2908777 h 3937754"/>
                  <a:gd name="connsiteX437" fmla="*/ 2945509 w 4198813"/>
                  <a:gd name="connsiteY437" fmla="*/ 2903900 h 3937754"/>
                  <a:gd name="connsiteX438" fmla="*/ 2945509 w 4198813"/>
                  <a:gd name="connsiteY438" fmla="*/ 2899023 h 3937754"/>
                  <a:gd name="connsiteX439" fmla="*/ 2940632 w 4198813"/>
                  <a:gd name="connsiteY439" fmla="*/ 2894147 h 3937754"/>
                  <a:gd name="connsiteX440" fmla="*/ 2940632 w 4198813"/>
                  <a:gd name="connsiteY440" fmla="*/ 2889270 h 3937754"/>
                  <a:gd name="connsiteX441" fmla="*/ 2940632 w 4198813"/>
                  <a:gd name="connsiteY441" fmla="*/ 2889270 h 3937754"/>
                  <a:gd name="connsiteX442" fmla="*/ 2940632 w 4198813"/>
                  <a:gd name="connsiteY442" fmla="*/ 2889270 h 3937754"/>
                  <a:gd name="connsiteX443" fmla="*/ 2940632 w 4198813"/>
                  <a:gd name="connsiteY443" fmla="*/ 2889270 h 3937754"/>
                  <a:gd name="connsiteX444" fmla="*/ 2404198 w 4198813"/>
                  <a:gd name="connsiteY444" fmla="*/ 2226043 h 3937754"/>
                  <a:gd name="connsiteX445" fmla="*/ 2355431 w 4198813"/>
                  <a:gd name="connsiteY445" fmla="*/ 2162647 h 3937754"/>
                  <a:gd name="connsiteX446" fmla="*/ 2355431 w 4198813"/>
                  <a:gd name="connsiteY446" fmla="*/ 2050482 h 3937754"/>
                  <a:gd name="connsiteX447" fmla="*/ 2467595 w 4198813"/>
                  <a:gd name="connsiteY447" fmla="*/ 2060236 h 3937754"/>
                  <a:gd name="connsiteX448" fmla="*/ 2535869 w 4198813"/>
                  <a:gd name="connsiteY448" fmla="*/ 2148016 h 3937754"/>
                  <a:gd name="connsiteX449" fmla="*/ 3174713 w 4198813"/>
                  <a:gd name="connsiteY449" fmla="*/ 2903900 h 3937754"/>
                  <a:gd name="connsiteX450" fmla="*/ 3208848 w 4198813"/>
                  <a:gd name="connsiteY450" fmla="*/ 2908777 h 3937754"/>
                  <a:gd name="connsiteX451" fmla="*/ 3213725 w 4198813"/>
                  <a:gd name="connsiteY451" fmla="*/ 2874639 h 3937754"/>
                  <a:gd name="connsiteX452" fmla="*/ 3203973 w 4198813"/>
                  <a:gd name="connsiteY452" fmla="*/ 2864887 h 3937754"/>
                  <a:gd name="connsiteX453" fmla="*/ 3189342 w 4198813"/>
                  <a:gd name="connsiteY453" fmla="*/ 2801489 h 3937754"/>
                  <a:gd name="connsiteX454" fmla="*/ 3199096 w 4198813"/>
                  <a:gd name="connsiteY454" fmla="*/ 2703956 h 3937754"/>
                  <a:gd name="connsiteX455" fmla="*/ 3179590 w 4198813"/>
                  <a:gd name="connsiteY455" fmla="*/ 2679573 h 3937754"/>
                  <a:gd name="connsiteX456" fmla="*/ 3155206 w 4198813"/>
                  <a:gd name="connsiteY456" fmla="*/ 2699081 h 3937754"/>
                  <a:gd name="connsiteX457" fmla="*/ 3145452 w 4198813"/>
                  <a:gd name="connsiteY457" fmla="*/ 2772231 h 3937754"/>
                  <a:gd name="connsiteX458" fmla="*/ 3130823 w 4198813"/>
                  <a:gd name="connsiteY458" fmla="*/ 2777106 h 3937754"/>
                  <a:gd name="connsiteX459" fmla="*/ 3033289 w 4198813"/>
                  <a:gd name="connsiteY459" fmla="*/ 2664943 h 3937754"/>
                  <a:gd name="connsiteX460" fmla="*/ 3038165 w 4198813"/>
                  <a:gd name="connsiteY460" fmla="*/ 2640560 h 3937754"/>
                  <a:gd name="connsiteX461" fmla="*/ 3121069 w 4198813"/>
                  <a:gd name="connsiteY461" fmla="*/ 2611300 h 3937754"/>
                  <a:gd name="connsiteX462" fmla="*/ 3213725 w 4198813"/>
                  <a:gd name="connsiteY462" fmla="*/ 2635683 h 3937754"/>
                  <a:gd name="connsiteX463" fmla="*/ 3330765 w 4198813"/>
                  <a:gd name="connsiteY463" fmla="*/ 2757600 h 3937754"/>
                  <a:gd name="connsiteX464" fmla="*/ 3360025 w 4198813"/>
                  <a:gd name="connsiteY464" fmla="*/ 2811243 h 3937754"/>
                  <a:gd name="connsiteX465" fmla="*/ 3511203 w 4198813"/>
                  <a:gd name="connsiteY465" fmla="*/ 3264773 h 3937754"/>
                  <a:gd name="connsiteX466" fmla="*/ 3525832 w 4198813"/>
                  <a:gd name="connsiteY466" fmla="*/ 3367183 h 393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</a:cxnLst>
                <a:rect l="l" t="t" r="r" b="b"/>
                <a:pathLst>
                  <a:path w="4198813" h="3937754">
                    <a:moveTo>
                      <a:pt x="3993993" y="3489100"/>
                    </a:moveTo>
                    <a:cubicBezTo>
                      <a:pt x="4033007" y="3567127"/>
                      <a:pt x="4091526" y="3791454"/>
                      <a:pt x="4150047" y="3937754"/>
                    </a:cubicBezTo>
                    <a:lnTo>
                      <a:pt x="4198813" y="3937754"/>
                    </a:lnTo>
                    <a:cubicBezTo>
                      <a:pt x="4174430" y="3874357"/>
                      <a:pt x="4086649" y="3606140"/>
                      <a:pt x="4037882" y="3474471"/>
                    </a:cubicBezTo>
                    <a:cubicBezTo>
                      <a:pt x="3974486" y="3289156"/>
                      <a:pt x="3847692" y="3181871"/>
                      <a:pt x="3628242" y="3133104"/>
                    </a:cubicBezTo>
                    <a:cubicBezTo>
                      <a:pt x="3569723" y="3118473"/>
                      <a:pt x="3516080" y="3108721"/>
                      <a:pt x="3467313" y="3094090"/>
                    </a:cubicBezTo>
                    <a:lnTo>
                      <a:pt x="3374656" y="2811243"/>
                    </a:lnTo>
                    <a:cubicBezTo>
                      <a:pt x="3369779" y="2786860"/>
                      <a:pt x="3355149" y="2762477"/>
                      <a:pt x="3335642" y="2742970"/>
                    </a:cubicBezTo>
                    <a:lnTo>
                      <a:pt x="3218602" y="2621054"/>
                    </a:lnTo>
                    <a:cubicBezTo>
                      <a:pt x="3184465" y="2577164"/>
                      <a:pt x="3125946" y="2562533"/>
                      <a:pt x="3072302" y="2582039"/>
                    </a:cubicBezTo>
                    <a:lnTo>
                      <a:pt x="3013782" y="2606423"/>
                    </a:lnTo>
                    <a:cubicBezTo>
                      <a:pt x="2979646" y="2616177"/>
                      <a:pt x="2945509" y="2611300"/>
                      <a:pt x="2926002" y="2582039"/>
                    </a:cubicBezTo>
                    <a:cubicBezTo>
                      <a:pt x="3047919" y="2474753"/>
                      <a:pt x="3150329" y="2318699"/>
                      <a:pt x="3174713" y="2255303"/>
                    </a:cubicBezTo>
                    <a:lnTo>
                      <a:pt x="3174713" y="2255303"/>
                    </a:lnTo>
                    <a:cubicBezTo>
                      <a:pt x="3257615" y="2182153"/>
                      <a:pt x="3330765" y="2079743"/>
                      <a:pt x="3330765" y="1977332"/>
                    </a:cubicBezTo>
                    <a:cubicBezTo>
                      <a:pt x="3330765" y="1899305"/>
                      <a:pt x="3301506" y="1831032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52740" y="1772513"/>
                      <a:pt x="3238109" y="1757882"/>
                      <a:pt x="3233232" y="1738376"/>
                    </a:cubicBezTo>
                    <a:cubicBezTo>
                      <a:pt x="3233232" y="1728622"/>
                      <a:pt x="3228356" y="1718870"/>
                      <a:pt x="3228356" y="1713993"/>
                    </a:cubicBezTo>
                    <a:cubicBezTo>
                      <a:pt x="3228356" y="1709116"/>
                      <a:pt x="3228356" y="1704239"/>
                      <a:pt x="3233232" y="1699363"/>
                    </a:cubicBezTo>
                    <a:lnTo>
                      <a:pt x="3228356" y="1699363"/>
                    </a:lnTo>
                    <a:cubicBezTo>
                      <a:pt x="3228356" y="1699363"/>
                      <a:pt x="3228356" y="1699363"/>
                      <a:pt x="3228356" y="1699363"/>
                    </a:cubicBezTo>
                    <a:lnTo>
                      <a:pt x="3233232" y="1699363"/>
                    </a:lnTo>
                    <a:cubicBezTo>
                      <a:pt x="3394163" y="1455530"/>
                      <a:pt x="3394163" y="909342"/>
                      <a:pt x="3311259" y="709398"/>
                    </a:cubicBezTo>
                    <a:cubicBezTo>
                      <a:pt x="3233232" y="524085"/>
                      <a:pt x="3043042" y="309512"/>
                      <a:pt x="2813839" y="275375"/>
                    </a:cubicBezTo>
                    <a:cubicBezTo>
                      <a:pt x="2794331" y="250991"/>
                      <a:pt x="2726058" y="168087"/>
                      <a:pt x="2584635" y="90062"/>
                    </a:cubicBezTo>
                    <a:cubicBezTo>
                      <a:pt x="2399322" y="-12348"/>
                      <a:pt x="2033572" y="-46486"/>
                      <a:pt x="1692205" y="90062"/>
                    </a:cubicBezTo>
                    <a:cubicBezTo>
                      <a:pt x="1341084" y="231485"/>
                      <a:pt x="1077744" y="489948"/>
                      <a:pt x="989963" y="782548"/>
                    </a:cubicBezTo>
                    <a:cubicBezTo>
                      <a:pt x="975334" y="831315"/>
                      <a:pt x="965580" y="884959"/>
                      <a:pt x="950951" y="938602"/>
                    </a:cubicBezTo>
                    <a:cubicBezTo>
                      <a:pt x="911938" y="1138546"/>
                      <a:pt x="911938" y="1357996"/>
                      <a:pt x="921690" y="1509172"/>
                    </a:cubicBezTo>
                    <a:cubicBezTo>
                      <a:pt x="926567" y="1567692"/>
                      <a:pt x="931444" y="1626213"/>
                      <a:pt x="941197" y="1684732"/>
                    </a:cubicBezTo>
                    <a:cubicBezTo>
                      <a:pt x="946074" y="1704239"/>
                      <a:pt x="946074" y="1718870"/>
                      <a:pt x="955828" y="1733499"/>
                    </a:cubicBezTo>
                    <a:cubicBezTo>
                      <a:pt x="965580" y="1762759"/>
                      <a:pt x="960705" y="1792020"/>
                      <a:pt x="941197" y="1816403"/>
                    </a:cubicBezTo>
                    <a:cubicBezTo>
                      <a:pt x="911938" y="1860293"/>
                      <a:pt x="887555" y="1918813"/>
                      <a:pt x="887555" y="1982209"/>
                    </a:cubicBezTo>
                    <a:cubicBezTo>
                      <a:pt x="887555" y="2089497"/>
                      <a:pt x="965580" y="2196783"/>
                      <a:pt x="1063114" y="2274810"/>
                    </a:cubicBezTo>
                    <a:cubicBezTo>
                      <a:pt x="1097251" y="2347960"/>
                      <a:pt x="1194784" y="2489383"/>
                      <a:pt x="1306947" y="2586916"/>
                    </a:cubicBezTo>
                    <a:cubicBezTo>
                      <a:pt x="1282564" y="2611300"/>
                      <a:pt x="1248428" y="2621054"/>
                      <a:pt x="1219168" y="2606423"/>
                    </a:cubicBezTo>
                    <a:lnTo>
                      <a:pt x="1160647" y="2582039"/>
                    </a:lnTo>
                    <a:cubicBezTo>
                      <a:pt x="1107005" y="2562533"/>
                      <a:pt x="1048484" y="2577164"/>
                      <a:pt x="1014347" y="2621054"/>
                    </a:cubicBezTo>
                    <a:lnTo>
                      <a:pt x="897307" y="2742970"/>
                    </a:lnTo>
                    <a:cubicBezTo>
                      <a:pt x="877801" y="2762477"/>
                      <a:pt x="868047" y="2786860"/>
                      <a:pt x="858294" y="2811243"/>
                    </a:cubicBezTo>
                    <a:lnTo>
                      <a:pt x="765638" y="3084337"/>
                    </a:lnTo>
                    <a:cubicBezTo>
                      <a:pt x="707117" y="3098967"/>
                      <a:pt x="643721" y="3113598"/>
                      <a:pt x="570571" y="3128227"/>
                    </a:cubicBezTo>
                    <a:cubicBezTo>
                      <a:pt x="351121" y="3176994"/>
                      <a:pt x="229204" y="3279404"/>
                      <a:pt x="160930" y="3469594"/>
                    </a:cubicBezTo>
                    <a:cubicBezTo>
                      <a:pt x="117040" y="3601265"/>
                      <a:pt x="24383" y="3869481"/>
                      <a:pt x="0" y="3932878"/>
                    </a:cubicBezTo>
                    <a:lnTo>
                      <a:pt x="82904" y="3932878"/>
                    </a:lnTo>
                    <a:cubicBezTo>
                      <a:pt x="102410" y="3903617"/>
                      <a:pt x="131671" y="3869481"/>
                      <a:pt x="165806" y="3830467"/>
                    </a:cubicBezTo>
                    <a:cubicBezTo>
                      <a:pt x="258463" y="3728057"/>
                      <a:pt x="443777" y="3430581"/>
                      <a:pt x="482790" y="3367183"/>
                    </a:cubicBezTo>
                    <a:cubicBezTo>
                      <a:pt x="526680" y="3303787"/>
                      <a:pt x="536434" y="3313540"/>
                      <a:pt x="560817" y="3313540"/>
                    </a:cubicBezTo>
                    <a:cubicBezTo>
                      <a:pt x="580323" y="3313540"/>
                      <a:pt x="638844" y="3308664"/>
                      <a:pt x="682734" y="3313540"/>
                    </a:cubicBezTo>
                    <a:cubicBezTo>
                      <a:pt x="677857" y="3318417"/>
                      <a:pt x="672980" y="3328171"/>
                      <a:pt x="668104" y="3333048"/>
                    </a:cubicBezTo>
                    <a:cubicBezTo>
                      <a:pt x="658350" y="3347677"/>
                      <a:pt x="653474" y="3367183"/>
                      <a:pt x="653474" y="3381814"/>
                    </a:cubicBezTo>
                    <a:cubicBezTo>
                      <a:pt x="653474" y="3401321"/>
                      <a:pt x="643721" y="3406198"/>
                      <a:pt x="624213" y="3406198"/>
                    </a:cubicBezTo>
                    <a:cubicBezTo>
                      <a:pt x="604707" y="3406198"/>
                      <a:pt x="575447" y="3391567"/>
                      <a:pt x="565694" y="3386690"/>
                    </a:cubicBezTo>
                    <a:cubicBezTo>
                      <a:pt x="555940" y="3381814"/>
                      <a:pt x="560817" y="3391567"/>
                      <a:pt x="575447" y="3401321"/>
                    </a:cubicBezTo>
                    <a:cubicBezTo>
                      <a:pt x="726624" y="3503731"/>
                      <a:pt x="1136264" y="3650031"/>
                      <a:pt x="1277688" y="3650031"/>
                    </a:cubicBezTo>
                    <a:cubicBezTo>
                      <a:pt x="1277688" y="3650031"/>
                      <a:pt x="1282564" y="3650031"/>
                      <a:pt x="1282564" y="3650031"/>
                    </a:cubicBezTo>
                    <a:cubicBezTo>
                      <a:pt x="1306947" y="3650031"/>
                      <a:pt x="1336207" y="3645154"/>
                      <a:pt x="1350838" y="3640277"/>
                    </a:cubicBezTo>
                    <a:cubicBezTo>
                      <a:pt x="1365468" y="3630523"/>
                      <a:pt x="1365468" y="3620771"/>
                      <a:pt x="1345961" y="3625648"/>
                    </a:cubicBezTo>
                    <a:cubicBezTo>
                      <a:pt x="1331330" y="3630523"/>
                      <a:pt x="1316701" y="3625648"/>
                      <a:pt x="1282564" y="3625648"/>
                    </a:cubicBezTo>
                    <a:cubicBezTo>
                      <a:pt x="1282564" y="3625648"/>
                      <a:pt x="1277688" y="3625648"/>
                      <a:pt x="1277688" y="3625648"/>
                    </a:cubicBezTo>
                    <a:cubicBezTo>
                      <a:pt x="1263057" y="3625648"/>
                      <a:pt x="1248428" y="3625648"/>
                      <a:pt x="1228922" y="3620771"/>
                    </a:cubicBezTo>
                    <a:cubicBezTo>
                      <a:pt x="1238674" y="3611017"/>
                      <a:pt x="1248428" y="3606140"/>
                      <a:pt x="1258180" y="3601265"/>
                    </a:cubicBezTo>
                    <a:lnTo>
                      <a:pt x="1316701" y="3572004"/>
                    </a:lnTo>
                    <a:cubicBezTo>
                      <a:pt x="1370345" y="3601265"/>
                      <a:pt x="1404480" y="3611017"/>
                      <a:pt x="1409357" y="3669538"/>
                    </a:cubicBezTo>
                    <a:cubicBezTo>
                      <a:pt x="1419111" y="3732934"/>
                      <a:pt x="1423988" y="3757317"/>
                      <a:pt x="1384974" y="3806084"/>
                    </a:cubicBezTo>
                    <a:cubicBezTo>
                      <a:pt x="1355714" y="3840221"/>
                      <a:pt x="1341084" y="3874357"/>
                      <a:pt x="1306947" y="3937754"/>
                    </a:cubicBezTo>
                    <a:lnTo>
                      <a:pt x="1380097" y="3937754"/>
                    </a:lnTo>
                    <a:cubicBezTo>
                      <a:pt x="1389851" y="3918248"/>
                      <a:pt x="1399605" y="3898740"/>
                      <a:pt x="1409357" y="3884111"/>
                    </a:cubicBezTo>
                    <a:cubicBezTo>
                      <a:pt x="1472755" y="3776823"/>
                      <a:pt x="1458124" y="3757317"/>
                      <a:pt x="1443495" y="3674415"/>
                    </a:cubicBezTo>
                    <a:cubicBezTo>
                      <a:pt x="1433741" y="3615894"/>
                      <a:pt x="1384974" y="3572004"/>
                      <a:pt x="1360591" y="3552498"/>
                    </a:cubicBezTo>
                    <a:lnTo>
                      <a:pt x="1511768" y="3474471"/>
                    </a:lnTo>
                    <a:cubicBezTo>
                      <a:pt x="1594672" y="3435457"/>
                      <a:pt x="1662945" y="3376937"/>
                      <a:pt x="1721464" y="3308664"/>
                    </a:cubicBezTo>
                    <a:lnTo>
                      <a:pt x="1706835" y="3328171"/>
                    </a:lnTo>
                    <a:cubicBezTo>
                      <a:pt x="1794614" y="3386690"/>
                      <a:pt x="1955545" y="3425704"/>
                      <a:pt x="2121352" y="3425704"/>
                    </a:cubicBezTo>
                    <a:cubicBezTo>
                      <a:pt x="2257898" y="3425704"/>
                      <a:pt x="2399322" y="3396444"/>
                      <a:pt x="2516362" y="3328171"/>
                    </a:cubicBezTo>
                    <a:lnTo>
                      <a:pt x="2501731" y="3308664"/>
                    </a:lnTo>
                    <a:lnTo>
                      <a:pt x="2501731" y="3308664"/>
                    </a:lnTo>
                    <a:cubicBezTo>
                      <a:pt x="2560252" y="3376937"/>
                      <a:pt x="2633402" y="3435457"/>
                      <a:pt x="2711429" y="3474471"/>
                    </a:cubicBezTo>
                    <a:lnTo>
                      <a:pt x="2847975" y="3542744"/>
                    </a:lnTo>
                    <a:cubicBezTo>
                      <a:pt x="2833346" y="3557373"/>
                      <a:pt x="2794331" y="3591511"/>
                      <a:pt x="2745565" y="3611017"/>
                    </a:cubicBezTo>
                    <a:cubicBezTo>
                      <a:pt x="2687046" y="3640277"/>
                      <a:pt x="2701675" y="3654907"/>
                      <a:pt x="2745565" y="3713427"/>
                    </a:cubicBezTo>
                    <a:cubicBezTo>
                      <a:pt x="2789456" y="3771948"/>
                      <a:pt x="2799208" y="3806084"/>
                      <a:pt x="2891865" y="3932878"/>
                    </a:cubicBezTo>
                    <a:cubicBezTo>
                      <a:pt x="2891865" y="3932878"/>
                      <a:pt x="2896742" y="3937754"/>
                      <a:pt x="2896742" y="3937754"/>
                    </a:cubicBezTo>
                    <a:lnTo>
                      <a:pt x="2969892" y="3937754"/>
                    </a:lnTo>
                    <a:cubicBezTo>
                      <a:pt x="2969892" y="3937754"/>
                      <a:pt x="2969892" y="3932878"/>
                      <a:pt x="2965015" y="3932878"/>
                    </a:cubicBezTo>
                    <a:cubicBezTo>
                      <a:pt x="2882112" y="3810961"/>
                      <a:pt x="2867482" y="3776823"/>
                      <a:pt x="2808962" y="3718304"/>
                    </a:cubicBezTo>
                    <a:cubicBezTo>
                      <a:pt x="2750442" y="3659784"/>
                      <a:pt x="2779702" y="3645154"/>
                      <a:pt x="2779702" y="3645154"/>
                    </a:cubicBezTo>
                    <a:cubicBezTo>
                      <a:pt x="2779702" y="3645154"/>
                      <a:pt x="2930879" y="3576881"/>
                      <a:pt x="2911373" y="3576881"/>
                    </a:cubicBezTo>
                    <a:lnTo>
                      <a:pt x="2969892" y="3606140"/>
                    </a:lnTo>
                    <a:cubicBezTo>
                      <a:pt x="2979646" y="3611017"/>
                      <a:pt x="2989398" y="3620771"/>
                      <a:pt x="2999152" y="3625648"/>
                    </a:cubicBezTo>
                    <a:cubicBezTo>
                      <a:pt x="2979646" y="3630523"/>
                      <a:pt x="2965015" y="3630523"/>
                      <a:pt x="2950386" y="3630523"/>
                    </a:cubicBezTo>
                    <a:cubicBezTo>
                      <a:pt x="2950386" y="3630523"/>
                      <a:pt x="2945509" y="3630523"/>
                      <a:pt x="2945509" y="3630523"/>
                    </a:cubicBezTo>
                    <a:cubicBezTo>
                      <a:pt x="2906496" y="3630523"/>
                      <a:pt x="2896742" y="3635400"/>
                      <a:pt x="2882112" y="3630523"/>
                    </a:cubicBezTo>
                    <a:cubicBezTo>
                      <a:pt x="2867482" y="3625648"/>
                      <a:pt x="2862606" y="3635400"/>
                      <a:pt x="2877235" y="3645154"/>
                    </a:cubicBezTo>
                    <a:cubicBezTo>
                      <a:pt x="2891865" y="3654907"/>
                      <a:pt x="2921125" y="3659784"/>
                      <a:pt x="2945509" y="3654907"/>
                    </a:cubicBezTo>
                    <a:cubicBezTo>
                      <a:pt x="2945509" y="3654907"/>
                      <a:pt x="2950386" y="3654907"/>
                      <a:pt x="2950386" y="3654907"/>
                    </a:cubicBezTo>
                    <a:cubicBezTo>
                      <a:pt x="3091809" y="3654907"/>
                      <a:pt x="3501449" y="3508607"/>
                      <a:pt x="3652626" y="3406198"/>
                    </a:cubicBezTo>
                    <a:cubicBezTo>
                      <a:pt x="3667257" y="3396444"/>
                      <a:pt x="3672132" y="3386690"/>
                      <a:pt x="3662380" y="3391567"/>
                    </a:cubicBezTo>
                    <a:cubicBezTo>
                      <a:pt x="3652626" y="3396444"/>
                      <a:pt x="3623365" y="3411073"/>
                      <a:pt x="3603859" y="3411073"/>
                    </a:cubicBezTo>
                    <a:cubicBezTo>
                      <a:pt x="3584353" y="3415950"/>
                      <a:pt x="3574599" y="3406198"/>
                      <a:pt x="3574599" y="3386690"/>
                    </a:cubicBezTo>
                    <a:cubicBezTo>
                      <a:pt x="3574599" y="3367183"/>
                      <a:pt x="3569723" y="3352554"/>
                      <a:pt x="3559969" y="3337923"/>
                    </a:cubicBezTo>
                    <a:cubicBezTo>
                      <a:pt x="3559969" y="3337923"/>
                      <a:pt x="3574599" y="3323294"/>
                      <a:pt x="3672132" y="3337923"/>
                    </a:cubicBezTo>
                    <a:cubicBezTo>
                      <a:pt x="3764790" y="3352554"/>
                      <a:pt x="3755036" y="3357431"/>
                      <a:pt x="3779419" y="3425704"/>
                    </a:cubicBezTo>
                    <a:cubicBezTo>
                      <a:pt x="3803803" y="3493977"/>
                      <a:pt x="3911090" y="3771948"/>
                      <a:pt x="3969609" y="3928001"/>
                    </a:cubicBezTo>
                    <a:cubicBezTo>
                      <a:pt x="3969609" y="3932878"/>
                      <a:pt x="3969609" y="3932878"/>
                      <a:pt x="3974486" y="3937754"/>
                    </a:cubicBezTo>
                    <a:lnTo>
                      <a:pt x="4037882" y="3937754"/>
                    </a:lnTo>
                    <a:cubicBezTo>
                      <a:pt x="4003747" y="3849974"/>
                      <a:pt x="3964732" y="3762194"/>
                      <a:pt x="3940349" y="3703673"/>
                    </a:cubicBezTo>
                    <a:cubicBezTo>
                      <a:pt x="3876953" y="3532990"/>
                      <a:pt x="3833063" y="3362307"/>
                      <a:pt x="3774542" y="3333048"/>
                    </a:cubicBezTo>
                    <a:cubicBezTo>
                      <a:pt x="3716023" y="3303787"/>
                      <a:pt x="3711146" y="3303787"/>
                      <a:pt x="3652626" y="3298910"/>
                    </a:cubicBezTo>
                    <a:cubicBezTo>
                      <a:pt x="3603859" y="3294033"/>
                      <a:pt x="3550215" y="3298910"/>
                      <a:pt x="3530709" y="3298910"/>
                    </a:cubicBezTo>
                    <a:cubicBezTo>
                      <a:pt x="3525832" y="3289156"/>
                      <a:pt x="3520956" y="3284281"/>
                      <a:pt x="3520956" y="3274527"/>
                    </a:cubicBezTo>
                    <a:lnTo>
                      <a:pt x="3486819" y="3152610"/>
                    </a:lnTo>
                    <a:cubicBezTo>
                      <a:pt x="3525832" y="3167240"/>
                      <a:pt x="3735530" y="3216006"/>
                      <a:pt x="3818432" y="3264773"/>
                    </a:cubicBezTo>
                    <a:cubicBezTo>
                      <a:pt x="3901336" y="3313540"/>
                      <a:pt x="3940349" y="3386690"/>
                      <a:pt x="3993993" y="3489100"/>
                    </a:cubicBezTo>
                    <a:close/>
                    <a:moveTo>
                      <a:pt x="2916248" y="2547903"/>
                    </a:moveTo>
                    <a:cubicBezTo>
                      <a:pt x="2911373" y="2552780"/>
                      <a:pt x="2906496" y="2552780"/>
                      <a:pt x="2906496" y="2547903"/>
                    </a:cubicBezTo>
                    <a:lnTo>
                      <a:pt x="2911373" y="2504014"/>
                    </a:lnTo>
                    <a:cubicBezTo>
                      <a:pt x="2911373" y="2499137"/>
                      <a:pt x="2916248" y="2494260"/>
                      <a:pt x="2916248" y="2489383"/>
                    </a:cubicBezTo>
                    <a:cubicBezTo>
                      <a:pt x="2984523" y="2435739"/>
                      <a:pt x="3047919" y="2372343"/>
                      <a:pt x="3077179" y="2333330"/>
                    </a:cubicBezTo>
                    <a:cubicBezTo>
                      <a:pt x="3086932" y="2328453"/>
                      <a:pt x="3096686" y="2323576"/>
                      <a:pt x="3101563" y="2318699"/>
                    </a:cubicBezTo>
                    <a:cubicBezTo>
                      <a:pt x="3062548" y="2382097"/>
                      <a:pt x="2989398" y="2474753"/>
                      <a:pt x="2916248" y="2547903"/>
                    </a:cubicBezTo>
                    <a:close/>
                    <a:moveTo>
                      <a:pt x="2911373" y="2411356"/>
                    </a:moveTo>
                    <a:lnTo>
                      <a:pt x="2921125" y="2206537"/>
                    </a:lnTo>
                    <a:cubicBezTo>
                      <a:pt x="2921125" y="2191906"/>
                      <a:pt x="2926002" y="2182153"/>
                      <a:pt x="2935756" y="2172399"/>
                    </a:cubicBezTo>
                    <a:cubicBezTo>
                      <a:pt x="2965015" y="2133387"/>
                      <a:pt x="2999152" y="2079743"/>
                      <a:pt x="3028413" y="2026099"/>
                    </a:cubicBezTo>
                    <a:lnTo>
                      <a:pt x="3028413" y="2084620"/>
                    </a:lnTo>
                    <a:cubicBezTo>
                      <a:pt x="3023536" y="2177276"/>
                      <a:pt x="3008906" y="2260180"/>
                      <a:pt x="2979646" y="2338206"/>
                    </a:cubicBezTo>
                    <a:cubicBezTo>
                      <a:pt x="2969892" y="2367466"/>
                      <a:pt x="2955262" y="2391849"/>
                      <a:pt x="2940632" y="2421110"/>
                    </a:cubicBezTo>
                    <a:cubicBezTo>
                      <a:pt x="2935756" y="2425987"/>
                      <a:pt x="2930879" y="2430864"/>
                      <a:pt x="2926002" y="2435739"/>
                    </a:cubicBezTo>
                    <a:cubicBezTo>
                      <a:pt x="2911373" y="2435739"/>
                      <a:pt x="2911373" y="2425987"/>
                      <a:pt x="2911373" y="2411356"/>
                    </a:cubicBezTo>
                    <a:close/>
                    <a:moveTo>
                      <a:pt x="3208848" y="1806649"/>
                    </a:moveTo>
                    <a:cubicBezTo>
                      <a:pt x="3252740" y="1845663"/>
                      <a:pt x="3281998" y="1909059"/>
                      <a:pt x="3281998" y="1982209"/>
                    </a:cubicBezTo>
                    <a:cubicBezTo>
                      <a:pt x="3281998" y="2099249"/>
                      <a:pt x="3164959" y="2226043"/>
                      <a:pt x="3043042" y="2294316"/>
                    </a:cubicBezTo>
                    <a:cubicBezTo>
                      <a:pt x="3062548" y="2226043"/>
                      <a:pt x="3077179" y="2157770"/>
                      <a:pt x="3077179" y="2084620"/>
                    </a:cubicBezTo>
                    <a:lnTo>
                      <a:pt x="3082056" y="1977332"/>
                    </a:lnTo>
                    <a:cubicBezTo>
                      <a:pt x="3082056" y="1977332"/>
                      <a:pt x="3082056" y="1977332"/>
                      <a:pt x="3082056" y="1977332"/>
                    </a:cubicBezTo>
                    <a:cubicBezTo>
                      <a:pt x="3086932" y="1948072"/>
                      <a:pt x="3086932" y="1918813"/>
                      <a:pt x="3101563" y="1889553"/>
                    </a:cubicBezTo>
                    <a:lnTo>
                      <a:pt x="3101563" y="1889553"/>
                    </a:lnTo>
                    <a:cubicBezTo>
                      <a:pt x="3111315" y="1870047"/>
                      <a:pt x="3121069" y="1850539"/>
                      <a:pt x="3130823" y="1835909"/>
                    </a:cubicBezTo>
                    <a:cubicBezTo>
                      <a:pt x="3135698" y="1826155"/>
                      <a:pt x="3140575" y="1811526"/>
                      <a:pt x="3145452" y="1801772"/>
                    </a:cubicBezTo>
                    <a:cubicBezTo>
                      <a:pt x="3155206" y="1787143"/>
                      <a:pt x="3169836" y="1782266"/>
                      <a:pt x="3189342" y="1792020"/>
                    </a:cubicBezTo>
                    <a:cubicBezTo>
                      <a:pt x="3194219" y="1796897"/>
                      <a:pt x="3199096" y="1801772"/>
                      <a:pt x="3208848" y="1806649"/>
                    </a:cubicBezTo>
                    <a:cubicBezTo>
                      <a:pt x="3203973" y="1806649"/>
                      <a:pt x="3203973" y="1806649"/>
                      <a:pt x="3208848" y="1806649"/>
                    </a:cubicBezTo>
                    <a:close/>
                    <a:moveTo>
                      <a:pt x="3116192" y="1723746"/>
                    </a:moveTo>
                    <a:cubicBezTo>
                      <a:pt x="3121069" y="1709116"/>
                      <a:pt x="3130823" y="1699363"/>
                      <a:pt x="3135698" y="1694486"/>
                    </a:cubicBezTo>
                    <a:cubicBezTo>
                      <a:pt x="3135698" y="1694486"/>
                      <a:pt x="3135698" y="1694486"/>
                      <a:pt x="3135698" y="1694486"/>
                    </a:cubicBezTo>
                    <a:cubicBezTo>
                      <a:pt x="3135698" y="1694486"/>
                      <a:pt x="3135698" y="1694486"/>
                      <a:pt x="3135698" y="1694486"/>
                    </a:cubicBezTo>
                    <a:cubicBezTo>
                      <a:pt x="3135698" y="1694486"/>
                      <a:pt x="3135698" y="1694486"/>
                      <a:pt x="3140575" y="1694486"/>
                    </a:cubicBezTo>
                    <a:cubicBezTo>
                      <a:pt x="3140575" y="1694486"/>
                      <a:pt x="3140575" y="1694486"/>
                      <a:pt x="3140575" y="1694486"/>
                    </a:cubicBezTo>
                    <a:cubicBezTo>
                      <a:pt x="3145452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5206" y="1694486"/>
                      <a:pt x="3155206" y="1694486"/>
                    </a:cubicBezTo>
                    <a:cubicBezTo>
                      <a:pt x="3155206" y="1694486"/>
                      <a:pt x="3155206" y="1694486"/>
                      <a:pt x="3160082" y="1694486"/>
                    </a:cubicBezTo>
                    <a:cubicBezTo>
                      <a:pt x="3174713" y="1699363"/>
                      <a:pt x="3189342" y="1709116"/>
                      <a:pt x="3189342" y="1728622"/>
                    </a:cubicBezTo>
                    <a:cubicBezTo>
                      <a:pt x="3164959" y="1718870"/>
                      <a:pt x="3135698" y="1728622"/>
                      <a:pt x="3121069" y="1762759"/>
                    </a:cubicBezTo>
                    <a:cubicBezTo>
                      <a:pt x="3111315" y="1777389"/>
                      <a:pt x="3106440" y="1796897"/>
                      <a:pt x="3096686" y="1816403"/>
                    </a:cubicBezTo>
                    <a:cubicBezTo>
                      <a:pt x="3057673" y="1899305"/>
                      <a:pt x="2989398" y="2030976"/>
                      <a:pt x="2930879" y="2118756"/>
                    </a:cubicBezTo>
                    <a:lnTo>
                      <a:pt x="2930879" y="2104126"/>
                    </a:lnTo>
                    <a:cubicBezTo>
                      <a:pt x="2930879" y="2079743"/>
                      <a:pt x="2921125" y="2060236"/>
                      <a:pt x="2906496" y="2050482"/>
                    </a:cubicBezTo>
                    <a:cubicBezTo>
                      <a:pt x="2969892" y="1982209"/>
                      <a:pt x="3033289" y="1879799"/>
                      <a:pt x="3082056" y="1801772"/>
                    </a:cubicBezTo>
                    <a:cubicBezTo>
                      <a:pt x="3086932" y="1787143"/>
                      <a:pt x="3106440" y="1748130"/>
                      <a:pt x="3116192" y="1723746"/>
                    </a:cubicBezTo>
                    <a:close/>
                    <a:moveTo>
                      <a:pt x="1214291" y="1450653"/>
                    </a:moveTo>
                    <a:cubicBezTo>
                      <a:pt x="1224045" y="1411638"/>
                      <a:pt x="1248428" y="1401886"/>
                      <a:pt x="1272811" y="1397009"/>
                    </a:cubicBezTo>
                    <a:lnTo>
                      <a:pt x="1272811" y="1397009"/>
                    </a:lnTo>
                    <a:cubicBezTo>
                      <a:pt x="1287441" y="1392132"/>
                      <a:pt x="1306947" y="1387255"/>
                      <a:pt x="1321578" y="1382380"/>
                    </a:cubicBezTo>
                    <a:cubicBezTo>
                      <a:pt x="1321578" y="1382380"/>
                      <a:pt x="1321578" y="1382380"/>
                      <a:pt x="1321578" y="1382380"/>
                    </a:cubicBezTo>
                    <a:cubicBezTo>
                      <a:pt x="1580041" y="1367749"/>
                      <a:pt x="1960422" y="1279969"/>
                      <a:pt x="2248145" y="1119038"/>
                    </a:cubicBezTo>
                    <a:lnTo>
                      <a:pt x="2248145" y="1119038"/>
                    </a:lnTo>
                    <a:cubicBezTo>
                      <a:pt x="2262775" y="1109286"/>
                      <a:pt x="2277406" y="1104409"/>
                      <a:pt x="2292035" y="1094655"/>
                    </a:cubicBezTo>
                    <a:lnTo>
                      <a:pt x="2292035" y="1094655"/>
                    </a:lnTo>
                    <a:cubicBezTo>
                      <a:pt x="2311541" y="1084902"/>
                      <a:pt x="2326172" y="1080025"/>
                      <a:pt x="2311541" y="1094655"/>
                    </a:cubicBezTo>
                    <a:cubicBezTo>
                      <a:pt x="2277406" y="1133669"/>
                      <a:pt x="2199379" y="1192188"/>
                      <a:pt x="2150612" y="1216572"/>
                    </a:cubicBezTo>
                    <a:lnTo>
                      <a:pt x="2287158" y="1177559"/>
                    </a:lnTo>
                    <a:cubicBezTo>
                      <a:pt x="2467595" y="1123915"/>
                      <a:pt x="2565129" y="1084902"/>
                      <a:pt x="2618773" y="1036136"/>
                    </a:cubicBezTo>
                    <a:lnTo>
                      <a:pt x="2618773" y="1036136"/>
                    </a:lnTo>
                    <a:cubicBezTo>
                      <a:pt x="2633402" y="1021505"/>
                      <a:pt x="2648031" y="1021505"/>
                      <a:pt x="2662662" y="1036136"/>
                    </a:cubicBezTo>
                    <a:cubicBezTo>
                      <a:pt x="2662662" y="1036136"/>
                      <a:pt x="2662662" y="1036136"/>
                      <a:pt x="2662662" y="1036136"/>
                    </a:cubicBezTo>
                    <a:cubicBezTo>
                      <a:pt x="2735812" y="1128792"/>
                      <a:pt x="2828469" y="1231202"/>
                      <a:pt x="2935756" y="1299476"/>
                    </a:cubicBezTo>
                    <a:lnTo>
                      <a:pt x="2935756" y="1299476"/>
                    </a:lnTo>
                    <a:cubicBezTo>
                      <a:pt x="2950386" y="1309230"/>
                      <a:pt x="2965015" y="1318982"/>
                      <a:pt x="2969892" y="1343365"/>
                    </a:cubicBezTo>
                    <a:cubicBezTo>
                      <a:pt x="3004029" y="1465282"/>
                      <a:pt x="3004029" y="1670103"/>
                      <a:pt x="2994275" y="1821280"/>
                    </a:cubicBezTo>
                    <a:cubicBezTo>
                      <a:pt x="2994275" y="1850539"/>
                      <a:pt x="2984523" y="1874922"/>
                      <a:pt x="2974769" y="1889553"/>
                    </a:cubicBezTo>
                    <a:cubicBezTo>
                      <a:pt x="2940632" y="1943197"/>
                      <a:pt x="2901619" y="1991963"/>
                      <a:pt x="2867482" y="2030976"/>
                    </a:cubicBezTo>
                    <a:cubicBezTo>
                      <a:pt x="2867482" y="2030976"/>
                      <a:pt x="2862606" y="2030976"/>
                      <a:pt x="2857729" y="2030976"/>
                    </a:cubicBezTo>
                    <a:lnTo>
                      <a:pt x="2121352" y="1874922"/>
                    </a:lnTo>
                    <a:cubicBezTo>
                      <a:pt x="2111598" y="1874922"/>
                      <a:pt x="2106722" y="1874922"/>
                      <a:pt x="2096968" y="1874922"/>
                    </a:cubicBezTo>
                    <a:lnTo>
                      <a:pt x="1419111" y="2016347"/>
                    </a:lnTo>
                    <a:cubicBezTo>
                      <a:pt x="1384974" y="2021222"/>
                      <a:pt x="1350838" y="2011470"/>
                      <a:pt x="1326455" y="1987086"/>
                    </a:cubicBezTo>
                    <a:cubicBezTo>
                      <a:pt x="1292318" y="1948072"/>
                      <a:pt x="1258180" y="1904182"/>
                      <a:pt x="1224045" y="1855416"/>
                    </a:cubicBezTo>
                    <a:cubicBezTo>
                      <a:pt x="1214291" y="1840786"/>
                      <a:pt x="1189907" y="1801772"/>
                      <a:pt x="1185030" y="1777389"/>
                    </a:cubicBezTo>
                    <a:cubicBezTo>
                      <a:pt x="1180155" y="1738376"/>
                      <a:pt x="1185030" y="1562815"/>
                      <a:pt x="1214291" y="1450653"/>
                    </a:cubicBezTo>
                    <a:close/>
                    <a:moveTo>
                      <a:pt x="2282281" y="2201660"/>
                    </a:moveTo>
                    <a:lnTo>
                      <a:pt x="2491979" y="2465000"/>
                    </a:lnTo>
                    <a:cubicBezTo>
                      <a:pt x="2511485" y="2494260"/>
                      <a:pt x="2511485" y="2508889"/>
                      <a:pt x="2491979" y="2528397"/>
                    </a:cubicBezTo>
                    <a:cubicBezTo>
                      <a:pt x="2491979" y="2528397"/>
                      <a:pt x="2491979" y="2528397"/>
                      <a:pt x="2491979" y="2528397"/>
                    </a:cubicBezTo>
                    <a:cubicBezTo>
                      <a:pt x="2491979" y="2528397"/>
                      <a:pt x="2487102" y="2533273"/>
                      <a:pt x="2487102" y="2533273"/>
                    </a:cubicBezTo>
                    <a:lnTo>
                      <a:pt x="2438335" y="2582039"/>
                    </a:lnTo>
                    <a:cubicBezTo>
                      <a:pt x="2428581" y="2591793"/>
                      <a:pt x="2418829" y="2606423"/>
                      <a:pt x="2413952" y="2621054"/>
                    </a:cubicBezTo>
                    <a:lnTo>
                      <a:pt x="2413952" y="2621054"/>
                    </a:lnTo>
                    <a:cubicBezTo>
                      <a:pt x="2404198" y="2640560"/>
                      <a:pt x="2389568" y="2669820"/>
                      <a:pt x="2374939" y="2679573"/>
                    </a:cubicBezTo>
                    <a:lnTo>
                      <a:pt x="2321295" y="2733216"/>
                    </a:lnTo>
                    <a:cubicBezTo>
                      <a:pt x="2287158" y="2762477"/>
                      <a:pt x="2282281" y="2811243"/>
                      <a:pt x="2301789" y="2845381"/>
                    </a:cubicBezTo>
                    <a:lnTo>
                      <a:pt x="2301789" y="2845381"/>
                    </a:lnTo>
                    <a:cubicBezTo>
                      <a:pt x="2311541" y="2860010"/>
                      <a:pt x="2306664" y="2879516"/>
                      <a:pt x="2292035" y="2899023"/>
                    </a:cubicBezTo>
                    <a:cubicBezTo>
                      <a:pt x="2292035" y="2899023"/>
                      <a:pt x="2292035" y="2899023"/>
                      <a:pt x="2292035" y="2899023"/>
                    </a:cubicBezTo>
                    <a:lnTo>
                      <a:pt x="2272529" y="2918531"/>
                    </a:lnTo>
                    <a:cubicBezTo>
                      <a:pt x="2253022" y="2933160"/>
                      <a:pt x="2248145" y="2957543"/>
                      <a:pt x="2248145" y="2981927"/>
                    </a:cubicBezTo>
                    <a:cubicBezTo>
                      <a:pt x="2204256" y="2991681"/>
                      <a:pt x="2160364" y="2996556"/>
                      <a:pt x="2111598" y="2996556"/>
                    </a:cubicBezTo>
                    <a:cubicBezTo>
                      <a:pt x="2062831" y="2996556"/>
                      <a:pt x="2014064" y="2991681"/>
                      <a:pt x="1965297" y="2981927"/>
                    </a:cubicBezTo>
                    <a:cubicBezTo>
                      <a:pt x="1965297" y="2962420"/>
                      <a:pt x="1960422" y="2938037"/>
                      <a:pt x="1940914" y="2923406"/>
                    </a:cubicBezTo>
                    <a:lnTo>
                      <a:pt x="1921408" y="2903900"/>
                    </a:lnTo>
                    <a:cubicBezTo>
                      <a:pt x="1921408" y="2903900"/>
                      <a:pt x="1921408" y="2903900"/>
                      <a:pt x="1921408" y="2903900"/>
                    </a:cubicBezTo>
                    <a:cubicBezTo>
                      <a:pt x="1906778" y="2889270"/>
                      <a:pt x="1901901" y="2864887"/>
                      <a:pt x="1911655" y="2850256"/>
                    </a:cubicBezTo>
                    <a:lnTo>
                      <a:pt x="1911655" y="2850256"/>
                    </a:lnTo>
                    <a:cubicBezTo>
                      <a:pt x="1936039" y="2811243"/>
                      <a:pt x="1926285" y="2762477"/>
                      <a:pt x="1892147" y="2738093"/>
                    </a:cubicBezTo>
                    <a:lnTo>
                      <a:pt x="1838505" y="2684450"/>
                    </a:lnTo>
                    <a:cubicBezTo>
                      <a:pt x="1823874" y="2669820"/>
                      <a:pt x="1804368" y="2645437"/>
                      <a:pt x="1799491" y="2625931"/>
                    </a:cubicBezTo>
                    <a:lnTo>
                      <a:pt x="1799491" y="2625931"/>
                    </a:lnTo>
                    <a:cubicBezTo>
                      <a:pt x="1794614" y="2611300"/>
                      <a:pt x="1784862" y="2596670"/>
                      <a:pt x="1775108" y="2586916"/>
                    </a:cubicBezTo>
                    <a:lnTo>
                      <a:pt x="1726341" y="2538150"/>
                    </a:lnTo>
                    <a:cubicBezTo>
                      <a:pt x="1726341" y="2538150"/>
                      <a:pt x="1721464" y="2533273"/>
                      <a:pt x="1721464" y="2533273"/>
                    </a:cubicBezTo>
                    <a:cubicBezTo>
                      <a:pt x="1721464" y="2533273"/>
                      <a:pt x="1721464" y="2533273"/>
                      <a:pt x="1721464" y="2533273"/>
                    </a:cubicBezTo>
                    <a:cubicBezTo>
                      <a:pt x="1701958" y="2513766"/>
                      <a:pt x="1701958" y="2494260"/>
                      <a:pt x="1721464" y="2469876"/>
                    </a:cubicBezTo>
                    <a:lnTo>
                      <a:pt x="1931162" y="2206537"/>
                    </a:lnTo>
                    <a:cubicBezTo>
                      <a:pt x="1970174" y="2157770"/>
                      <a:pt x="1965297" y="2079743"/>
                      <a:pt x="1916531" y="2040730"/>
                    </a:cubicBezTo>
                    <a:cubicBezTo>
                      <a:pt x="1867764" y="2001716"/>
                      <a:pt x="1789739" y="2006593"/>
                      <a:pt x="1750724" y="2055359"/>
                    </a:cubicBezTo>
                    <a:lnTo>
                      <a:pt x="1370345" y="2504014"/>
                    </a:lnTo>
                    <a:lnTo>
                      <a:pt x="1345961" y="2109003"/>
                    </a:lnTo>
                    <a:cubicBezTo>
                      <a:pt x="1345961" y="2099249"/>
                      <a:pt x="1355714" y="2089497"/>
                      <a:pt x="1370345" y="2089497"/>
                    </a:cubicBezTo>
                    <a:lnTo>
                      <a:pt x="2106722" y="1933443"/>
                    </a:lnTo>
                    <a:cubicBezTo>
                      <a:pt x="2111598" y="1933443"/>
                      <a:pt x="2116475" y="1933443"/>
                      <a:pt x="2121352" y="1933443"/>
                    </a:cubicBezTo>
                    <a:lnTo>
                      <a:pt x="2857729" y="2089497"/>
                    </a:lnTo>
                    <a:cubicBezTo>
                      <a:pt x="2872358" y="2089497"/>
                      <a:pt x="2882112" y="2099249"/>
                      <a:pt x="2882112" y="2109003"/>
                    </a:cubicBezTo>
                    <a:lnTo>
                      <a:pt x="2857729" y="2518643"/>
                    </a:lnTo>
                    <a:lnTo>
                      <a:pt x="2467595" y="2055359"/>
                    </a:lnTo>
                    <a:cubicBezTo>
                      <a:pt x="2423706" y="2006593"/>
                      <a:pt x="2350556" y="1996839"/>
                      <a:pt x="2301789" y="2040730"/>
                    </a:cubicBezTo>
                    <a:cubicBezTo>
                      <a:pt x="2253022" y="2074866"/>
                      <a:pt x="2243268" y="2152893"/>
                      <a:pt x="2282281" y="2201660"/>
                    </a:cubicBezTo>
                    <a:close/>
                    <a:moveTo>
                      <a:pt x="1082621" y="1699363"/>
                    </a:moveTo>
                    <a:cubicBezTo>
                      <a:pt x="1102128" y="1718870"/>
                      <a:pt x="1126511" y="1772513"/>
                      <a:pt x="1146018" y="1801772"/>
                    </a:cubicBezTo>
                    <a:cubicBezTo>
                      <a:pt x="1199661" y="1879799"/>
                      <a:pt x="1272811" y="1982209"/>
                      <a:pt x="1341084" y="2045606"/>
                    </a:cubicBezTo>
                    <a:cubicBezTo>
                      <a:pt x="1316701" y="2060236"/>
                      <a:pt x="1302072" y="2079743"/>
                      <a:pt x="1302072" y="2109003"/>
                    </a:cubicBezTo>
                    <a:lnTo>
                      <a:pt x="1302072" y="2123633"/>
                    </a:lnTo>
                    <a:cubicBezTo>
                      <a:pt x="1233797" y="2045606"/>
                      <a:pt x="1160647" y="1889553"/>
                      <a:pt x="1111880" y="1801772"/>
                    </a:cubicBezTo>
                    <a:cubicBezTo>
                      <a:pt x="1102128" y="1782266"/>
                      <a:pt x="1092374" y="1767636"/>
                      <a:pt x="1087497" y="1757882"/>
                    </a:cubicBezTo>
                    <a:cubicBezTo>
                      <a:pt x="1072867" y="1733499"/>
                      <a:pt x="1038730" y="1723746"/>
                      <a:pt x="1024101" y="1733499"/>
                    </a:cubicBezTo>
                    <a:cubicBezTo>
                      <a:pt x="1033855" y="1694486"/>
                      <a:pt x="1063114" y="1679855"/>
                      <a:pt x="1082621" y="1699363"/>
                    </a:cubicBezTo>
                    <a:close/>
                    <a:moveTo>
                      <a:pt x="1321578" y="2435739"/>
                    </a:moveTo>
                    <a:cubicBezTo>
                      <a:pt x="1321578" y="2440616"/>
                      <a:pt x="1311824" y="2445493"/>
                      <a:pt x="1306947" y="2440616"/>
                    </a:cubicBezTo>
                    <a:cubicBezTo>
                      <a:pt x="1287441" y="2425987"/>
                      <a:pt x="1267934" y="2406480"/>
                      <a:pt x="1253305" y="2391849"/>
                    </a:cubicBezTo>
                    <a:cubicBezTo>
                      <a:pt x="1248428" y="2386972"/>
                      <a:pt x="1243551" y="2382097"/>
                      <a:pt x="1243551" y="2377220"/>
                    </a:cubicBezTo>
                    <a:cubicBezTo>
                      <a:pt x="1233797" y="2357714"/>
                      <a:pt x="1224045" y="2338206"/>
                      <a:pt x="1219168" y="2318699"/>
                    </a:cubicBezTo>
                    <a:cubicBezTo>
                      <a:pt x="1185030" y="2240672"/>
                      <a:pt x="1170401" y="2152893"/>
                      <a:pt x="1165524" y="2060236"/>
                    </a:cubicBezTo>
                    <a:lnTo>
                      <a:pt x="1160647" y="1972455"/>
                    </a:lnTo>
                    <a:cubicBezTo>
                      <a:pt x="1160647" y="1967580"/>
                      <a:pt x="1165524" y="1967580"/>
                      <a:pt x="1170401" y="1967580"/>
                    </a:cubicBezTo>
                    <a:cubicBezTo>
                      <a:pt x="1204538" y="2030976"/>
                      <a:pt x="1243551" y="2089497"/>
                      <a:pt x="1282564" y="2133387"/>
                    </a:cubicBezTo>
                    <a:cubicBezTo>
                      <a:pt x="1297195" y="2148016"/>
                      <a:pt x="1306947" y="2172399"/>
                      <a:pt x="1306947" y="2196783"/>
                    </a:cubicBezTo>
                    <a:lnTo>
                      <a:pt x="1321578" y="2435739"/>
                    </a:lnTo>
                    <a:close/>
                    <a:moveTo>
                      <a:pt x="926567" y="1982209"/>
                    </a:moveTo>
                    <a:cubicBezTo>
                      <a:pt x="926567" y="1904182"/>
                      <a:pt x="965580" y="1835909"/>
                      <a:pt x="1014347" y="1796897"/>
                    </a:cubicBezTo>
                    <a:cubicBezTo>
                      <a:pt x="1033855" y="1782266"/>
                      <a:pt x="1067991" y="1787143"/>
                      <a:pt x="1077744" y="1811526"/>
                    </a:cubicBezTo>
                    <a:cubicBezTo>
                      <a:pt x="1077744" y="1816403"/>
                      <a:pt x="1082621" y="1816403"/>
                      <a:pt x="1082621" y="1821280"/>
                    </a:cubicBezTo>
                    <a:cubicBezTo>
                      <a:pt x="1092374" y="1840786"/>
                      <a:pt x="1102128" y="1855416"/>
                      <a:pt x="1111880" y="1874922"/>
                    </a:cubicBezTo>
                    <a:lnTo>
                      <a:pt x="1116757" y="2074866"/>
                    </a:lnTo>
                    <a:cubicBezTo>
                      <a:pt x="1121634" y="2152893"/>
                      <a:pt x="1131388" y="2226043"/>
                      <a:pt x="1155771" y="2294316"/>
                    </a:cubicBezTo>
                    <a:cubicBezTo>
                      <a:pt x="1033855" y="2221166"/>
                      <a:pt x="926567" y="2099249"/>
                      <a:pt x="926567" y="1982209"/>
                    </a:cubicBezTo>
                    <a:close/>
                    <a:moveTo>
                      <a:pt x="1121634" y="2323576"/>
                    </a:moveTo>
                    <a:cubicBezTo>
                      <a:pt x="1131388" y="2328453"/>
                      <a:pt x="1141141" y="2333330"/>
                      <a:pt x="1146018" y="2338206"/>
                    </a:cubicBezTo>
                    <a:cubicBezTo>
                      <a:pt x="1185030" y="2382097"/>
                      <a:pt x="1253305" y="2445493"/>
                      <a:pt x="1321578" y="2504014"/>
                    </a:cubicBezTo>
                    <a:cubicBezTo>
                      <a:pt x="1321578" y="2504014"/>
                      <a:pt x="1326455" y="2508889"/>
                      <a:pt x="1326455" y="2508889"/>
                    </a:cubicBezTo>
                    <a:lnTo>
                      <a:pt x="1326455" y="2547903"/>
                    </a:lnTo>
                    <a:cubicBezTo>
                      <a:pt x="1326455" y="2557656"/>
                      <a:pt x="1316701" y="2562533"/>
                      <a:pt x="1311824" y="2557656"/>
                    </a:cubicBezTo>
                    <a:cubicBezTo>
                      <a:pt x="1233797" y="2484506"/>
                      <a:pt x="1165524" y="2391849"/>
                      <a:pt x="1121634" y="2323576"/>
                    </a:cubicBezTo>
                    <a:close/>
                    <a:moveTo>
                      <a:pt x="604707" y="3259898"/>
                    </a:moveTo>
                    <a:cubicBezTo>
                      <a:pt x="541311" y="3259898"/>
                      <a:pt x="482790" y="3289156"/>
                      <a:pt x="453530" y="3318417"/>
                    </a:cubicBezTo>
                    <a:cubicBezTo>
                      <a:pt x="424271" y="3347677"/>
                      <a:pt x="326738" y="3528114"/>
                      <a:pt x="263340" y="3625648"/>
                    </a:cubicBezTo>
                    <a:cubicBezTo>
                      <a:pt x="229204" y="3679290"/>
                      <a:pt x="136546" y="3786577"/>
                      <a:pt x="63396" y="3874357"/>
                    </a:cubicBezTo>
                    <a:cubicBezTo>
                      <a:pt x="112163" y="3728057"/>
                      <a:pt x="185313" y="3523238"/>
                      <a:pt x="219450" y="3450087"/>
                    </a:cubicBezTo>
                    <a:cubicBezTo>
                      <a:pt x="273094" y="3342800"/>
                      <a:pt x="336490" y="3269650"/>
                      <a:pt x="453530" y="3220883"/>
                    </a:cubicBezTo>
                    <a:cubicBezTo>
                      <a:pt x="541311" y="3186748"/>
                      <a:pt x="682734" y="3152610"/>
                      <a:pt x="741254" y="3137981"/>
                    </a:cubicBezTo>
                    <a:lnTo>
                      <a:pt x="702240" y="3255021"/>
                    </a:lnTo>
                    <a:lnTo>
                      <a:pt x="604707" y="3255021"/>
                    </a:lnTo>
                    <a:close/>
                    <a:moveTo>
                      <a:pt x="1682451" y="3279404"/>
                    </a:moveTo>
                    <a:cubicBezTo>
                      <a:pt x="1628808" y="3342800"/>
                      <a:pt x="1560534" y="3396444"/>
                      <a:pt x="1487384" y="3435457"/>
                    </a:cubicBezTo>
                    <a:lnTo>
                      <a:pt x="1258180" y="3547621"/>
                    </a:lnTo>
                    <a:cubicBezTo>
                      <a:pt x="1228922" y="3562250"/>
                      <a:pt x="1194784" y="3581757"/>
                      <a:pt x="1170401" y="3606140"/>
                    </a:cubicBezTo>
                    <a:cubicBezTo>
                      <a:pt x="1165524" y="3611017"/>
                      <a:pt x="1165524" y="3611017"/>
                      <a:pt x="1165524" y="3615894"/>
                    </a:cubicBezTo>
                    <a:cubicBezTo>
                      <a:pt x="1033855" y="3581757"/>
                      <a:pt x="843663" y="3508607"/>
                      <a:pt x="707117" y="3440334"/>
                    </a:cubicBezTo>
                    <a:cubicBezTo>
                      <a:pt x="682734" y="3425704"/>
                      <a:pt x="682734" y="3396444"/>
                      <a:pt x="697363" y="3372060"/>
                    </a:cubicBezTo>
                    <a:cubicBezTo>
                      <a:pt x="716871" y="3347677"/>
                      <a:pt x="731501" y="3318417"/>
                      <a:pt x="741254" y="3284281"/>
                    </a:cubicBezTo>
                    <a:lnTo>
                      <a:pt x="892430" y="2830750"/>
                    </a:lnTo>
                    <a:cubicBezTo>
                      <a:pt x="897307" y="2811243"/>
                      <a:pt x="907061" y="2791737"/>
                      <a:pt x="921690" y="2777106"/>
                    </a:cubicBezTo>
                    <a:lnTo>
                      <a:pt x="1038730" y="2655189"/>
                    </a:lnTo>
                    <a:cubicBezTo>
                      <a:pt x="1063114" y="2625931"/>
                      <a:pt x="1102128" y="2616177"/>
                      <a:pt x="1131388" y="2630806"/>
                    </a:cubicBezTo>
                    <a:lnTo>
                      <a:pt x="1214291" y="2660066"/>
                    </a:lnTo>
                    <a:cubicBezTo>
                      <a:pt x="1224045" y="2664943"/>
                      <a:pt x="1224045" y="2674697"/>
                      <a:pt x="1219168" y="2684450"/>
                    </a:cubicBezTo>
                    <a:lnTo>
                      <a:pt x="1121634" y="2796614"/>
                    </a:lnTo>
                    <a:cubicBezTo>
                      <a:pt x="1116757" y="2801489"/>
                      <a:pt x="1107005" y="2801489"/>
                      <a:pt x="1107005" y="2791737"/>
                    </a:cubicBezTo>
                    <a:lnTo>
                      <a:pt x="1097251" y="2718587"/>
                    </a:lnTo>
                    <a:cubicBezTo>
                      <a:pt x="1097251" y="2703956"/>
                      <a:pt x="1082621" y="2699081"/>
                      <a:pt x="1072867" y="2699081"/>
                    </a:cubicBezTo>
                    <a:cubicBezTo>
                      <a:pt x="1058238" y="2699081"/>
                      <a:pt x="1053361" y="2713710"/>
                      <a:pt x="1053361" y="2723464"/>
                    </a:cubicBezTo>
                    <a:lnTo>
                      <a:pt x="1063114" y="2820997"/>
                    </a:lnTo>
                    <a:cubicBezTo>
                      <a:pt x="1063114" y="2840504"/>
                      <a:pt x="1058238" y="2869764"/>
                      <a:pt x="1048484" y="2884393"/>
                    </a:cubicBezTo>
                    <a:lnTo>
                      <a:pt x="1038730" y="2894147"/>
                    </a:lnTo>
                    <a:cubicBezTo>
                      <a:pt x="1028978" y="2903900"/>
                      <a:pt x="1033855" y="2918531"/>
                      <a:pt x="1043607" y="2928283"/>
                    </a:cubicBezTo>
                    <a:cubicBezTo>
                      <a:pt x="1053361" y="2938037"/>
                      <a:pt x="1067991" y="2933160"/>
                      <a:pt x="1077744" y="2923406"/>
                    </a:cubicBezTo>
                    <a:lnTo>
                      <a:pt x="1716589" y="2167522"/>
                    </a:lnTo>
                    <a:cubicBezTo>
                      <a:pt x="1731218" y="2148016"/>
                      <a:pt x="1745847" y="2133387"/>
                      <a:pt x="1760478" y="2118756"/>
                    </a:cubicBezTo>
                    <a:lnTo>
                      <a:pt x="1784862" y="2089497"/>
                    </a:lnTo>
                    <a:cubicBezTo>
                      <a:pt x="1809245" y="2060236"/>
                      <a:pt x="1867764" y="2040730"/>
                      <a:pt x="1897024" y="2065113"/>
                    </a:cubicBezTo>
                    <a:cubicBezTo>
                      <a:pt x="1926285" y="2089497"/>
                      <a:pt x="1931162" y="2118756"/>
                      <a:pt x="1911655" y="2148016"/>
                    </a:cubicBezTo>
                    <a:cubicBezTo>
                      <a:pt x="1897024" y="2177276"/>
                      <a:pt x="1882395" y="2196783"/>
                      <a:pt x="1877518" y="2206537"/>
                    </a:cubicBezTo>
                    <a:cubicBezTo>
                      <a:pt x="1867764" y="2221166"/>
                      <a:pt x="1853135" y="2235797"/>
                      <a:pt x="1843381" y="2245549"/>
                    </a:cubicBezTo>
                    <a:lnTo>
                      <a:pt x="1306947" y="2908777"/>
                    </a:lnTo>
                    <a:lnTo>
                      <a:pt x="1306947" y="2908777"/>
                    </a:lnTo>
                    <a:cubicBezTo>
                      <a:pt x="1306947" y="2908777"/>
                      <a:pt x="1306947" y="2908777"/>
                      <a:pt x="1306947" y="2908777"/>
                    </a:cubicBezTo>
                    <a:lnTo>
                      <a:pt x="1306947" y="2908777"/>
                    </a:lnTo>
                    <a:cubicBezTo>
                      <a:pt x="1306947" y="2908777"/>
                      <a:pt x="1306947" y="2908777"/>
                      <a:pt x="1306947" y="2913654"/>
                    </a:cubicBezTo>
                    <a:cubicBezTo>
                      <a:pt x="1306947" y="2913654"/>
                      <a:pt x="1306947" y="2918531"/>
                      <a:pt x="1302072" y="2918531"/>
                    </a:cubicBezTo>
                    <a:cubicBezTo>
                      <a:pt x="1302072" y="2918531"/>
                      <a:pt x="1302072" y="2923406"/>
                      <a:pt x="1302072" y="2923406"/>
                    </a:cubicBezTo>
                    <a:cubicBezTo>
                      <a:pt x="1302072" y="2923406"/>
                      <a:pt x="1302072" y="2928283"/>
                      <a:pt x="1302072" y="2928283"/>
                    </a:cubicBezTo>
                    <a:cubicBezTo>
                      <a:pt x="1302072" y="2928283"/>
                      <a:pt x="1302072" y="2933160"/>
                      <a:pt x="1302072" y="2933160"/>
                    </a:cubicBezTo>
                    <a:cubicBezTo>
                      <a:pt x="1302072" y="2933160"/>
                      <a:pt x="1302072" y="2938037"/>
                      <a:pt x="1302072" y="2938037"/>
                    </a:cubicBezTo>
                    <a:cubicBezTo>
                      <a:pt x="1302072" y="2938037"/>
                      <a:pt x="1302072" y="2938037"/>
                      <a:pt x="1302072" y="2942914"/>
                    </a:cubicBezTo>
                    <a:cubicBezTo>
                      <a:pt x="1302072" y="2942914"/>
                      <a:pt x="1302072" y="2947790"/>
                      <a:pt x="1306947" y="2947790"/>
                    </a:cubicBezTo>
                    <a:cubicBezTo>
                      <a:pt x="1306947" y="2947790"/>
                      <a:pt x="1306947" y="2947790"/>
                      <a:pt x="1306947" y="2947790"/>
                    </a:cubicBezTo>
                    <a:cubicBezTo>
                      <a:pt x="1306947" y="2947790"/>
                      <a:pt x="1306947" y="2947790"/>
                      <a:pt x="1306947" y="2947790"/>
                    </a:cubicBezTo>
                    <a:cubicBezTo>
                      <a:pt x="1306947" y="2947790"/>
                      <a:pt x="1311824" y="2952667"/>
                      <a:pt x="1316701" y="2952667"/>
                    </a:cubicBezTo>
                    <a:cubicBezTo>
                      <a:pt x="1316701" y="2952667"/>
                      <a:pt x="1316701" y="2952667"/>
                      <a:pt x="1316701" y="2952667"/>
                    </a:cubicBezTo>
                    <a:cubicBezTo>
                      <a:pt x="1316701" y="2952667"/>
                      <a:pt x="1321578" y="2952667"/>
                      <a:pt x="1321578" y="2952667"/>
                    </a:cubicBezTo>
                    <a:cubicBezTo>
                      <a:pt x="1321578" y="2952667"/>
                      <a:pt x="1321578" y="2952667"/>
                      <a:pt x="1321578" y="2952667"/>
                    </a:cubicBezTo>
                    <a:cubicBezTo>
                      <a:pt x="1321578" y="2952667"/>
                      <a:pt x="1326455" y="2952667"/>
                      <a:pt x="1326455" y="2952667"/>
                    </a:cubicBezTo>
                    <a:cubicBezTo>
                      <a:pt x="1326455" y="2952667"/>
                      <a:pt x="1326455" y="2952667"/>
                      <a:pt x="1331330" y="2952667"/>
                    </a:cubicBezTo>
                    <a:cubicBezTo>
                      <a:pt x="1336207" y="2952667"/>
                      <a:pt x="1336207" y="2947790"/>
                      <a:pt x="1341084" y="2947790"/>
                    </a:cubicBezTo>
                    <a:lnTo>
                      <a:pt x="1648314" y="2577164"/>
                    </a:lnTo>
                    <a:cubicBezTo>
                      <a:pt x="1653191" y="2567410"/>
                      <a:pt x="1667822" y="2562533"/>
                      <a:pt x="1677574" y="2562533"/>
                    </a:cubicBezTo>
                    <a:cubicBezTo>
                      <a:pt x="1687328" y="2562533"/>
                      <a:pt x="1697081" y="2562533"/>
                      <a:pt x="1706835" y="2572287"/>
                    </a:cubicBezTo>
                    <a:lnTo>
                      <a:pt x="1755601" y="2621054"/>
                    </a:lnTo>
                    <a:cubicBezTo>
                      <a:pt x="1765355" y="2625931"/>
                      <a:pt x="1770231" y="2635683"/>
                      <a:pt x="1770231" y="2645437"/>
                    </a:cubicBezTo>
                    <a:cubicBezTo>
                      <a:pt x="1770231" y="2655189"/>
                      <a:pt x="1770231" y="2664943"/>
                      <a:pt x="1760478" y="2674697"/>
                    </a:cubicBezTo>
                    <a:lnTo>
                      <a:pt x="1458124" y="3040447"/>
                    </a:lnTo>
                    <a:cubicBezTo>
                      <a:pt x="1448372" y="3050200"/>
                      <a:pt x="1453247" y="3064831"/>
                      <a:pt x="1463001" y="3074583"/>
                    </a:cubicBezTo>
                    <a:cubicBezTo>
                      <a:pt x="1463001" y="3074583"/>
                      <a:pt x="1467878" y="3079460"/>
                      <a:pt x="1472755" y="3079460"/>
                    </a:cubicBezTo>
                    <a:cubicBezTo>
                      <a:pt x="1472755" y="3079460"/>
                      <a:pt x="1472755" y="3079460"/>
                      <a:pt x="1477630" y="3079460"/>
                    </a:cubicBezTo>
                    <a:cubicBezTo>
                      <a:pt x="1477630" y="3079460"/>
                      <a:pt x="1482507" y="3079460"/>
                      <a:pt x="1482507" y="3079460"/>
                    </a:cubicBezTo>
                    <a:cubicBezTo>
                      <a:pt x="1482507" y="3079460"/>
                      <a:pt x="1482507" y="3079460"/>
                      <a:pt x="1482507" y="3079460"/>
                    </a:cubicBezTo>
                    <a:cubicBezTo>
                      <a:pt x="1482507" y="3079460"/>
                      <a:pt x="1487384" y="3079460"/>
                      <a:pt x="1487384" y="3079460"/>
                    </a:cubicBezTo>
                    <a:cubicBezTo>
                      <a:pt x="1487384" y="3079460"/>
                      <a:pt x="1487384" y="3079460"/>
                      <a:pt x="1492261" y="3079460"/>
                    </a:cubicBezTo>
                    <a:cubicBezTo>
                      <a:pt x="1497138" y="3079460"/>
                      <a:pt x="1497138" y="3074583"/>
                      <a:pt x="1502014" y="3074583"/>
                    </a:cubicBezTo>
                    <a:lnTo>
                      <a:pt x="1789739" y="2728339"/>
                    </a:lnTo>
                    <a:cubicBezTo>
                      <a:pt x="1794614" y="2723464"/>
                      <a:pt x="1799491" y="2718587"/>
                      <a:pt x="1809245" y="2718587"/>
                    </a:cubicBezTo>
                    <a:cubicBezTo>
                      <a:pt x="1814122" y="2718587"/>
                      <a:pt x="1823874" y="2718587"/>
                      <a:pt x="1828751" y="2723464"/>
                    </a:cubicBezTo>
                    <a:lnTo>
                      <a:pt x="1882395" y="2777106"/>
                    </a:lnTo>
                    <a:cubicBezTo>
                      <a:pt x="1901901" y="2791737"/>
                      <a:pt x="1901901" y="2820997"/>
                      <a:pt x="1887272" y="2835627"/>
                    </a:cubicBezTo>
                    <a:lnTo>
                      <a:pt x="1823874" y="2913654"/>
                    </a:lnTo>
                    <a:lnTo>
                      <a:pt x="1614178" y="3172117"/>
                    </a:lnTo>
                    <a:cubicBezTo>
                      <a:pt x="1604424" y="3181871"/>
                      <a:pt x="1609301" y="3196500"/>
                      <a:pt x="1619055" y="3206254"/>
                    </a:cubicBezTo>
                    <a:cubicBezTo>
                      <a:pt x="1619055" y="3206254"/>
                      <a:pt x="1623931" y="3211131"/>
                      <a:pt x="1628808" y="3211131"/>
                    </a:cubicBezTo>
                    <a:cubicBezTo>
                      <a:pt x="1628808" y="3211131"/>
                      <a:pt x="1628808" y="3211131"/>
                      <a:pt x="1633685" y="3211131"/>
                    </a:cubicBezTo>
                    <a:cubicBezTo>
                      <a:pt x="1633685" y="3211131"/>
                      <a:pt x="1638561" y="3211131"/>
                      <a:pt x="1638561" y="3211131"/>
                    </a:cubicBezTo>
                    <a:cubicBezTo>
                      <a:pt x="1638561" y="3211131"/>
                      <a:pt x="1638561" y="3211131"/>
                      <a:pt x="1638561" y="3211131"/>
                    </a:cubicBezTo>
                    <a:cubicBezTo>
                      <a:pt x="1638561" y="3211131"/>
                      <a:pt x="1643438" y="3211131"/>
                      <a:pt x="1643438" y="3211131"/>
                    </a:cubicBezTo>
                    <a:cubicBezTo>
                      <a:pt x="1643438" y="3211131"/>
                      <a:pt x="1643438" y="3211131"/>
                      <a:pt x="1648314" y="3211131"/>
                    </a:cubicBezTo>
                    <a:cubicBezTo>
                      <a:pt x="1653191" y="3211131"/>
                      <a:pt x="1653191" y="3206254"/>
                      <a:pt x="1658068" y="3206254"/>
                    </a:cubicBezTo>
                    <a:lnTo>
                      <a:pt x="1867764" y="2947790"/>
                    </a:lnTo>
                    <a:cubicBezTo>
                      <a:pt x="1877518" y="2933160"/>
                      <a:pt x="1897024" y="2933160"/>
                      <a:pt x="1911655" y="2942914"/>
                    </a:cubicBezTo>
                    <a:lnTo>
                      <a:pt x="1936039" y="2972173"/>
                    </a:lnTo>
                    <a:cubicBezTo>
                      <a:pt x="1945791" y="2981927"/>
                      <a:pt x="1950668" y="3001433"/>
                      <a:pt x="1940914" y="3011187"/>
                    </a:cubicBezTo>
                    <a:lnTo>
                      <a:pt x="1682451" y="3279404"/>
                    </a:lnTo>
                    <a:close/>
                    <a:moveTo>
                      <a:pt x="1736095" y="3289156"/>
                    </a:moveTo>
                    <a:lnTo>
                      <a:pt x="1955545" y="3025817"/>
                    </a:lnTo>
                    <a:cubicBezTo>
                      <a:pt x="2009189" y="3035571"/>
                      <a:pt x="2062831" y="3045323"/>
                      <a:pt x="2121352" y="3045323"/>
                    </a:cubicBezTo>
                    <a:cubicBezTo>
                      <a:pt x="2174995" y="3045323"/>
                      <a:pt x="2223762" y="3040447"/>
                      <a:pt x="2277406" y="3030694"/>
                    </a:cubicBezTo>
                    <a:lnTo>
                      <a:pt x="2491979" y="3294033"/>
                    </a:lnTo>
                    <a:cubicBezTo>
                      <a:pt x="2257898" y="3430581"/>
                      <a:pt x="1882395" y="3381814"/>
                      <a:pt x="1736095" y="3289156"/>
                    </a:cubicBezTo>
                    <a:close/>
                    <a:moveTo>
                      <a:pt x="2857729" y="3547621"/>
                    </a:moveTo>
                    <a:lnTo>
                      <a:pt x="2916248" y="3576881"/>
                    </a:lnTo>
                    <a:cubicBezTo>
                      <a:pt x="2877235" y="3572004"/>
                      <a:pt x="2862606" y="3557373"/>
                      <a:pt x="2857729" y="3547621"/>
                    </a:cubicBezTo>
                    <a:close/>
                    <a:moveTo>
                      <a:pt x="3525832" y="3367183"/>
                    </a:moveTo>
                    <a:cubicBezTo>
                      <a:pt x="3540463" y="3391567"/>
                      <a:pt x="3540463" y="3420827"/>
                      <a:pt x="3516080" y="3435457"/>
                    </a:cubicBezTo>
                    <a:cubicBezTo>
                      <a:pt x="3379532" y="3503731"/>
                      <a:pt x="3189342" y="3576881"/>
                      <a:pt x="3057673" y="3611017"/>
                    </a:cubicBezTo>
                    <a:cubicBezTo>
                      <a:pt x="3057673" y="3606140"/>
                      <a:pt x="3052796" y="3606140"/>
                      <a:pt x="3052796" y="3601265"/>
                    </a:cubicBezTo>
                    <a:cubicBezTo>
                      <a:pt x="3023536" y="3581757"/>
                      <a:pt x="2994275" y="3562250"/>
                      <a:pt x="2965015" y="3542744"/>
                    </a:cubicBezTo>
                    <a:lnTo>
                      <a:pt x="2735812" y="3430581"/>
                    </a:lnTo>
                    <a:cubicBezTo>
                      <a:pt x="2662662" y="3391567"/>
                      <a:pt x="2594389" y="3337923"/>
                      <a:pt x="2540746" y="3274527"/>
                    </a:cubicBezTo>
                    <a:lnTo>
                      <a:pt x="2306664" y="2991681"/>
                    </a:lnTo>
                    <a:cubicBezTo>
                      <a:pt x="2296912" y="2981927"/>
                      <a:pt x="2296912" y="2962420"/>
                      <a:pt x="2311541" y="2952667"/>
                    </a:cubicBezTo>
                    <a:lnTo>
                      <a:pt x="2335925" y="2923406"/>
                    </a:lnTo>
                    <a:cubicBezTo>
                      <a:pt x="2350556" y="2913654"/>
                      <a:pt x="2370062" y="2913654"/>
                      <a:pt x="2379815" y="2928283"/>
                    </a:cubicBezTo>
                    <a:lnTo>
                      <a:pt x="2589512" y="3186748"/>
                    </a:lnTo>
                    <a:cubicBezTo>
                      <a:pt x="2589512" y="3191623"/>
                      <a:pt x="2594389" y="3191623"/>
                      <a:pt x="2599265" y="3191623"/>
                    </a:cubicBezTo>
                    <a:cubicBezTo>
                      <a:pt x="2599265" y="3191623"/>
                      <a:pt x="2599265" y="3191623"/>
                      <a:pt x="2604142" y="3191623"/>
                    </a:cubicBezTo>
                    <a:cubicBezTo>
                      <a:pt x="2604142" y="3191623"/>
                      <a:pt x="2609019" y="3191623"/>
                      <a:pt x="2609019" y="3191623"/>
                    </a:cubicBezTo>
                    <a:cubicBezTo>
                      <a:pt x="2609019" y="3191623"/>
                      <a:pt x="2609019" y="3191623"/>
                      <a:pt x="2609019" y="3191623"/>
                    </a:cubicBezTo>
                    <a:cubicBezTo>
                      <a:pt x="2609019" y="3191623"/>
                      <a:pt x="2613896" y="3191623"/>
                      <a:pt x="2613896" y="3191623"/>
                    </a:cubicBezTo>
                    <a:cubicBezTo>
                      <a:pt x="2613896" y="3191623"/>
                      <a:pt x="2613896" y="3191623"/>
                      <a:pt x="2618773" y="3191623"/>
                    </a:cubicBezTo>
                    <a:cubicBezTo>
                      <a:pt x="2623648" y="3191623"/>
                      <a:pt x="2623648" y="3191623"/>
                      <a:pt x="2628525" y="3186748"/>
                    </a:cubicBezTo>
                    <a:cubicBezTo>
                      <a:pt x="2638279" y="3176994"/>
                      <a:pt x="2638279" y="3162364"/>
                      <a:pt x="2633402" y="3152610"/>
                    </a:cubicBezTo>
                    <a:lnTo>
                      <a:pt x="2423706" y="2894147"/>
                    </a:lnTo>
                    <a:lnTo>
                      <a:pt x="2360308" y="2816120"/>
                    </a:lnTo>
                    <a:cubicBezTo>
                      <a:pt x="2345679" y="2796614"/>
                      <a:pt x="2350556" y="2772231"/>
                      <a:pt x="2365185" y="2757600"/>
                    </a:cubicBezTo>
                    <a:lnTo>
                      <a:pt x="2418829" y="2703956"/>
                    </a:lnTo>
                    <a:cubicBezTo>
                      <a:pt x="2423706" y="2699081"/>
                      <a:pt x="2433458" y="2699081"/>
                      <a:pt x="2438335" y="2699081"/>
                    </a:cubicBezTo>
                    <a:cubicBezTo>
                      <a:pt x="2443212" y="2699081"/>
                      <a:pt x="2452965" y="2703956"/>
                      <a:pt x="2457842" y="2708833"/>
                    </a:cubicBezTo>
                    <a:lnTo>
                      <a:pt x="2745565" y="3055077"/>
                    </a:lnTo>
                    <a:cubicBezTo>
                      <a:pt x="2745565" y="3059954"/>
                      <a:pt x="2750442" y="3059954"/>
                      <a:pt x="2755319" y="3059954"/>
                    </a:cubicBezTo>
                    <a:cubicBezTo>
                      <a:pt x="2755319" y="3059954"/>
                      <a:pt x="2755319" y="3059954"/>
                      <a:pt x="2760196" y="3059954"/>
                    </a:cubicBezTo>
                    <a:cubicBezTo>
                      <a:pt x="2760196" y="3059954"/>
                      <a:pt x="2765073" y="3059954"/>
                      <a:pt x="2765073" y="3059954"/>
                    </a:cubicBezTo>
                    <a:cubicBezTo>
                      <a:pt x="2765073" y="3059954"/>
                      <a:pt x="2765073" y="3059954"/>
                      <a:pt x="2765073" y="3059954"/>
                    </a:cubicBezTo>
                    <a:cubicBezTo>
                      <a:pt x="2765073" y="3059954"/>
                      <a:pt x="2769948" y="3059954"/>
                      <a:pt x="2769948" y="3059954"/>
                    </a:cubicBezTo>
                    <a:cubicBezTo>
                      <a:pt x="2769948" y="3059954"/>
                      <a:pt x="2769948" y="3059954"/>
                      <a:pt x="2774825" y="3059954"/>
                    </a:cubicBezTo>
                    <a:cubicBezTo>
                      <a:pt x="2779702" y="3059954"/>
                      <a:pt x="2779702" y="3059954"/>
                      <a:pt x="2784579" y="3055077"/>
                    </a:cubicBezTo>
                    <a:cubicBezTo>
                      <a:pt x="2794331" y="3045323"/>
                      <a:pt x="2794331" y="3030694"/>
                      <a:pt x="2789456" y="3020940"/>
                    </a:cubicBezTo>
                    <a:lnTo>
                      <a:pt x="2487102" y="2655189"/>
                    </a:lnTo>
                    <a:cubicBezTo>
                      <a:pt x="2482225" y="2645437"/>
                      <a:pt x="2477348" y="2635683"/>
                      <a:pt x="2477348" y="2625931"/>
                    </a:cubicBezTo>
                    <a:cubicBezTo>
                      <a:pt x="2477348" y="2616177"/>
                      <a:pt x="2482225" y="2606423"/>
                      <a:pt x="2491979" y="2601547"/>
                    </a:cubicBezTo>
                    <a:lnTo>
                      <a:pt x="2540746" y="2552780"/>
                    </a:lnTo>
                    <a:cubicBezTo>
                      <a:pt x="2550498" y="2547903"/>
                      <a:pt x="2560252" y="2543027"/>
                      <a:pt x="2570006" y="2543027"/>
                    </a:cubicBezTo>
                    <a:cubicBezTo>
                      <a:pt x="2579758" y="2543027"/>
                      <a:pt x="2589512" y="2547903"/>
                      <a:pt x="2599265" y="2557656"/>
                    </a:cubicBezTo>
                    <a:lnTo>
                      <a:pt x="2906496" y="2928283"/>
                    </a:lnTo>
                    <a:cubicBezTo>
                      <a:pt x="2906496" y="2933160"/>
                      <a:pt x="2911373" y="2933160"/>
                      <a:pt x="2916248" y="2933160"/>
                    </a:cubicBezTo>
                    <a:cubicBezTo>
                      <a:pt x="2916248" y="2933160"/>
                      <a:pt x="2916248" y="2933160"/>
                      <a:pt x="2921125" y="2933160"/>
                    </a:cubicBezTo>
                    <a:cubicBezTo>
                      <a:pt x="2921125" y="2933160"/>
                      <a:pt x="2926002" y="2933160"/>
                      <a:pt x="2926002" y="2933160"/>
                    </a:cubicBezTo>
                    <a:cubicBezTo>
                      <a:pt x="2926002" y="2933160"/>
                      <a:pt x="2926002" y="2933160"/>
                      <a:pt x="2926002" y="2933160"/>
                    </a:cubicBezTo>
                    <a:cubicBezTo>
                      <a:pt x="2926002" y="2933160"/>
                      <a:pt x="2930879" y="2933160"/>
                      <a:pt x="2930879" y="2933160"/>
                    </a:cubicBezTo>
                    <a:cubicBezTo>
                      <a:pt x="2930879" y="2933160"/>
                      <a:pt x="2930879" y="2933160"/>
                      <a:pt x="2930879" y="2933160"/>
                    </a:cubicBezTo>
                    <a:cubicBezTo>
                      <a:pt x="2935756" y="2933160"/>
                      <a:pt x="2935756" y="2933160"/>
                      <a:pt x="2940632" y="2928283"/>
                    </a:cubicBezTo>
                    <a:cubicBezTo>
                      <a:pt x="2940632" y="2928283"/>
                      <a:pt x="2940632" y="2928283"/>
                      <a:pt x="2940632" y="2928283"/>
                    </a:cubicBezTo>
                    <a:cubicBezTo>
                      <a:pt x="2940632" y="2928283"/>
                      <a:pt x="2940632" y="2928283"/>
                      <a:pt x="2940632" y="2928283"/>
                    </a:cubicBezTo>
                    <a:cubicBezTo>
                      <a:pt x="2940632" y="2928283"/>
                      <a:pt x="2940632" y="2923406"/>
                      <a:pt x="2945509" y="2923406"/>
                    </a:cubicBezTo>
                    <a:cubicBezTo>
                      <a:pt x="2945509" y="2923406"/>
                      <a:pt x="2945509" y="2923406"/>
                      <a:pt x="2945509" y="2918531"/>
                    </a:cubicBezTo>
                    <a:cubicBezTo>
                      <a:pt x="2945509" y="2918531"/>
                      <a:pt x="2945509" y="2913654"/>
                      <a:pt x="2945509" y="2913654"/>
                    </a:cubicBezTo>
                    <a:cubicBezTo>
                      <a:pt x="2945509" y="2913654"/>
                      <a:pt x="2945509" y="2908777"/>
                      <a:pt x="2945509" y="2908777"/>
                    </a:cubicBezTo>
                    <a:cubicBezTo>
                      <a:pt x="2945509" y="2908777"/>
                      <a:pt x="2945509" y="2903900"/>
                      <a:pt x="2945509" y="2903900"/>
                    </a:cubicBezTo>
                    <a:cubicBezTo>
                      <a:pt x="2945509" y="2903900"/>
                      <a:pt x="2945509" y="2899023"/>
                      <a:pt x="2945509" y="2899023"/>
                    </a:cubicBezTo>
                    <a:cubicBezTo>
                      <a:pt x="2945509" y="2899023"/>
                      <a:pt x="2945509" y="2894147"/>
                      <a:pt x="2940632" y="2894147"/>
                    </a:cubicBezTo>
                    <a:cubicBezTo>
                      <a:pt x="2940632" y="2894147"/>
                      <a:pt x="2940632" y="2894147"/>
                      <a:pt x="2940632" y="2889270"/>
                    </a:cubicBezTo>
                    <a:lnTo>
                      <a:pt x="2940632" y="2889270"/>
                    </a:lnTo>
                    <a:cubicBezTo>
                      <a:pt x="2940632" y="2889270"/>
                      <a:pt x="2940632" y="2889270"/>
                      <a:pt x="2940632" y="2889270"/>
                    </a:cubicBezTo>
                    <a:lnTo>
                      <a:pt x="2940632" y="2889270"/>
                    </a:lnTo>
                    <a:lnTo>
                      <a:pt x="2404198" y="2226043"/>
                    </a:lnTo>
                    <a:cubicBezTo>
                      <a:pt x="2370062" y="2187030"/>
                      <a:pt x="2370062" y="2182153"/>
                      <a:pt x="2355431" y="2162647"/>
                    </a:cubicBezTo>
                    <a:cubicBezTo>
                      <a:pt x="2326172" y="2123633"/>
                      <a:pt x="2321295" y="2079743"/>
                      <a:pt x="2355431" y="2050482"/>
                    </a:cubicBezTo>
                    <a:cubicBezTo>
                      <a:pt x="2389568" y="2021222"/>
                      <a:pt x="2438335" y="2030976"/>
                      <a:pt x="2467595" y="2060236"/>
                    </a:cubicBezTo>
                    <a:cubicBezTo>
                      <a:pt x="2496856" y="2094372"/>
                      <a:pt x="2516362" y="2128510"/>
                      <a:pt x="2535869" y="2148016"/>
                    </a:cubicBezTo>
                    <a:lnTo>
                      <a:pt x="3174713" y="2903900"/>
                    </a:lnTo>
                    <a:cubicBezTo>
                      <a:pt x="3184465" y="2913654"/>
                      <a:pt x="3199096" y="2913654"/>
                      <a:pt x="3208848" y="2908777"/>
                    </a:cubicBezTo>
                    <a:cubicBezTo>
                      <a:pt x="3218602" y="2899023"/>
                      <a:pt x="3218602" y="2884393"/>
                      <a:pt x="3213725" y="2874639"/>
                    </a:cubicBezTo>
                    <a:lnTo>
                      <a:pt x="3203973" y="2864887"/>
                    </a:lnTo>
                    <a:cubicBezTo>
                      <a:pt x="3194219" y="2850256"/>
                      <a:pt x="3184465" y="2820997"/>
                      <a:pt x="3189342" y="2801489"/>
                    </a:cubicBezTo>
                    <a:lnTo>
                      <a:pt x="3199096" y="2703956"/>
                    </a:lnTo>
                    <a:cubicBezTo>
                      <a:pt x="3199096" y="2689327"/>
                      <a:pt x="3189342" y="2679573"/>
                      <a:pt x="3179590" y="2679573"/>
                    </a:cubicBezTo>
                    <a:cubicBezTo>
                      <a:pt x="3164959" y="2679573"/>
                      <a:pt x="3155206" y="2689327"/>
                      <a:pt x="3155206" y="2699081"/>
                    </a:cubicBezTo>
                    <a:lnTo>
                      <a:pt x="3145452" y="2772231"/>
                    </a:lnTo>
                    <a:cubicBezTo>
                      <a:pt x="3145452" y="2781983"/>
                      <a:pt x="3135698" y="2781983"/>
                      <a:pt x="3130823" y="2777106"/>
                    </a:cubicBezTo>
                    <a:lnTo>
                      <a:pt x="3033289" y="2664943"/>
                    </a:lnTo>
                    <a:cubicBezTo>
                      <a:pt x="3028413" y="2655189"/>
                      <a:pt x="3028413" y="2645437"/>
                      <a:pt x="3038165" y="2640560"/>
                    </a:cubicBezTo>
                    <a:lnTo>
                      <a:pt x="3121069" y="2611300"/>
                    </a:lnTo>
                    <a:cubicBezTo>
                      <a:pt x="3155206" y="2596670"/>
                      <a:pt x="3189342" y="2606423"/>
                      <a:pt x="3213725" y="2635683"/>
                    </a:cubicBezTo>
                    <a:lnTo>
                      <a:pt x="3330765" y="2757600"/>
                    </a:lnTo>
                    <a:cubicBezTo>
                      <a:pt x="3345396" y="2772231"/>
                      <a:pt x="3350273" y="2791737"/>
                      <a:pt x="3360025" y="2811243"/>
                    </a:cubicBezTo>
                    <a:lnTo>
                      <a:pt x="3511203" y="3264773"/>
                    </a:lnTo>
                    <a:cubicBezTo>
                      <a:pt x="3491696" y="3313540"/>
                      <a:pt x="3506326" y="3342800"/>
                      <a:pt x="3525832" y="3367183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3" name="フリーフォーム: 図形 592">
                <a:extLst>
                  <a:ext uri="{FF2B5EF4-FFF2-40B4-BE49-F238E27FC236}">
                    <a16:creationId xmlns:a16="http://schemas.microsoft.com/office/drawing/2014/main" id="{A44A64FC-D6C2-4A22-A065-E6F8828ECBC3}"/>
                  </a:ext>
                </a:extLst>
              </p:cNvPr>
              <p:cNvSpPr/>
              <p:nvPr/>
            </p:nvSpPr>
            <p:spPr>
              <a:xfrm>
                <a:off x="19720500" y="11818274"/>
                <a:ext cx="243833" cy="243833"/>
              </a:xfrm>
              <a:custGeom>
                <a:avLst/>
                <a:gdLst>
                  <a:gd name="connsiteX0" fmla="*/ 121917 w 243833"/>
                  <a:gd name="connsiteY0" fmla="*/ 0 h 243833"/>
                  <a:gd name="connsiteX1" fmla="*/ 0 w 243833"/>
                  <a:gd name="connsiteY1" fmla="*/ 121917 h 243833"/>
                  <a:gd name="connsiteX2" fmla="*/ 121917 w 243833"/>
                  <a:gd name="connsiteY2" fmla="*/ 243834 h 243833"/>
                  <a:gd name="connsiteX3" fmla="*/ 243834 w 243833"/>
                  <a:gd name="connsiteY3" fmla="*/ 121917 h 243833"/>
                  <a:gd name="connsiteX4" fmla="*/ 121917 w 243833"/>
                  <a:gd name="connsiteY4" fmla="*/ 0 h 243833"/>
                  <a:gd name="connsiteX5" fmla="*/ 121917 w 243833"/>
                  <a:gd name="connsiteY5" fmla="*/ 117040 h 243833"/>
                  <a:gd name="connsiteX6" fmla="*/ 97533 w 243833"/>
                  <a:gd name="connsiteY6" fmla="*/ 92656 h 243833"/>
                  <a:gd name="connsiteX7" fmla="*/ 121917 w 243833"/>
                  <a:gd name="connsiteY7" fmla="*/ 68273 h 243833"/>
                  <a:gd name="connsiteX8" fmla="*/ 146300 w 243833"/>
                  <a:gd name="connsiteY8" fmla="*/ 92656 h 243833"/>
                  <a:gd name="connsiteX9" fmla="*/ 121917 w 243833"/>
                  <a:gd name="connsiteY9" fmla="*/ 117040 h 24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833" h="243833">
                    <a:moveTo>
                      <a:pt x="121917" y="0"/>
                    </a:moveTo>
                    <a:cubicBezTo>
                      <a:pt x="53642" y="0"/>
                      <a:pt x="0" y="53644"/>
                      <a:pt x="0" y="121917"/>
                    </a:cubicBezTo>
                    <a:cubicBezTo>
                      <a:pt x="0" y="190190"/>
                      <a:pt x="53642" y="243834"/>
                      <a:pt x="121917" y="243834"/>
                    </a:cubicBezTo>
                    <a:cubicBezTo>
                      <a:pt x="190190" y="243834"/>
                      <a:pt x="243834" y="190190"/>
                      <a:pt x="243834" y="121917"/>
                    </a:cubicBezTo>
                    <a:cubicBezTo>
                      <a:pt x="238957" y="53644"/>
                      <a:pt x="185313" y="0"/>
                      <a:pt x="121917" y="0"/>
                    </a:cubicBezTo>
                    <a:close/>
                    <a:moveTo>
                      <a:pt x="121917" y="117040"/>
                    </a:moveTo>
                    <a:cubicBezTo>
                      <a:pt x="107286" y="117040"/>
                      <a:pt x="97533" y="107287"/>
                      <a:pt x="97533" y="92656"/>
                    </a:cubicBezTo>
                    <a:cubicBezTo>
                      <a:pt x="97533" y="78027"/>
                      <a:pt x="107286" y="68273"/>
                      <a:pt x="121917" y="68273"/>
                    </a:cubicBezTo>
                    <a:cubicBezTo>
                      <a:pt x="136546" y="68273"/>
                      <a:pt x="146300" y="78027"/>
                      <a:pt x="146300" y="92656"/>
                    </a:cubicBezTo>
                    <a:cubicBezTo>
                      <a:pt x="146300" y="107287"/>
                      <a:pt x="136546" y="117040"/>
                      <a:pt x="121917" y="11704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4" name="フリーフォーム: 図形 593">
                <a:extLst>
                  <a:ext uri="{FF2B5EF4-FFF2-40B4-BE49-F238E27FC236}">
                    <a16:creationId xmlns:a16="http://schemas.microsoft.com/office/drawing/2014/main" id="{3194EC42-72BD-434D-9551-69D237132884}"/>
                  </a:ext>
                </a:extLst>
              </p:cNvPr>
              <p:cNvSpPr/>
              <p:nvPr/>
            </p:nvSpPr>
            <p:spPr>
              <a:xfrm>
                <a:off x="20476384" y="11612915"/>
                <a:ext cx="576429" cy="123753"/>
              </a:xfrm>
              <a:custGeom>
                <a:avLst/>
                <a:gdLst>
                  <a:gd name="connsiteX0" fmla="*/ 29259 w 576429"/>
                  <a:gd name="connsiteY0" fmla="*/ 122457 h 123753"/>
                  <a:gd name="connsiteX1" fmla="*/ 297476 w 576429"/>
                  <a:gd name="connsiteY1" fmla="*/ 63936 h 123753"/>
                  <a:gd name="connsiteX2" fmla="*/ 551063 w 576429"/>
                  <a:gd name="connsiteY2" fmla="*/ 102949 h 123753"/>
                  <a:gd name="connsiteX3" fmla="*/ 560817 w 576429"/>
                  <a:gd name="connsiteY3" fmla="*/ 83442 h 123753"/>
                  <a:gd name="connsiteX4" fmla="*/ 234080 w 576429"/>
                  <a:gd name="connsiteY4" fmla="*/ 540 h 123753"/>
                  <a:gd name="connsiteX5" fmla="*/ 9752 w 576429"/>
                  <a:gd name="connsiteY5" fmla="*/ 44430 h 123753"/>
                  <a:gd name="connsiteX6" fmla="*/ 0 w 576429"/>
                  <a:gd name="connsiteY6" fmla="*/ 59059 h 123753"/>
                  <a:gd name="connsiteX7" fmla="*/ 4875 w 576429"/>
                  <a:gd name="connsiteY7" fmla="*/ 107826 h 123753"/>
                  <a:gd name="connsiteX8" fmla="*/ 29259 w 576429"/>
                  <a:gd name="connsiteY8" fmla="*/ 122457 h 12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6429" h="123753">
                    <a:moveTo>
                      <a:pt x="29259" y="122457"/>
                    </a:moveTo>
                    <a:cubicBezTo>
                      <a:pt x="136546" y="78565"/>
                      <a:pt x="165806" y="68813"/>
                      <a:pt x="297476" y="63936"/>
                    </a:cubicBezTo>
                    <a:cubicBezTo>
                      <a:pt x="380380" y="59059"/>
                      <a:pt x="502296" y="88319"/>
                      <a:pt x="551063" y="102949"/>
                    </a:cubicBezTo>
                    <a:cubicBezTo>
                      <a:pt x="580323" y="117580"/>
                      <a:pt x="585200" y="98073"/>
                      <a:pt x="560817" y="83442"/>
                    </a:cubicBezTo>
                    <a:cubicBezTo>
                      <a:pt x="477913" y="39553"/>
                      <a:pt x="365750" y="5415"/>
                      <a:pt x="234080" y="540"/>
                    </a:cubicBezTo>
                    <a:cubicBezTo>
                      <a:pt x="117040" y="-4337"/>
                      <a:pt x="39013" y="24923"/>
                      <a:pt x="9752" y="44430"/>
                    </a:cubicBezTo>
                    <a:cubicBezTo>
                      <a:pt x="4875" y="49306"/>
                      <a:pt x="0" y="54182"/>
                      <a:pt x="0" y="59059"/>
                    </a:cubicBezTo>
                    <a:lnTo>
                      <a:pt x="4875" y="107826"/>
                    </a:lnTo>
                    <a:cubicBezTo>
                      <a:pt x="4875" y="117580"/>
                      <a:pt x="19506" y="127332"/>
                      <a:pt x="29259" y="122457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5" name="フリーフォーム: 図形 594">
                <a:extLst>
                  <a:ext uri="{FF2B5EF4-FFF2-40B4-BE49-F238E27FC236}">
                    <a16:creationId xmlns:a16="http://schemas.microsoft.com/office/drawing/2014/main" id="{911EB016-90E9-4AA3-874F-1A733EF256CE}"/>
                  </a:ext>
                </a:extLst>
              </p:cNvPr>
              <p:cNvSpPr/>
              <p:nvPr/>
            </p:nvSpPr>
            <p:spPr>
              <a:xfrm>
                <a:off x="19535480" y="11612915"/>
                <a:ext cx="580029" cy="124284"/>
              </a:xfrm>
              <a:custGeom>
                <a:avLst/>
                <a:gdLst>
                  <a:gd name="connsiteX0" fmla="*/ 28966 w 580029"/>
                  <a:gd name="connsiteY0" fmla="*/ 102949 h 124284"/>
                  <a:gd name="connsiteX1" fmla="*/ 282554 w 580029"/>
                  <a:gd name="connsiteY1" fmla="*/ 63936 h 124284"/>
                  <a:gd name="connsiteX2" fmla="*/ 550770 w 580029"/>
                  <a:gd name="connsiteY2" fmla="*/ 122457 h 124284"/>
                  <a:gd name="connsiteX3" fmla="*/ 575154 w 580029"/>
                  <a:gd name="connsiteY3" fmla="*/ 107826 h 124284"/>
                  <a:gd name="connsiteX4" fmla="*/ 580029 w 580029"/>
                  <a:gd name="connsiteY4" fmla="*/ 59059 h 124284"/>
                  <a:gd name="connsiteX5" fmla="*/ 570277 w 580029"/>
                  <a:gd name="connsiteY5" fmla="*/ 44430 h 124284"/>
                  <a:gd name="connsiteX6" fmla="*/ 345950 w 580029"/>
                  <a:gd name="connsiteY6" fmla="*/ 540 h 124284"/>
                  <a:gd name="connsiteX7" fmla="*/ 19212 w 580029"/>
                  <a:gd name="connsiteY7" fmla="*/ 83442 h 124284"/>
                  <a:gd name="connsiteX8" fmla="*/ 28966 w 580029"/>
                  <a:gd name="connsiteY8" fmla="*/ 102949 h 1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0029" h="124284">
                    <a:moveTo>
                      <a:pt x="28966" y="102949"/>
                    </a:moveTo>
                    <a:cubicBezTo>
                      <a:pt x="72856" y="88319"/>
                      <a:pt x="199650" y="59059"/>
                      <a:pt x="282554" y="63936"/>
                    </a:cubicBezTo>
                    <a:cubicBezTo>
                      <a:pt x="414223" y="68813"/>
                      <a:pt x="443483" y="78565"/>
                      <a:pt x="550770" y="122457"/>
                    </a:cubicBezTo>
                    <a:cubicBezTo>
                      <a:pt x="560523" y="127332"/>
                      <a:pt x="575154" y="122457"/>
                      <a:pt x="575154" y="107826"/>
                    </a:cubicBezTo>
                    <a:lnTo>
                      <a:pt x="580029" y="59059"/>
                    </a:lnTo>
                    <a:cubicBezTo>
                      <a:pt x="580029" y="54182"/>
                      <a:pt x="575154" y="44430"/>
                      <a:pt x="570277" y="44430"/>
                    </a:cubicBezTo>
                    <a:cubicBezTo>
                      <a:pt x="536139" y="24923"/>
                      <a:pt x="462989" y="-4337"/>
                      <a:pt x="345950" y="540"/>
                    </a:cubicBezTo>
                    <a:cubicBezTo>
                      <a:pt x="214279" y="5415"/>
                      <a:pt x="102116" y="44430"/>
                      <a:pt x="19212" y="83442"/>
                    </a:cubicBezTo>
                    <a:cubicBezTo>
                      <a:pt x="-10047" y="98073"/>
                      <a:pt x="-5171" y="117580"/>
                      <a:pt x="28966" y="10294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6" name="フリーフォーム: 図形 595">
                <a:extLst>
                  <a:ext uri="{FF2B5EF4-FFF2-40B4-BE49-F238E27FC236}">
                    <a16:creationId xmlns:a16="http://schemas.microsoft.com/office/drawing/2014/main" id="{F6D720E1-2F47-4387-A747-17346BF7875D}"/>
                  </a:ext>
                </a:extLst>
              </p:cNvPr>
              <p:cNvSpPr/>
              <p:nvPr/>
            </p:nvSpPr>
            <p:spPr>
              <a:xfrm>
                <a:off x="20627559" y="11818274"/>
                <a:ext cx="243833" cy="243833"/>
              </a:xfrm>
              <a:custGeom>
                <a:avLst/>
                <a:gdLst>
                  <a:gd name="connsiteX0" fmla="*/ 121917 w 243833"/>
                  <a:gd name="connsiteY0" fmla="*/ 0 h 243833"/>
                  <a:gd name="connsiteX1" fmla="*/ 0 w 243833"/>
                  <a:gd name="connsiteY1" fmla="*/ 121917 h 243833"/>
                  <a:gd name="connsiteX2" fmla="*/ 121917 w 243833"/>
                  <a:gd name="connsiteY2" fmla="*/ 243834 h 243833"/>
                  <a:gd name="connsiteX3" fmla="*/ 243834 w 243833"/>
                  <a:gd name="connsiteY3" fmla="*/ 121917 h 243833"/>
                  <a:gd name="connsiteX4" fmla="*/ 121917 w 243833"/>
                  <a:gd name="connsiteY4" fmla="*/ 0 h 243833"/>
                  <a:gd name="connsiteX5" fmla="*/ 121917 w 243833"/>
                  <a:gd name="connsiteY5" fmla="*/ 117040 h 243833"/>
                  <a:gd name="connsiteX6" fmla="*/ 97533 w 243833"/>
                  <a:gd name="connsiteY6" fmla="*/ 92656 h 243833"/>
                  <a:gd name="connsiteX7" fmla="*/ 121917 w 243833"/>
                  <a:gd name="connsiteY7" fmla="*/ 68273 h 243833"/>
                  <a:gd name="connsiteX8" fmla="*/ 146300 w 243833"/>
                  <a:gd name="connsiteY8" fmla="*/ 92656 h 243833"/>
                  <a:gd name="connsiteX9" fmla="*/ 121917 w 243833"/>
                  <a:gd name="connsiteY9" fmla="*/ 117040 h 24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833" h="243833">
                    <a:moveTo>
                      <a:pt x="121917" y="0"/>
                    </a:moveTo>
                    <a:cubicBezTo>
                      <a:pt x="53644" y="0"/>
                      <a:pt x="0" y="53644"/>
                      <a:pt x="0" y="121917"/>
                    </a:cubicBezTo>
                    <a:cubicBezTo>
                      <a:pt x="0" y="190190"/>
                      <a:pt x="53644" y="243834"/>
                      <a:pt x="121917" y="243834"/>
                    </a:cubicBezTo>
                    <a:cubicBezTo>
                      <a:pt x="190191" y="243834"/>
                      <a:pt x="243834" y="190190"/>
                      <a:pt x="243834" y="121917"/>
                    </a:cubicBezTo>
                    <a:cubicBezTo>
                      <a:pt x="243834" y="53644"/>
                      <a:pt x="190191" y="0"/>
                      <a:pt x="121917" y="0"/>
                    </a:cubicBezTo>
                    <a:close/>
                    <a:moveTo>
                      <a:pt x="121917" y="117040"/>
                    </a:moveTo>
                    <a:cubicBezTo>
                      <a:pt x="107287" y="117040"/>
                      <a:pt x="97533" y="107287"/>
                      <a:pt x="97533" y="92656"/>
                    </a:cubicBezTo>
                    <a:cubicBezTo>
                      <a:pt x="97533" y="78027"/>
                      <a:pt x="107287" y="68273"/>
                      <a:pt x="121917" y="68273"/>
                    </a:cubicBezTo>
                    <a:cubicBezTo>
                      <a:pt x="136548" y="68273"/>
                      <a:pt x="146300" y="78027"/>
                      <a:pt x="146300" y="92656"/>
                    </a:cubicBezTo>
                    <a:cubicBezTo>
                      <a:pt x="146300" y="107287"/>
                      <a:pt x="136548" y="117040"/>
                      <a:pt x="121917" y="11704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597" name="フリーフォーム: 図形 596">
              <a:extLst>
                <a:ext uri="{FF2B5EF4-FFF2-40B4-BE49-F238E27FC236}">
                  <a16:creationId xmlns:a16="http://schemas.microsoft.com/office/drawing/2014/main" id="{ABCFA699-D5F8-49C4-9630-2DAB6933CBBB}"/>
                </a:ext>
              </a:extLst>
            </p:cNvPr>
            <p:cNvSpPr/>
            <p:nvPr/>
          </p:nvSpPr>
          <p:spPr>
            <a:xfrm>
              <a:off x="19666856" y="12071862"/>
              <a:ext cx="536433" cy="209696"/>
            </a:xfrm>
            <a:custGeom>
              <a:avLst/>
              <a:gdLst>
                <a:gd name="connsiteX0" fmla="*/ 355996 w 536433"/>
                <a:gd name="connsiteY0" fmla="*/ 141423 h 209696"/>
                <a:gd name="connsiteX1" fmla="*/ 355996 w 536433"/>
                <a:gd name="connsiteY1" fmla="*/ 141423 h 209696"/>
                <a:gd name="connsiteX2" fmla="*/ 336490 w 536433"/>
                <a:gd name="connsiteY2" fmla="*/ 209696 h 209696"/>
                <a:gd name="connsiteX3" fmla="*/ 536434 w 536433"/>
                <a:gd name="connsiteY3" fmla="*/ 151177 h 209696"/>
                <a:gd name="connsiteX4" fmla="*/ 390134 w 536433"/>
                <a:gd name="connsiteY4" fmla="*/ 0 h 209696"/>
                <a:gd name="connsiteX5" fmla="*/ 370627 w 536433"/>
                <a:gd name="connsiteY5" fmla="*/ 68273 h 209696"/>
                <a:gd name="connsiteX6" fmla="*/ 370627 w 536433"/>
                <a:gd name="connsiteY6" fmla="*/ 68273 h 209696"/>
                <a:gd name="connsiteX7" fmla="*/ 0 w 536433"/>
                <a:gd name="connsiteY7" fmla="*/ 48767 h 209696"/>
                <a:gd name="connsiteX8" fmla="*/ 14629 w 536433"/>
                <a:gd name="connsiteY8" fmla="*/ 117040 h 209696"/>
                <a:gd name="connsiteX9" fmla="*/ 355996 w 536433"/>
                <a:gd name="connsiteY9" fmla="*/ 141423 h 20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433" h="209696">
                  <a:moveTo>
                    <a:pt x="355996" y="141423"/>
                  </a:moveTo>
                  <a:cubicBezTo>
                    <a:pt x="355996" y="141423"/>
                    <a:pt x="355996" y="141423"/>
                    <a:pt x="355996" y="141423"/>
                  </a:cubicBezTo>
                  <a:lnTo>
                    <a:pt x="336490" y="209696"/>
                  </a:lnTo>
                  <a:lnTo>
                    <a:pt x="536434" y="151177"/>
                  </a:lnTo>
                  <a:lnTo>
                    <a:pt x="390134" y="0"/>
                  </a:lnTo>
                  <a:lnTo>
                    <a:pt x="370627" y="68273"/>
                  </a:lnTo>
                  <a:cubicBezTo>
                    <a:pt x="370627" y="68273"/>
                    <a:pt x="370627" y="68273"/>
                    <a:pt x="370627" y="68273"/>
                  </a:cubicBezTo>
                  <a:cubicBezTo>
                    <a:pt x="248710" y="34136"/>
                    <a:pt x="121917" y="29260"/>
                    <a:pt x="0" y="48767"/>
                  </a:cubicBezTo>
                  <a:lnTo>
                    <a:pt x="14629" y="117040"/>
                  </a:lnTo>
                  <a:cubicBezTo>
                    <a:pt x="131669" y="107286"/>
                    <a:pt x="243834" y="112163"/>
                    <a:pt x="355996" y="141423"/>
                  </a:cubicBez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8" name="フリーフォーム: 図形 597">
              <a:extLst>
                <a:ext uri="{FF2B5EF4-FFF2-40B4-BE49-F238E27FC236}">
                  <a16:creationId xmlns:a16="http://schemas.microsoft.com/office/drawing/2014/main" id="{8D14D2BA-ED0C-4C7B-8886-EE4EA24A1141}"/>
                </a:ext>
              </a:extLst>
            </p:cNvPr>
            <p:cNvSpPr/>
            <p:nvPr/>
          </p:nvSpPr>
          <p:spPr>
            <a:xfrm>
              <a:off x="20388603" y="12076739"/>
              <a:ext cx="536433" cy="209696"/>
            </a:xfrm>
            <a:custGeom>
              <a:avLst/>
              <a:gdLst>
                <a:gd name="connsiteX0" fmla="*/ 521804 w 536433"/>
                <a:gd name="connsiteY0" fmla="*/ 117040 h 209696"/>
                <a:gd name="connsiteX1" fmla="*/ 536434 w 536433"/>
                <a:gd name="connsiteY1" fmla="*/ 48767 h 209696"/>
                <a:gd name="connsiteX2" fmla="*/ 165806 w 536433"/>
                <a:gd name="connsiteY2" fmla="*/ 68273 h 209696"/>
                <a:gd name="connsiteX3" fmla="*/ 165806 w 536433"/>
                <a:gd name="connsiteY3" fmla="*/ 68273 h 209696"/>
                <a:gd name="connsiteX4" fmla="*/ 146300 w 536433"/>
                <a:gd name="connsiteY4" fmla="*/ 0 h 209696"/>
                <a:gd name="connsiteX5" fmla="*/ 0 w 536433"/>
                <a:gd name="connsiteY5" fmla="*/ 151176 h 209696"/>
                <a:gd name="connsiteX6" fmla="*/ 199944 w 536433"/>
                <a:gd name="connsiteY6" fmla="*/ 209696 h 209696"/>
                <a:gd name="connsiteX7" fmla="*/ 180437 w 536433"/>
                <a:gd name="connsiteY7" fmla="*/ 141423 h 209696"/>
                <a:gd name="connsiteX8" fmla="*/ 180437 w 536433"/>
                <a:gd name="connsiteY8" fmla="*/ 141423 h 209696"/>
                <a:gd name="connsiteX9" fmla="*/ 521804 w 536433"/>
                <a:gd name="connsiteY9" fmla="*/ 117040 h 20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433" h="209696">
                  <a:moveTo>
                    <a:pt x="521804" y="117040"/>
                  </a:moveTo>
                  <a:lnTo>
                    <a:pt x="536434" y="48767"/>
                  </a:lnTo>
                  <a:cubicBezTo>
                    <a:pt x="414517" y="34136"/>
                    <a:pt x="292600" y="39013"/>
                    <a:pt x="165806" y="68273"/>
                  </a:cubicBezTo>
                  <a:cubicBezTo>
                    <a:pt x="165806" y="68273"/>
                    <a:pt x="165806" y="68273"/>
                    <a:pt x="165806" y="68273"/>
                  </a:cubicBezTo>
                  <a:lnTo>
                    <a:pt x="146300" y="0"/>
                  </a:lnTo>
                  <a:lnTo>
                    <a:pt x="0" y="151176"/>
                  </a:lnTo>
                  <a:lnTo>
                    <a:pt x="199944" y="209696"/>
                  </a:lnTo>
                  <a:lnTo>
                    <a:pt x="180437" y="141423"/>
                  </a:lnTo>
                  <a:cubicBezTo>
                    <a:pt x="180437" y="141423"/>
                    <a:pt x="180437" y="141423"/>
                    <a:pt x="180437" y="141423"/>
                  </a:cubicBezTo>
                  <a:cubicBezTo>
                    <a:pt x="297477" y="107286"/>
                    <a:pt x="409640" y="102409"/>
                    <a:pt x="521804" y="117040"/>
                  </a:cubicBez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99" name="フリーフォーム: 図形 598">
            <a:extLst>
              <a:ext uri="{FF2B5EF4-FFF2-40B4-BE49-F238E27FC236}">
                <a16:creationId xmlns:a16="http://schemas.microsoft.com/office/drawing/2014/main" id="{E3045660-2B9F-4C1A-995D-3F639D0BFFC2}"/>
              </a:ext>
            </a:extLst>
          </p:cNvPr>
          <p:cNvSpPr/>
          <p:nvPr/>
        </p:nvSpPr>
        <p:spPr>
          <a:xfrm rot="5400000">
            <a:off x="14435788" y="14427220"/>
            <a:ext cx="1853134" cy="9558421"/>
          </a:xfrm>
          <a:custGeom>
            <a:avLst/>
            <a:gdLst>
              <a:gd name="connsiteX0" fmla="*/ 1443495 w 1853134"/>
              <a:gd name="connsiteY0" fmla="*/ 8295216 h 8295216"/>
              <a:gd name="connsiteX1" fmla="*/ 0 w 1853134"/>
              <a:gd name="connsiteY1" fmla="*/ 8295216 h 8295216"/>
              <a:gd name="connsiteX2" fmla="*/ 0 w 1853134"/>
              <a:gd name="connsiteY2" fmla="*/ 0 h 8295216"/>
              <a:gd name="connsiteX3" fmla="*/ 1443495 w 1853134"/>
              <a:gd name="connsiteY3" fmla="*/ 0 h 8295216"/>
              <a:gd name="connsiteX4" fmla="*/ 1853135 w 1853134"/>
              <a:gd name="connsiteY4" fmla="*/ 409640 h 8295216"/>
              <a:gd name="connsiteX5" fmla="*/ 1853135 w 1853134"/>
              <a:gd name="connsiteY5" fmla="*/ 7885577 h 8295216"/>
              <a:gd name="connsiteX6" fmla="*/ 1443495 w 1853134"/>
              <a:gd name="connsiteY6" fmla="*/ 8295216 h 82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3134" h="8295216">
                <a:moveTo>
                  <a:pt x="1443495" y="8295216"/>
                </a:moveTo>
                <a:lnTo>
                  <a:pt x="0" y="8295216"/>
                </a:lnTo>
                <a:lnTo>
                  <a:pt x="0" y="0"/>
                </a:lnTo>
                <a:lnTo>
                  <a:pt x="1443495" y="0"/>
                </a:lnTo>
                <a:cubicBezTo>
                  <a:pt x="1667822" y="0"/>
                  <a:pt x="1853135" y="185314"/>
                  <a:pt x="1853135" y="409640"/>
                </a:cubicBezTo>
                <a:lnTo>
                  <a:pt x="1853135" y="7885577"/>
                </a:lnTo>
                <a:cubicBezTo>
                  <a:pt x="1853135" y="8109902"/>
                  <a:pt x="1672699" y="8295216"/>
                  <a:pt x="1443495" y="8295216"/>
                </a:cubicBezTo>
                <a:close/>
              </a:path>
            </a:pathLst>
          </a:custGeom>
          <a:solidFill>
            <a:srgbClr val="1A4A56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pic>
        <p:nvPicPr>
          <p:cNvPr id="220" name="グラフィックス 219">
            <a:extLst>
              <a:ext uri="{FF2B5EF4-FFF2-40B4-BE49-F238E27FC236}">
                <a16:creationId xmlns:a16="http://schemas.microsoft.com/office/drawing/2014/main" id="{71FA1CAB-146E-4BF6-BA09-07EDBA2A3C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30049942" y="2485499"/>
            <a:ext cx="4834733" cy="5172040"/>
          </a:xfrm>
          <a:prstGeom prst="rect">
            <a:avLst/>
          </a:prstGeom>
        </p:spPr>
      </p:pic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15014202" y="1579156"/>
            <a:ext cx="4290663" cy="341632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 rot="5400000">
            <a:off x="22973031" y="14502952"/>
            <a:ext cx="7992888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手のひらではなく、袖や上着の内側で口や鼻を</a:t>
            </a:r>
            <a:endParaRPr lang="en-US" altLang="ja-JP" sz="54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 rot="5400000">
            <a:off x="15078192" y="7746763"/>
            <a:ext cx="4993680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マスクを上下に引っ張り、鼻と顎の両方を覆う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 rot="5400000">
            <a:off x="14662693" y="13307929"/>
            <a:ext cx="4993682" cy="341632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隙間がないようノーズクリップを鼻に合わせて曲げる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 rot="5400000">
            <a:off x="23018785" y="6249119"/>
            <a:ext cx="7992888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pic>
        <p:nvPicPr>
          <p:cNvPr id="231" name="グラフィックス 230">
            <a:extLst>
              <a:ext uri="{FF2B5EF4-FFF2-40B4-BE49-F238E27FC236}">
                <a16:creationId xmlns:a16="http://schemas.microsoft.com/office/drawing/2014/main" id="{F35C7B84-04F9-49B5-A37B-CCBE425264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-3785308" y="6225275"/>
            <a:ext cx="19702800" cy="8066904"/>
          </a:xfrm>
          <a:prstGeom prst="rect">
            <a:avLst/>
          </a:prstGeom>
        </p:spPr>
      </p:pic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 rot="5400000">
            <a:off x="5048142" y="5776231"/>
            <a:ext cx="6961145" cy="181588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</a:t>
            </a:r>
            <a:endParaRPr lang="en-US" altLang="ja-JP" sz="56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6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 rot="5400000">
            <a:off x="4830868" y="14875241"/>
            <a:ext cx="6961145" cy="181588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何もせずに咳やくしゃみをする</a:t>
            </a:r>
          </a:p>
        </p:txBody>
      </p:sp>
      <p:pic>
        <p:nvPicPr>
          <p:cNvPr id="655" name="グラフィックス 654">
            <a:extLst>
              <a:ext uri="{FF2B5EF4-FFF2-40B4-BE49-F238E27FC236}">
                <a16:creationId xmlns:a16="http://schemas.microsoft.com/office/drawing/2014/main" id="{5C139225-AF80-4CE3-8161-E4E6BA8496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614994" y="5534474"/>
            <a:ext cx="5222337" cy="1377486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 rot="5400000">
            <a:off x="28037893" y="12908610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000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 rot="5400000">
            <a:off x="26213943" y="12616543"/>
            <a:ext cx="10033517" cy="2061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b="1" dirty="0">
              <a:solidFill>
                <a:srgbClr val="1A4A5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solidFill>
                <a:srgbClr val="1A4A5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 rot="5400000">
            <a:off x="24139763" y="-1911821"/>
            <a:ext cx="1169231" cy="66582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 rot="5400000">
            <a:off x="14693102" y="15027315"/>
            <a:ext cx="1169231" cy="82997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805" name="正方形/長方形 804">
            <a:extLst>
              <a:ext uri="{FF2B5EF4-FFF2-40B4-BE49-F238E27FC236}">
                <a16:creationId xmlns:a16="http://schemas.microsoft.com/office/drawing/2014/main" id="{2690B2FE-3C8E-470B-B39B-35177F1B8C7F}"/>
              </a:ext>
            </a:extLst>
          </p:cNvPr>
          <p:cNvSpPr/>
          <p:nvPr/>
        </p:nvSpPr>
        <p:spPr>
          <a:xfrm>
            <a:off x="4246440" y="832680"/>
            <a:ext cx="4118449" cy="1081079"/>
          </a:xfrm>
          <a:prstGeom prst="rect">
            <a:avLst/>
          </a:prstGeom>
          <a:solidFill>
            <a:srgbClr val="1A4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A4A56"/>
              </a:solidFill>
            </a:endParaRPr>
          </a:p>
        </p:txBody>
      </p:sp>
      <p:sp>
        <p:nvSpPr>
          <p:cNvPr id="280" name="テキスト ボックス 279">
            <a:extLst>
              <a:ext uri="{FF2B5EF4-FFF2-40B4-BE49-F238E27FC236}">
                <a16:creationId xmlns:a16="http://schemas.microsoft.com/office/drawing/2014/main" id="{A69745D9-6E92-44B0-BADE-F1E3D0780596}"/>
              </a:ext>
            </a:extLst>
          </p:cNvPr>
          <p:cNvSpPr txBox="1"/>
          <p:nvPr/>
        </p:nvSpPr>
        <p:spPr>
          <a:xfrm rot="5400000">
            <a:off x="4697232" y="193836"/>
            <a:ext cx="984565" cy="2462213"/>
          </a:xfrm>
          <a:prstGeom prst="rect">
            <a:avLst/>
          </a:prstGeom>
          <a:noFill/>
        </p:spPr>
        <p:txBody>
          <a:bodyPr vert="eaVert" wrap="none" lIns="0" tIns="0" rIns="0" bIns="0" rtlCol="0" anchor="b" anchorCtr="1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806" name="テキスト ボックス 805">
            <a:extLst>
              <a:ext uri="{FF2B5EF4-FFF2-40B4-BE49-F238E27FC236}">
                <a16:creationId xmlns:a16="http://schemas.microsoft.com/office/drawing/2014/main" id="{9A44578A-0860-48D9-A92F-D87CD7605CBC}"/>
              </a:ext>
            </a:extLst>
          </p:cNvPr>
          <p:cNvSpPr txBox="1"/>
          <p:nvPr/>
        </p:nvSpPr>
        <p:spPr>
          <a:xfrm rot="5400000">
            <a:off x="6413464" y="886495"/>
            <a:ext cx="811441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G</a:t>
            </a:r>
            <a:endParaRPr kumimoji="1" lang="ja-JP" altLang="en-US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07" name="テキスト ボックス 806">
            <a:extLst>
              <a:ext uri="{FF2B5EF4-FFF2-40B4-BE49-F238E27FC236}">
                <a16:creationId xmlns:a16="http://schemas.microsoft.com/office/drawing/2014/main" id="{B72CD066-BD6D-498B-B912-C3ED5B1D84B0}"/>
              </a:ext>
            </a:extLst>
          </p:cNvPr>
          <p:cNvSpPr txBox="1"/>
          <p:nvPr/>
        </p:nvSpPr>
        <p:spPr>
          <a:xfrm rot="5400000">
            <a:off x="7263953" y="886495"/>
            <a:ext cx="825867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</a:t>
            </a:r>
            <a:endParaRPr kumimoji="1" lang="ja-JP" altLang="en-US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108</Words>
  <Application>Microsoft Office PowerPoint</Application>
  <PresentationFormat>ユーザー設定</PresentationFormat>
  <Paragraphs>19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