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6773"/>
    <a:srgbClr val="315562"/>
    <a:srgbClr val="E8F173"/>
    <a:srgbClr val="C9DC6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F4AB0A0A-3B7B-457A-ABFB-81CFBEAEF4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881915" y="18639928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0998" y="-8000998"/>
            <a:ext cx="20573999" cy="36576002"/>
          </a:xfrm>
          <a:prstGeom prst="rect">
            <a:avLst/>
          </a:prstGeom>
        </p:spPr>
      </p:pic>
      <p:sp>
        <p:nvSpPr>
          <p:cNvPr id="739" name="フリーフォーム: 図形 738">
            <a:extLst>
              <a:ext uri="{FF2B5EF4-FFF2-40B4-BE49-F238E27FC236}">
                <a16:creationId xmlns:a16="http://schemas.microsoft.com/office/drawing/2014/main" id="{267ECF8B-0263-40A3-92BE-867D6C6155F8}"/>
              </a:ext>
            </a:extLst>
          </p:cNvPr>
          <p:cNvSpPr/>
          <p:nvPr/>
        </p:nvSpPr>
        <p:spPr>
          <a:xfrm rot="5400000">
            <a:off x="8286207" y="-4533898"/>
            <a:ext cx="18226088" cy="29627511"/>
          </a:xfrm>
          <a:custGeom>
            <a:avLst/>
            <a:gdLst>
              <a:gd name="connsiteX0" fmla="*/ 0 w 18226088"/>
              <a:gd name="connsiteY0" fmla="*/ 25298400 h 29627511"/>
              <a:gd name="connsiteX1" fmla="*/ 18226088 w 18226088"/>
              <a:gd name="connsiteY1" fmla="*/ 25298400 h 29627511"/>
              <a:gd name="connsiteX2" fmla="*/ 18226088 w 18226088"/>
              <a:gd name="connsiteY2" fmla="*/ 21255036 h 29627511"/>
              <a:gd name="connsiteX3" fmla="*/ 0 w 18226088"/>
              <a:gd name="connsiteY3" fmla="*/ 21255036 h 29627511"/>
              <a:gd name="connsiteX4" fmla="*/ 0 w 18226088"/>
              <a:gd name="connsiteY4" fmla="*/ 25298400 h 29627511"/>
              <a:gd name="connsiteX5" fmla="*/ 0 w 18226088"/>
              <a:gd name="connsiteY5" fmla="*/ 21064536 h 29627511"/>
              <a:gd name="connsiteX6" fmla="*/ 18226088 w 18226088"/>
              <a:gd name="connsiteY6" fmla="*/ 21064536 h 29627511"/>
              <a:gd name="connsiteX7" fmla="*/ 18226088 w 18226088"/>
              <a:gd name="connsiteY7" fmla="*/ 17021174 h 29627511"/>
              <a:gd name="connsiteX8" fmla="*/ 0 w 18226088"/>
              <a:gd name="connsiteY8" fmla="*/ 17021174 h 29627511"/>
              <a:gd name="connsiteX9" fmla="*/ 0 w 18226088"/>
              <a:gd name="connsiteY9" fmla="*/ 21064536 h 29627511"/>
              <a:gd name="connsiteX10" fmla="*/ 0 w 18226088"/>
              <a:gd name="connsiteY10" fmla="*/ 29627512 h 29627511"/>
              <a:gd name="connsiteX11" fmla="*/ 18226088 w 18226088"/>
              <a:gd name="connsiteY11" fmla="*/ 29627512 h 29627511"/>
              <a:gd name="connsiteX12" fmla="*/ 18226088 w 18226088"/>
              <a:gd name="connsiteY12" fmla="*/ 25488900 h 29627511"/>
              <a:gd name="connsiteX13" fmla="*/ 0 w 18226088"/>
              <a:gd name="connsiteY13" fmla="*/ 25488900 h 29627511"/>
              <a:gd name="connsiteX14" fmla="*/ 0 w 18226088"/>
              <a:gd name="connsiteY14" fmla="*/ 29627512 h 29627511"/>
              <a:gd name="connsiteX15" fmla="*/ 0 w 18226088"/>
              <a:gd name="connsiteY15" fmla="*/ 0 h 29627511"/>
              <a:gd name="connsiteX16" fmla="*/ 0 w 18226088"/>
              <a:gd name="connsiteY16" fmla="*/ 4138613 h 29627511"/>
              <a:gd name="connsiteX17" fmla="*/ 18226088 w 18226088"/>
              <a:gd name="connsiteY17" fmla="*/ 4138613 h 29627511"/>
              <a:gd name="connsiteX18" fmla="*/ 18226088 w 18226088"/>
              <a:gd name="connsiteY18" fmla="*/ 0 h 29627511"/>
              <a:gd name="connsiteX19" fmla="*/ 0 w 18226088"/>
              <a:gd name="connsiteY19" fmla="*/ 0 h 29627511"/>
              <a:gd name="connsiteX20" fmla="*/ 0 w 18226088"/>
              <a:gd name="connsiteY20" fmla="*/ 16835438 h 29627511"/>
              <a:gd name="connsiteX21" fmla="*/ 18226088 w 18226088"/>
              <a:gd name="connsiteY21" fmla="*/ 16835438 h 29627511"/>
              <a:gd name="connsiteX22" fmla="*/ 18226088 w 18226088"/>
              <a:gd name="connsiteY22" fmla="*/ 12792075 h 29627511"/>
              <a:gd name="connsiteX23" fmla="*/ 0 w 18226088"/>
              <a:gd name="connsiteY23" fmla="*/ 12792075 h 29627511"/>
              <a:gd name="connsiteX24" fmla="*/ 0 w 18226088"/>
              <a:gd name="connsiteY24" fmla="*/ 16835438 h 29627511"/>
              <a:gd name="connsiteX25" fmla="*/ 0 w 18226088"/>
              <a:gd name="connsiteY25" fmla="*/ 8367713 h 29627511"/>
              <a:gd name="connsiteX26" fmla="*/ 18226088 w 18226088"/>
              <a:gd name="connsiteY26" fmla="*/ 8367713 h 29627511"/>
              <a:gd name="connsiteX27" fmla="*/ 18226088 w 18226088"/>
              <a:gd name="connsiteY27" fmla="*/ 4329113 h 29627511"/>
              <a:gd name="connsiteX28" fmla="*/ 0 w 18226088"/>
              <a:gd name="connsiteY28" fmla="*/ 4329113 h 29627511"/>
              <a:gd name="connsiteX29" fmla="*/ 0 w 18226088"/>
              <a:gd name="connsiteY29" fmla="*/ 8367713 h 29627511"/>
              <a:gd name="connsiteX30" fmla="*/ 0 w 18226088"/>
              <a:gd name="connsiteY30" fmla="*/ 12601575 h 29627511"/>
              <a:gd name="connsiteX31" fmla="*/ 18226088 w 18226088"/>
              <a:gd name="connsiteY31" fmla="*/ 12601575 h 29627511"/>
              <a:gd name="connsiteX32" fmla="*/ 18226088 w 18226088"/>
              <a:gd name="connsiteY32" fmla="*/ 8558212 h 29627511"/>
              <a:gd name="connsiteX33" fmla="*/ 0 w 18226088"/>
              <a:gd name="connsiteY33" fmla="*/ 8558212 h 29627511"/>
              <a:gd name="connsiteX34" fmla="*/ 0 w 18226088"/>
              <a:gd name="connsiteY34" fmla="*/ 12601575 h 2962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8226088" h="29627511">
                <a:moveTo>
                  <a:pt x="0" y="25298400"/>
                </a:moveTo>
                <a:lnTo>
                  <a:pt x="18226088" y="25298400"/>
                </a:lnTo>
                <a:lnTo>
                  <a:pt x="18226088" y="21255036"/>
                </a:lnTo>
                <a:lnTo>
                  <a:pt x="0" y="21255036"/>
                </a:lnTo>
                <a:lnTo>
                  <a:pt x="0" y="25298400"/>
                </a:lnTo>
                <a:close/>
                <a:moveTo>
                  <a:pt x="0" y="21064536"/>
                </a:moveTo>
                <a:lnTo>
                  <a:pt x="18226088" y="21064536"/>
                </a:lnTo>
                <a:lnTo>
                  <a:pt x="18226088" y="17021174"/>
                </a:lnTo>
                <a:lnTo>
                  <a:pt x="0" y="17021174"/>
                </a:lnTo>
                <a:lnTo>
                  <a:pt x="0" y="21064536"/>
                </a:lnTo>
                <a:close/>
                <a:moveTo>
                  <a:pt x="0" y="29627512"/>
                </a:moveTo>
                <a:lnTo>
                  <a:pt x="18226088" y="29627512"/>
                </a:lnTo>
                <a:lnTo>
                  <a:pt x="18226088" y="25488900"/>
                </a:lnTo>
                <a:lnTo>
                  <a:pt x="0" y="25488900"/>
                </a:lnTo>
                <a:lnTo>
                  <a:pt x="0" y="29627512"/>
                </a:lnTo>
                <a:close/>
                <a:moveTo>
                  <a:pt x="0" y="0"/>
                </a:moveTo>
                <a:lnTo>
                  <a:pt x="0" y="4138613"/>
                </a:lnTo>
                <a:lnTo>
                  <a:pt x="18226088" y="4138613"/>
                </a:lnTo>
                <a:lnTo>
                  <a:pt x="18226088" y="0"/>
                </a:lnTo>
                <a:lnTo>
                  <a:pt x="0" y="0"/>
                </a:lnTo>
                <a:close/>
                <a:moveTo>
                  <a:pt x="0" y="16835438"/>
                </a:moveTo>
                <a:lnTo>
                  <a:pt x="18226088" y="16835438"/>
                </a:lnTo>
                <a:lnTo>
                  <a:pt x="18226088" y="12792075"/>
                </a:lnTo>
                <a:lnTo>
                  <a:pt x="0" y="12792075"/>
                </a:lnTo>
                <a:lnTo>
                  <a:pt x="0" y="16835438"/>
                </a:lnTo>
                <a:close/>
                <a:moveTo>
                  <a:pt x="0" y="8367713"/>
                </a:moveTo>
                <a:lnTo>
                  <a:pt x="18226088" y="8367713"/>
                </a:lnTo>
                <a:lnTo>
                  <a:pt x="18226088" y="4329113"/>
                </a:lnTo>
                <a:lnTo>
                  <a:pt x="0" y="4329113"/>
                </a:lnTo>
                <a:lnTo>
                  <a:pt x="0" y="8367713"/>
                </a:lnTo>
                <a:close/>
                <a:moveTo>
                  <a:pt x="0" y="12601575"/>
                </a:moveTo>
                <a:lnTo>
                  <a:pt x="18226088" y="12601575"/>
                </a:lnTo>
                <a:lnTo>
                  <a:pt x="18226088" y="8558212"/>
                </a:lnTo>
                <a:lnTo>
                  <a:pt x="0" y="8558212"/>
                </a:lnTo>
                <a:lnTo>
                  <a:pt x="0" y="12601575"/>
                </a:lnTo>
                <a:close/>
              </a:path>
            </a:pathLst>
          </a:custGeom>
          <a:solidFill>
            <a:srgbClr val="FFFFF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dirty="0"/>
          </a:p>
        </p:txBody>
      </p:sp>
      <p:sp>
        <p:nvSpPr>
          <p:cNvPr id="740" name="フリーフォーム: 図形 739">
            <a:extLst>
              <a:ext uri="{FF2B5EF4-FFF2-40B4-BE49-F238E27FC236}">
                <a16:creationId xmlns:a16="http://schemas.microsoft.com/office/drawing/2014/main" id="{19610E09-0D9C-45D2-8E2C-AD90CE99A518}"/>
              </a:ext>
            </a:extLst>
          </p:cNvPr>
          <p:cNvSpPr/>
          <p:nvPr/>
        </p:nvSpPr>
        <p:spPr>
          <a:xfrm rot="5400000">
            <a:off x="11372308" y="1343025"/>
            <a:ext cx="3586162" cy="3633788"/>
          </a:xfrm>
          <a:custGeom>
            <a:avLst/>
            <a:gdLst>
              <a:gd name="connsiteX0" fmla="*/ 223837 w 3586162"/>
              <a:gd name="connsiteY0" fmla="*/ 3633788 h 3633788"/>
              <a:gd name="connsiteX1" fmla="*/ 3362325 w 3586162"/>
              <a:gd name="connsiteY1" fmla="*/ 3633788 h 3633788"/>
              <a:gd name="connsiteX2" fmla="*/ 3586163 w 3586162"/>
              <a:gd name="connsiteY2" fmla="*/ 3409950 h 3633788"/>
              <a:gd name="connsiteX3" fmla="*/ 3586163 w 3586162"/>
              <a:gd name="connsiteY3" fmla="*/ 223838 h 3633788"/>
              <a:gd name="connsiteX4" fmla="*/ 3362325 w 3586162"/>
              <a:gd name="connsiteY4" fmla="*/ 0 h 3633788"/>
              <a:gd name="connsiteX5" fmla="*/ 223837 w 3586162"/>
              <a:gd name="connsiteY5" fmla="*/ 0 h 3633788"/>
              <a:gd name="connsiteX6" fmla="*/ 0 w 3586162"/>
              <a:gd name="connsiteY6" fmla="*/ 223838 h 3633788"/>
              <a:gd name="connsiteX7" fmla="*/ 0 w 3586162"/>
              <a:gd name="connsiteY7" fmla="*/ 3409950 h 3633788"/>
              <a:gd name="connsiteX8" fmla="*/ 223837 w 3586162"/>
              <a:gd name="connsiteY8" fmla="*/ 3633788 h 3633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3788">
                <a:moveTo>
                  <a:pt x="223837" y="3633788"/>
                </a:moveTo>
                <a:lnTo>
                  <a:pt x="3362325" y="3633788"/>
                </a:lnTo>
                <a:cubicBezTo>
                  <a:pt x="3486150" y="3633788"/>
                  <a:pt x="3586163" y="3533776"/>
                  <a:pt x="3586163" y="3409950"/>
                </a:cubicBezTo>
                <a:lnTo>
                  <a:pt x="3586163" y="223838"/>
                </a:lnTo>
                <a:cubicBezTo>
                  <a:pt x="3586163" y="100013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3"/>
                  <a:pt x="0" y="223838"/>
                </a:cubicBezTo>
                <a:lnTo>
                  <a:pt x="0" y="3409950"/>
                </a:lnTo>
                <a:cubicBezTo>
                  <a:pt x="0" y="3533776"/>
                  <a:pt x="100013" y="3633788"/>
                  <a:pt x="223837" y="3633788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1" name="フリーフォーム: 図形 740">
            <a:extLst>
              <a:ext uri="{FF2B5EF4-FFF2-40B4-BE49-F238E27FC236}">
                <a16:creationId xmlns:a16="http://schemas.microsoft.com/office/drawing/2014/main" id="{787E56B3-8AC4-4964-87F3-BA3EA5F3C3B4}"/>
              </a:ext>
            </a:extLst>
          </p:cNvPr>
          <p:cNvSpPr/>
          <p:nvPr/>
        </p:nvSpPr>
        <p:spPr>
          <a:xfrm rot="5400000">
            <a:off x="7138445" y="1343026"/>
            <a:ext cx="3586162" cy="3633786"/>
          </a:xfrm>
          <a:custGeom>
            <a:avLst/>
            <a:gdLst>
              <a:gd name="connsiteX0" fmla="*/ 223837 w 3586162"/>
              <a:gd name="connsiteY0" fmla="*/ 3633787 h 3633786"/>
              <a:gd name="connsiteX1" fmla="*/ 3362325 w 3586162"/>
              <a:gd name="connsiteY1" fmla="*/ 3633787 h 3633786"/>
              <a:gd name="connsiteX2" fmla="*/ 3586163 w 3586162"/>
              <a:gd name="connsiteY2" fmla="*/ 3409949 h 3633786"/>
              <a:gd name="connsiteX3" fmla="*/ 3586163 w 3586162"/>
              <a:gd name="connsiteY3" fmla="*/ 223837 h 3633786"/>
              <a:gd name="connsiteX4" fmla="*/ 3362325 w 3586162"/>
              <a:gd name="connsiteY4" fmla="*/ 0 h 3633786"/>
              <a:gd name="connsiteX5" fmla="*/ 223837 w 3586162"/>
              <a:gd name="connsiteY5" fmla="*/ 0 h 3633786"/>
              <a:gd name="connsiteX6" fmla="*/ 0 w 3586162"/>
              <a:gd name="connsiteY6" fmla="*/ 223837 h 3633786"/>
              <a:gd name="connsiteX7" fmla="*/ 0 w 3586162"/>
              <a:gd name="connsiteY7" fmla="*/ 3409949 h 3633786"/>
              <a:gd name="connsiteX8" fmla="*/ 223837 w 3586162"/>
              <a:gd name="connsiteY8" fmla="*/ 3633787 h 363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3786">
                <a:moveTo>
                  <a:pt x="223837" y="3633787"/>
                </a:moveTo>
                <a:lnTo>
                  <a:pt x="3362325" y="3633787"/>
                </a:lnTo>
                <a:cubicBezTo>
                  <a:pt x="3486150" y="3633787"/>
                  <a:pt x="3586163" y="3533776"/>
                  <a:pt x="3586163" y="3409949"/>
                </a:cubicBezTo>
                <a:lnTo>
                  <a:pt x="3586163" y="223837"/>
                </a:lnTo>
                <a:cubicBezTo>
                  <a:pt x="3586163" y="100011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1"/>
                  <a:pt x="0" y="223837"/>
                </a:cubicBezTo>
                <a:lnTo>
                  <a:pt x="0" y="3409949"/>
                </a:lnTo>
                <a:cubicBezTo>
                  <a:pt x="0" y="3529011"/>
                  <a:pt x="100013" y="3633787"/>
                  <a:pt x="223837" y="3633787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2" name="フリーフォーム: 図形 741">
            <a:extLst>
              <a:ext uri="{FF2B5EF4-FFF2-40B4-BE49-F238E27FC236}">
                <a16:creationId xmlns:a16="http://schemas.microsoft.com/office/drawing/2014/main" id="{5AAAB9AD-EE6E-415B-8DFD-427177712F44}"/>
              </a:ext>
            </a:extLst>
          </p:cNvPr>
          <p:cNvSpPr/>
          <p:nvPr/>
        </p:nvSpPr>
        <p:spPr>
          <a:xfrm rot="5400000">
            <a:off x="2861721" y="1300162"/>
            <a:ext cx="3586162" cy="3719514"/>
          </a:xfrm>
          <a:custGeom>
            <a:avLst/>
            <a:gdLst>
              <a:gd name="connsiteX0" fmla="*/ 223837 w 3586162"/>
              <a:gd name="connsiteY0" fmla="*/ 3719514 h 3719514"/>
              <a:gd name="connsiteX1" fmla="*/ 3362325 w 3586162"/>
              <a:gd name="connsiteY1" fmla="*/ 3719514 h 3719514"/>
              <a:gd name="connsiteX2" fmla="*/ 3586163 w 3586162"/>
              <a:gd name="connsiteY2" fmla="*/ 3495676 h 3719514"/>
              <a:gd name="connsiteX3" fmla="*/ 3586163 w 3586162"/>
              <a:gd name="connsiteY3" fmla="*/ 223838 h 3719514"/>
              <a:gd name="connsiteX4" fmla="*/ 3362325 w 3586162"/>
              <a:gd name="connsiteY4" fmla="*/ 0 h 3719514"/>
              <a:gd name="connsiteX5" fmla="*/ 223837 w 3586162"/>
              <a:gd name="connsiteY5" fmla="*/ 0 h 3719514"/>
              <a:gd name="connsiteX6" fmla="*/ 0 w 3586162"/>
              <a:gd name="connsiteY6" fmla="*/ 223838 h 3719514"/>
              <a:gd name="connsiteX7" fmla="*/ 0 w 3586162"/>
              <a:gd name="connsiteY7" fmla="*/ 3495676 h 3719514"/>
              <a:gd name="connsiteX8" fmla="*/ 223837 w 3586162"/>
              <a:gd name="connsiteY8" fmla="*/ 3719514 h 371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719514">
                <a:moveTo>
                  <a:pt x="223837" y="3719514"/>
                </a:moveTo>
                <a:lnTo>
                  <a:pt x="3362325" y="3719514"/>
                </a:lnTo>
                <a:cubicBezTo>
                  <a:pt x="3486150" y="3719514"/>
                  <a:pt x="3586163" y="3619500"/>
                  <a:pt x="3586163" y="3495676"/>
                </a:cubicBezTo>
                <a:lnTo>
                  <a:pt x="3586163" y="223838"/>
                </a:lnTo>
                <a:cubicBezTo>
                  <a:pt x="3586163" y="100014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4"/>
                  <a:pt x="0" y="223838"/>
                </a:cubicBezTo>
                <a:lnTo>
                  <a:pt x="0" y="3495676"/>
                </a:lnTo>
                <a:cubicBezTo>
                  <a:pt x="0" y="3619500"/>
                  <a:pt x="100013" y="3719514"/>
                  <a:pt x="223837" y="3719514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4" name="フリーフォーム: 図形 743">
            <a:extLst>
              <a:ext uri="{FF2B5EF4-FFF2-40B4-BE49-F238E27FC236}">
                <a16:creationId xmlns:a16="http://schemas.microsoft.com/office/drawing/2014/main" id="{DC92D226-41AF-41BF-BAC8-C2429541336F}"/>
              </a:ext>
            </a:extLst>
          </p:cNvPr>
          <p:cNvSpPr/>
          <p:nvPr/>
        </p:nvSpPr>
        <p:spPr>
          <a:xfrm rot="5400000">
            <a:off x="24071514" y="1340644"/>
            <a:ext cx="3586162" cy="3638550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5" name="フリーフォーム: 図形 744">
            <a:extLst>
              <a:ext uri="{FF2B5EF4-FFF2-40B4-BE49-F238E27FC236}">
                <a16:creationId xmlns:a16="http://schemas.microsoft.com/office/drawing/2014/main" id="{E1A82D61-4D9B-4FA9-94E0-F320888EC599}"/>
              </a:ext>
            </a:extLst>
          </p:cNvPr>
          <p:cNvSpPr/>
          <p:nvPr/>
        </p:nvSpPr>
        <p:spPr>
          <a:xfrm rot="5400000">
            <a:off x="19835271" y="1343026"/>
            <a:ext cx="3586162" cy="3633786"/>
          </a:xfrm>
          <a:custGeom>
            <a:avLst/>
            <a:gdLst>
              <a:gd name="connsiteX0" fmla="*/ 223837 w 3586162"/>
              <a:gd name="connsiteY0" fmla="*/ 3633787 h 3633786"/>
              <a:gd name="connsiteX1" fmla="*/ 3362325 w 3586162"/>
              <a:gd name="connsiteY1" fmla="*/ 3633787 h 3633786"/>
              <a:gd name="connsiteX2" fmla="*/ 3586163 w 3586162"/>
              <a:gd name="connsiteY2" fmla="*/ 3409950 h 3633786"/>
              <a:gd name="connsiteX3" fmla="*/ 3586163 w 3586162"/>
              <a:gd name="connsiteY3" fmla="*/ 223837 h 3633786"/>
              <a:gd name="connsiteX4" fmla="*/ 3362325 w 3586162"/>
              <a:gd name="connsiteY4" fmla="*/ 0 h 3633786"/>
              <a:gd name="connsiteX5" fmla="*/ 223837 w 3586162"/>
              <a:gd name="connsiteY5" fmla="*/ 0 h 3633786"/>
              <a:gd name="connsiteX6" fmla="*/ 0 w 3586162"/>
              <a:gd name="connsiteY6" fmla="*/ 223837 h 3633786"/>
              <a:gd name="connsiteX7" fmla="*/ 0 w 3586162"/>
              <a:gd name="connsiteY7" fmla="*/ 3409950 h 3633786"/>
              <a:gd name="connsiteX8" fmla="*/ 223837 w 3586162"/>
              <a:gd name="connsiteY8" fmla="*/ 3633787 h 363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3786">
                <a:moveTo>
                  <a:pt x="223837" y="3633787"/>
                </a:moveTo>
                <a:lnTo>
                  <a:pt x="3362325" y="3633787"/>
                </a:lnTo>
                <a:cubicBezTo>
                  <a:pt x="3486150" y="3633787"/>
                  <a:pt x="3586163" y="3533774"/>
                  <a:pt x="3586163" y="3409950"/>
                </a:cubicBezTo>
                <a:lnTo>
                  <a:pt x="3586163" y="223837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7"/>
                </a:cubicBezTo>
                <a:lnTo>
                  <a:pt x="0" y="3409950"/>
                </a:lnTo>
                <a:cubicBezTo>
                  <a:pt x="0" y="3529013"/>
                  <a:pt x="100013" y="3633787"/>
                  <a:pt x="223837" y="3633787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6" name="フリーフォーム: 図形 745">
            <a:extLst>
              <a:ext uri="{FF2B5EF4-FFF2-40B4-BE49-F238E27FC236}">
                <a16:creationId xmlns:a16="http://schemas.microsoft.com/office/drawing/2014/main" id="{E8C4104B-2B32-45F0-A4CD-717BA39B12F4}"/>
              </a:ext>
            </a:extLst>
          </p:cNvPr>
          <p:cNvSpPr/>
          <p:nvPr/>
        </p:nvSpPr>
        <p:spPr>
          <a:xfrm rot="5400000">
            <a:off x="15606170" y="1343025"/>
            <a:ext cx="3586162" cy="3633788"/>
          </a:xfrm>
          <a:custGeom>
            <a:avLst/>
            <a:gdLst>
              <a:gd name="connsiteX0" fmla="*/ 223837 w 3586162"/>
              <a:gd name="connsiteY0" fmla="*/ 3633788 h 3633788"/>
              <a:gd name="connsiteX1" fmla="*/ 3362325 w 3586162"/>
              <a:gd name="connsiteY1" fmla="*/ 3633788 h 3633788"/>
              <a:gd name="connsiteX2" fmla="*/ 3586163 w 3586162"/>
              <a:gd name="connsiteY2" fmla="*/ 3409950 h 3633788"/>
              <a:gd name="connsiteX3" fmla="*/ 3586163 w 3586162"/>
              <a:gd name="connsiteY3" fmla="*/ 223838 h 3633788"/>
              <a:gd name="connsiteX4" fmla="*/ 3362325 w 3586162"/>
              <a:gd name="connsiteY4" fmla="*/ 0 h 3633788"/>
              <a:gd name="connsiteX5" fmla="*/ 223837 w 3586162"/>
              <a:gd name="connsiteY5" fmla="*/ 0 h 3633788"/>
              <a:gd name="connsiteX6" fmla="*/ 0 w 3586162"/>
              <a:gd name="connsiteY6" fmla="*/ 223838 h 3633788"/>
              <a:gd name="connsiteX7" fmla="*/ 0 w 3586162"/>
              <a:gd name="connsiteY7" fmla="*/ 3409950 h 3633788"/>
              <a:gd name="connsiteX8" fmla="*/ 223837 w 3586162"/>
              <a:gd name="connsiteY8" fmla="*/ 3633788 h 3633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3788">
                <a:moveTo>
                  <a:pt x="223837" y="3633788"/>
                </a:moveTo>
                <a:lnTo>
                  <a:pt x="3362325" y="3633788"/>
                </a:lnTo>
                <a:cubicBezTo>
                  <a:pt x="3486150" y="3633788"/>
                  <a:pt x="3586163" y="3533776"/>
                  <a:pt x="3586163" y="3409950"/>
                </a:cubicBezTo>
                <a:lnTo>
                  <a:pt x="3586163" y="223838"/>
                </a:lnTo>
                <a:cubicBezTo>
                  <a:pt x="3586163" y="100013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3"/>
                  <a:pt x="0" y="223838"/>
                </a:cubicBezTo>
                <a:lnTo>
                  <a:pt x="0" y="3409950"/>
                </a:lnTo>
                <a:cubicBezTo>
                  <a:pt x="0" y="3533776"/>
                  <a:pt x="100013" y="3633788"/>
                  <a:pt x="223837" y="3633788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54" name="フリーフォーム: 図形 753">
            <a:extLst>
              <a:ext uri="{FF2B5EF4-FFF2-40B4-BE49-F238E27FC236}">
                <a16:creationId xmlns:a16="http://schemas.microsoft.com/office/drawing/2014/main" id="{57DEC8F6-6D1B-48C0-A038-EF9133AB9C8D}"/>
              </a:ext>
            </a:extLst>
          </p:cNvPr>
          <p:cNvSpPr/>
          <p:nvPr/>
        </p:nvSpPr>
        <p:spPr>
          <a:xfrm rot="5400000">
            <a:off x="28353001" y="1338263"/>
            <a:ext cx="3586162" cy="3638550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 rot="5400000">
            <a:off x="-2966728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736" name="テキスト ボックス 735">
            <a:extLst>
              <a:ext uri="{FF2B5EF4-FFF2-40B4-BE49-F238E27FC236}">
                <a16:creationId xmlns:a16="http://schemas.microsoft.com/office/drawing/2014/main" id="{B545AB77-DCFB-46C4-A430-924BCA6D5A0F}"/>
              </a:ext>
            </a:extLst>
          </p:cNvPr>
          <p:cNvSpPr txBox="1"/>
          <p:nvPr/>
        </p:nvSpPr>
        <p:spPr>
          <a:xfrm rot="5400000">
            <a:off x="19935412" y="11504806"/>
            <a:ext cx="1040842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37" name="テキスト ボックス 736">
            <a:extLst>
              <a:ext uri="{FF2B5EF4-FFF2-40B4-BE49-F238E27FC236}">
                <a16:creationId xmlns:a16="http://schemas.microsoft.com/office/drawing/2014/main" id="{5971D2A6-80D7-4986-A7EC-4888BE2A314F}"/>
              </a:ext>
            </a:extLst>
          </p:cNvPr>
          <p:cNvSpPr txBox="1"/>
          <p:nvPr/>
        </p:nvSpPr>
        <p:spPr>
          <a:xfrm rot="5400000">
            <a:off x="21803845" y="12012637"/>
            <a:ext cx="1040842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en-US" altLang="ja-JP" sz="5400" dirty="0">
                <a:solidFill>
                  <a:srgbClr val="315562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 ~ 00:00</a:t>
            </a:r>
            <a:endParaRPr lang="ja-JP" altLang="en-US" sz="5400" dirty="0">
              <a:solidFill>
                <a:srgbClr val="315562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55" name="グラフィックス 754">
            <a:extLst>
              <a:ext uri="{FF2B5EF4-FFF2-40B4-BE49-F238E27FC236}">
                <a16:creationId xmlns:a16="http://schemas.microsoft.com/office/drawing/2014/main" id="{C258B148-F786-4772-9F6C-74C0C4FD56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5800337" y="11852565"/>
            <a:ext cx="692727" cy="640773"/>
          </a:xfrm>
          <a:prstGeom prst="rect">
            <a:avLst/>
          </a:prstGeom>
        </p:spPr>
      </p:pic>
      <p:sp>
        <p:nvSpPr>
          <p:cNvPr id="759" name="テキスト ボックス 758">
            <a:extLst>
              <a:ext uri="{FF2B5EF4-FFF2-40B4-BE49-F238E27FC236}">
                <a16:creationId xmlns:a16="http://schemas.microsoft.com/office/drawing/2014/main" id="{22D2B22B-E940-4C97-9922-6C4CEA475ADC}"/>
              </a:ext>
            </a:extLst>
          </p:cNvPr>
          <p:cNvSpPr txBox="1"/>
          <p:nvPr/>
        </p:nvSpPr>
        <p:spPr>
          <a:xfrm rot="5400000">
            <a:off x="24219183" y="11504808"/>
            <a:ext cx="1040842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60" name="テキスト ボックス 759">
            <a:extLst>
              <a:ext uri="{FF2B5EF4-FFF2-40B4-BE49-F238E27FC236}">
                <a16:creationId xmlns:a16="http://schemas.microsoft.com/office/drawing/2014/main" id="{E2FEA188-793B-4639-9A7C-FF2846A8C38C}"/>
              </a:ext>
            </a:extLst>
          </p:cNvPr>
          <p:cNvSpPr txBox="1"/>
          <p:nvPr/>
        </p:nvSpPr>
        <p:spPr>
          <a:xfrm rot="5400000">
            <a:off x="26087616" y="12012639"/>
            <a:ext cx="1040842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en-US" altLang="ja-JP" sz="5400" dirty="0">
                <a:solidFill>
                  <a:srgbClr val="315562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 ~ 00:00</a:t>
            </a:r>
            <a:endParaRPr lang="ja-JP" altLang="en-US" sz="5400" dirty="0">
              <a:solidFill>
                <a:srgbClr val="315562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61" name="グラフィックス 760">
            <a:extLst>
              <a:ext uri="{FF2B5EF4-FFF2-40B4-BE49-F238E27FC236}">
                <a16:creationId xmlns:a16="http://schemas.microsoft.com/office/drawing/2014/main" id="{11BC0741-44C2-4DD0-98ED-20FC86BC9E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30084108" y="11852567"/>
            <a:ext cx="692727" cy="640773"/>
          </a:xfrm>
          <a:prstGeom prst="rect">
            <a:avLst/>
          </a:prstGeom>
        </p:spPr>
      </p:pic>
      <p:sp>
        <p:nvSpPr>
          <p:cNvPr id="762" name="テキスト ボックス 761">
            <a:extLst>
              <a:ext uri="{FF2B5EF4-FFF2-40B4-BE49-F238E27FC236}">
                <a16:creationId xmlns:a16="http://schemas.microsoft.com/office/drawing/2014/main" id="{2B49BC39-0D72-41DE-AD58-CA4D96377F29}"/>
              </a:ext>
            </a:extLst>
          </p:cNvPr>
          <p:cNvSpPr txBox="1"/>
          <p:nvPr/>
        </p:nvSpPr>
        <p:spPr>
          <a:xfrm rot="5400000">
            <a:off x="11366460" y="11504806"/>
            <a:ext cx="1040842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63" name="テキスト ボックス 762">
            <a:extLst>
              <a:ext uri="{FF2B5EF4-FFF2-40B4-BE49-F238E27FC236}">
                <a16:creationId xmlns:a16="http://schemas.microsoft.com/office/drawing/2014/main" id="{979A7492-D466-4A55-92F4-E69C568CC2E1}"/>
              </a:ext>
            </a:extLst>
          </p:cNvPr>
          <p:cNvSpPr txBox="1"/>
          <p:nvPr/>
        </p:nvSpPr>
        <p:spPr>
          <a:xfrm rot="5400000">
            <a:off x="13234893" y="12012637"/>
            <a:ext cx="1040842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en-US" altLang="ja-JP" sz="5400" dirty="0">
                <a:solidFill>
                  <a:srgbClr val="315562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 ~ 00:00</a:t>
            </a:r>
            <a:endParaRPr lang="ja-JP" altLang="en-US" sz="5400" dirty="0">
              <a:solidFill>
                <a:srgbClr val="315562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64" name="グラフィックス 763">
            <a:extLst>
              <a:ext uri="{FF2B5EF4-FFF2-40B4-BE49-F238E27FC236}">
                <a16:creationId xmlns:a16="http://schemas.microsoft.com/office/drawing/2014/main" id="{0F6C7B0D-4F06-458F-B168-FC2A15C231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17231385" y="11852565"/>
            <a:ext cx="692727" cy="640773"/>
          </a:xfrm>
          <a:prstGeom prst="rect">
            <a:avLst/>
          </a:prstGeom>
        </p:spPr>
      </p:pic>
      <p:sp>
        <p:nvSpPr>
          <p:cNvPr id="765" name="テキスト ボックス 764">
            <a:extLst>
              <a:ext uri="{FF2B5EF4-FFF2-40B4-BE49-F238E27FC236}">
                <a16:creationId xmlns:a16="http://schemas.microsoft.com/office/drawing/2014/main" id="{E1F9604A-0E37-44B3-9498-EF02B11303F4}"/>
              </a:ext>
            </a:extLst>
          </p:cNvPr>
          <p:cNvSpPr txBox="1"/>
          <p:nvPr/>
        </p:nvSpPr>
        <p:spPr>
          <a:xfrm rot="5400000">
            <a:off x="15650231" y="11504808"/>
            <a:ext cx="1040842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66" name="テキスト ボックス 765">
            <a:extLst>
              <a:ext uri="{FF2B5EF4-FFF2-40B4-BE49-F238E27FC236}">
                <a16:creationId xmlns:a16="http://schemas.microsoft.com/office/drawing/2014/main" id="{E4326607-ADFA-4B9D-A3A5-832A92E0A9F2}"/>
              </a:ext>
            </a:extLst>
          </p:cNvPr>
          <p:cNvSpPr txBox="1"/>
          <p:nvPr/>
        </p:nvSpPr>
        <p:spPr>
          <a:xfrm rot="5400000">
            <a:off x="17518664" y="12012639"/>
            <a:ext cx="1040842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en-US" altLang="ja-JP" sz="5400" dirty="0">
                <a:solidFill>
                  <a:srgbClr val="315562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 ~ 00:00</a:t>
            </a:r>
            <a:endParaRPr lang="ja-JP" altLang="en-US" sz="5400" dirty="0">
              <a:solidFill>
                <a:srgbClr val="315562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67" name="グラフィックス 766">
            <a:extLst>
              <a:ext uri="{FF2B5EF4-FFF2-40B4-BE49-F238E27FC236}">
                <a16:creationId xmlns:a16="http://schemas.microsoft.com/office/drawing/2014/main" id="{62CA1E2E-14F9-45C4-A8DA-2BEBACDB73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1515156" y="11852567"/>
            <a:ext cx="692727" cy="640773"/>
          </a:xfrm>
          <a:prstGeom prst="rect">
            <a:avLst/>
          </a:prstGeom>
        </p:spPr>
      </p:pic>
      <p:sp>
        <p:nvSpPr>
          <p:cNvPr id="768" name="テキスト ボックス 767">
            <a:extLst>
              <a:ext uri="{FF2B5EF4-FFF2-40B4-BE49-F238E27FC236}">
                <a16:creationId xmlns:a16="http://schemas.microsoft.com/office/drawing/2014/main" id="{3334698E-3B40-445F-9F58-6D1773F1FE29}"/>
              </a:ext>
            </a:extLst>
          </p:cNvPr>
          <p:cNvSpPr txBox="1"/>
          <p:nvPr/>
        </p:nvSpPr>
        <p:spPr>
          <a:xfrm rot="5400000">
            <a:off x="7117988" y="11451770"/>
            <a:ext cx="1040842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69" name="テキスト ボックス 768">
            <a:extLst>
              <a:ext uri="{FF2B5EF4-FFF2-40B4-BE49-F238E27FC236}">
                <a16:creationId xmlns:a16="http://schemas.microsoft.com/office/drawing/2014/main" id="{5756A61B-AB8E-4166-A8BB-9F782C8EB5A4}"/>
              </a:ext>
            </a:extLst>
          </p:cNvPr>
          <p:cNvSpPr txBox="1"/>
          <p:nvPr/>
        </p:nvSpPr>
        <p:spPr>
          <a:xfrm rot="5400000">
            <a:off x="8986421" y="11959601"/>
            <a:ext cx="1040842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en-US" altLang="ja-JP" sz="5400" dirty="0">
                <a:solidFill>
                  <a:srgbClr val="315562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 ~ 00:00</a:t>
            </a:r>
            <a:endParaRPr lang="ja-JP" altLang="en-US" sz="5400" dirty="0">
              <a:solidFill>
                <a:srgbClr val="315562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70" name="グラフィックス 769">
            <a:extLst>
              <a:ext uri="{FF2B5EF4-FFF2-40B4-BE49-F238E27FC236}">
                <a16:creationId xmlns:a16="http://schemas.microsoft.com/office/drawing/2014/main" id="{ECCCF60A-46DE-4A5A-B8E2-D6525356EF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12982913" y="11799529"/>
            <a:ext cx="692727" cy="640773"/>
          </a:xfrm>
          <a:prstGeom prst="rect">
            <a:avLst/>
          </a:prstGeom>
        </p:spPr>
      </p:pic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 rot="5400000">
            <a:off x="-1450964" y="11451770"/>
            <a:ext cx="1040842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72" name="テキスト ボックス 771">
            <a:extLst>
              <a:ext uri="{FF2B5EF4-FFF2-40B4-BE49-F238E27FC236}">
                <a16:creationId xmlns:a16="http://schemas.microsoft.com/office/drawing/2014/main" id="{EEC3ECF8-653B-474C-9526-135CACC28C39}"/>
              </a:ext>
            </a:extLst>
          </p:cNvPr>
          <p:cNvSpPr txBox="1"/>
          <p:nvPr/>
        </p:nvSpPr>
        <p:spPr>
          <a:xfrm rot="5400000">
            <a:off x="417469" y="11959601"/>
            <a:ext cx="1040842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en-US" altLang="ja-JP" sz="5400" dirty="0">
                <a:solidFill>
                  <a:srgbClr val="315562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 ~ 00:00</a:t>
            </a:r>
            <a:endParaRPr lang="ja-JP" altLang="en-US" sz="5400" dirty="0">
              <a:solidFill>
                <a:srgbClr val="315562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73" name="グラフィックス 772">
            <a:extLst>
              <a:ext uri="{FF2B5EF4-FFF2-40B4-BE49-F238E27FC236}">
                <a16:creationId xmlns:a16="http://schemas.microsoft.com/office/drawing/2014/main" id="{5E778398-C871-4381-8550-8BFB41AFC9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4413961" y="11799529"/>
            <a:ext cx="692727" cy="640773"/>
          </a:xfrm>
          <a:prstGeom prst="rect">
            <a:avLst/>
          </a:prstGeom>
        </p:spPr>
      </p:pic>
      <p:sp>
        <p:nvSpPr>
          <p:cNvPr id="774" name="テキスト ボックス 773">
            <a:extLst>
              <a:ext uri="{FF2B5EF4-FFF2-40B4-BE49-F238E27FC236}">
                <a16:creationId xmlns:a16="http://schemas.microsoft.com/office/drawing/2014/main" id="{6AC6DDE6-7917-48E9-9644-5A44F268E14F}"/>
              </a:ext>
            </a:extLst>
          </p:cNvPr>
          <p:cNvSpPr txBox="1"/>
          <p:nvPr/>
        </p:nvSpPr>
        <p:spPr>
          <a:xfrm rot="5400000">
            <a:off x="2832807" y="11451772"/>
            <a:ext cx="1040842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75" name="テキスト ボックス 774">
            <a:extLst>
              <a:ext uri="{FF2B5EF4-FFF2-40B4-BE49-F238E27FC236}">
                <a16:creationId xmlns:a16="http://schemas.microsoft.com/office/drawing/2014/main" id="{E5C92643-7AD7-41F6-A826-7B44FF8F063B}"/>
              </a:ext>
            </a:extLst>
          </p:cNvPr>
          <p:cNvSpPr txBox="1"/>
          <p:nvPr/>
        </p:nvSpPr>
        <p:spPr>
          <a:xfrm rot="5400000">
            <a:off x="4701240" y="11959603"/>
            <a:ext cx="1040842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en-US" altLang="ja-JP" sz="5400" dirty="0">
                <a:solidFill>
                  <a:srgbClr val="315562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 ~ 00:00</a:t>
            </a:r>
            <a:endParaRPr lang="ja-JP" altLang="en-US" sz="5400" dirty="0">
              <a:solidFill>
                <a:srgbClr val="315562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76" name="グラフィックス 775">
            <a:extLst>
              <a:ext uri="{FF2B5EF4-FFF2-40B4-BE49-F238E27FC236}">
                <a16:creationId xmlns:a16="http://schemas.microsoft.com/office/drawing/2014/main" id="{897D2058-2C41-42CF-ABE3-0B19FC6C73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8697732" y="11799531"/>
            <a:ext cx="692727" cy="640773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204F011-06C5-46C9-BFCC-C0E7C7AE2089}"/>
              </a:ext>
            </a:extLst>
          </p:cNvPr>
          <p:cNvSpPr txBox="1"/>
          <p:nvPr/>
        </p:nvSpPr>
        <p:spPr>
          <a:xfrm rot="5400000">
            <a:off x="27157405" y="9471392"/>
            <a:ext cx="1429109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営業時間変更のお知らせ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CFF057E-C58C-4631-B166-D0B293119D4D}"/>
              </a:ext>
            </a:extLst>
          </p:cNvPr>
          <p:cNvSpPr txBox="1"/>
          <p:nvPr/>
        </p:nvSpPr>
        <p:spPr>
          <a:xfrm rot="5400000">
            <a:off x="29281023" y="234193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月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01B3EE33-977E-4F34-B4EE-97B7A84F800E}"/>
              </a:ext>
            </a:extLst>
          </p:cNvPr>
          <p:cNvSpPr txBox="1"/>
          <p:nvPr/>
        </p:nvSpPr>
        <p:spPr>
          <a:xfrm rot="5400000">
            <a:off x="24976279" y="234193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火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E469CBD9-DCBB-4B4B-8A6A-1FCB46E01B9E}"/>
              </a:ext>
            </a:extLst>
          </p:cNvPr>
          <p:cNvSpPr txBox="1"/>
          <p:nvPr/>
        </p:nvSpPr>
        <p:spPr>
          <a:xfrm rot="5400000">
            <a:off x="20779395" y="234193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水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6598F5F-E478-48F3-A922-A7F5D2398043}"/>
              </a:ext>
            </a:extLst>
          </p:cNvPr>
          <p:cNvSpPr txBox="1"/>
          <p:nvPr/>
        </p:nvSpPr>
        <p:spPr>
          <a:xfrm rot="5400000">
            <a:off x="16631386" y="234193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木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6899E8CF-E8C7-4B2C-BE5D-4771BB0C05CA}"/>
              </a:ext>
            </a:extLst>
          </p:cNvPr>
          <p:cNvSpPr txBox="1"/>
          <p:nvPr/>
        </p:nvSpPr>
        <p:spPr>
          <a:xfrm rot="5400000">
            <a:off x="12372052" y="234193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金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521BB8C-55D0-4059-B5B2-31270E33ED94}"/>
              </a:ext>
            </a:extLst>
          </p:cNvPr>
          <p:cNvSpPr txBox="1"/>
          <p:nvPr/>
        </p:nvSpPr>
        <p:spPr>
          <a:xfrm rot="5400000">
            <a:off x="8175168" y="234193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56BFB28-178E-4395-9E8C-EBAE2F14CFCB}"/>
              </a:ext>
            </a:extLst>
          </p:cNvPr>
          <p:cNvSpPr txBox="1"/>
          <p:nvPr/>
        </p:nvSpPr>
        <p:spPr>
          <a:xfrm rot="5400000">
            <a:off x="3877109" y="234193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日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62</Words>
  <Application>Microsoft Office PowerPoint</Application>
  <PresentationFormat>ユーザー設定</PresentationFormat>
  <Paragraphs>23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 Medium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