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35F"/>
    <a:srgbClr val="E8F173"/>
    <a:srgbClr val="C9DC65"/>
    <a:srgbClr val="425B70"/>
    <a:srgbClr val="508D93"/>
    <a:srgbClr val="FFFFFF"/>
    <a:srgbClr val="FCECE8"/>
    <a:srgbClr val="000000"/>
    <a:srgbClr val="F8D7CD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9BF17477-53A0-4FE4-9EF6-4D44E5F443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96354" y="18639928"/>
            <a:ext cx="406400" cy="406400"/>
          </a:xfrm>
          <a:prstGeom prst="rect">
            <a:avLst/>
          </a:prstGeom>
        </p:spPr>
      </p:pic>
      <p:pic>
        <p:nvPicPr>
          <p:cNvPr id="681" name="グラフィックス 680">
            <a:extLst>
              <a:ext uri="{FF2B5EF4-FFF2-40B4-BE49-F238E27FC236}">
                <a16:creationId xmlns:a16="http://schemas.microsoft.com/office/drawing/2014/main" id="{24DF4295-6E2C-4E61-BEFE-C96A9475C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66728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C9833B9-6FE7-43C0-B73C-71F1A132723E}"/>
              </a:ext>
            </a:extLst>
          </p:cNvPr>
          <p:cNvSpPr txBox="1"/>
          <p:nvPr/>
        </p:nvSpPr>
        <p:spPr>
          <a:xfrm rot="5400000">
            <a:off x="28213102" y="9317504"/>
            <a:ext cx="124957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お客様へのお願い</a:t>
            </a:r>
          </a:p>
        </p:txBody>
      </p:sp>
      <p:sp>
        <p:nvSpPr>
          <p:cNvPr id="4" name="フリーフォーム: 図形 3">
            <a:extLst>
              <a:ext uri="{FF2B5EF4-FFF2-40B4-BE49-F238E27FC236}">
                <a16:creationId xmlns:a16="http://schemas.microsoft.com/office/drawing/2014/main" id="{41881A35-3F82-4A45-B619-EFCC9582DFC9}"/>
              </a:ext>
            </a:extLst>
          </p:cNvPr>
          <p:cNvSpPr/>
          <p:nvPr/>
        </p:nvSpPr>
        <p:spPr>
          <a:xfrm rot="5400000">
            <a:off x="8475098" y="-4802981"/>
            <a:ext cx="18254661" cy="30194250"/>
          </a:xfrm>
          <a:custGeom>
            <a:avLst/>
            <a:gdLst>
              <a:gd name="connsiteX0" fmla="*/ 17111662 w 18254661"/>
              <a:gd name="connsiteY0" fmla="*/ 30194250 h 30194250"/>
              <a:gd name="connsiteX1" fmla="*/ 1143000 w 18254661"/>
              <a:gd name="connsiteY1" fmla="*/ 30194250 h 30194250"/>
              <a:gd name="connsiteX2" fmla="*/ 0 w 18254661"/>
              <a:gd name="connsiteY2" fmla="*/ 29051250 h 30194250"/>
              <a:gd name="connsiteX3" fmla="*/ 0 w 18254661"/>
              <a:gd name="connsiteY3" fmla="*/ 1143000 h 30194250"/>
              <a:gd name="connsiteX4" fmla="*/ 1143000 w 18254661"/>
              <a:gd name="connsiteY4" fmla="*/ 0 h 30194250"/>
              <a:gd name="connsiteX5" fmla="*/ 17111662 w 18254661"/>
              <a:gd name="connsiteY5" fmla="*/ 0 h 30194250"/>
              <a:gd name="connsiteX6" fmla="*/ 18254662 w 18254661"/>
              <a:gd name="connsiteY6" fmla="*/ 1143000 h 30194250"/>
              <a:gd name="connsiteX7" fmla="*/ 18254662 w 18254661"/>
              <a:gd name="connsiteY7" fmla="*/ 29051250 h 30194250"/>
              <a:gd name="connsiteX8" fmla="*/ 17111662 w 18254661"/>
              <a:gd name="connsiteY8" fmla="*/ 30194250 h 3019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54661" h="30194250">
                <a:moveTo>
                  <a:pt x="17111662" y="30194250"/>
                </a:moveTo>
                <a:lnTo>
                  <a:pt x="1143000" y="30194250"/>
                </a:lnTo>
                <a:cubicBezTo>
                  <a:pt x="514350" y="30194250"/>
                  <a:pt x="0" y="29684662"/>
                  <a:pt x="0" y="29051250"/>
                </a:cubicBezTo>
                <a:lnTo>
                  <a:pt x="0" y="1143000"/>
                </a:lnTo>
                <a:cubicBezTo>
                  <a:pt x="0" y="509588"/>
                  <a:pt x="509588" y="0"/>
                  <a:pt x="1143000" y="0"/>
                </a:cubicBezTo>
                <a:lnTo>
                  <a:pt x="17111662" y="0"/>
                </a:lnTo>
                <a:cubicBezTo>
                  <a:pt x="17740312" y="0"/>
                  <a:pt x="18254662" y="509588"/>
                  <a:pt x="18254662" y="1143000"/>
                </a:cubicBezTo>
                <a:lnTo>
                  <a:pt x="18254662" y="29051250"/>
                </a:lnTo>
                <a:cubicBezTo>
                  <a:pt x="18254662" y="29679900"/>
                  <a:pt x="17740312" y="30194250"/>
                  <a:pt x="17111662" y="30194250"/>
                </a:cubicBezTo>
                <a:close/>
              </a:path>
            </a:pathLst>
          </a:custGeom>
          <a:solidFill>
            <a:srgbClr val="FFFFF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dirty="0"/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FDE55344-8B22-46A6-BC14-72EC3C480321}"/>
              </a:ext>
            </a:extLst>
          </p:cNvPr>
          <p:cNvSpPr/>
          <p:nvPr/>
        </p:nvSpPr>
        <p:spPr>
          <a:xfrm rot="5400000">
            <a:off x="18244825" y="8855870"/>
            <a:ext cx="14830424" cy="2881312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0"/>
                  <a:pt x="0" y="2233613"/>
                </a:cubicBezTo>
                <a:lnTo>
                  <a:pt x="0" y="647700"/>
                </a:lnTo>
                <a:cubicBezTo>
                  <a:pt x="0" y="290512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2"/>
                  <a:pt x="14830425" y="647700"/>
                </a:cubicBezTo>
                <a:lnTo>
                  <a:pt x="14830425" y="2233613"/>
                </a:lnTo>
                <a:cubicBezTo>
                  <a:pt x="14830425" y="2590800"/>
                  <a:pt x="14539912" y="2881313"/>
                  <a:pt x="14182724" y="2881313"/>
                </a:cubicBezTo>
                <a:close/>
              </a:path>
            </a:pathLst>
          </a:custGeom>
          <a:solidFill>
            <a:srgbClr val="E8435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7EEAD39B-2B86-45EE-B9F5-52CDEA8C082C}"/>
              </a:ext>
            </a:extLst>
          </p:cNvPr>
          <p:cNvSpPr/>
          <p:nvPr/>
        </p:nvSpPr>
        <p:spPr>
          <a:xfrm rot="5400000">
            <a:off x="14382438" y="8855870"/>
            <a:ext cx="14830424" cy="2881312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1"/>
                  <a:pt x="0" y="2233613"/>
                </a:cubicBezTo>
                <a:lnTo>
                  <a:pt x="0" y="647700"/>
                </a:lnTo>
                <a:cubicBezTo>
                  <a:pt x="0" y="290513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3"/>
                  <a:pt x="14830425" y="647700"/>
                </a:cubicBezTo>
                <a:lnTo>
                  <a:pt x="14830425" y="2233613"/>
                </a:lnTo>
                <a:cubicBezTo>
                  <a:pt x="14830425" y="2590801"/>
                  <a:pt x="14539912" y="2881313"/>
                  <a:pt x="14182724" y="2881313"/>
                </a:cubicBezTo>
                <a:close/>
              </a:path>
            </a:pathLst>
          </a:custGeom>
          <a:solidFill>
            <a:srgbClr val="E8435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53" name="フリーフォーム: 図形 752">
            <a:extLst>
              <a:ext uri="{FF2B5EF4-FFF2-40B4-BE49-F238E27FC236}">
                <a16:creationId xmlns:a16="http://schemas.microsoft.com/office/drawing/2014/main" id="{9A975DF7-1EA3-42AD-991E-944F0FE5856F}"/>
              </a:ext>
            </a:extLst>
          </p:cNvPr>
          <p:cNvSpPr/>
          <p:nvPr/>
        </p:nvSpPr>
        <p:spPr>
          <a:xfrm rot="5400000">
            <a:off x="12946290" y="14115246"/>
            <a:ext cx="451337" cy="687500"/>
          </a:xfrm>
          <a:custGeom>
            <a:avLst/>
            <a:gdLst>
              <a:gd name="connsiteX0" fmla="*/ 444699 w 451337"/>
              <a:gd name="connsiteY0" fmla="*/ 363650 h 687500"/>
              <a:gd name="connsiteX1" fmla="*/ 411361 w 451337"/>
              <a:gd name="connsiteY1" fmla="*/ 396988 h 687500"/>
              <a:gd name="connsiteX2" fmla="*/ 354211 w 451337"/>
              <a:gd name="connsiteY2" fmla="*/ 454139 h 687500"/>
              <a:gd name="connsiteX3" fmla="*/ 144661 w 451337"/>
              <a:gd name="connsiteY3" fmla="*/ 663688 h 687500"/>
              <a:gd name="connsiteX4" fmla="*/ 87512 w 451337"/>
              <a:gd name="connsiteY4" fmla="*/ 687501 h 687500"/>
              <a:gd name="connsiteX5" fmla="*/ 1786 w 451337"/>
              <a:gd name="connsiteY5" fmla="*/ 606538 h 687500"/>
              <a:gd name="connsiteX6" fmla="*/ 16074 w 451337"/>
              <a:gd name="connsiteY6" fmla="*/ 563675 h 687500"/>
              <a:gd name="connsiteX7" fmla="*/ 139898 w 451337"/>
              <a:gd name="connsiteY7" fmla="*/ 439850 h 687500"/>
              <a:gd name="connsiteX8" fmla="*/ 235148 w 451337"/>
              <a:gd name="connsiteY8" fmla="*/ 344600 h 687500"/>
              <a:gd name="connsiteX9" fmla="*/ 16074 w 451337"/>
              <a:gd name="connsiteY9" fmla="*/ 125525 h 687500"/>
              <a:gd name="connsiteX10" fmla="*/ 1786 w 451337"/>
              <a:gd name="connsiteY10" fmla="*/ 82663 h 687500"/>
              <a:gd name="connsiteX11" fmla="*/ 139898 w 451337"/>
              <a:gd name="connsiteY11" fmla="*/ 25514 h 687500"/>
              <a:gd name="connsiteX12" fmla="*/ 349449 w 451337"/>
              <a:gd name="connsiteY12" fmla="*/ 235063 h 687500"/>
              <a:gd name="connsiteX13" fmla="*/ 439937 w 451337"/>
              <a:gd name="connsiteY13" fmla="*/ 325550 h 687500"/>
              <a:gd name="connsiteX14" fmla="*/ 444699 w 451337"/>
              <a:gd name="connsiteY14" fmla="*/ 363650 h 6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1337" h="687500">
                <a:moveTo>
                  <a:pt x="444699" y="363650"/>
                </a:moveTo>
                <a:lnTo>
                  <a:pt x="411361" y="396988"/>
                </a:lnTo>
                <a:lnTo>
                  <a:pt x="354211" y="454139"/>
                </a:lnTo>
                <a:lnTo>
                  <a:pt x="144661" y="663688"/>
                </a:lnTo>
                <a:cubicBezTo>
                  <a:pt x="130374" y="677975"/>
                  <a:pt x="106562" y="687501"/>
                  <a:pt x="87512" y="687501"/>
                </a:cubicBezTo>
                <a:cubicBezTo>
                  <a:pt x="49411" y="687501"/>
                  <a:pt x="11312" y="658925"/>
                  <a:pt x="1786" y="606538"/>
                </a:cubicBezTo>
                <a:cubicBezTo>
                  <a:pt x="1786" y="592251"/>
                  <a:pt x="6549" y="573201"/>
                  <a:pt x="16074" y="563675"/>
                </a:cubicBezTo>
                <a:lnTo>
                  <a:pt x="139898" y="439850"/>
                </a:lnTo>
                <a:lnTo>
                  <a:pt x="235148" y="344600"/>
                </a:lnTo>
                <a:lnTo>
                  <a:pt x="16074" y="125525"/>
                </a:lnTo>
                <a:cubicBezTo>
                  <a:pt x="1786" y="116001"/>
                  <a:pt x="-2977" y="96951"/>
                  <a:pt x="1786" y="82663"/>
                </a:cubicBezTo>
                <a:cubicBezTo>
                  <a:pt x="11312" y="-3062"/>
                  <a:pt x="97036" y="-22111"/>
                  <a:pt x="139898" y="25514"/>
                </a:cubicBezTo>
                <a:lnTo>
                  <a:pt x="349449" y="235063"/>
                </a:lnTo>
                <a:lnTo>
                  <a:pt x="439937" y="325550"/>
                </a:lnTo>
                <a:cubicBezTo>
                  <a:pt x="454224" y="335076"/>
                  <a:pt x="454224" y="354126"/>
                  <a:pt x="444699" y="363650"/>
                </a:cubicBezTo>
                <a:close/>
              </a:path>
            </a:pathLst>
          </a:custGeom>
          <a:solidFill>
            <a:srgbClr val="E8466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754" name="グラフィックス 703">
            <a:extLst>
              <a:ext uri="{FF2B5EF4-FFF2-40B4-BE49-F238E27FC236}">
                <a16:creationId xmlns:a16="http://schemas.microsoft.com/office/drawing/2014/main" id="{33E18ABF-9101-4F07-9DF2-81AD3EF45B81}"/>
              </a:ext>
            </a:extLst>
          </p:cNvPr>
          <p:cNvGrpSpPr/>
          <p:nvPr/>
        </p:nvGrpSpPr>
        <p:grpSpPr>
          <a:xfrm rot="5400000">
            <a:off x="12047157" y="12163427"/>
            <a:ext cx="2271713" cy="519112"/>
            <a:chOff x="18602553" y="14225589"/>
            <a:chExt cx="2271713" cy="519112"/>
          </a:xfrm>
          <a:solidFill>
            <a:srgbClr val="E84660"/>
          </a:solidFill>
        </p:grpSpPr>
        <p:sp>
          <p:nvSpPr>
            <p:cNvPr id="755" name="フリーフォーム: 図形 754">
              <a:extLst>
                <a:ext uri="{FF2B5EF4-FFF2-40B4-BE49-F238E27FC236}">
                  <a16:creationId xmlns:a16="http://schemas.microsoft.com/office/drawing/2014/main" id="{4501716F-79CF-44ED-B15C-02E0B5A6C01F}"/>
                </a:ext>
              </a:extLst>
            </p:cNvPr>
            <p:cNvSpPr/>
            <p:nvPr/>
          </p:nvSpPr>
          <p:spPr>
            <a:xfrm>
              <a:off x="18602553" y="14235113"/>
              <a:ext cx="523875" cy="504825"/>
            </a:xfrm>
            <a:custGeom>
              <a:avLst/>
              <a:gdLst>
                <a:gd name="connsiteX0" fmla="*/ 485775 w 523875"/>
                <a:gd name="connsiteY0" fmla="*/ 504825 h 504825"/>
                <a:gd name="connsiteX1" fmla="*/ 385763 w 523875"/>
                <a:gd name="connsiteY1" fmla="*/ 461963 h 504825"/>
                <a:gd name="connsiteX2" fmla="*/ 285750 w 523875"/>
                <a:gd name="connsiteY2" fmla="*/ 504825 h 504825"/>
                <a:gd name="connsiteX3" fmla="*/ 257175 w 523875"/>
                <a:gd name="connsiteY3" fmla="*/ 438151 h 504825"/>
                <a:gd name="connsiteX4" fmla="*/ 257175 w 523875"/>
                <a:gd name="connsiteY4" fmla="*/ 504825 h 504825"/>
                <a:gd name="connsiteX5" fmla="*/ 180975 w 523875"/>
                <a:gd name="connsiteY5" fmla="*/ 504825 h 504825"/>
                <a:gd name="connsiteX6" fmla="*/ 180975 w 523875"/>
                <a:gd name="connsiteY6" fmla="*/ 471487 h 504825"/>
                <a:gd name="connsiteX7" fmla="*/ 4763 w 523875"/>
                <a:gd name="connsiteY7" fmla="*/ 485776 h 504825"/>
                <a:gd name="connsiteX8" fmla="*/ 0 w 523875"/>
                <a:gd name="connsiteY8" fmla="*/ 419101 h 504825"/>
                <a:gd name="connsiteX9" fmla="*/ 33337 w 523875"/>
                <a:gd name="connsiteY9" fmla="*/ 419101 h 504825"/>
                <a:gd name="connsiteX10" fmla="*/ 33337 w 523875"/>
                <a:gd name="connsiteY10" fmla="*/ 252413 h 504825"/>
                <a:gd name="connsiteX11" fmla="*/ 4763 w 523875"/>
                <a:gd name="connsiteY11" fmla="*/ 252413 h 504825"/>
                <a:gd name="connsiteX12" fmla="*/ 4763 w 523875"/>
                <a:gd name="connsiteY12" fmla="*/ 190500 h 504825"/>
                <a:gd name="connsiteX13" fmla="*/ 523875 w 523875"/>
                <a:gd name="connsiteY13" fmla="*/ 190500 h 504825"/>
                <a:gd name="connsiteX14" fmla="*/ 523875 w 523875"/>
                <a:gd name="connsiteY14" fmla="*/ 252413 h 504825"/>
                <a:gd name="connsiteX15" fmla="*/ 257175 w 523875"/>
                <a:gd name="connsiteY15" fmla="*/ 252413 h 504825"/>
                <a:gd name="connsiteX16" fmla="*/ 257175 w 523875"/>
                <a:gd name="connsiteY16" fmla="*/ 438151 h 504825"/>
                <a:gd name="connsiteX17" fmla="*/ 328612 w 523875"/>
                <a:gd name="connsiteY17" fmla="*/ 414338 h 504825"/>
                <a:gd name="connsiteX18" fmla="*/ 280987 w 523875"/>
                <a:gd name="connsiteY18" fmla="*/ 342901 h 504825"/>
                <a:gd name="connsiteX19" fmla="*/ 342900 w 523875"/>
                <a:gd name="connsiteY19" fmla="*/ 323851 h 504825"/>
                <a:gd name="connsiteX20" fmla="*/ 266700 w 523875"/>
                <a:gd name="connsiteY20" fmla="*/ 323851 h 504825"/>
                <a:gd name="connsiteX21" fmla="*/ 266700 w 523875"/>
                <a:gd name="connsiteY21" fmla="*/ 266700 h 504825"/>
                <a:gd name="connsiteX22" fmla="*/ 500063 w 523875"/>
                <a:gd name="connsiteY22" fmla="*/ 266700 h 504825"/>
                <a:gd name="connsiteX23" fmla="*/ 500063 w 523875"/>
                <a:gd name="connsiteY23" fmla="*/ 323851 h 504825"/>
                <a:gd name="connsiteX24" fmla="*/ 447675 w 523875"/>
                <a:gd name="connsiteY24" fmla="*/ 409575 h 504825"/>
                <a:gd name="connsiteX25" fmla="*/ 523875 w 523875"/>
                <a:gd name="connsiteY25" fmla="*/ 433388 h 504825"/>
                <a:gd name="connsiteX26" fmla="*/ 485775 w 523875"/>
                <a:gd name="connsiteY26" fmla="*/ 504825 h 504825"/>
                <a:gd name="connsiteX27" fmla="*/ 42862 w 523875"/>
                <a:gd name="connsiteY27" fmla="*/ 0 h 504825"/>
                <a:gd name="connsiteX28" fmla="*/ 476250 w 523875"/>
                <a:gd name="connsiteY28" fmla="*/ 0 h 504825"/>
                <a:gd name="connsiteX29" fmla="*/ 476250 w 523875"/>
                <a:gd name="connsiteY29" fmla="*/ 161925 h 504825"/>
                <a:gd name="connsiteX30" fmla="*/ 42862 w 523875"/>
                <a:gd name="connsiteY30" fmla="*/ 161925 h 504825"/>
                <a:gd name="connsiteX31" fmla="*/ 42862 w 523875"/>
                <a:gd name="connsiteY31" fmla="*/ 0 h 504825"/>
                <a:gd name="connsiteX32" fmla="*/ 104775 w 523875"/>
                <a:gd name="connsiteY32" fmla="*/ 247651 h 504825"/>
                <a:gd name="connsiteX33" fmla="*/ 104775 w 523875"/>
                <a:gd name="connsiteY33" fmla="*/ 271463 h 504825"/>
                <a:gd name="connsiteX34" fmla="*/ 180975 w 523875"/>
                <a:gd name="connsiteY34" fmla="*/ 271463 h 504825"/>
                <a:gd name="connsiteX35" fmla="*/ 180975 w 523875"/>
                <a:gd name="connsiteY35" fmla="*/ 247651 h 504825"/>
                <a:gd name="connsiteX36" fmla="*/ 104775 w 523875"/>
                <a:gd name="connsiteY36" fmla="*/ 247651 h 504825"/>
                <a:gd name="connsiteX37" fmla="*/ 104775 w 523875"/>
                <a:gd name="connsiteY37" fmla="*/ 314325 h 504825"/>
                <a:gd name="connsiteX38" fmla="*/ 104775 w 523875"/>
                <a:gd name="connsiteY38" fmla="*/ 338138 h 504825"/>
                <a:gd name="connsiteX39" fmla="*/ 180975 w 523875"/>
                <a:gd name="connsiteY39" fmla="*/ 338138 h 504825"/>
                <a:gd name="connsiteX40" fmla="*/ 180975 w 523875"/>
                <a:gd name="connsiteY40" fmla="*/ 314325 h 504825"/>
                <a:gd name="connsiteX41" fmla="*/ 104775 w 523875"/>
                <a:gd name="connsiteY41" fmla="*/ 314325 h 504825"/>
                <a:gd name="connsiteX42" fmla="*/ 176212 w 523875"/>
                <a:gd name="connsiteY42" fmla="*/ 381000 h 504825"/>
                <a:gd name="connsiteX43" fmla="*/ 100013 w 523875"/>
                <a:gd name="connsiteY43" fmla="*/ 381000 h 504825"/>
                <a:gd name="connsiteX44" fmla="*/ 100013 w 523875"/>
                <a:gd name="connsiteY44" fmla="*/ 409575 h 504825"/>
                <a:gd name="connsiteX45" fmla="*/ 176212 w 523875"/>
                <a:gd name="connsiteY45" fmla="*/ 404813 h 504825"/>
                <a:gd name="connsiteX46" fmla="*/ 176212 w 523875"/>
                <a:gd name="connsiteY46" fmla="*/ 381000 h 504825"/>
                <a:gd name="connsiteX47" fmla="*/ 123825 w 523875"/>
                <a:gd name="connsiteY47" fmla="*/ 47625 h 504825"/>
                <a:gd name="connsiteX48" fmla="*/ 123825 w 523875"/>
                <a:gd name="connsiteY48" fmla="*/ 66675 h 504825"/>
                <a:gd name="connsiteX49" fmla="*/ 395288 w 523875"/>
                <a:gd name="connsiteY49" fmla="*/ 66675 h 504825"/>
                <a:gd name="connsiteX50" fmla="*/ 395288 w 523875"/>
                <a:gd name="connsiteY50" fmla="*/ 47625 h 504825"/>
                <a:gd name="connsiteX51" fmla="*/ 123825 w 523875"/>
                <a:gd name="connsiteY51" fmla="*/ 47625 h 504825"/>
                <a:gd name="connsiteX52" fmla="*/ 123825 w 523875"/>
                <a:gd name="connsiteY52" fmla="*/ 104776 h 504825"/>
                <a:gd name="connsiteX53" fmla="*/ 123825 w 523875"/>
                <a:gd name="connsiteY53" fmla="*/ 123825 h 504825"/>
                <a:gd name="connsiteX54" fmla="*/ 395288 w 523875"/>
                <a:gd name="connsiteY54" fmla="*/ 123825 h 504825"/>
                <a:gd name="connsiteX55" fmla="*/ 395288 w 523875"/>
                <a:gd name="connsiteY55" fmla="*/ 104776 h 504825"/>
                <a:gd name="connsiteX56" fmla="*/ 123825 w 523875"/>
                <a:gd name="connsiteY56" fmla="*/ 104776 h 504825"/>
                <a:gd name="connsiteX57" fmla="*/ 342900 w 523875"/>
                <a:gd name="connsiteY57" fmla="*/ 323851 h 504825"/>
                <a:gd name="connsiteX58" fmla="*/ 385763 w 523875"/>
                <a:gd name="connsiteY58" fmla="*/ 371476 h 504825"/>
                <a:gd name="connsiteX59" fmla="*/ 423862 w 523875"/>
                <a:gd name="connsiteY59" fmla="*/ 323851 h 504825"/>
                <a:gd name="connsiteX60" fmla="*/ 342900 w 523875"/>
                <a:gd name="connsiteY60" fmla="*/ 323851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23875" h="504825">
                  <a:moveTo>
                    <a:pt x="485775" y="504825"/>
                  </a:moveTo>
                  <a:cubicBezTo>
                    <a:pt x="457200" y="495300"/>
                    <a:pt x="423862" y="485776"/>
                    <a:pt x="385763" y="461963"/>
                  </a:cubicBezTo>
                  <a:cubicBezTo>
                    <a:pt x="347663" y="485776"/>
                    <a:pt x="314325" y="495300"/>
                    <a:pt x="285750" y="504825"/>
                  </a:cubicBezTo>
                  <a:lnTo>
                    <a:pt x="257175" y="438151"/>
                  </a:lnTo>
                  <a:lnTo>
                    <a:pt x="257175" y="504825"/>
                  </a:lnTo>
                  <a:lnTo>
                    <a:pt x="180975" y="504825"/>
                  </a:lnTo>
                  <a:lnTo>
                    <a:pt x="180975" y="471487"/>
                  </a:lnTo>
                  <a:cubicBezTo>
                    <a:pt x="161925" y="476250"/>
                    <a:pt x="90487" y="485776"/>
                    <a:pt x="4763" y="485776"/>
                  </a:cubicBezTo>
                  <a:lnTo>
                    <a:pt x="0" y="419101"/>
                  </a:lnTo>
                  <a:cubicBezTo>
                    <a:pt x="4763" y="419101"/>
                    <a:pt x="28575" y="419101"/>
                    <a:pt x="33337" y="419101"/>
                  </a:cubicBezTo>
                  <a:lnTo>
                    <a:pt x="33337" y="252413"/>
                  </a:lnTo>
                  <a:lnTo>
                    <a:pt x="4763" y="252413"/>
                  </a:lnTo>
                  <a:lnTo>
                    <a:pt x="4763" y="190500"/>
                  </a:lnTo>
                  <a:lnTo>
                    <a:pt x="523875" y="190500"/>
                  </a:lnTo>
                  <a:lnTo>
                    <a:pt x="523875" y="252413"/>
                  </a:lnTo>
                  <a:lnTo>
                    <a:pt x="257175" y="252413"/>
                  </a:lnTo>
                  <a:lnTo>
                    <a:pt x="257175" y="438151"/>
                  </a:lnTo>
                  <a:cubicBezTo>
                    <a:pt x="271462" y="433388"/>
                    <a:pt x="295275" y="428625"/>
                    <a:pt x="328612" y="414338"/>
                  </a:cubicBezTo>
                  <a:cubicBezTo>
                    <a:pt x="300038" y="385763"/>
                    <a:pt x="290513" y="361950"/>
                    <a:pt x="280987" y="342901"/>
                  </a:cubicBezTo>
                  <a:lnTo>
                    <a:pt x="342900" y="323851"/>
                  </a:lnTo>
                  <a:lnTo>
                    <a:pt x="266700" y="323851"/>
                  </a:lnTo>
                  <a:lnTo>
                    <a:pt x="266700" y="266700"/>
                  </a:lnTo>
                  <a:lnTo>
                    <a:pt x="500063" y="266700"/>
                  </a:lnTo>
                  <a:lnTo>
                    <a:pt x="500063" y="323851"/>
                  </a:lnTo>
                  <a:cubicBezTo>
                    <a:pt x="495300" y="342901"/>
                    <a:pt x="481013" y="376237"/>
                    <a:pt x="447675" y="409575"/>
                  </a:cubicBezTo>
                  <a:cubicBezTo>
                    <a:pt x="461962" y="414338"/>
                    <a:pt x="481013" y="423862"/>
                    <a:pt x="523875" y="433388"/>
                  </a:cubicBezTo>
                  <a:lnTo>
                    <a:pt x="485775" y="504825"/>
                  </a:lnTo>
                  <a:close/>
                  <a:moveTo>
                    <a:pt x="42862" y="0"/>
                  </a:moveTo>
                  <a:lnTo>
                    <a:pt x="476250" y="0"/>
                  </a:lnTo>
                  <a:lnTo>
                    <a:pt x="476250" y="161925"/>
                  </a:lnTo>
                  <a:lnTo>
                    <a:pt x="42862" y="161925"/>
                  </a:lnTo>
                  <a:lnTo>
                    <a:pt x="42862" y="0"/>
                  </a:lnTo>
                  <a:close/>
                  <a:moveTo>
                    <a:pt x="104775" y="247651"/>
                  </a:moveTo>
                  <a:lnTo>
                    <a:pt x="104775" y="271463"/>
                  </a:lnTo>
                  <a:lnTo>
                    <a:pt x="180975" y="271463"/>
                  </a:lnTo>
                  <a:lnTo>
                    <a:pt x="180975" y="247651"/>
                  </a:lnTo>
                  <a:lnTo>
                    <a:pt x="104775" y="247651"/>
                  </a:lnTo>
                  <a:close/>
                  <a:moveTo>
                    <a:pt x="104775" y="314325"/>
                  </a:moveTo>
                  <a:lnTo>
                    <a:pt x="104775" y="338138"/>
                  </a:lnTo>
                  <a:lnTo>
                    <a:pt x="180975" y="338138"/>
                  </a:lnTo>
                  <a:lnTo>
                    <a:pt x="180975" y="314325"/>
                  </a:lnTo>
                  <a:lnTo>
                    <a:pt x="104775" y="314325"/>
                  </a:lnTo>
                  <a:close/>
                  <a:moveTo>
                    <a:pt x="176212" y="381000"/>
                  </a:moveTo>
                  <a:lnTo>
                    <a:pt x="100013" y="381000"/>
                  </a:lnTo>
                  <a:lnTo>
                    <a:pt x="100013" y="409575"/>
                  </a:lnTo>
                  <a:cubicBezTo>
                    <a:pt x="123825" y="409575"/>
                    <a:pt x="152400" y="404813"/>
                    <a:pt x="176212" y="404813"/>
                  </a:cubicBezTo>
                  <a:lnTo>
                    <a:pt x="176212" y="381000"/>
                  </a:lnTo>
                  <a:close/>
                  <a:moveTo>
                    <a:pt x="123825" y="47625"/>
                  </a:moveTo>
                  <a:lnTo>
                    <a:pt x="123825" y="66675"/>
                  </a:lnTo>
                  <a:lnTo>
                    <a:pt x="395288" y="66675"/>
                  </a:lnTo>
                  <a:lnTo>
                    <a:pt x="395288" y="47625"/>
                  </a:lnTo>
                  <a:lnTo>
                    <a:pt x="123825" y="47625"/>
                  </a:lnTo>
                  <a:close/>
                  <a:moveTo>
                    <a:pt x="123825" y="104776"/>
                  </a:moveTo>
                  <a:lnTo>
                    <a:pt x="123825" y="123825"/>
                  </a:lnTo>
                  <a:lnTo>
                    <a:pt x="395288" y="123825"/>
                  </a:lnTo>
                  <a:lnTo>
                    <a:pt x="395288" y="104776"/>
                  </a:lnTo>
                  <a:lnTo>
                    <a:pt x="123825" y="104776"/>
                  </a:lnTo>
                  <a:close/>
                  <a:moveTo>
                    <a:pt x="342900" y="323851"/>
                  </a:moveTo>
                  <a:cubicBezTo>
                    <a:pt x="352425" y="338138"/>
                    <a:pt x="361950" y="352425"/>
                    <a:pt x="385763" y="371476"/>
                  </a:cubicBezTo>
                  <a:cubicBezTo>
                    <a:pt x="404813" y="352425"/>
                    <a:pt x="414337" y="333375"/>
                    <a:pt x="423862" y="323851"/>
                  </a:cubicBezTo>
                  <a:lnTo>
                    <a:pt x="342900" y="323851"/>
                  </a:ln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56" name="フリーフォーム: 図形 755">
              <a:extLst>
                <a:ext uri="{FF2B5EF4-FFF2-40B4-BE49-F238E27FC236}">
                  <a16:creationId xmlns:a16="http://schemas.microsoft.com/office/drawing/2014/main" id="{664FF5EA-C7A4-4009-A655-7E8CA51D88DD}"/>
                </a:ext>
              </a:extLst>
            </p:cNvPr>
            <p:cNvSpPr/>
            <p:nvPr/>
          </p:nvSpPr>
          <p:spPr>
            <a:xfrm>
              <a:off x="19174053" y="14225589"/>
              <a:ext cx="538162" cy="519112"/>
            </a:xfrm>
            <a:custGeom>
              <a:avLst/>
              <a:gdLst>
                <a:gd name="connsiteX0" fmla="*/ 176212 w 538162"/>
                <a:gd name="connsiteY0" fmla="*/ 61912 h 519112"/>
                <a:gd name="connsiteX1" fmla="*/ 57150 w 538162"/>
                <a:gd name="connsiteY1" fmla="*/ 300037 h 519112"/>
                <a:gd name="connsiteX2" fmla="*/ 0 w 538162"/>
                <a:gd name="connsiteY2" fmla="*/ 228599 h 519112"/>
                <a:gd name="connsiteX3" fmla="*/ 100013 w 538162"/>
                <a:gd name="connsiteY3" fmla="*/ 33337 h 519112"/>
                <a:gd name="connsiteX4" fmla="*/ 176212 w 538162"/>
                <a:gd name="connsiteY4" fmla="*/ 61912 h 519112"/>
                <a:gd name="connsiteX5" fmla="*/ 452438 w 538162"/>
                <a:gd name="connsiteY5" fmla="*/ 290511 h 519112"/>
                <a:gd name="connsiteX6" fmla="*/ 38100 w 538162"/>
                <a:gd name="connsiteY6" fmla="*/ 519112 h 519112"/>
                <a:gd name="connsiteX7" fmla="*/ 9525 w 538162"/>
                <a:gd name="connsiteY7" fmla="*/ 433386 h 519112"/>
                <a:gd name="connsiteX8" fmla="*/ 381000 w 538162"/>
                <a:gd name="connsiteY8" fmla="*/ 242886 h 519112"/>
                <a:gd name="connsiteX9" fmla="*/ 452438 w 538162"/>
                <a:gd name="connsiteY9" fmla="*/ 290511 h 519112"/>
                <a:gd name="connsiteX10" fmla="*/ 309563 w 538162"/>
                <a:gd name="connsiteY10" fmla="*/ 0 h 519112"/>
                <a:gd name="connsiteX11" fmla="*/ 309563 w 538162"/>
                <a:gd name="connsiteY11" fmla="*/ 261938 h 519112"/>
                <a:gd name="connsiteX12" fmla="*/ 238125 w 538162"/>
                <a:gd name="connsiteY12" fmla="*/ 333375 h 519112"/>
                <a:gd name="connsiteX13" fmla="*/ 157163 w 538162"/>
                <a:gd name="connsiteY13" fmla="*/ 333375 h 519112"/>
                <a:gd name="connsiteX14" fmla="*/ 142875 w 538162"/>
                <a:gd name="connsiteY14" fmla="*/ 247649 h 519112"/>
                <a:gd name="connsiteX15" fmla="*/ 214313 w 538162"/>
                <a:gd name="connsiteY15" fmla="*/ 247649 h 519112"/>
                <a:gd name="connsiteX16" fmla="*/ 228600 w 538162"/>
                <a:gd name="connsiteY16" fmla="*/ 233362 h 519112"/>
                <a:gd name="connsiteX17" fmla="*/ 228600 w 538162"/>
                <a:gd name="connsiteY17" fmla="*/ 0 h 519112"/>
                <a:gd name="connsiteX18" fmla="*/ 309563 w 538162"/>
                <a:gd name="connsiteY18" fmla="*/ 0 h 519112"/>
                <a:gd name="connsiteX19" fmla="*/ 481013 w 538162"/>
                <a:gd name="connsiteY19" fmla="*/ 295274 h 519112"/>
                <a:gd name="connsiteX20" fmla="*/ 342900 w 538162"/>
                <a:gd name="connsiteY20" fmla="*/ 61912 h 519112"/>
                <a:gd name="connsiteX21" fmla="*/ 419100 w 538162"/>
                <a:gd name="connsiteY21" fmla="*/ 33337 h 519112"/>
                <a:gd name="connsiteX22" fmla="*/ 538163 w 538162"/>
                <a:gd name="connsiteY22" fmla="*/ 223837 h 519112"/>
                <a:gd name="connsiteX23" fmla="*/ 481013 w 538162"/>
                <a:gd name="connsiteY23" fmla="*/ 295274 h 5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8162" h="519112">
                  <a:moveTo>
                    <a:pt x="176212" y="61912"/>
                  </a:moveTo>
                  <a:cubicBezTo>
                    <a:pt x="157163" y="147636"/>
                    <a:pt x="109538" y="242886"/>
                    <a:pt x="57150" y="300037"/>
                  </a:cubicBezTo>
                  <a:lnTo>
                    <a:pt x="0" y="228599"/>
                  </a:lnTo>
                  <a:cubicBezTo>
                    <a:pt x="38100" y="190500"/>
                    <a:pt x="80962" y="114300"/>
                    <a:pt x="100013" y="33337"/>
                  </a:cubicBezTo>
                  <a:lnTo>
                    <a:pt x="176212" y="61912"/>
                  </a:lnTo>
                  <a:close/>
                  <a:moveTo>
                    <a:pt x="452438" y="290511"/>
                  </a:moveTo>
                  <a:cubicBezTo>
                    <a:pt x="381000" y="404813"/>
                    <a:pt x="285750" y="495300"/>
                    <a:pt x="38100" y="519112"/>
                  </a:cubicBezTo>
                  <a:lnTo>
                    <a:pt x="9525" y="433386"/>
                  </a:lnTo>
                  <a:cubicBezTo>
                    <a:pt x="257175" y="423862"/>
                    <a:pt x="338138" y="319087"/>
                    <a:pt x="381000" y="242886"/>
                  </a:cubicBezTo>
                  <a:lnTo>
                    <a:pt x="452438" y="290511"/>
                  </a:lnTo>
                  <a:close/>
                  <a:moveTo>
                    <a:pt x="309563" y="0"/>
                  </a:moveTo>
                  <a:lnTo>
                    <a:pt x="309563" y="261938"/>
                  </a:lnTo>
                  <a:cubicBezTo>
                    <a:pt x="309563" y="304800"/>
                    <a:pt x="290513" y="333375"/>
                    <a:pt x="238125" y="333375"/>
                  </a:cubicBezTo>
                  <a:lnTo>
                    <a:pt x="157163" y="333375"/>
                  </a:lnTo>
                  <a:lnTo>
                    <a:pt x="142875" y="247649"/>
                  </a:lnTo>
                  <a:lnTo>
                    <a:pt x="214313" y="247649"/>
                  </a:lnTo>
                  <a:cubicBezTo>
                    <a:pt x="219075" y="247649"/>
                    <a:pt x="228600" y="247649"/>
                    <a:pt x="228600" y="233362"/>
                  </a:cubicBezTo>
                  <a:lnTo>
                    <a:pt x="228600" y="0"/>
                  </a:lnTo>
                  <a:lnTo>
                    <a:pt x="309563" y="0"/>
                  </a:lnTo>
                  <a:close/>
                  <a:moveTo>
                    <a:pt x="481013" y="295274"/>
                  </a:moveTo>
                  <a:cubicBezTo>
                    <a:pt x="428625" y="247649"/>
                    <a:pt x="381000" y="176212"/>
                    <a:pt x="342900" y="61912"/>
                  </a:cubicBezTo>
                  <a:lnTo>
                    <a:pt x="419100" y="33337"/>
                  </a:lnTo>
                  <a:cubicBezTo>
                    <a:pt x="428625" y="61912"/>
                    <a:pt x="471487" y="157162"/>
                    <a:pt x="538163" y="223837"/>
                  </a:cubicBezTo>
                  <a:lnTo>
                    <a:pt x="481013" y="295274"/>
                  </a:ln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57" name="フリーフォーム: 図形 756">
              <a:extLst>
                <a:ext uri="{FF2B5EF4-FFF2-40B4-BE49-F238E27FC236}">
                  <a16:creationId xmlns:a16="http://schemas.microsoft.com/office/drawing/2014/main" id="{C1AFA2B5-77E0-46A2-92FD-73D57D2F8333}"/>
                </a:ext>
              </a:extLst>
            </p:cNvPr>
            <p:cNvSpPr/>
            <p:nvPr/>
          </p:nvSpPr>
          <p:spPr>
            <a:xfrm>
              <a:off x="19759841" y="14225589"/>
              <a:ext cx="523875" cy="519112"/>
            </a:xfrm>
            <a:custGeom>
              <a:avLst/>
              <a:gdLst>
                <a:gd name="connsiteX0" fmla="*/ 219075 w 523875"/>
                <a:gd name="connsiteY0" fmla="*/ 0 h 519112"/>
                <a:gd name="connsiteX1" fmla="*/ 304800 w 523875"/>
                <a:gd name="connsiteY1" fmla="*/ 0 h 519112"/>
                <a:gd name="connsiteX2" fmla="*/ 304800 w 523875"/>
                <a:gd name="connsiteY2" fmla="*/ 85724 h 519112"/>
                <a:gd name="connsiteX3" fmla="*/ 352425 w 523875"/>
                <a:gd name="connsiteY3" fmla="*/ 285750 h 519112"/>
                <a:gd name="connsiteX4" fmla="*/ 523875 w 523875"/>
                <a:gd name="connsiteY4" fmla="*/ 438149 h 519112"/>
                <a:gd name="connsiteX5" fmla="*/ 471487 w 523875"/>
                <a:gd name="connsiteY5" fmla="*/ 519112 h 519112"/>
                <a:gd name="connsiteX6" fmla="*/ 261938 w 523875"/>
                <a:gd name="connsiteY6" fmla="*/ 266699 h 519112"/>
                <a:gd name="connsiteX7" fmla="*/ 52387 w 523875"/>
                <a:gd name="connsiteY7" fmla="*/ 519112 h 519112"/>
                <a:gd name="connsiteX8" fmla="*/ 0 w 523875"/>
                <a:gd name="connsiteY8" fmla="*/ 442912 h 519112"/>
                <a:gd name="connsiteX9" fmla="*/ 176212 w 523875"/>
                <a:gd name="connsiteY9" fmla="*/ 276224 h 519112"/>
                <a:gd name="connsiteX10" fmla="*/ 219075 w 523875"/>
                <a:gd name="connsiteY10" fmla="*/ 90487 h 519112"/>
                <a:gd name="connsiteX11" fmla="*/ 219075 w 523875"/>
                <a:gd name="connsiteY11" fmla="*/ 0 h 5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3875" h="519112">
                  <a:moveTo>
                    <a:pt x="219075" y="0"/>
                  </a:moveTo>
                  <a:lnTo>
                    <a:pt x="304800" y="0"/>
                  </a:lnTo>
                  <a:lnTo>
                    <a:pt x="304800" y="85724"/>
                  </a:lnTo>
                  <a:cubicBezTo>
                    <a:pt x="304800" y="114300"/>
                    <a:pt x="314325" y="195261"/>
                    <a:pt x="352425" y="285750"/>
                  </a:cubicBezTo>
                  <a:cubicBezTo>
                    <a:pt x="400050" y="381000"/>
                    <a:pt x="490538" y="423862"/>
                    <a:pt x="523875" y="438149"/>
                  </a:cubicBezTo>
                  <a:lnTo>
                    <a:pt x="471487" y="519112"/>
                  </a:lnTo>
                  <a:cubicBezTo>
                    <a:pt x="376237" y="466724"/>
                    <a:pt x="300038" y="381000"/>
                    <a:pt x="261938" y="266699"/>
                  </a:cubicBezTo>
                  <a:cubicBezTo>
                    <a:pt x="228600" y="385761"/>
                    <a:pt x="138112" y="471487"/>
                    <a:pt x="52387" y="519112"/>
                  </a:cubicBezTo>
                  <a:lnTo>
                    <a:pt x="0" y="442912"/>
                  </a:lnTo>
                  <a:cubicBezTo>
                    <a:pt x="80962" y="404813"/>
                    <a:pt x="138112" y="357188"/>
                    <a:pt x="176212" y="276224"/>
                  </a:cubicBezTo>
                  <a:cubicBezTo>
                    <a:pt x="204788" y="219074"/>
                    <a:pt x="219075" y="152399"/>
                    <a:pt x="219075" y="90487"/>
                  </a:cubicBezTo>
                  <a:lnTo>
                    <a:pt x="219075" y="0"/>
                  </a:ln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58" name="フリーフォーム: 図形 757">
              <a:extLst>
                <a:ext uri="{FF2B5EF4-FFF2-40B4-BE49-F238E27FC236}">
                  <a16:creationId xmlns:a16="http://schemas.microsoft.com/office/drawing/2014/main" id="{C3F16215-B555-430F-BF9C-90B5FC7F2D8A}"/>
                </a:ext>
              </a:extLst>
            </p:cNvPr>
            <p:cNvSpPr/>
            <p:nvPr/>
          </p:nvSpPr>
          <p:spPr>
            <a:xfrm>
              <a:off x="20326578" y="14225589"/>
              <a:ext cx="547688" cy="519112"/>
            </a:xfrm>
            <a:custGeom>
              <a:avLst/>
              <a:gdLst>
                <a:gd name="connsiteX0" fmla="*/ 271462 w 547688"/>
                <a:gd name="connsiteY0" fmla="*/ 457199 h 519112"/>
                <a:gd name="connsiteX1" fmla="*/ 242888 w 547688"/>
                <a:gd name="connsiteY1" fmla="*/ 504824 h 519112"/>
                <a:gd name="connsiteX2" fmla="*/ 180975 w 547688"/>
                <a:gd name="connsiteY2" fmla="*/ 466724 h 519112"/>
                <a:gd name="connsiteX3" fmla="*/ 42863 w 547688"/>
                <a:gd name="connsiteY3" fmla="*/ 519112 h 519112"/>
                <a:gd name="connsiteX4" fmla="*/ 14288 w 547688"/>
                <a:gd name="connsiteY4" fmla="*/ 452438 h 519112"/>
                <a:gd name="connsiteX5" fmla="*/ 100013 w 547688"/>
                <a:gd name="connsiteY5" fmla="*/ 433386 h 519112"/>
                <a:gd name="connsiteX6" fmla="*/ 28575 w 547688"/>
                <a:gd name="connsiteY6" fmla="*/ 409574 h 519112"/>
                <a:gd name="connsiteX7" fmla="*/ 61913 w 547688"/>
                <a:gd name="connsiteY7" fmla="*/ 352425 h 519112"/>
                <a:gd name="connsiteX8" fmla="*/ 14288 w 547688"/>
                <a:gd name="connsiteY8" fmla="*/ 352425 h 519112"/>
                <a:gd name="connsiteX9" fmla="*/ 14288 w 547688"/>
                <a:gd name="connsiteY9" fmla="*/ 285750 h 519112"/>
                <a:gd name="connsiteX10" fmla="*/ 85725 w 547688"/>
                <a:gd name="connsiteY10" fmla="*/ 285750 h 519112"/>
                <a:gd name="connsiteX11" fmla="*/ 100013 w 547688"/>
                <a:gd name="connsiteY11" fmla="*/ 247649 h 519112"/>
                <a:gd name="connsiteX12" fmla="*/ 119063 w 547688"/>
                <a:gd name="connsiteY12" fmla="*/ 247649 h 519112"/>
                <a:gd name="connsiteX13" fmla="*/ 119063 w 547688"/>
                <a:gd name="connsiteY13" fmla="*/ 190500 h 519112"/>
                <a:gd name="connsiteX14" fmla="*/ 38100 w 547688"/>
                <a:gd name="connsiteY14" fmla="*/ 261938 h 519112"/>
                <a:gd name="connsiteX15" fmla="*/ 0 w 547688"/>
                <a:gd name="connsiteY15" fmla="*/ 204787 h 519112"/>
                <a:gd name="connsiteX16" fmla="*/ 85725 w 547688"/>
                <a:gd name="connsiteY16" fmla="*/ 147636 h 519112"/>
                <a:gd name="connsiteX17" fmla="*/ 14288 w 547688"/>
                <a:gd name="connsiteY17" fmla="*/ 147636 h 519112"/>
                <a:gd name="connsiteX18" fmla="*/ 14288 w 547688"/>
                <a:gd name="connsiteY18" fmla="*/ 85724 h 519112"/>
                <a:gd name="connsiteX19" fmla="*/ 47625 w 547688"/>
                <a:gd name="connsiteY19" fmla="*/ 85724 h 519112"/>
                <a:gd name="connsiteX20" fmla="*/ 23813 w 547688"/>
                <a:gd name="connsiteY20" fmla="*/ 23813 h 519112"/>
                <a:gd name="connsiteX21" fmla="*/ 80962 w 547688"/>
                <a:gd name="connsiteY21" fmla="*/ 4761 h 519112"/>
                <a:gd name="connsiteX22" fmla="*/ 109538 w 547688"/>
                <a:gd name="connsiteY22" fmla="*/ 71438 h 519112"/>
                <a:gd name="connsiteX23" fmla="*/ 61913 w 547688"/>
                <a:gd name="connsiteY23" fmla="*/ 90487 h 519112"/>
                <a:gd name="connsiteX24" fmla="*/ 123825 w 547688"/>
                <a:gd name="connsiteY24" fmla="*/ 90487 h 519112"/>
                <a:gd name="connsiteX25" fmla="*/ 123825 w 547688"/>
                <a:gd name="connsiteY25" fmla="*/ 4761 h 519112"/>
                <a:gd name="connsiteX26" fmla="*/ 200025 w 547688"/>
                <a:gd name="connsiteY26" fmla="*/ 4761 h 519112"/>
                <a:gd name="connsiteX27" fmla="*/ 200025 w 547688"/>
                <a:gd name="connsiteY27" fmla="*/ 90487 h 519112"/>
                <a:gd name="connsiteX28" fmla="*/ 266700 w 547688"/>
                <a:gd name="connsiteY28" fmla="*/ 90487 h 519112"/>
                <a:gd name="connsiteX29" fmla="*/ 209550 w 547688"/>
                <a:gd name="connsiteY29" fmla="*/ 71438 h 519112"/>
                <a:gd name="connsiteX30" fmla="*/ 242888 w 547688"/>
                <a:gd name="connsiteY30" fmla="*/ 4761 h 519112"/>
                <a:gd name="connsiteX31" fmla="*/ 304800 w 547688"/>
                <a:gd name="connsiteY31" fmla="*/ 19050 h 519112"/>
                <a:gd name="connsiteX32" fmla="*/ 271462 w 547688"/>
                <a:gd name="connsiteY32" fmla="*/ 90487 h 519112"/>
                <a:gd name="connsiteX33" fmla="*/ 300038 w 547688"/>
                <a:gd name="connsiteY33" fmla="*/ 90487 h 519112"/>
                <a:gd name="connsiteX34" fmla="*/ 300038 w 547688"/>
                <a:gd name="connsiteY34" fmla="*/ 152399 h 519112"/>
                <a:gd name="connsiteX35" fmla="*/ 228600 w 547688"/>
                <a:gd name="connsiteY35" fmla="*/ 152399 h 519112"/>
                <a:gd name="connsiteX36" fmla="*/ 280988 w 547688"/>
                <a:gd name="connsiteY36" fmla="*/ 190500 h 519112"/>
                <a:gd name="connsiteX37" fmla="*/ 347663 w 547688"/>
                <a:gd name="connsiteY37" fmla="*/ 0 h 519112"/>
                <a:gd name="connsiteX38" fmla="*/ 428626 w 547688"/>
                <a:gd name="connsiteY38" fmla="*/ 9524 h 519112"/>
                <a:gd name="connsiteX39" fmla="*/ 414337 w 547688"/>
                <a:gd name="connsiteY39" fmla="*/ 76199 h 519112"/>
                <a:gd name="connsiteX40" fmla="*/ 538163 w 547688"/>
                <a:gd name="connsiteY40" fmla="*/ 76199 h 519112"/>
                <a:gd name="connsiteX41" fmla="*/ 538163 w 547688"/>
                <a:gd name="connsiteY41" fmla="*/ 157162 h 519112"/>
                <a:gd name="connsiteX42" fmla="*/ 519113 w 547688"/>
                <a:gd name="connsiteY42" fmla="*/ 157162 h 519112"/>
                <a:gd name="connsiteX43" fmla="*/ 471488 w 547688"/>
                <a:gd name="connsiteY43" fmla="*/ 371474 h 519112"/>
                <a:gd name="connsiteX44" fmla="*/ 547688 w 547688"/>
                <a:gd name="connsiteY44" fmla="*/ 438149 h 519112"/>
                <a:gd name="connsiteX45" fmla="*/ 504825 w 547688"/>
                <a:gd name="connsiteY45" fmla="*/ 519112 h 519112"/>
                <a:gd name="connsiteX46" fmla="*/ 419100 w 547688"/>
                <a:gd name="connsiteY46" fmla="*/ 442912 h 519112"/>
                <a:gd name="connsiteX47" fmla="*/ 319087 w 547688"/>
                <a:gd name="connsiteY47" fmla="*/ 519112 h 519112"/>
                <a:gd name="connsiteX48" fmla="*/ 271462 w 547688"/>
                <a:gd name="connsiteY48" fmla="*/ 457199 h 519112"/>
                <a:gd name="connsiteX49" fmla="*/ 138113 w 547688"/>
                <a:gd name="connsiteY49" fmla="*/ 347662 h 519112"/>
                <a:gd name="connsiteX50" fmla="*/ 123825 w 547688"/>
                <a:gd name="connsiteY50" fmla="*/ 376237 h 519112"/>
                <a:gd name="connsiteX51" fmla="*/ 171450 w 547688"/>
                <a:gd name="connsiteY51" fmla="*/ 385761 h 519112"/>
                <a:gd name="connsiteX52" fmla="*/ 195263 w 547688"/>
                <a:gd name="connsiteY52" fmla="*/ 342899 h 519112"/>
                <a:gd name="connsiteX53" fmla="*/ 138113 w 547688"/>
                <a:gd name="connsiteY53" fmla="*/ 342899 h 519112"/>
                <a:gd name="connsiteX54" fmla="*/ 271462 w 547688"/>
                <a:gd name="connsiteY54" fmla="*/ 347662 h 519112"/>
                <a:gd name="connsiteX55" fmla="*/ 242888 w 547688"/>
                <a:gd name="connsiteY55" fmla="*/ 409574 h 519112"/>
                <a:gd name="connsiteX56" fmla="*/ 285750 w 547688"/>
                <a:gd name="connsiteY56" fmla="*/ 428625 h 519112"/>
                <a:gd name="connsiteX57" fmla="*/ 371475 w 547688"/>
                <a:gd name="connsiteY57" fmla="*/ 366712 h 519112"/>
                <a:gd name="connsiteX58" fmla="*/ 333375 w 547688"/>
                <a:gd name="connsiteY58" fmla="*/ 247649 h 519112"/>
                <a:gd name="connsiteX59" fmla="*/ 309563 w 547688"/>
                <a:gd name="connsiteY59" fmla="*/ 276224 h 519112"/>
                <a:gd name="connsiteX60" fmla="*/ 261938 w 547688"/>
                <a:gd name="connsiteY60" fmla="*/ 219074 h 519112"/>
                <a:gd name="connsiteX61" fmla="*/ 247650 w 547688"/>
                <a:gd name="connsiteY61" fmla="*/ 238125 h 519112"/>
                <a:gd name="connsiteX62" fmla="*/ 204788 w 547688"/>
                <a:gd name="connsiteY62" fmla="*/ 190500 h 519112"/>
                <a:gd name="connsiteX63" fmla="*/ 204788 w 547688"/>
                <a:gd name="connsiteY63" fmla="*/ 247649 h 519112"/>
                <a:gd name="connsiteX64" fmla="*/ 185738 w 547688"/>
                <a:gd name="connsiteY64" fmla="*/ 247649 h 519112"/>
                <a:gd name="connsiteX65" fmla="*/ 176212 w 547688"/>
                <a:gd name="connsiteY65" fmla="*/ 276224 h 519112"/>
                <a:gd name="connsiteX66" fmla="*/ 304800 w 547688"/>
                <a:gd name="connsiteY66" fmla="*/ 276224 h 519112"/>
                <a:gd name="connsiteX67" fmla="*/ 304800 w 547688"/>
                <a:gd name="connsiteY67" fmla="*/ 342899 h 519112"/>
                <a:gd name="connsiteX68" fmla="*/ 271462 w 547688"/>
                <a:gd name="connsiteY68" fmla="*/ 342899 h 519112"/>
                <a:gd name="connsiteX69" fmla="*/ 381001 w 547688"/>
                <a:gd name="connsiteY69" fmla="*/ 152399 h 519112"/>
                <a:gd name="connsiteX70" fmla="*/ 414337 w 547688"/>
                <a:gd name="connsiteY70" fmla="*/ 285750 h 519112"/>
                <a:gd name="connsiteX71" fmla="*/ 438150 w 547688"/>
                <a:gd name="connsiteY71" fmla="*/ 152399 h 519112"/>
                <a:gd name="connsiteX72" fmla="*/ 381001 w 547688"/>
                <a:gd name="connsiteY72" fmla="*/ 152399 h 5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47688" h="519112">
                  <a:moveTo>
                    <a:pt x="271462" y="457199"/>
                  </a:moveTo>
                  <a:lnTo>
                    <a:pt x="242888" y="504824"/>
                  </a:lnTo>
                  <a:cubicBezTo>
                    <a:pt x="228600" y="495300"/>
                    <a:pt x="214313" y="485774"/>
                    <a:pt x="180975" y="466724"/>
                  </a:cubicBezTo>
                  <a:cubicBezTo>
                    <a:pt x="147638" y="490537"/>
                    <a:pt x="104775" y="504824"/>
                    <a:pt x="42863" y="519112"/>
                  </a:cubicBezTo>
                  <a:lnTo>
                    <a:pt x="14288" y="452438"/>
                  </a:lnTo>
                  <a:cubicBezTo>
                    <a:pt x="57150" y="447675"/>
                    <a:pt x="80962" y="442912"/>
                    <a:pt x="100013" y="433386"/>
                  </a:cubicBezTo>
                  <a:cubicBezTo>
                    <a:pt x="52388" y="414337"/>
                    <a:pt x="38100" y="409574"/>
                    <a:pt x="28575" y="409574"/>
                  </a:cubicBezTo>
                  <a:cubicBezTo>
                    <a:pt x="38100" y="395287"/>
                    <a:pt x="47625" y="385761"/>
                    <a:pt x="61913" y="352425"/>
                  </a:cubicBezTo>
                  <a:lnTo>
                    <a:pt x="14288" y="352425"/>
                  </a:lnTo>
                  <a:lnTo>
                    <a:pt x="14288" y="285750"/>
                  </a:lnTo>
                  <a:lnTo>
                    <a:pt x="85725" y="285750"/>
                  </a:lnTo>
                  <a:cubicBezTo>
                    <a:pt x="90488" y="266699"/>
                    <a:pt x="95250" y="257175"/>
                    <a:pt x="100013" y="247649"/>
                  </a:cubicBezTo>
                  <a:lnTo>
                    <a:pt x="119063" y="247649"/>
                  </a:lnTo>
                  <a:lnTo>
                    <a:pt x="119063" y="190500"/>
                  </a:lnTo>
                  <a:cubicBezTo>
                    <a:pt x="85725" y="233362"/>
                    <a:pt x="57150" y="247649"/>
                    <a:pt x="38100" y="261938"/>
                  </a:cubicBezTo>
                  <a:lnTo>
                    <a:pt x="0" y="204787"/>
                  </a:lnTo>
                  <a:cubicBezTo>
                    <a:pt x="19050" y="200024"/>
                    <a:pt x="42863" y="185737"/>
                    <a:pt x="85725" y="147636"/>
                  </a:cubicBezTo>
                  <a:lnTo>
                    <a:pt x="14288" y="147636"/>
                  </a:lnTo>
                  <a:lnTo>
                    <a:pt x="14288" y="85724"/>
                  </a:lnTo>
                  <a:lnTo>
                    <a:pt x="47625" y="85724"/>
                  </a:lnTo>
                  <a:cubicBezTo>
                    <a:pt x="38100" y="52386"/>
                    <a:pt x="28575" y="33337"/>
                    <a:pt x="23813" y="23813"/>
                  </a:cubicBezTo>
                  <a:lnTo>
                    <a:pt x="80962" y="4761"/>
                  </a:lnTo>
                  <a:cubicBezTo>
                    <a:pt x="95250" y="33337"/>
                    <a:pt x="104775" y="47625"/>
                    <a:pt x="109538" y="71438"/>
                  </a:cubicBezTo>
                  <a:lnTo>
                    <a:pt x="61913" y="90487"/>
                  </a:lnTo>
                  <a:lnTo>
                    <a:pt x="123825" y="90487"/>
                  </a:lnTo>
                  <a:lnTo>
                    <a:pt x="123825" y="4761"/>
                  </a:lnTo>
                  <a:lnTo>
                    <a:pt x="200025" y="4761"/>
                  </a:lnTo>
                  <a:lnTo>
                    <a:pt x="200025" y="90487"/>
                  </a:lnTo>
                  <a:lnTo>
                    <a:pt x="266700" y="90487"/>
                  </a:lnTo>
                  <a:lnTo>
                    <a:pt x="209550" y="71438"/>
                  </a:lnTo>
                  <a:cubicBezTo>
                    <a:pt x="214313" y="61912"/>
                    <a:pt x="228600" y="42862"/>
                    <a:pt x="242888" y="4761"/>
                  </a:cubicBezTo>
                  <a:lnTo>
                    <a:pt x="304800" y="19050"/>
                  </a:lnTo>
                  <a:cubicBezTo>
                    <a:pt x="295275" y="38099"/>
                    <a:pt x="285750" y="61912"/>
                    <a:pt x="271462" y="90487"/>
                  </a:cubicBezTo>
                  <a:lnTo>
                    <a:pt x="300038" y="90487"/>
                  </a:lnTo>
                  <a:lnTo>
                    <a:pt x="300038" y="152399"/>
                  </a:lnTo>
                  <a:lnTo>
                    <a:pt x="228600" y="152399"/>
                  </a:lnTo>
                  <a:cubicBezTo>
                    <a:pt x="238125" y="161925"/>
                    <a:pt x="257175" y="176212"/>
                    <a:pt x="280988" y="190500"/>
                  </a:cubicBezTo>
                  <a:cubicBezTo>
                    <a:pt x="300038" y="161925"/>
                    <a:pt x="338138" y="95250"/>
                    <a:pt x="347663" y="0"/>
                  </a:cubicBezTo>
                  <a:lnTo>
                    <a:pt x="428626" y="9524"/>
                  </a:lnTo>
                  <a:cubicBezTo>
                    <a:pt x="423863" y="28574"/>
                    <a:pt x="423863" y="47625"/>
                    <a:pt x="414337" y="76199"/>
                  </a:cubicBezTo>
                  <a:lnTo>
                    <a:pt x="538163" y="76199"/>
                  </a:lnTo>
                  <a:lnTo>
                    <a:pt x="538163" y="157162"/>
                  </a:lnTo>
                  <a:lnTo>
                    <a:pt x="519113" y="157162"/>
                  </a:lnTo>
                  <a:cubicBezTo>
                    <a:pt x="519113" y="185737"/>
                    <a:pt x="509587" y="295274"/>
                    <a:pt x="471488" y="371474"/>
                  </a:cubicBezTo>
                  <a:cubicBezTo>
                    <a:pt x="500063" y="409574"/>
                    <a:pt x="528637" y="428625"/>
                    <a:pt x="547688" y="438149"/>
                  </a:cubicBezTo>
                  <a:lnTo>
                    <a:pt x="504825" y="519112"/>
                  </a:lnTo>
                  <a:cubicBezTo>
                    <a:pt x="485775" y="504824"/>
                    <a:pt x="452438" y="485774"/>
                    <a:pt x="419100" y="442912"/>
                  </a:cubicBezTo>
                  <a:cubicBezTo>
                    <a:pt x="376238" y="485774"/>
                    <a:pt x="338138" y="504824"/>
                    <a:pt x="319087" y="519112"/>
                  </a:cubicBezTo>
                  <a:lnTo>
                    <a:pt x="271462" y="457199"/>
                  </a:lnTo>
                  <a:close/>
                  <a:moveTo>
                    <a:pt x="138113" y="347662"/>
                  </a:moveTo>
                  <a:cubicBezTo>
                    <a:pt x="138113" y="352425"/>
                    <a:pt x="133350" y="357188"/>
                    <a:pt x="123825" y="376237"/>
                  </a:cubicBezTo>
                  <a:cubicBezTo>
                    <a:pt x="138113" y="381000"/>
                    <a:pt x="147638" y="381000"/>
                    <a:pt x="171450" y="385761"/>
                  </a:cubicBezTo>
                  <a:cubicBezTo>
                    <a:pt x="185738" y="366712"/>
                    <a:pt x="190500" y="357188"/>
                    <a:pt x="195263" y="342899"/>
                  </a:cubicBezTo>
                  <a:lnTo>
                    <a:pt x="138113" y="342899"/>
                  </a:lnTo>
                  <a:close/>
                  <a:moveTo>
                    <a:pt x="271462" y="347662"/>
                  </a:moveTo>
                  <a:cubicBezTo>
                    <a:pt x="266700" y="361949"/>
                    <a:pt x="257175" y="385761"/>
                    <a:pt x="242888" y="409574"/>
                  </a:cubicBezTo>
                  <a:cubicBezTo>
                    <a:pt x="247650" y="414337"/>
                    <a:pt x="257175" y="414337"/>
                    <a:pt x="285750" y="428625"/>
                  </a:cubicBezTo>
                  <a:cubicBezTo>
                    <a:pt x="304800" y="419099"/>
                    <a:pt x="338138" y="400050"/>
                    <a:pt x="371475" y="366712"/>
                  </a:cubicBezTo>
                  <a:cubicBezTo>
                    <a:pt x="361950" y="347662"/>
                    <a:pt x="347663" y="314324"/>
                    <a:pt x="333375" y="247649"/>
                  </a:cubicBezTo>
                  <a:cubicBezTo>
                    <a:pt x="323850" y="261938"/>
                    <a:pt x="319087" y="266699"/>
                    <a:pt x="309563" y="276224"/>
                  </a:cubicBezTo>
                  <a:lnTo>
                    <a:pt x="261938" y="219074"/>
                  </a:lnTo>
                  <a:lnTo>
                    <a:pt x="247650" y="238125"/>
                  </a:lnTo>
                  <a:cubicBezTo>
                    <a:pt x="233363" y="228599"/>
                    <a:pt x="223837" y="219074"/>
                    <a:pt x="204788" y="190500"/>
                  </a:cubicBezTo>
                  <a:lnTo>
                    <a:pt x="204788" y="247649"/>
                  </a:lnTo>
                  <a:lnTo>
                    <a:pt x="185738" y="247649"/>
                  </a:lnTo>
                  <a:cubicBezTo>
                    <a:pt x="180975" y="266699"/>
                    <a:pt x="176212" y="271462"/>
                    <a:pt x="176212" y="276224"/>
                  </a:cubicBezTo>
                  <a:lnTo>
                    <a:pt x="304800" y="276224"/>
                  </a:lnTo>
                  <a:lnTo>
                    <a:pt x="304800" y="342899"/>
                  </a:lnTo>
                  <a:lnTo>
                    <a:pt x="271462" y="342899"/>
                  </a:lnTo>
                  <a:close/>
                  <a:moveTo>
                    <a:pt x="381001" y="152399"/>
                  </a:moveTo>
                  <a:cubicBezTo>
                    <a:pt x="390525" y="223837"/>
                    <a:pt x="409575" y="266699"/>
                    <a:pt x="414337" y="285750"/>
                  </a:cubicBezTo>
                  <a:cubicBezTo>
                    <a:pt x="433387" y="233362"/>
                    <a:pt x="433387" y="185737"/>
                    <a:pt x="438150" y="152399"/>
                  </a:cubicBezTo>
                  <a:lnTo>
                    <a:pt x="381001" y="152399"/>
                  </a:ln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759" name="フリーフォーム: 図形 758">
            <a:extLst>
              <a:ext uri="{FF2B5EF4-FFF2-40B4-BE49-F238E27FC236}">
                <a16:creationId xmlns:a16="http://schemas.microsoft.com/office/drawing/2014/main" id="{92FF270C-B843-4871-B390-CDD39FD57995}"/>
              </a:ext>
            </a:extLst>
          </p:cNvPr>
          <p:cNvSpPr/>
          <p:nvPr/>
        </p:nvSpPr>
        <p:spPr>
          <a:xfrm rot="5400000">
            <a:off x="12347196" y="6500815"/>
            <a:ext cx="590550" cy="590549"/>
          </a:xfrm>
          <a:custGeom>
            <a:avLst/>
            <a:gdLst>
              <a:gd name="connsiteX0" fmla="*/ 590550 w 590550"/>
              <a:gd name="connsiteY0" fmla="*/ 295275 h 590549"/>
              <a:gd name="connsiteX1" fmla="*/ 295275 w 590550"/>
              <a:gd name="connsiteY1" fmla="*/ 590551 h 590549"/>
              <a:gd name="connsiteX2" fmla="*/ 0 w 590550"/>
              <a:gd name="connsiteY2" fmla="*/ 295275 h 590549"/>
              <a:gd name="connsiteX3" fmla="*/ 295275 w 590550"/>
              <a:gd name="connsiteY3" fmla="*/ -1 h 590549"/>
              <a:gd name="connsiteX4" fmla="*/ 590550 w 590550"/>
              <a:gd name="connsiteY4" fmla="*/ 295275 h 59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550" h="590549">
                <a:moveTo>
                  <a:pt x="590550" y="295275"/>
                </a:moveTo>
                <a:cubicBezTo>
                  <a:pt x="590550" y="458351"/>
                  <a:pt x="458351" y="590551"/>
                  <a:pt x="295275" y="590551"/>
                </a:cubicBezTo>
                <a:cubicBezTo>
                  <a:pt x="132199" y="590551"/>
                  <a:pt x="0" y="458351"/>
                  <a:pt x="0" y="295275"/>
                </a:cubicBezTo>
                <a:cubicBezTo>
                  <a:pt x="0" y="132199"/>
                  <a:pt x="132199" y="-1"/>
                  <a:pt x="295275" y="-1"/>
                </a:cubicBezTo>
                <a:cubicBezTo>
                  <a:pt x="458351" y="-1"/>
                  <a:pt x="590550" y="132199"/>
                  <a:pt x="590550" y="295275"/>
                </a:cubicBezTo>
                <a:close/>
              </a:path>
            </a:pathLst>
          </a:custGeom>
          <a:solidFill>
            <a:srgbClr val="006783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0" name="フリーフォーム: 図形 759">
            <a:extLst>
              <a:ext uri="{FF2B5EF4-FFF2-40B4-BE49-F238E27FC236}">
                <a16:creationId xmlns:a16="http://schemas.microsoft.com/office/drawing/2014/main" id="{D3C4D6CC-34A3-4F32-8051-5339E2B53A2A}"/>
              </a:ext>
            </a:extLst>
          </p:cNvPr>
          <p:cNvSpPr/>
          <p:nvPr/>
        </p:nvSpPr>
        <p:spPr>
          <a:xfrm rot="5400000">
            <a:off x="13090147" y="10606090"/>
            <a:ext cx="161924" cy="161924"/>
          </a:xfrm>
          <a:custGeom>
            <a:avLst/>
            <a:gdLst>
              <a:gd name="connsiteX0" fmla="*/ 161925 w 161924"/>
              <a:gd name="connsiteY0" fmla="*/ 80962 h 161924"/>
              <a:gd name="connsiteX1" fmla="*/ 80963 w 161924"/>
              <a:gd name="connsiteY1" fmla="*/ 161925 h 161924"/>
              <a:gd name="connsiteX2" fmla="*/ 1 w 161924"/>
              <a:gd name="connsiteY2" fmla="*/ 80962 h 161924"/>
              <a:gd name="connsiteX3" fmla="*/ 80963 w 161924"/>
              <a:gd name="connsiteY3" fmla="*/ -1 h 161924"/>
              <a:gd name="connsiteX4" fmla="*/ 161925 w 161924"/>
              <a:gd name="connsiteY4" fmla="*/ 80962 h 16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4" h="161924">
                <a:moveTo>
                  <a:pt x="161925" y="80962"/>
                </a:moveTo>
                <a:cubicBezTo>
                  <a:pt x="161925" y="125676"/>
                  <a:pt x="125678" y="161925"/>
                  <a:pt x="80963" y="161925"/>
                </a:cubicBezTo>
                <a:cubicBezTo>
                  <a:pt x="36248" y="161925"/>
                  <a:pt x="1" y="125678"/>
                  <a:pt x="1" y="80962"/>
                </a:cubicBezTo>
                <a:cubicBezTo>
                  <a:pt x="1" y="36248"/>
                  <a:pt x="36248" y="-1"/>
                  <a:pt x="80963" y="-1"/>
                </a:cubicBezTo>
                <a:cubicBezTo>
                  <a:pt x="125678" y="-1"/>
                  <a:pt x="161925" y="36247"/>
                  <a:pt x="161925" y="80962"/>
                </a:cubicBezTo>
                <a:close/>
              </a:path>
            </a:pathLst>
          </a:custGeom>
          <a:solidFill>
            <a:srgbClr val="E8466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1" name="フリーフォーム: 図形 760">
            <a:extLst>
              <a:ext uri="{FF2B5EF4-FFF2-40B4-BE49-F238E27FC236}">
                <a16:creationId xmlns:a16="http://schemas.microsoft.com/office/drawing/2014/main" id="{43F8D0FD-20AD-41DE-AEBD-B81E8263066B}"/>
              </a:ext>
            </a:extLst>
          </p:cNvPr>
          <p:cNvSpPr/>
          <p:nvPr/>
        </p:nvSpPr>
        <p:spPr>
          <a:xfrm rot="5400000">
            <a:off x="11676198" y="1333697"/>
            <a:ext cx="2978567" cy="6316802"/>
          </a:xfrm>
          <a:custGeom>
            <a:avLst/>
            <a:gdLst>
              <a:gd name="connsiteX0" fmla="*/ 1421550 w 2978567"/>
              <a:gd name="connsiteY0" fmla="*/ 771524 h 6316802"/>
              <a:gd name="connsiteX1" fmla="*/ 1807312 w 2978567"/>
              <a:gd name="connsiteY1" fmla="*/ 385761 h 6316802"/>
              <a:gd name="connsiteX2" fmla="*/ 1421550 w 2978567"/>
              <a:gd name="connsiteY2" fmla="*/ 0 h 6316802"/>
              <a:gd name="connsiteX3" fmla="*/ 1035787 w 2978567"/>
              <a:gd name="connsiteY3" fmla="*/ 385761 h 6316802"/>
              <a:gd name="connsiteX4" fmla="*/ 1421550 w 2978567"/>
              <a:gd name="connsiteY4" fmla="*/ 771524 h 6316802"/>
              <a:gd name="connsiteX5" fmla="*/ 2964600 w 2978567"/>
              <a:gd name="connsiteY5" fmla="*/ 2928938 h 6316802"/>
              <a:gd name="connsiteX6" fmla="*/ 2112112 w 2978567"/>
              <a:gd name="connsiteY6" fmla="*/ 1104899 h 6316802"/>
              <a:gd name="connsiteX7" fmla="*/ 1902562 w 2978567"/>
              <a:gd name="connsiteY7" fmla="*/ 976313 h 6316802"/>
              <a:gd name="connsiteX8" fmla="*/ 954825 w 2978567"/>
              <a:gd name="connsiteY8" fmla="*/ 976313 h 6316802"/>
              <a:gd name="connsiteX9" fmla="*/ 735750 w 2978567"/>
              <a:gd name="connsiteY9" fmla="*/ 1128712 h 6316802"/>
              <a:gd name="connsiteX10" fmla="*/ 7087 w 2978567"/>
              <a:gd name="connsiteY10" fmla="*/ 3081337 h 6316802"/>
              <a:gd name="connsiteX11" fmla="*/ 92812 w 2978567"/>
              <a:gd name="connsiteY11" fmla="*/ 3267074 h 6316802"/>
              <a:gd name="connsiteX12" fmla="*/ 273787 w 2978567"/>
              <a:gd name="connsiteY12" fmla="*/ 3186112 h 6316802"/>
              <a:gd name="connsiteX13" fmla="*/ 807187 w 2978567"/>
              <a:gd name="connsiteY13" fmla="*/ 1866899 h 6316802"/>
              <a:gd name="connsiteX14" fmla="*/ 845287 w 2978567"/>
              <a:gd name="connsiteY14" fmla="*/ 1871662 h 6316802"/>
              <a:gd name="connsiteX15" fmla="*/ 873862 w 2978567"/>
              <a:gd name="connsiteY15" fmla="*/ 2428875 h 6316802"/>
              <a:gd name="connsiteX16" fmla="*/ 873862 w 2978567"/>
              <a:gd name="connsiteY16" fmla="*/ 2743199 h 6316802"/>
              <a:gd name="connsiteX17" fmla="*/ 835762 w 2978567"/>
              <a:gd name="connsiteY17" fmla="*/ 3343274 h 6316802"/>
              <a:gd name="connsiteX18" fmla="*/ 945300 w 2978567"/>
              <a:gd name="connsiteY18" fmla="*/ 6157912 h 6316802"/>
              <a:gd name="connsiteX19" fmla="*/ 1088175 w 2978567"/>
              <a:gd name="connsiteY19" fmla="*/ 6315074 h 6316802"/>
              <a:gd name="connsiteX20" fmla="*/ 1269149 w 2978567"/>
              <a:gd name="connsiteY20" fmla="*/ 6157912 h 6316802"/>
              <a:gd name="connsiteX21" fmla="*/ 1354875 w 2978567"/>
              <a:gd name="connsiteY21" fmla="*/ 3395662 h 6316802"/>
              <a:gd name="connsiteX22" fmla="*/ 1416787 w 2978567"/>
              <a:gd name="connsiteY22" fmla="*/ 3338511 h 6316802"/>
              <a:gd name="connsiteX23" fmla="*/ 1416787 w 2978567"/>
              <a:gd name="connsiteY23" fmla="*/ 3338511 h 6316802"/>
              <a:gd name="connsiteX24" fmla="*/ 1478700 w 2978567"/>
              <a:gd name="connsiteY24" fmla="*/ 3395662 h 6316802"/>
              <a:gd name="connsiteX25" fmla="*/ 1564425 w 2978567"/>
              <a:gd name="connsiteY25" fmla="*/ 6157912 h 6316802"/>
              <a:gd name="connsiteX26" fmla="*/ 1726350 w 2978567"/>
              <a:gd name="connsiteY26" fmla="*/ 6315074 h 6316802"/>
              <a:gd name="connsiteX27" fmla="*/ 1726350 w 2978567"/>
              <a:gd name="connsiteY27" fmla="*/ 6315074 h 6316802"/>
              <a:gd name="connsiteX28" fmla="*/ 1888274 w 2978567"/>
              <a:gd name="connsiteY28" fmla="*/ 6157912 h 6316802"/>
              <a:gd name="connsiteX29" fmla="*/ 1997812 w 2978567"/>
              <a:gd name="connsiteY29" fmla="*/ 3338511 h 6316802"/>
              <a:gd name="connsiteX30" fmla="*/ 1959712 w 2978567"/>
              <a:gd name="connsiteY30" fmla="*/ 2738438 h 6316802"/>
              <a:gd name="connsiteX31" fmla="*/ 1959712 w 2978567"/>
              <a:gd name="connsiteY31" fmla="*/ 2424112 h 6316802"/>
              <a:gd name="connsiteX32" fmla="*/ 1997812 w 2978567"/>
              <a:gd name="connsiteY32" fmla="*/ 1833563 h 6316802"/>
              <a:gd name="connsiteX33" fmla="*/ 2045437 w 2978567"/>
              <a:gd name="connsiteY33" fmla="*/ 1824037 h 6316802"/>
              <a:gd name="connsiteX34" fmla="*/ 2707425 w 2978567"/>
              <a:gd name="connsiteY34" fmla="*/ 3067050 h 6316802"/>
              <a:gd name="connsiteX35" fmla="*/ 2897925 w 2978567"/>
              <a:gd name="connsiteY35" fmla="*/ 3119438 h 6316802"/>
              <a:gd name="connsiteX36" fmla="*/ 2902687 w 2978567"/>
              <a:gd name="connsiteY36" fmla="*/ 3114675 h 6316802"/>
              <a:gd name="connsiteX37" fmla="*/ 2964600 w 2978567"/>
              <a:gd name="connsiteY37" fmla="*/ 2928938 h 631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978567" h="6316802">
                <a:moveTo>
                  <a:pt x="1421550" y="771524"/>
                </a:moveTo>
                <a:cubicBezTo>
                  <a:pt x="1635862" y="771524"/>
                  <a:pt x="1807312" y="600074"/>
                  <a:pt x="1807312" y="385761"/>
                </a:cubicBezTo>
                <a:cubicBezTo>
                  <a:pt x="1807312" y="171449"/>
                  <a:pt x="1635862" y="0"/>
                  <a:pt x="1421550" y="0"/>
                </a:cubicBezTo>
                <a:cubicBezTo>
                  <a:pt x="1207237" y="0"/>
                  <a:pt x="1035787" y="171449"/>
                  <a:pt x="1035787" y="385761"/>
                </a:cubicBezTo>
                <a:cubicBezTo>
                  <a:pt x="1035787" y="600074"/>
                  <a:pt x="1207237" y="771524"/>
                  <a:pt x="1421550" y="771524"/>
                </a:cubicBezTo>
                <a:close/>
                <a:moveTo>
                  <a:pt x="2964600" y="2928938"/>
                </a:moveTo>
                <a:lnTo>
                  <a:pt x="2112112" y="1104899"/>
                </a:lnTo>
                <a:cubicBezTo>
                  <a:pt x="2074012" y="1023938"/>
                  <a:pt x="1993050" y="976313"/>
                  <a:pt x="1902562" y="976313"/>
                </a:cubicBezTo>
                <a:lnTo>
                  <a:pt x="954825" y="976313"/>
                </a:lnTo>
                <a:cubicBezTo>
                  <a:pt x="854812" y="976313"/>
                  <a:pt x="769087" y="1038224"/>
                  <a:pt x="735750" y="1128712"/>
                </a:cubicBezTo>
                <a:lnTo>
                  <a:pt x="7087" y="3081337"/>
                </a:lnTo>
                <a:cubicBezTo>
                  <a:pt x="-16725" y="3157537"/>
                  <a:pt x="21375" y="3238500"/>
                  <a:pt x="92812" y="3267074"/>
                </a:cubicBezTo>
                <a:cubicBezTo>
                  <a:pt x="164250" y="3290886"/>
                  <a:pt x="245212" y="3257550"/>
                  <a:pt x="273787" y="3186112"/>
                </a:cubicBezTo>
                <a:lnTo>
                  <a:pt x="807187" y="1866899"/>
                </a:lnTo>
                <a:cubicBezTo>
                  <a:pt x="816712" y="1847849"/>
                  <a:pt x="840525" y="1852612"/>
                  <a:pt x="845287" y="1871662"/>
                </a:cubicBezTo>
                <a:lnTo>
                  <a:pt x="873862" y="2428875"/>
                </a:lnTo>
                <a:cubicBezTo>
                  <a:pt x="878625" y="2533649"/>
                  <a:pt x="878625" y="2638425"/>
                  <a:pt x="873862" y="2743199"/>
                </a:cubicBezTo>
                <a:lnTo>
                  <a:pt x="835762" y="3343274"/>
                </a:lnTo>
                <a:lnTo>
                  <a:pt x="945300" y="6157912"/>
                </a:lnTo>
                <a:cubicBezTo>
                  <a:pt x="950062" y="6238875"/>
                  <a:pt x="1007212" y="6305550"/>
                  <a:pt x="1088175" y="6315074"/>
                </a:cubicBezTo>
                <a:cubicBezTo>
                  <a:pt x="1183425" y="6329362"/>
                  <a:pt x="1269149" y="6253162"/>
                  <a:pt x="1269149" y="6157912"/>
                </a:cubicBezTo>
                <a:lnTo>
                  <a:pt x="1354875" y="3395662"/>
                </a:lnTo>
                <a:cubicBezTo>
                  <a:pt x="1354875" y="3362324"/>
                  <a:pt x="1383450" y="3338511"/>
                  <a:pt x="1416787" y="3338511"/>
                </a:cubicBezTo>
                <a:lnTo>
                  <a:pt x="1416787" y="3338511"/>
                </a:lnTo>
                <a:cubicBezTo>
                  <a:pt x="1450125" y="3338511"/>
                  <a:pt x="1473937" y="3362324"/>
                  <a:pt x="1478700" y="3395662"/>
                </a:cubicBezTo>
                <a:lnTo>
                  <a:pt x="1564425" y="6157912"/>
                </a:lnTo>
                <a:cubicBezTo>
                  <a:pt x="1569187" y="6243637"/>
                  <a:pt x="1640625" y="6315074"/>
                  <a:pt x="1726350" y="6315074"/>
                </a:cubicBezTo>
                <a:lnTo>
                  <a:pt x="1726350" y="6315074"/>
                </a:lnTo>
                <a:cubicBezTo>
                  <a:pt x="1812075" y="6315074"/>
                  <a:pt x="1883512" y="6248399"/>
                  <a:pt x="1888274" y="6157912"/>
                </a:cubicBezTo>
                <a:lnTo>
                  <a:pt x="1997812" y="3338511"/>
                </a:lnTo>
                <a:lnTo>
                  <a:pt x="1959712" y="2738438"/>
                </a:lnTo>
                <a:cubicBezTo>
                  <a:pt x="1954950" y="2633662"/>
                  <a:pt x="1954950" y="2528886"/>
                  <a:pt x="1959712" y="2424112"/>
                </a:cubicBezTo>
                <a:lnTo>
                  <a:pt x="1997812" y="1833563"/>
                </a:lnTo>
                <a:cubicBezTo>
                  <a:pt x="1997812" y="1809750"/>
                  <a:pt x="2031149" y="1800224"/>
                  <a:pt x="2045437" y="1824037"/>
                </a:cubicBezTo>
                <a:lnTo>
                  <a:pt x="2707425" y="3067050"/>
                </a:lnTo>
                <a:cubicBezTo>
                  <a:pt x="2745525" y="3133725"/>
                  <a:pt x="2831250" y="3157537"/>
                  <a:pt x="2897925" y="3119438"/>
                </a:cubicBezTo>
                <a:lnTo>
                  <a:pt x="2902687" y="3114675"/>
                </a:lnTo>
                <a:cubicBezTo>
                  <a:pt x="2969362" y="3076574"/>
                  <a:pt x="2997937" y="2995612"/>
                  <a:pt x="2964600" y="2928938"/>
                </a:cubicBezTo>
                <a:close/>
              </a:path>
            </a:pathLst>
          </a:custGeom>
          <a:solidFill>
            <a:srgbClr val="006783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2" name="フリーフォーム: 図形 761">
            <a:extLst>
              <a:ext uri="{FF2B5EF4-FFF2-40B4-BE49-F238E27FC236}">
                <a16:creationId xmlns:a16="http://schemas.microsoft.com/office/drawing/2014/main" id="{3366AC64-1C0E-4189-B4C7-51BEFC94294D}"/>
              </a:ext>
            </a:extLst>
          </p:cNvPr>
          <p:cNvSpPr/>
          <p:nvPr/>
        </p:nvSpPr>
        <p:spPr>
          <a:xfrm rot="5400000">
            <a:off x="11779184" y="5886084"/>
            <a:ext cx="2762885" cy="6305574"/>
          </a:xfrm>
          <a:custGeom>
            <a:avLst/>
            <a:gdLst>
              <a:gd name="connsiteX0" fmla="*/ 2753399 w 2762885"/>
              <a:gd name="connsiteY0" fmla="*/ 3213743 h 6305574"/>
              <a:gd name="connsiteX1" fmla="*/ 2115223 w 2762885"/>
              <a:gd name="connsiteY1" fmla="*/ 1561156 h 6305574"/>
              <a:gd name="connsiteX2" fmla="*/ 1648498 w 2762885"/>
              <a:gd name="connsiteY2" fmla="*/ 1237305 h 6305574"/>
              <a:gd name="connsiteX3" fmla="*/ 1319886 w 2762885"/>
              <a:gd name="connsiteY3" fmla="*/ 1237305 h 6305574"/>
              <a:gd name="connsiteX4" fmla="*/ 891261 w 2762885"/>
              <a:gd name="connsiteY4" fmla="*/ 1484956 h 6305574"/>
              <a:gd name="connsiteX5" fmla="*/ 14961 w 2762885"/>
              <a:gd name="connsiteY5" fmla="*/ 2932755 h 6305574"/>
              <a:gd name="connsiteX6" fmla="*/ 72111 w 2762885"/>
              <a:gd name="connsiteY6" fmla="*/ 3118493 h 6305574"/>
              <a:gd name="connsiteX7" fmla="*/ 267373 w 2762885"/>
              <a:gd name="connsiteY7" fmla="*/ 3061343 h 6305574"/>
              <a:gd name="connsiteX8" fmla="*/ 1005560 w 2762885"/>
              <a:gd name="connsiteY8" fmla="*/ 1918343 h 6305574"/>
              <a:gd name="connsiteX9" fmla="*/ 1057948 w 2762885"/>
              <a:gd name="connsiteY9" fmla="*/ 1932630 h 6305574"/>
              <a:gd name="connsiteX10" fmla="*/ 1081761 w 2762885"/>
              <a:gd name="connsiteY10" fmla="*/ 2461268 h 6305574"/>
              <a:gd name="connsiteX11" fmla="*/ 1048423 w 2762885"/>
              <a:gd name="connsiteY11" fmla="*/ 2818456 h 6305574"/>
              <a:gd name="connsiteX12" fmla="*/ 510261 w 2762885"/>
              <a:gd name="connsiteY12" fmla="*/ 5185417 h 6305574"/>
              <a:gd name="connsiteX13" fmla="*/ 557886 w 2762885"/>
              <a:gd name="connsiteY13" fmla="*/ 5247331 h 6305574"/>
              <a:gd name="connsiteX14" fmla="*/ 1081761 w 2762885"/>
              <a:gd name="connsiteY14" fmla="*/ 5247331 h 6305574"/>
              <a:gd name="connsiteX15" fmla="*/ 1105573 w 2762885"/>
              <a:gd name="connsiteY15" fmla="*/ 5271143 h 6305574"/>
              <a:gd name="connsiteX16" fmla="*/ 1138911 w 2762885"/>
              <a:gd name="connsiteY16" fmla="*/ 6171255 h 6305574"/>
              <a:gd name="connsiteX17" fmla="*/ 1257973 w 2762885"/>
              <a:gd name="connsiteY17" fmla="*/ 6304605 h 6305574"/>
              <a:gd name="connsiteX18" fmla="*/ 1405611 w 2762885"/>
              <a:gd name="connsiteY18" fmla="*/ 6176018 h 6305574"/>
              <a:gd name="connsiteX19" fmla="*/ 1434185 w 2762885"/>
              <a:gd name="connsiteY19" fmla="*/ 5266380 h 6305574"/>
              <a:gd name="connsiteX20" fmla="*/ 1453236 w 2762885"/>
              <a:gd name="connsiteY20" fmla="*/ 5247331 h 6305574"/>
              <a:gd name="connsiteX21" fmla="*/ 1567536 w 2762885"/>
              <a:gd name="connsiteY21" fmla="*/ 5247331 h 6305574"/>
              <a:gd name="connsiteX22" fmla="*/ 1586586 w 2762885"/>
              <a:gd name="connsiteY22" fmla="*/ 5266380 h 6305574"/>
              <a:gd name="connsiteX23" fmla="*/ 1615161 w 2762885"/>
              <a:gd name="connsiteY23" fmla="*/ 6166493 h 6305574"/>
              <a:gd name="connsiteX24" fmla="*/ 1734223 w 2762885"/>
              <a:gd name="connsiteY24" fmla="*/ 6299844 h 6305574"/>
              <a:gd name="connsiteX25" fmla="*/ 1881861 w 2762885"/>
              <a:gd name="connsiteY25" fmla="*/ 6171255 h 6305574"/>
              <a:gd name="connsiteX26" fmla="*/ 1915198 w 2762885"/>
              <a:gd name="connsiteY26" fmla="*/ 5266380 h 6305574"/>
              <a:gd name="connsiteX27" fmla="*/ 1939011 w 2762885"/>
              <a:gd name="connsiteY27" fmla="*/ 5242568 h 6305574"/>
              <a:gd name="connsiteX28" fmla="*/ 2462886 w 2762885"/>
              <a:gd name="connsiteY28" fmla="*/ 5242568 h 6305574"/>
              <a:gd name="connsiteX29" fmla="*/ 2510511 w 2762885"/>
              <a:gd name="connsiteY29" fmla="*/ 5180656 h 6305574"/>
              <a:gd name="connsiteX30" fmla="*/ 1986636 w 2762885"/>
              <a:gd name="connsiteY30" fmla="*/ 2823218 h 6305574"/>
              <a:gd name="connsiteX31" fmla="*/ 1953298 w 2762885"/>
              <a:gd name="connsiteY31" fmla="*/ 2461268 h 6305574"/>
              <a:gd name="connsiteX32" fmla="*/ 1939011 w 2762885"/>
              <a:gd name="connsiteY32" fmla="*/ 1975492 h 6305574"/>
              <a:gd name="connsiteX33" fmla="*/ 1977111 w 2762885"/>
              <a:gd name="connsiteY33" fmla="*/ 1970730 h 6305574"/>
              <a:gd name="connsiteX34" fmla="*/ 2486698 w 2762885"/>
              <a:gd name="connsiteY34" fmla="*/ 3323281 h 6305574"/>
              <a:gd name="connsiteX35" fmla="*/ 2667673 w 2762885"/>
              <a:gd name="connsiteY35" fmla="*/ 3404243 h 6305574"/>
              <a:gd name="connsiteX36" fmla="*/ 2753399 w 2762885"/>
              <a:gd name="connsiteY36" fmla="*/ 3213743 h 6305574"/>
              <a:gd name="connsiteX37" fmla="*/ 1534198 w 2762885"/>
              <a:gd name="connsiteY37" fmla="*/ 1061093 h 6305574"/>
              <a:gd name="connsiteX38" fmla="*/ 1853286 w 2762885"/>
              <a:gd name="connsiteY38" fmla="*/ 742005 h 6305574"/>
              <a:gd name="connsiteX39" fmla="*/ 1653261 w 2762885"/>
              <a:gd name="connsiteY39" fmla="*/ 365768 h 6305574"/>
              <a:gd name="connsiteX40" fmla="*/ 1643736 w 2762885"/>
              <a:gd name="connsiteY40" fmla="*/ 313380 h 6305574"/>
              <a:gd name="connsiteX41" fmla="*/ 1681836 w 2762885"/>
              <a:gd name="connsiteY41" fmla="*/ 156218 h 6305574"/>
              <a:gd name="connsiteX42" fmla="*/ 1534198 w 2762885"/>
              <a:gd name="connsiteY42" fmla="*/ 3818 h 6305574"/>
              <a:gd name="connsiteX43" fmla="*/ 1300836 w 2762885"/>
              <a:gd name="connsiteY43" fmla="*/ 194318 h 6305574"/>
              <a:gd name="connsiteX44" fmla="*/ 1338935 w 2762885"/>
              <a:gd name="connsiteY44" fmla="*/ 313380 h 6305574"/>
              <a:gd name="connsiteX45" fmla="*/ 1324649 w 2762885"/>
              <a:gd name="connsiteY45" fmla="*/ 365768 h 6305574"/>
              <a:gd name="connsiteX46" fmla="*/ 1119861 w 2762885"/>
              <a:gd name="connsiteY46" fmla="*/ 694380 h 6305574"/>
              <a:gd name="connsiteX47" fmla="*/ 1534198 w 2762885"/>
              <a:gd name="connsiteY47" fmla="*/ 1061093 h 6305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762885" h="6305574">
                <a:moveTo>
                  <a:pt x="2753399" y="3213743"/>
                </a:moveTo>
                <a:lnTo>
                  <a:pt x="2115223" y="1561156"/>
                </a:lnTo>
                <a:cubicBezTo>
                  <a:pt x="2043786" y="1365893"/>
                  <a:pt x="1858048" y="1237305"/>
                  <a:pt x="1648498" y="1237305"/>
                </a:cubicBezTo>
                <a:lnTo>
                  <a:pt x="1319886" y="1237305"/>
                </a:lnTo>
                <a:cubicBezTo>
                  <a:pt x="1143673" y="1237305"/>
                  <a:pt x="976986" y="1332555"/>
                  <a:pt x="891261" y="1484956"/>
                </a:cubicBezTo>
                <a:lnTo>
                  <a:pt x="14961" y="2932755"/>
                </a:lnTo>
                <a:cubicBezTo>
                  <a:pt x="-18377" y="2999430"/>
                  <a:pt x="5435" y="3085156"/>
                  <a:pt x="72111" y="3118493"/>
                </a:cubicBezTo>
                <a:cubicBezTo>
                  <a:pt x="143548" y="3156593"/>
                  <a:pt x="229273" y="3128018"/>
                  <a:pt x="267373" y="3061343"/>
                </a:cubicBezTo>
                <a:lnTo>
                  <a:pt x="1005560" y="1918343"/>
                </a:lnTo>
                <a:cubicBezTo>
                  <a:pt x="1019848" y="1894531"/>
                  <a:pt x="1057948" y="1904055"/>
                  <a:pt x="1057948" y="1932630"/>
                </a:cubicBezTo>
                <a:lnTo>
                  <a:pt x="1081761" y="2461268"/>
                </a:lnTo>
                <a:cubicBezTo>
                  <a:pt x="1086524" y="2580331"/>
                  <a:pt x="1072236" y="2704156"/>
                  <a:pt x="1048423" y="2818456"/>
                </a:cubicBezTo>
                <a:lnTo>
                  <a:pt x="510261" y="5185417"/>
                </a:lnTo>
                <a:cubicBezTo>
                  <a:pt x="505498" y="5218755"/>
                  <a:pt x="529310" y="5247331"/>
                  <a:pt x="557886" y="5247331"/>
                </a:cubicBezTo>
                <a:lnTo>
                  <a:pt x="1081761" y="5247331"/>
                </a:lnTo>
                <a:cubicBezTo>
                  <a:pt x="1096048" y="5247331"/>
                  <a:pt x="1105573" y="5256855"/>
                  <a:pt x="1105573" y="5271143"/>
                </a:cubicBezTo>
                <a:lnTo>
                  <a:pt x="1138911" y="6171255"/>
                </a:lnTo>
                <a:cubicBezTo>
                  <a:pt x="1143673" y="6237930"/>
                  <a:pt x="1191298" y="6299844"/>
                  <a:pt x="1257973" y="6304605"/>
                </a:cubicBezTo>
                <a:cubicBezTo>
                  <a:pt x="1334173" y="6314130"/>
                  <a:pt x="1400848" y="6252219"/>
                  <a:pt x="1405611" y="6176018"/>
                </a:cubicBezTo>
                <a:lnTo>
                  <a:pt x="1434185" y="5266380"/>
                </a:lnTo>
                <a:cubicBezTo>
                  <a:pt x="1434185" y="5256855"/>
                  <a:pt x="1443711" y="5247331"/>
                  <a:pt x="1453236" y="5247331"/>
                </a:cubicBezTo>
                <a:lnTo>
                  <a:pt x="1567536" y="5247331"/>
                </a:lnTo>
                <a:cubicBezTo>
                  <a:pt x="1577060" y="5247331"/>
                  <a:pt x="1586586" y="5256855"/>
                  <a:pt x="1586586" y="5266380"/>
                </a:cubicBezTo>
                <a:lnTo>
                  <a:pt x="1615161" y="6166493"/>
                </a:lnTo>
                <a:cubicBezTo>
                  <a:pt x="1615161" y="6233167"/>
                  <a:pt x="1667548" y="6295081"/>
                  <a:pt x="1734223" y="6299844"/>
                </a:cubicBezTo>
                <a:cubicBezTo>
                  <a:pt x="1810423" y="6309368"/>
                  <a:pt x="1881861" y="6247456"/>
                  <a:pt x="1881861" y="6171255"/>
                </a:cubicBezTo>
                <a:lnTo>
                  <a:pt x="1915198" y="5266380"/>
                </a:lnTo>
                <a:cubicBezTo>
                  <a:pt x="1915198" y="5252094"/>
                  <a:pt x="1924723" y="5242568"/>
                  <a:pt x="1939011" y="5242568"/>
                </a:cubicBezTo>
                <a:lnTo>
                  <a:pt x="2462886" y="5242568"/>
                </a:lnTo>
                <a:cubicBezTo>
                  <a:pt x="2496223" y="5242568"/>
                  <a:pt x="2520036" y="5213993"/>
                  <a:pt x="2510511" y="5180656"/>
                </a:cubicBezTo>
                <a:lnTo>
                  <a:pt x="1986636" y="2823218"/>
                </a:lnTo>
                <a:cubicBezTo>
                  <a:pt x="1958060" y="2704156"/>
                  <a:pt x="1948536" y="2580331"/>
                  <a:pt x="1953298" y="2461268"/>
                </a:cubicBezTo>
                <a:lnTo>
                  <a:pt x="1939011" y="1975492"/>
                </a:lnTo>
                <a:cubicBezTo>
                  <a:pt x="1939011" y="1951680"/>
                  <a:pt x="1972348" y="1946917"/>
                  <a:pt x="1977111" y="1970730"/>
                </a:cubicBezTo>
                <a:lnTo>
                  <a:pt x="2486698" y="3323281"/>
                </a:lnTo>
                <a:cubicBezTo>
                  <a:pt x="2515274" y="3394718"/>
                  <a:pt x="2596236" y="3428055"/>
                  <a:pt x="2667673" y="3404243"/>
                </a:cubicBezTo>
                <a:cubicBezTo>
                  <a:pt x="2743873" y="3370906"/>
                  <a:pt x="2781973" y="3289943"/>
                  <a:pt x="2753399" y="3213743"/>
                </a:cubicBezTo>
                <a:close/>
                <a:moveTo>
                  <a:pt x="1534198" y="1061093"/>
                </a:moveTo>
                <a:cubicBezTo>
                  <a:pt x="1700886" y="1042042"/>
                  <a:pt x="1834236" y="908693"/>
                  <a:pt x="1853286" y="742005"/>
                </a:cubicBezTo>
                <a:cubicBezTo>
                  <a:pt x="1872336" y="580081"/>
                  <a:pt x="1786611" y="432443"/>
                  <a:pt x="1653261" y="365768"/>
                </a:cubicBezTo>
                <a:cubicBezTo>
                  <a:pt x="1634211" y="356242"/>
                  <a:pt x="1629448" y="332430"/>
                  <a:pt x="1643736" y="313380"/>
                </a:cubicBezTo>
                <a:cubicBezTo>
                  <a:pt x="1677073" y="270518"/>
                  <a:pt x="1691361" y="218130"/>
                  <a:pt x="1681836" y="156218"/>
                </a:cubicBezTo>
                <a:cubicBezTo>
                  <a:pt x="1667548" y="80018"/>
                  <a:pt x="1610399" y="22867"/>
                  <a:pt x="1534198" y="3818"/>
                </a:cubicBezTo>
                <a:cubicBezTo>
                  <a:pt x="1410373" y="-19995"/>
                  <a:pt x="1300836" y="70492"/>
                  <a:pt x="1300836" y="194318"/>
                </a:cubicBezTo>
                <a:cubicBezTo>
                  <a:pt x="1300836" y="237180"/>
                  <a:pt x="1315123" y="280042"/>
                  <a:pt x="1338935" y="313380"/>
                </a:cubicBezTo>
                <a:cubicBezTo>
                  <a:pt x="1353223" y="332430"/>
                  <a:pt x="1343698" y="356242"/>
                  <a:pt x="1324649" y="365768"/>
                </a:cubicBezTo>
                <a:cubicBezTo>
                  <a:pt x="1205586" y="427680"/>
                  <a:pt x="1119861" y="551505"/>
                  <a:pt x="1119861" y="694380"/>
                </a:cubicBezTo>
                <a:cubicBezTo>
                  <a:pt x="1124623" y="913456"/>
                  <a:pt x="1315123" y="1089667"/>
                  <a:pt x="1534198" y="1061093"/>
                </a:cubicBezTo>
                <a:close/>
              </a:path>
            </a:pathLst>
          </a:custGeom>
          <a:solidFill>
            <a:srgbClr val="006783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3" name="フリーフォーム: 図形 762">
            <a:extLst>
              <a:ext uri="{FF2B5EF4-FFF2-40B4-BE49-F238E27FC236}">
                <a16:creationId xmlns:a16="http://schemas.microsoft.com/office/drawing/2014/main" id="{01669E89-C331-422E-B8AC-F4B2FEE9DFA7}"/>
              </a:ext>
            </a:extLst>
          </p:cNvPr>
          <p:cNvSpPr/>
          <p:nvPr/>
        </p:nvSpPr>
        <p:spPr>
          <a:xfrm rot="5400000">
            <a:off x="10714034" y="5275164"/>
            <a:ext cx="1776851" cy="3049545"/>
          </a:xfrm>
          <a:custGeom>
            <a:avLst/>
            <a:gdLst>
              <a:gd name="connsiteX0" fmla="*/ 1708491 w 1776851"/>
              <a:gd name="connsiteY0" fmla="*/ 8511 h 3049545"/>
              <a:gd name="connsiteX1" fmla="*/ 1594192 w 1776851"/>
              <a:gd name="connsiteY1" fmla="*/ 56136 h 3049545"/>
              <a:gd name="connsiteX2" fmla="*/ 1151279 w 1776851"/>
              <a:gd name="connsiteY2" fmla="*/ 813373 h 3049545"/>
              <a:gd name="connsiteX3" fmla="*/ 979829 w 1776851"/>
              <a:gd name="connsiteY3" fmla="*/ 913386 h 3049545"/>
              <a:gd name="connsiteX4" fmla="*/ 779804 w 1776851"/>
              <a:gd name="connsiteY4" fmla="*/ 913386 h 3049545"/>
              <a:gd name="connsiteX5" fmla="*/ 608354 w 1776851"/>
              <a:gd name="connsiteY5" fmla="*/ 813373 h 3049545"/>
              <a:gd name="connsiteX6" fmla="*/ 184491 w 1776851"/>
              <a:gd name="connsiteY6" fmla="*/ 56136 h 3049545"/>
              <a:gd name="connsiteX7" fmla="*/ 46379 w 1776851"/>
              <a:gd name="connsiteY7" fmla="*/ 13273 h 3049545"/>
              <a:gd name="connsiteX8" fmla="*/ 8279 w 1776851"/>
              <a:gd name="connsiteY8" fmla="*/ 137099 h 3049545"/>
              <a:gd name="connsiteX9" fmla="*/ 451191 w 1776851"/>
              <a:gd name="connsiteY9" fmla="*/ 1037211 h 3049545"/>
              <a:gd name="connsiteX10" fmla="*/ 513104 w 1776851"/>
              <a:gd name="connsiteY10" fmla="*/ 1294386 h 3049545"/>
              <a:gd name="connsiteX11" fmla="*/ 513104 w 1776851"/>
              <a:gd name="connsiteY11" fmla="*/ 1984948 h 3049545"/>
              <a:gd name="connsiteX12" fmla="*/ 560729 w 1776851"/>
              <a:gd name="connsiteY12" fmla="*/ 2946974 h 3049545"/>
              <a:gd name="connsiteX13" fmla="*/ 636929 w 1776851"/>
              <a:gd name="connsiteY13" fmla="*/ 3042224 h 3049545"/>
              <a:gd name="connsiteX14" fmla="*/ 755991 w 1776851"/>
              <a:gd name="connsiteY14" fmla="*/ 2951735 h 3049545"/>
              <a:gd name="connsiteX15" fmla="*/ 798854 w 1776851"/>
              <a:gd name="connsiteY15" fmla="*/ 2061148 h 3049545"/>
              <a:gd name="connsiteX16" fmla="*/ 875054 w 1776851"/>
              <a:gd name="connsiteY16" fmla="*/ 1989711 h 3049545"/>
              <a:gd name="connsiteX17" fmla="*/ 875054 w 1776851"/>
              <a:gd name="connsiteY17" fmla="*/ 1989711 h 3049545"/>
              <a:gd name="connsiteX18" fmla="*/ 951254 w 1776851"/>
              <a:gd name="connsiteY18" fmla="*/ 2061148 h 3049545"/>
              <a:gd name="connsiteX19" fmla="*/ 994116 w 1776851"/>
              <a:gd name="connsiteY19" fmla="*/ 2951735 h 3049545"/>
              <a:gd name="connsiteX20" fmla="*/ 1070316 w 1776851"/>
              <a:gd name="connsiteY20" fmla="*/ 3046985 h 3049545"/>
              <a:gd name="connsiteX21" fmla="*/ 1189379 w 1776851"/>
              <a:gd name="connsiteY21" fmla="*/ 2956498 h 3049545"/>
              <a:gd name="connsiteX22" fmla="*/ 1237004 w 1776851"/>
              <a:gd name="connsiteY22" fmla="*/ 1989711 h 3049545"/>
              <a:gd name="connsiteX23" fmla="*/ 1237004 w 1776851"/>
              <a:gd name="connsiteY23" fmla="*/ 1280099 h 3049545"/>
              <a:gd name="connsiteX24" fmla="*/ 1294154 w 1776851"/>
              <a:gd name="connsiteY24" fmla="*/ 1041974 h 3049545"/>
              <a:gd name="connsiteX25" fmla="*/ 1765641 w 1776851"/>
              <a:gd name="connsiteY25" fmla="*/ 151386 h 3049545"/>
              <a:gd name="connsiteX26" fmla="*/ 1708491 w 1776851"/>
              <a:gd name="connsiteY26" fmla="*/ 8511 h 304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76851" h="3049545">
                <a:moveTo>
                  <a:pt x="1708491" y="8511"/>
                </a:moveTo>
                <a:cubicBezTo>
                  <a:pt x="1665629" y="-5776"/>
                  <a:pt x="1618004" y="18036"/>
                  <a:pt x="1594192" y="56136"/>
                </a:cubicBezTo>
                <a:lnTo>
                  <a:pt x="1151279" y="813373"/>
                </a:lnTo>
                <a:cubicBezTo>
                  <a:pt x="1117941" y="875286"/>
                  <a:pt x="1051266" y="913386"/>
                  <a:pt x="979829" y="913386"/>
                </a:cubicBezTo>
                <a:lnTo>
                  <a:pt x="779804" y="913386"/>
                </a:lnTo>
                <a:cubicBezTo>
                  <a:pt x="708366" y="913386"/>
                  <a:pt x="641691" y="875286"/>
                  <a:pt x="608354" y="813373"/>
                </a:cubicBezTo>
                <a:lnTo>
                  <a:pt x="184491" y="56136"/>
                </a:lnTo>
                <a:cubicBezTo>
                  <a:pt x="160679" y="3748"/>
                  <a:pt x="94004" y="-15302"/>
                  <a:pt x="46379" y="13273"/>
                </a:cubicBezTo>
                <a:cubicBezTo>
                  <a:pt x="3516" y="37086"/>
                  <a:pt x="-10771" y="89474"/>
                  <a:pt x="8279" y="137099"/>
                </a:cubicBezTo>
                <a:lnTo>
                  <a:pt x="451191" y="1037211"/>
                </a:lnTo>
                <a:cubicBezTo>
                  <a:pt x="489291" y="1118173"/>
                  <a:pt x="513104" y="1203898"/>
                  <a:pt x="513104" y="1294386"/>
                </a:cubicBezTo>
                <a:lnTo>
                  <a:pt x="513104" y="1984948"/>
                </a:lnTo>
                <a:lnTo>
                  <a:pt x="560729" y="2946974"/>
                </a:lnTo>
                <a:cubicBezTo>
                  <a:pt x="560729" y="2989836"/>
                  <a:pt x="594066" y="3032698"/>
                  <a:pt x="636929" y="3042224"/>
                </a:cubicBezTo>
                <a:cubicBezTo>
                  <a:pt x="698842" y="3056511"/>
                  <a:pt x="751229" y="3008886"/>
                  <a:pt x="755991" y="2951735"/>
                </a:cubicBezTo>
                <a:lnTo>
                  <a:pt x="798854" y="2061148"/>
                </a:lnTo>
                <a:cubicBezTo>
                  <a:pt x="798854" y="2018286"/>
                  <a:pt x="832191" y="1989711"/>
                  <a:pt x="875054" y="1989711"/>
                </a:cubicBezTo>
                <a:lnTo>
                  <a:pt x="875054" y="1989711"/>
                </a:lnTo>
                <a:cubicBezTo>
                  <a:pt x="917916" y="1989711"/>
                  <a:pt x="951254" y="2023048"/>
                  <a:pt x="951254" y="2061148"/>
                </a:cubicBezTo>
                <a:lnTo>
                  <a:pt x="994116" y="2951735"/>
                </a:lnTo>
                <a:cubicBezTo>
                  <a:pt x="994116" y="2994599"/>
                  <a:pt x="1027454" y="3037461"/>
                  <a:pt x="1070316" y="3046985"/>
                </a:cubicBezTo>
                <a:cubicBezTo>
                  <a:pt x="1132229" y="3061274"/>
                  <a:pt x="1184616" y="3013649"/>
                  <a:pt x="1189379" y="2956498"/>
                </a:cubicBezTo>
                <a:lnTo>
                  <a:pt x="1237004" y="1989711"/>
                </a:lnTo>
                <a:lnTo>
                  <a:pt x="1237004" y="1280099"/>
                </a:lnTo>
                <a:cubicBezTo>
                  <a:pt x="1237004" y="1199136"/>
                  <a:pt x="1256054" y="1118173"/>
                  <a:pt x="1294154" y="1041974"/>
                </a:cubicBezTo>
                <a:lnTo>
                  <a:pt x="1765641" y="151386"/>
                </a:lnTo>
                <a:cubicBezTo>
                  <a:pt x="1794217" y="94235"/>
                  <a:pt x="1765641" y="27560"/>
                  <a:pt x="1708491" y="8511"/>
                </a:cubicBezTo>
                <a:close/>
              </a:path>
            </a:pathLst>
          </a:custGeom>
          <a:solidFill>
            <a:srgbClr val="006783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4" name="フリーフォーム: 図形 763">
            <a:extLst>
              <a:ext uri="{FF2B5EF4-FFF2-40B4-BE49-F238E27FC236}">
                <a16:creationId xmlns:a16="http://schemas.microsoft.com/office/drawing/2014/main" id="{03BD17E6-79B3-4228-81B6-621743AD72FA}"/>
              </a:ext>
            </a:extLst>
          </p:cNvPr>
          <p:cNvSpPr/>
          <p:nvPr/>
        </p:nvSpPr>
        <p:spPr>
          <a:xfrm rot="5400000">
            <a:off x="11747494" y="13535362"/>
            <a:ext cx="2840737" cy="6312041"/>
          </a:xfrm>
          <a:custGeom>
            <a:avLst/>
            <a:gdLst>
              <a:gd name="connsiteX0" fmla="*/ 1421550 w 2840737"/>
              <a:gd name="connsiteY0" fmla="*/ 771524 h 6312041"/>
              <a:gd name="connsiteX1" fmla="*/ 1807313 w 2840737"/>
              <a:gd name="connsiteY1" fmla="*/ 385761 h 6312041"/>
              <a:gd name="connsiteX2" fmla="*/ 1421550 w 2840737"/>
              <a:gd name="connsiteY2" fmla="*/ 0 h 6312041"/>
              <a:gd name="connsiteX3" fmla="*/ 1035787 w 2840737"/>
              <a:gd name="connsiteY3" fmla="*/ 385761 h 6312041"/>
              <a:gd name="connsiteX4" fmla="*/ 1421550 w 2840737"/>
              <a:gd name="connsiteY4" fmla="*/ 771524 h 6312041"/>
              <a:gd name="connsiteX5" fmla="*/ 2831250 w 2840737"/>
              <a:gd name="connsiteY5" fmla="*/ 3076574 h 6312041"/>
              <a:gd name="connsiteX6" fmla="*/ 2102587 w 2840737"/>
              <a:gd name="connsiteY6" fmla="*/ 1123949 h 6312041"/>
              <a:gd name="connsiteX7" fmla="*/ 1883513 w 2840737"/>
              <a:gd name="connsiteY7" fmla="*/ 971550 h 6312041"/>
              <a:gd name="connsiteX8" fmla="*/ 954826 w 2840737"/>
              <a:gd name="connsiteY8" fmla="*/ 971550 h 6312041"/>
              <a:gd name="connsiteX9" fmla="*/ 735750 w 2840737"/>
              <a:gd name="connsiteY9" fmla="*/ 1123949 h 6312041"/>
              <a:gd name="connsiteX10" fmla="*/ 7087 w 2840737"/>
              <a:gd name="connsiteY10" fmla="*/ 3076574 h 6312041"/>
              <a:gd name="connsiteX11" fmla="*/ 92813 w 2840737"/>
              <a:gd name="connsiteY11" fmla="*/ 3262313 h 6312041"/>
              <a:gd name="connsiteX12" fmla="*/ 273787 w 2840737"/>
              <a:gd name="connsiteY12" fmla="*/ 3181350 h 6312041"/>
              <a:gd name="connsiteX13" fmla="*/ 807188 w 2840737"/>
              <a:gd name="connsiteY13" fmla="*/ 1862136 h 6312041"/>
              <a:gd name="connsiteX14" fmla="*/ 845287 w 2840737"/>
              <a:gd name="connsiteY14" fmla="*/ 1866899 h 6312041"/>
              <a:gd name="connsiteX15" fmla="*/ 873863 w 2840737"/>
              <a:gd name="connsiteY15" fmla="*/ 2424112 h 6312041"/>
              <a:gd name="connsiteX16" fmla="*/ 873863 w 2840737"/>
              <a:gd name="connsiteY16" fmla="*/ 2738438 h 6312041"/>
              <a:gd name="connsiteX17" fmla="*/ 835763 w 2840737"/>
              <a:gd name="connsiteY17" fmla="*/ 3338511 h 6312041"/>
              <a:gd name="connsiteX18" fmla="*/ 945300 w 2840737"/>
              <a:gd name="connsiteY18" fmla="*/ 6153149 h 6312041"/>
              <a:gd name="connsiteX19" fmla="*/ 1088175 w 2840737"/>
              <a:gd name="connsiteY19" fmla="*/ 6310313 h 6312041"/>
              <a:gd name="connsiteX20" fmla="*/ 1269150 w 2840737"/>
              <a:gd name="connsiteY20" fmla="*/ 6153149 h 6312041"/>
              <a:gd name="connsiteX21" fmla="*/ 1354875 w 2840737"/>
              <a:gd name="connsiteY21" fmla="*/ 3390899 h 6312041"/>
              <a:gd name="connsiteX22" fmla="*/ 1416787 w 2840737"/>
              <a:gd name="connsiteY22" fmla="*/ 3333750 h 6312041"/>
              <a:gd name="connsiteX23" fmla="*/ 1478701 w 2840737"/>
              <a:gd name="connsiteY23" fmla="*/ 3390899 h 6312041"/>
              <a:gd name="connsiteX24" fmla="*/ 1564425 w 2840737"/>
              <a:gd name="connsiteY24" fmla="*/ 6153149 h 6312041"/>
              <a:gd name="connsiteX25" fmla="*/ 1745400 w 2840737"/>
              <a:gd name="connsiteY25" fmla="*/ 6310313 h 6312041"/>
              <a:gd name="connsiteX26" fmla="*/ 1888275 w 2840737"/>
              <a:gd name="connsiteY26" fmla="*/ 6153149 h 6312041"/>
              <a:gd name="connsiteX27" fmla="*/ 1997813 w 2840737"/>
              <a:gd name="connsiteY27" fmla="*/ 3338511 h 6312041"/>
              <a:gd name="connsiteX28" fmla="*/ 1959712 w 2840737"/>
              <a:gd name="connsiteY28" fmla="*/ 2738438 h 6312041"/>
              <a:gd name="connsiteX29" fmla="*/ 1959712 w 2840737"/>
              <a:gd name="connsiteY29" fmla="*/ 2424112 h 6312041"/>
              <a:gd name="connsiteX30" fmla="*/ 1988287 w 2840737"/>
              <a:gd name="connsiteY30" fmla="*/ 1866899 h 6312041"/>
              <a:gd name="connsiteX31" fmla="*/ 2026388 w 2840737"/>
              <a:gd name="connsiteY31" fmla="*/ 1862136 h 6312041"/>
              <a:gd name="connsiteX32" fmla="*/ 2564550 w 2840737"/>
              <a:gd name="connsiteY32" fmla="*/ 3181350 h 6312041"/>
              <a:gd name="connsiteX33" fmla="*/ 2745525 w 2840737"/>
              <a:gd name="connsiteY33" fmla="*/ 3262313 h 6312041"/>
              <a:gd name="connsiteX34" fmla="*/ 2831250 w 2840737"/>
              <a:gd name="connsiteY34" fmla="*/ 3076574 h 631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40737" h="6312041">
                <a:moveTo>
                  <a:pt x="1421550" y="771524"/>
                </a:moveTo>
                <a:cubicBezTo>
                  <a:pt x="1635863" y="771524"/>
                  <a:pt x="1807313" y="600074"/>
                  <a:pt x="1807313" y="385761"/>
                </a:cubicBezTo>
                <a:cubicBezTo>
                  <a:pt x="1807313" y="171449"/>
                  <a:pt x="1635863" y="0"/>
                  <a:pt x="1421550" y="0"/>
                </a:cubicBezTo>
                <a:cubicBezTo>
                  <a:pt x="1207238" y="0"/>
                  <a:pt x="1035787" y="171449"/>
                  <a:pt x="1035787" y="385761"/>
                </a:cubicBezTo>
                <a:cubicBezTo>
                  <a:pt x="1035787" y="600074"/>
                  <a:pt x="1212000" y="771524"/>
                  <a:pt x="1421550" y="771524"/>
                </a:cubicBezTo>
                <a:close/>
                <a:moveTo>
                  <a:pt x="2831250" y="3076574"/>
                </a:moveTo>
                <a:lnTo>
                  <a:pt x="2102587" y="1123949"/>
                </a:lnTo>
                <a:cubicBezTo>
                  <a:pt x="2069250" y="1033462"/>
                  <a:pt x="1978763" y="971550"/>
                  <a:pt x="1883513" y="971550"/>
                </a:cubicBezTo>
                <a:lnTo>
                  <a:pt x="954826" y="971550"/>
                </a:lnTo>
                <a:cubicBezTo>
                  <a:pt x="854813" y="971550"/>
                  <a:pt x="769087" y="1033462"/>
                  <a:pt x="735750" y="1123949"/>
                </a:cubicBezTo>
                <a:lnTo>
                  <a:pt x="7087" y="3076574"/>
                </a:lnTo>
                <a:cubicBezTo>
                  <a:pt x="-16726" y="3152774"/>
                  <a:pt x="21375" y="3233737"/>
                  <a:pt x="92813" y="3262313"/>
                </a:cubicBezTo>
                <a:cubicBezTo>
                  <a:pt x="164250" y="3286125"/>
                  <a:pt x="245212" y="3252787"/>
                  <a:pt x="273787" y="3181350"/>
                </a:cubicBezTo>
                <a:lnTo>
                  <a:pt x="807188" y="1862136"/>
                </a:lnTo>
                <a:cubicBezTo>
                  <a:pt x="816712" y="1843087"/>
                  <a:pt x="840525" y="1847849"/>
                  <a:pt x="845287" y="1866899"/>
                </a:cubicBezTo>
                <a:lnTo>
                  <a:pt x="873863" y="2424112"/>
                </a:lnTo>
                <a:cubicBezTo>
                  <a:pt x="878625" y="2528886"/>
                  <a:pt x="878625" y="2633662"/>
                  <a:pt x="873863" y="2738438"/>
                </a:cubicBezTo>
                <a:lnTo>
                  <a:pt x="835763" y="3338511"/>
                </a:lnTo>
                <a:lnTo>
                  <a:pt x="945300" y="6153149"/>
                </a:lnTo>
                <a:cubicBezTo>
                  <a:pt x="950063" y="6234112"/>
                  <a:pt x="1007212" y="6300787"/>
                  <a:pt x="1088175" y="6310313"/>
                </a:cubicBezTo>
                <a:cubicBezTo>
                  <a:pt x="1183425" y="6324600"/>
                  <a:pt x="1269150" y="6248399"/>
                  <a:pt x="1269150" y="6153149"/>
                </a:cubicBezTo>
                <a:lnTo>
                  <a:pt x="1354875" y="3390899"/>
                </a:lnTo>
                <a:cubicBezTo>
                  <a:pt x="1354875" y="3357563"/>
                  <a:pt x="1383451" y="3333750"/>
                  <a:pt x="1416787" y="3333750"/>
                </a:cubicBezTo>
                <a:cubicBezTo>
                  <a:pt x="1450125" y="3333750"/>
                  <a:pt x="1473938" y="3357563"/>
                  <a:pt x="1478701" y="3390899"/>
                </a:cubicBezTo>
                <a:lnTo>
                  <a:pt x="1564425" y="6153149"/>
                </a:lnTo>
                <a:cubicBezTo>
                  <a:pt x="1569188" y="6248399"/>
                  <a:pt x="1650150" y="6319837"/>
                  <a:pt x="1745400" y="6310313"/>
                </a:cubicBezTo>
                <a:cubicBezTo>
                  <a:pt x="1826363" y="6300787"/>
                  <a:pt x="1883513" y="6229350"/>
                  <a:pt x="1888275" y="6153149"/>
                </a:cubicBezTo>
                <a:lnTo>
                  <a:pt x="1997813" y="3338511"/>
                </a:lnTo>
                <a:lnTo>
                  <a:pt x="1959712" y="2738438"/>
                </a:lnTo>
                <a:cubicBezTo>
                  <a:pt x="1954951" y="2633662"/>
                  <a:pt x="1954951" y="2528886"/>
                  <a:pt x="1959712" y="2424112"/>
                </a:cubicBezTo>
                <a:lnTo>
                  <a:pt x="1988287" y="1866899"/>
                </a:lnTo>
                <a:cubicBezTo>
                  <a:pt x="1988287" y="1847849"/>
                  <a:pt x="2016863" y="1843087"/>
                  <a:pt x="2026388" y="1862136"/>
                </a:cubicBezTo>
                <a:lnTo>
                  <a:pt x="2564550" y="3181350"/>
                </a:lnTo>
                <a:cubicBezTo>
                  <a:pt x="2593125" y="3252787"/>
                  <a:pt x="2674087" y="3286125"/>
                  <a:pt x="2745525" y="3262313"/>
                </a:cubicBezTo>
                <a:cubicBezTo>
                  <a:pt x="2821725" y="3233737"/>
                  <a:pt x="2859826" y="3152774"/>
                  <a:pt x="2831250" y="3076574"/>
                </a:cubicBezTo>
                <a:close/>
              </a:path>
            </a:pathLst>
          </a:custGeom>
          <a:solidFill>
            <a:srgbClr val="006783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5" name="フリーフォーム: 図形 764">
            <a:extLst>
              <a:ext uri="{FF2B5EF4-FFF2-40B4-BE49-F238E27FC236}">
                <a16:creationId xmlns:a16="http://schemas.microsoft.com/office/drawing/2014/main" id="{CA7A92BA-21BA-4F43-BF25-F639BE05B23D}"/>
              </a:ext>
            </a:extLst>
          </p:cNvPr>
          <p:cNvSpPr/>
          <p:nvPr/>
        </p:nvSpPr>
        <p:spPr>
          <a:xfrm rot="5400000">
            <a:off x="13090147" y="14387515"/>
            <a:ext cx="161924" cy="161924"/>
          </a:xfrm>
          <a:custGeom>
            <a:avLst/>
            <a:gdLst>
              <a:gd name="connsiteX0" fmla="*/ 161925 w 161924"/>
              <a:gd name="connsiteY0" fmla="*/ 80962 h 161924"/>
              <a:gd name="connsiteX1" fmla="*/ 80962 w 161924"/>
              <a:gd name="connsiteY1" fmla="*/ 161925 h 161924"/>
              <a:gd name="connsiteX2" fmla="*/ -1 w 161924"/>
              <a:gd name="connsiteY2" fmla="*/ 80962 h 161924"/>
              <a:gd name="connsiteX3" fmla="*/ 80962 w 161924"/>
              <a:gd name="connsiteY3" fmla="*/ -1 h 161924"/>
              <a:gd name="connsiteX4" fmla="*/ 161925 w 161924"/>
              <a:gd name="connsiteY4" fmla="*/ 80962 h 16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4" h="161924">
                <a:moveTo>
                  <a:pt x="161925" y="80962"/>
                </a:moveTo>
                <a:cubicBezTo>
                  <a:pt x="161925" y="125676"/>
                  <a:pt x="125677" y="161925"/>
                  <a:pt x="80962" y="161925"/>
                </a:cubicBezTo>
                <a:cubicBezTo>
                  <a:pt x="36248" y="161925"/>
                  <a:pt x="-1" y="125678"/>
                  <a:pt x="-1" y="80962"/>
                </a:cubicBezTo>
                <a:cubicBezTo>
                  <a:pt x="-1" y="36248"/>
                  <a:pt x="36247" y="-1"/>
                  <a:pt x="80962" y="-1"/>
                </a:cubicBezTo>
                <a:cubicBezTo>
                  <a:pt x="125676" y="-1"/>
                  <a:pt x="161925" y="36247"/>
                  <a:pt x="161925" y="80962"/>
                </a:cubicBezTo>
                <a:close/>
              </a:path>
            </a:pathLst>
          </a:custGeom>
          <a:solidFill>
            <a:srgbClr val="E8466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6" name="フリーフォーム: 図形 765">
            <a:extLst>
              <a:ext uri="{FF2B5EF4-FFF2-40B4-BE49-F238E27FC236}">
                <a16:creationId xmlns:a16="http://schemas.microsoft.com/office/drawing/2014/main" id="{572796E9-329E-4183-B04A-90E304073E24}"/>
              </a:ext>
            </a:extLst>
          </p:cNvPr>
          <p:cNvSpPr/>
          <p:nvPr/>
        </p:nvSpPr>
        <p:spPr>
          <a:xfrm rot="5400000">
            <a:off x="13090147" y="14092240"/>
            <a:ext cx="161924" cy="161924"/>
          </a:xfrm>
          <a:custGeom>
            <a:avLst/>
            <a:gdLst>
              <a:gd name="connsiteX0" fmla="*/ 161924 w 161924"/>
              <a:gd name="connsiteY0" fmla="*/ 80962 h 161924"/>
              <a:gd name="connsiteX1" fmla="*/ 80961 w 161924"/>
              <a:gd name="connsiteY1" fmla="*/ 161925 h 161924"/>
              <a:gd name="connsiteX2" fmla="*/ -2 w 161924"/>
              <a:gd name="connsiteY2" fmla="*/ 80962 h 161924"/>
              <a:gd name="connsiteX3" fmla="*/ 80961 w 161924"/>
              <a:gd name="connsiteY3" fmla="*/ -1 h 161924"/>
              <a:gd name="connsiteX4" fmla="*/ 161924 w 161924"/>
              <a:gd name="connsiteY4" fmla="*/ 80962 h 16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4" h="161924">
                <a:moveTo>
                  <a:pt x="161924" y="80962"/>
                </a:moveTo>
                <a:cubicBezTo>
                  <a:pt x="161924" y="125676"/>
                  <a:pt x="125677" y="161925"/>
                  <a:pt x="80961" y="161925"/>
                </a:cubicBezTo>
                <a:cubicBezTo>
                  <a:pt x="36247" y="161925"/>
                  <a:pt x="-2" y="125678"/>
                  <a:pt x="-2" y="80962"/>
                </a:cubicBezTo>
                <a:cubicBezTo>
                  <a:pt x="-2" y="36248"/>
                  <a:pt x="36246" y="-1"/>
                  <a:pt x="80961" y="-1"/>
                </a:cubicBezTo>
                <a:cubicBezTo>
                  <a:pt x="125675" y="-1"/>
                  <a:pt x="161924" y="36247"/>
                  <a:pt x="161924" y="80962"/>
                </a:cubicBezTo>
                <a:close/>
              </a:path>
            </a:pathLst>
          </a:custGeom>
          <a:solidFill>
            <a:srgbClr val="E8466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7" name="フリーフォーム: 図形 766">
            <a:extLst>
              <a:ext uri="{FF2B5EF4-FFF2-40B4-BE49-F238E27FC236}">
                <a16:creationId xmlns:a16="http://schemas.microsoft.com/office/drawing/2014/main" id="{C993B037-ECB8-4422-82BF-AA12B9D75C35}"/>
              </a:ext>
            </a:extLst>
          </p:cNvPr>
          <p:cNvSpPr/>
          <p:nvPr/>
        </p:nvSpPr>
        <p:spPr>
          <a:xfrm rot="5400000">
            <a:off x="13090147" y="13796965"/>
            <a:ext cx="161924" cy="161924"/>
          </a:xfrm>
          <a:custGeom>
            <a:avLst/>
            <a:gdLst>
              <a:gd name="connsiteX0" fmla="*/ 161925 w 161924"/>
              <a:gd name="connsiteY0" fmla="*/ 80962 h 161924"/>
              <a:gd name="connsiteX1" fmla="*/ 80962 w 161924"/>
              <a:gd name="connsiteY1" fmla="*/ 161925 h 161924"/>
              <a:gd name="connsiteX2" fmla="*/ -1 w 161924"/>
              <a:gd name="connsiteY2" fmla="*/ 80962 h 161924"/>
              <a:gd name="connsiteX3" fmla="*/ 80962 w 161924"/>
              <a:gd name="connsiteY3" fmla="*/ -1 h 161924"/>
              <a:gd name="connsiteX4" fmla="*/ 161925 w 161924"/>
              <a:gd name="connsiteY4" fmla="*/ 80962 h 16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4" h="161924">
                <a:moveTo>
                  <a:pt x="161925" y="80962"/>
                </a:moveTo>
                <a:cubicBezTo>
                  <a:pt x="161925" y="125676"/>
                  <a:pt x="125678" y="161925"/>
                  <a:pt x="80962" y="161925"/>
                </a:cubicBezTo>
                <a:cubicBezTo>
                  <a:pt x="36248" y="161925"/>
                  <a:pt x="-1" y="125678"/>
                  <a:pt x="-1" y="80962"/>
                </a:cubicBezTo>
                <a:cubicBezTo>
                  <a:pt x="-1" y="36248"/>
                  <a:pt x="36247" y="-1"/>
                  <a:pt x="80962" y="-1"/>
                </a:cubicBezTo>
                <a:cubicBezTo>
                  <a:pt x="125676" y="-1"/>
                  <a:pt x="161925" y="36247"/>
                  <a:pt x="161925" y="80962"/>
                </a:cubicBezTo>
                <a:close/>
              </a:path>
            </a:pathLst>
          </a:custGeom>
          <a:solidFill>
            <a:srgbClr val="E8466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8" name="フリーフォーム: 図形 767">
            <a:extLst>
              <a:ext uri="{FF2B5EF4-FFF2-40B4-BE49-F238E27FC236}">
                <a16:creationId xmlns:a16="http://schemas.microsoft.com/office/drawing/2014/main" id="{2FB66388-248E-4C02-9CCA-1BFCE7A759D0}"/>
              </a:ext>
            </a:extLst>
          </p:cNvPr>
          <p:cNvSpPr/>
          <p:nvPr/>
        </p:nvSpPr>
        <p:spPr>
          <a:xfrm rot="5400000">
            <a:off x="13090147" y="10901365"/>
            <a:ext cx="161924" cy="161924"/>
          </a:xfrm>
          <a:custGeom>
            <a:avLst/>
            <a:gdLst>
              <a:gd name="connsiteX0" fmla="*/ 161925 w 161924"/>
              <a:gd name="connsiteY0" fmla="*/ 80962 h 161924"/>
              <a:gd name="connsiteX1" fmla="*/ 80963 w 161924"/>
              <a:gd name="connsiteY1" fmla="*/ 161925 h 161924"/>
              <a:gd name="connsiteX2" fmla="*/ 0 w 161924"/>
              <a:gd name="connsiteY2" fmla="*/ 80962 h 161924"/>
              <a:gd name="connsiteX3" fmla="*/ 80963 w 161924"/>
              <a:gd name="connsiteY3" fmla="*/ -1 h 161924"/>
              <a:gd name="connsiteX4" fmla="*/ 161925 w 161924"/>
              <a:gd name="connsiteY4" fmla="*/ 80962 h 16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4" h="161924">
                <a:moveTo>
                  <a:pt x="161925" y="80962"/>
                </a:moveTo>
                <a:cubicBezTo>
                  <a:pt x="161925" y="125676"/>
                  <a:pt x="125677" y="161925"/>
                  <a:pt x="80963" y="161925"/>
                </a:cubicBezTo>
                <a:cubicBezTo>
                  <a:pt x="36248" y="161925"/>
                  <a:pt x="0" y="125678"/>
                  <a:pt x="0" y="80962"/>
                </a:cubicBezTo>
                <a:cubicBezTo>
                  <a:pt x="0" y="36248"/>
                  <a:pt x="36248" y="-1"/>
                  <a:pt x="80963" y="-1"/>
                </a:cubicBezTo>
                <a:cubicBezTo>
                  <a:pt x="125677" y="-1"/>
                  <a:pt x="161925" y="36247"/>
                  <a:pt x="161925" y="80962"/>
                </a:cubicBezTo>
                <a:close/>
              </a:path>
            </a:pathLst>
          </a:custGeom>
          <a:solidFill>
            <a:srgbClr val="E8466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69" name="フリーフォーム: 図形 768">
            <a:extLst>
              <a:ext uri="{FF2B5EF4-FFF2-40B4-BE49-F238E27FC236}">
                <a16:creationId xmlns:a16="http://schemas.microsoft.com/office/drawing/2014/main" id="{837D5BCF-2102-4364-9606-D3EAE34CCAF9}"/>
              </a:ext>
            </a:extLst>
          </p:cNvPr>
          <p:cNvSpPr/>
          <p:nvPr/>
        </p:nvSpPr>
        <p:spPr>
          <a:xfrm rot="5400000">
            <a:off x="11848908" y="2241364"/>
            <a:ext cx="1325188" cy="1795463"/>
          </a:xfrm>
          <a:custGeom>
            <a:avLst/>
            <a:gdLst>
              <a:gd name="connsiteX0" fmla="*/ 1323975 w 1325188"/>
              <a:gd name="connsiteY0" fmla="*/ 1271588 h 1795463"/>
              <a:gd name="connsiteX1" fmla="*/ 1290637 w 1325188"/>
              <a:gd name="connsiteY1" fmla="*/ 1104901 h 1795463"/>
              <a:gd name="connsiteX2" fmla="*/ 1290637 w 1325188"/>
              <a:gd name="connsiteY2" fmla="*/ 1104901 h 1795463"/>
              <a:gd name="connsiteX3" fmla="*/ 995363 w 1325188"/>
              <a:gd name="connsiteY3" fmla="*/ 242888 h 1795463"/>
              <a:gd name="connsiteX4" fmla="*/ 995363 w 1325188"/>
              <a:gd name="connsiteY4" fmla="*/ 242888 h 1795463"/>
              <a:gd name="connsiteX5" fmla="*/ 661988 w 1325188"/>
              <a:gd name="connsiteY5" fmla="*/ 0 h 1795463"/>
              <a:gd name="connsiteX6" fmla="*/ 328613 w 1325188"/>
              <a:gd name="connsiteY6" fmla="*/ 242888 h 1795463"/>
              <a:gd name="connsiteX7" fmla="*/ 328613 w 1325188"/>
              <a:gd name="connsiteY7" fmla="*/ 242888 h 1795463"/>
              <a:gd name="connsiteX8" fmla="*/ 33338 w 1325188"/>
              <a:gd name="connsiteY8" fmla="*/ 1104901 h 1795463"/>
              <a:gd name="connsiteX9" fmla="*/ 33338 w 1325188"/>
              <a:gd name="connsiteY9" fmla="*/ 1104901 h 1795463"/>
              <a:gd name="connsiteX10" fmla="*/ 0 w 1325188"/>
              <a:gd name="connsiteY10" fmla="*/ 1309688 h 1795463"/>
              <a:gd name="connsiteX11" fmla="*/ 28575 w 1325188"/>
              <a:gd name="connsiteY11" fmla="*/ 1495425 h 1795463"/>
              <a:gd name="connsiteX12" fmla="*/ 433387 w 1325188"/>
              <a:gd name="connsiteY12" fmla="*/ 1795463 h 1795463"/>
              <a:gd name="connsiteX13" fmla="*/ 895350 w 1325188"/>
              <a:gd name="connsiteY13" fmla="*/ 1795463 h 1795463"/>
              <a:gd name="connsiteX14" fmla="*/ 1300163 w 1325188"/>
              <a:gd name="connsiteY14" fmla="*/ 1500188 h 1795463"/>
              <a:gd name="connsiteX15" fmla="*/ 1323975 w 1325188"/>
              <a:gd name="connsiteY15" fmla="*/ 1271588 h 1795463"/>
              <a:gd name="connsiteX16" fmla="*/ 661988 w 1325188"/>
              <a:gd name="connsiteY16" fmla="*/ 571500 h 1795463"/>
              <a:gd name="connsiteX17" fmla="*/ 442912 w 1325188"/>
              <a:gd name="connsiteY17" fmla="*/ 352425 h 1795463"/>
              <a:gd name="connsiteX18" fmla="*/ 661988 w 1325188"/>
              <a:gd name="connsiteY18" fmla="*/ 133351 h 1795463"/>
              <a:gd name="connsiteX19" fmla="*/ 881063 w 1325188"/>
              <a:gd name="connsiteY19" fmla="*/ 352425 h 1795463"/>
              <a:gd name="connsiteX20" fmla="*/ 661988 w 1325188"/>
              <a:gd name="connsiteY20" fmla="*/ 571500 h 179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5188" h="1795463">
                <a:moveTo>
                  <a:pt x="1323975" y="1271588"/>
                </a:moveTo>
                <a:cubicBezTo>
                  <a:pt x="1319213" y="1214438"/>
                  <a:pt x="1309688" y="1157288"/>
                  <a:pt x="1290637" y="1104901"/>
                </a:cubicBezTo>
                <a:cubicBezTo>
                  <a:pt x="1290637" y="1104901"/>
                  <a:pt x="1290637" y="1104901"/>
                  <a:pt x="1290637" y="1104901"/>
                </a:cubicBezTo>
                <a:lnTo>
                  <a:pt x="995363" y="242888"/>
                </a:lnTo>
                <a:lnTo>
                  <a:pt x="995363" y="242888"/>
                </a:lnTo>
                <a:cubicBezTo>
                  <a:pt x="947738" y="104776"/>
                  <a:pt x="819150" y="0"/>
                  <a:pt x="661988" y="0"/>
                </a:cubicBezTo>
                <a:cubicBezTo>
                  <a:pt x="504825" y="0"/>
                  <a:pt x="376238" y="100013"/>
                  <a:pt x="328613" y="242888"/>
                </a:cubicBezTo>
                <a:lnTo>
                  <a:pt x="328613" y="242888"/>
                </a:lnTo>
                <a:lnTo>
                  <a:pt x="33338" y="1104901"/>
                </a:lnTo>
                <a:cubicBezTo>
                  <a:pt x="33338" y="1104901"/>
                  <a:pt x="33338" y="1104901"/>
                  <a:pt x="33338" y="1104901"/>
                </a:cubicBezTo>
                <a:cubicBezTo>
                  <a:pt x="14287" y="1171575"/>
                  <a:pt x="0" y="1238250"/>
                  <a:pt x="0" y="1309688"/>
                </a:cubicBezTo>
                <a:cubicBezTo>
                  <a:pt x="0" y="1376362"/>
                  <a:pt x="9525" y="1438276"/>
                  <a:pt x="28575" y="1495425"/>
                </a:cubicBezTo>
                <a:cubicBezTo>
                  <a:pt x="80963" y="1671638"/>
                  <a:pt x="247650" y="1795463"/>
                  <a:pt x="433387" y="1795463"/>
                </a:cubicBezTo>
                <a:lnTo>
                  <a:pt x="895350" y="1795463"/>
                </a:lnTo>
                <a:cubicBezTo>
                  <a:pt x="1081088" y="1795463"/>
                  <a:pt x="1247775" y="1676401"/>
                  <a:pt x="1300163" y="1500188"/>
                </a:cubicBezTo>
                <a:cubicBezTo>
                  <a:pt x="1319213" y="1428750"/>
                  <a:pt x="1328738" y="1352550"/>
                  <a:pt x="1323975" y="1271588"/>
                </a:cubicBezTo>
                <a:close/>
                <a:moveTo>
                  <a:pt x="661988" y="571500"/>
                </a:moveTo>
                <a:cubicBezTo>
                  <a:pt x="542925" y="571500"/>
                  <a:pt x="442912" y="471487"/>
                  <a:pt x="442912" y="352425"/>
                </a:cubicBezTo>
                <a:cubicBezTo>
                  <a:pt x="442912" y="233362"/>
                  <a:pt x="542925" y="133351"/>
                  <a:pt x="661988" y="133351"/>
                </a:cubicBezTo>
                <a:cubicBezTo>
                  <a:pt x="781050" y="133351"/>
                  <a:pt x="881063" y="233362"/>
                  <a:pt x="881063" y="352425"/>
                </a:cubicBezTo>
                <a:cubicBezTo>
                  <a:pt x="881063" y="471487"/>
                  <a:pt x="781050" y="571500"/>
                  <a:pt x="661988" y="571500"/>
                </a:cubicBezTo>
                <a:close/>
              </a:path>
            </a:pathLst>
          </a:custGeom>
          <a:solidFill>
            <a:srgbClr val="119CB2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0" name="フリーフォーム: 図形 769">
            <a:extLst>
              <a:ext uri="{FF2B5EF4-FFF2-40B4-BE49-F238E27FC236}">
                <a16:creationId xmlns:a16="http://schemas.microsoft.com/office/drawing/2014/main" id="{1197BEBF-6B42-4A7C-8DD9-2A1C831A3211}"/>
              </a:ext>
            </a:extLst>
          </p:cNvPr>
          <p:cNvSpPr/>
          <p:nvPr/>
        </p:nvSpPr>
        <p:spPr>
          <a:xfrm rot="5400000">
            <a:off x="11848908" y="14509564"/>
            <a:ext cx="1325188" cy="1795463"/>
          </a:xfrm>
          <a:custGeom>
            <a:avLst/>
            <a:gdLst>
              <a:gd name="connsiteX0" fmla="*/ 1323974 w 1325188"/>
              <a:gd name="connsiteY0" fmla="*/ 1271588 h 1795463"/>
              <a:gd name="connsiteX1" fmla="*/ 1290638 w 1325188"/>
              <a:gd name="connsiteY1" fmla="*/ 1104901 h 1795463"/>
              <a:gd name="connsiteX2" fmla="*/ 1290638 w 1325188"/>
              <a:gd name="connsiteY2" fmla="*/ 1104901 h 1795463"/>
              <a:gd name="connsiteX3" fmla="*/ 995362 w 1325188"/>
              <a:gd name="connsiteY3" fmla="*/ 242888 h 1795463"/>
              <a:gd name="connsiteX4" fmla="*/ 995362 w 1325188"/>
              <a:gd name="connsiteY4" fmla="*/ 242888 h 1795463"/>
              <a:gd name="connsiteX5" fmla="*/ 661987 w 1325188"/>
              <a:gd name="connsiteY5" fmla="*/ 0 h 1795463"/>
              <a:gd name="connsiteX6" fmla="*/ 328612 w 1325188"/>
              <a:gd name="connsiteY6" fmla="*/ 242888 h 1795463"/>
              <a:gd name="connsiteX7" fmla="*/ 328612 w 1325188"/>
              <a:gd name="connsiteY7" fmla="*/ 242888 h 1795463"/>
              <a:gd name="connsiteX8" fmla="*/ 33337 w 1325188"/>
              <a:gd name="connsiteY8" fmla="*/ 1104901 h 1795463"/>
              <a:gd name="connsiteX9" fmla="*/ 33337 w 1325188"/>
              <a:gd name="connsiteY9" fmla="*/ 1104901 h 1795463"/>
              <a:gd name="connsiteX10" fmla="*/ 0 w 1325188"/>
              <a:gd name="connsiteY10" fmla="*/ 1309688 h 1795463"/>
              <a:gd name="connsiteX11" fmla="*/ 28575 w 1325188"/>
              <a:gd name="connsiteY11" fmla="*/ 1495425 h 1795463"/>
              <a:gd name="connsiteX12" fmla="*/ 433388 w 1325188"/>
              <a:gd name="connsiteY12" fmla="*/ 1795463 h 1795463"/>
              <a:gd name="connsiteX13" fmla="*/ 895349 w 1325188"/>
              <a:gd name="connsiteY13" fmla="*/ 1795463 h 1795463"/>
              <a:gd name="connsiteX14" fmla="*/ 1300162 w 1325188"/>
              <a:gd name="connsiteY14" fmla="*/ 1500188 h 1795463"/>
              <a:gd name="connsiteX15" fmla="*/ 1323974 w 1325188"/>
              <a:gd name="connsiteY15" fmla="*/ 1271588 h 1795463"/>
              <a:gd name="connsiteX16" fmla="*/ 666750 w 1325188"/>
              <a:gd name="connsiteY16" fmla="*/ 571500 h 1795463"/>
              <a:gd name="connsiteX17" fmla="*/ 447675 w 1325188"/>
              <a:gd name="connsiteY17" fmla="*/ 352425 h 1795463"/>
              <a:gd name="connsiteX18" fmla="*/ 666750 w 1325188"/>
              <a:gd name="connsiteY18" fmla="*/ 133351 h 1795463"/>
              <a:gd name="connsiteX19" fmla="*/ 885825 w 1325188"/>
              <a:gd name="connsiteY19" fmla="*/ 352425 h 1795463"/>
              <a:gd name="connsiteX20" fmla="*/ 666750 w 1325188"/>
              <a:gd name="connsiteY20" fmla="*/ 571500 h 179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5188" h="1795463">
                <a:moveTo>
                  <a:pt x="1323974" y="1271588"/>
                </a:moveTo>
                <a:cubicBezTo>
                  <a:pt x="1319212" y="1214438"/>
                  <a:pt x="1309688" y="1157288"/>
                  <a:pt x="1290638" y="1104901"/>
                </a:cubicBezTo>
                <a:cubicBezTo>
                  <a:pt x="1290638" y="1104901"/>
                  <a:pt x="1290638" y="1104901"/>
                  <a:pt x="1290638" y="1104901"/>
                </a:cubicBezTo>
                <a:lnTo>
                  <a:pt x="995362" y="242888"/>
                </a:lnTo>
                <a:lnTo>
                  <a:pt x="995362" y="242888"/>
                </a:lnTo>
                <a:cubicBezTo>
                  <a:pt x="947737" y="104776"/>
                  <a:pt x="819149" y="0"/>
                  <a:pt x="661987" y="0"/>
                </a:cubicBezTo>
                <a:cubicBezTo>
                  <a:pt x="504825" y="0"/>
                  <a:pt x="376237" y="100013"/>
                  <a:pt x="328612" y="242888"/>
                </a:cubicBezTo>
                <a:lnTo>
                  <a:pt x="328612" y="242888"/>
                </a:lnTo>
                <a:lnTo>
                  <a:pt x="33337" y="1104901"/>
                </a:lnTo>
                <a:cubicBezTo>
                  <a:pt x="33337" y="1104901"/>
                  <a:pt x="33337" y="1104901"/>
                  <a:pt x="33337" y="1104901"/>
                </a:cubicBezTo>
                <a:cubicBezTo>
                  <a:pt x="14287" y="1171575"/>
                  <a:pt x="0" y="1238250"/>
                  <a:pt x="0" y="1309688"/>
                </a:cubicBezTo>
                <a:cubicBezTo>
                  <a:pt x="0" y="1376362"/>
                  <a:pt x="9524" y="1438276"/>
                  <a:pt x="28575" y="1495425"/>
                </a:cubicBezTo>
                <a:cubicBezTo>
                  <a:pt x="80962" y="1671638"/>
                  <a:pt x="247649" y="1795463"/>
                  <a:pt x="433388" y="1795463"/>
                </a:cubicBezTo>
                <a:lnTo>
                  <a:pt x="895349" y="1795463"/>
                </a:lnTo>
                <a:cubicBezTo>
                  <a:pt x="1081087" y="1795463"/>
                  <a:pt x="1247774" y="1676401"/>
                  <a:pt x="1300162" y="1500188"/>
                </a:cubicBezTo>
                <a:cubicBezTo>
                  <a:pt x="1319212" y="1428750"/>
                  <a:pt x="1328737" y="1352550"/>
                  <a:pt x="1323974" y="1271588"/>
                </a:cubicBezTo>
                <a:close/>
                <a:moveTo>
                  <a:pt x="666750" y="571500"/>
                </a:moveTo>
                <a:cubicBezTo>
                  <a:pt x="547688" y="571500"/>
                  <a:pt x="447675" y="471487"/>
                  <a:pt x="447675" y="352425"/>
                </a:cubicBezTo>
                <a:cubicBezTo>
                  <a:pt x="447675" y="233362"/>
                  <a:pt x="547688" y="133351"/>
                  <a:pt x="666750" y="133351"/>
                </a:cubicBezTo>
                <a:cubicBezTo>
                  <a:pt x="785813" y="133351"/>
                  <a:pt x="885825" y="233362"/>
                  <a:pt x="885825" y="352425"/>
                </a:cubicBezTo>
                <a:cubicBezTo>
                  <a:pt x="885825" y="471487"/>
                  <a:pt x="785813" y="571500"/>
                  <a:pt x="666750" y="571500"/>
                </a:cubicBezTo>
                <a:close/>
              </a:path>
            </a:pathLst>
          </a:custGeom>
          <a:solidFill>
            <a:srgbClr val="119CB2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1" name="フリーフォーム: 図形 770">
            <a:extLst>
              <a:ext uri="{FF2B5EF4-FFF2-40B4-BE49-F238E27FC236}">
                <a16:creationId xmlns:a16="http://schemas.microsoft.com/office/drawing/2014/main" id="{CC09E8F2-4797-4281-8282-032E1EE0972D}"/>
              </a:ext>
            </a:extLst>
          </p:cNvPr>
          <p:cNvSpPr/>
          <p:nvPr/>
        </p:nvSpPr>
        <p:spPr>
          <a:xfrm rot="5400000">
            <a:off x="13052046" y="3005140"/>
            <a:ext cx="285750" cy="285750"/>
          </a:xfrm>
          <a:custGeom>
            <a:avLst/>
            <a:gdLst>
              <a:gd name="connsiteX0" fmla="*/ 285750 w 285750"/>
              <a:gd name="connsiteY0" fmla="*/ 142875 h 285750"/>
              <a:gd name="connsiteX1" fmla="*/ 142875 w 285750"/>
              <a:gd name="connsiteY1" fmla="*/ 285750 h 285750"/>
              <a:gd name="connsiteX2" fmla="*/ 0 w 285750"/>
              <a:gd name="connsiteY2" fmla="*/ 142875 h 285750"/>
              <a:gd name="connsiteX3" fmla="*/ 142875 w 285750"/>
              <a:gd name="connsiteY3" fmla="*/ 0 h 285750"/>
              <a:gd name="connsiteX4" fmla="*/ 285750 w 285750"/>
              <a:gd name="connsiteY4" fmla="*/ 142875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285750">
                <a:moveTo>
                  <a:pt x="285750" y="142875"/>
                </a:moveTo>
                <a:cubicBezTo>
                  <a:pt x="285750" y="221783"/>
                  <a:pt x="221783" y="285750"/>
                  <a:pt x="142875" y="285750"/>
                </a:cubicBezTo>
                <a:cubicBezTo>
                  <a:pt x="63967" y="285750"/>
                  <a:pt x="0" y="221783"/>
                  <a:pt x="0" y="142875"/>
                </a:cubicBezTo>
                <a:cubicBezTo>
                  <a:pt x="0" y="63967"/>
                  <a:pt x="63967" y="0"/>
                  <a:pt x="142875" y="0"/>
                </a:cubicBezTo>
                <a:cubicBezTo>
                  <a:pt x="221783" y="0"/>
                  <a:pt x="285750" y="63967"/>
                  <a:pt x="285750" y="142875"/>
                </a:cubicBezTo>
                <a:close/>
              </a:path>
            </a:pathLst>
          </a:custGeom>
          <a:solidFill>
            <a:srgbClr val="006783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2" name="フリーフォーム: 図形 771">
            <a:extLst>
              <a:ext uri="{FF2B5EF4-FFF2-40B4-BE49-F238E27FC236}">
                <a16:creationId xmlns:a16="http://schemas.microsoft.com/office/drawing/2014/main" id="{0D7A7633-83C5-476E-9314-52B6BB21B096}"/>
              </a:ext>
            </a:extLst>
          </p:cNvPr>
          <p:cNvSpPr/>
          <p:nvPr/>
        </p:nvSpPr>
        <p:spPr>
          <a:xfrm rot="5400000">
            <a:off x="13052046" y="15268577"/>
            <a:ext cx="285750" cy="285750"/>
          </a:xfrm>
          <a:custGeom>
            <a:avLst/>
            <a:gdLst>
              <a:gd name="connsiteX0" fmla="*/ 285750 w 285750"/>
              <a:gd name="connsiteY0" fmla="*/ 142875 h 285750"/>
              <a:gd name="connsiteX1" fmla="*/ 142875 w 285750"/>
              <a:gd name="connsiteY1" fmla="*/ 285750 h 285750"/>
              <a:gd name="connsiteX2" fmla="*/ 0 w 285750"/>
              <a:gd name="connsiteY2" fmla="*/ 142875 h 285750"/>
              <a:gd name="connsiteX3" fmla="*/ 142875 w 285750"/>
              <a:gd name="connsiteY3" fmla="*/ 0 h 285750"/>
              <a:gd name="connsiteX4" fmla="*/ 285750 w 285750"/>
              <a:gd name="connsiteY4" fmla="*/ 142875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285750">
                <a:moveTo>
                  <a:pt x="285750" y="142875"/>
                </a:moveTo>
                <a:cubicBezTo>
                  <a:pt x="285750" y="221783"/>
                  <a:pt x="221783" y="285750"/>
                  <a:pt x="142875" y="285750"/>
                </a:cubicBezTo>
                <a:cubicBezTo>
                  <a:pt x="63967" y="285750"/>
                  <a:pt x="0" y="221783"/>
                  <a:pt x="0" y="142875"/>
                </a:cubicBezTo>
                <a:cubicBezTo>
                  <a:pt x="0" y="63967"/>
                  <a:pt x="63967" y="0"/>
                  <a:pt x="142875" y="0"/>
                </a:cubicBezTo>
                <a:cubicBezTo>
                  <a:pt x="221783" y="0"/>
                  <a:pt x="285750" y="63967"/>
                  <a:pt x="285750" y="142875"/>
                </a:cubicBezTo>
                <a:close/>
              </a:path>
            </a:pathLst>
          </a:custGeom>
          <a:solidFill>
            <a:srgbClr val="006783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3" name="テキスト ボックス 772">
            <a:extLst>
              <a:ext uri="{FF2B5EF4-FFF2-40B4-BE49-F238E27FC236}">
                <a16:creationId xmlns:a16="http://schemas.microsoft.com/office/drawing/2014/main" id="{0AECDEFA-043E-462B-BA8A-AAC7BE7ED412}"/>
              </a:ext>
            </a:extLst>
          </p:cNvPr>
          <p:cNvSpPr txBox="1"/>
          <p:nvPr/>
        </p:nvSpPr>
        <p:spPr>
          <a:xfrm rot="5400000">
            <a:off x="-2276020" y="9894958"/>
            <a:ext cx="135216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4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状況により入店制限をさせていただく場合がございます</a:t>
            </a:r>
            <a:endParaRPr kumimoji="1" lang="ja-JP" altLang="en-US" sz="4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5" name="テキスト ボックス 774">
            <a:extLst>
              <a:ext uri="{FF2B5EF4-FFF2-40B4-BE49-F238E27FC236}">
                <a16:creationId xmlns:a16="http://schemas.microsoft.com/office/drawing/2014/main" id="{36EE63F3-35A9-4C1D-96AF-11CD7F9F8FFD}"/>
              </a:ext>
            </a:extLst>
          </p:cNvPr>
          <p:cNvSpPr txBox="1"/>
          <p:nvPr/>
        </p:nvSpPr>
        <p:spPr>
          <a:xfrm rot="5400000">
            <a:off x="-602432" y="9140854"/>
            <a:ext cx="15778678" cy="2292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1800"/>
              </a:spcAft>
            </a:pPr>
            <a:r>
              <a:rPr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6" name="テキスト ボックス 775">
            <a:extLst>
              <a:ext uri="{FF2B5EF4-FFF2-40B4-BE49-F238E27FC236}">
                <a16:creationId xmlns:a16="http://schemas.microsoft.com/office/drawing/2014/main" id="{AF7B6246-5FB4-4CDB-A7F8-301822C89C0D}"/>
              </a:ext>
            </a:extLst>
          </p:cNvPr>
          <p:cNvSpPr txBox="1"/>
          <p:nvPr/>
        </p:nvSpPr>
        <p:spPr>
          <a:xfrm rot="5400000">
            <a:off x="18580930" y="9317504"/>
            <a:ext cx="140346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最少人数でのご来店</a:t>
            </a: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8C62BAAE-CF6A-4B01-B9D9-D1C17A8DCEAA}"/>
              </a:ext>
            </a:extLst>
          </p:cNvPr>
          <p:cNvSpPr txBox="1"/>
          <p:nvPr/>
        </p:nvSpPr>
        <p:spPr>
          <a:xfrm rot="5400000">
            <a:off x="14716928" y="9317504"/>
            <a:ext cx="140346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最少人数でのお会計</a:t>
            </a:r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7AAD735C-D3F9-4618-B05A-E2DD40FFBBBB}"/>
              </a:ext>
            </a:extLst>
          </p:cNvPr>
          <p:cNvSpPr txBox="1"/>
          <p:nvPr/>
        </p:nvSpPr>
        <p:spPr>
          <a:xfrm rot="5400000">
            <a:off x="11469037" y="10009990"/>
            <a:ext cx="148040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にご協力の程よろしくお願いいたします。</a:t>
            </a:r>
          </a:p>
        </p:txBody>
      </p:sp>
      <p:sp>
        <p:nvSpPr>
          <p:cNvPr id="778" name="テキスト ボックス 777">
            <a:extLst>
              <a:ext uri="{FF2B5EF4-FFF2-40B4-BE49-F238E27FC236}">
                <a16:creationId xmlns:a16="http://schemas.microsoft.com/office/drawing/2014/main" id="{7F21DF15-700A-4CFA-96BB-786E6C35BEA7}"/>
              </a:ext>
            </a:extLst>
          </p:cNvPr>
          <p:cNvSpPr txBox="1"/>
          <p:nvPr/>
        </p:nvSpPr>
        <p:spPr>
          <a:xfrm rot="5400000">
            <a:off x="23486371" y="9240549"/>
            <a:ext cx="1223924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6000" b="1" dirty="0">
                <a:solidFill>
                  <a:srgbClr val="E8435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ウイルス感染拡大防止</a:t>
            </a:r>
            <a:r>
              <a:rPr kumimoji="1" lang="ja-JP" altLang="en-US" sz="6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として</a:t>
            </a:r>
            <a:endParaRPr kumimoji="1" lang="en-US" altLang="ja-JP" sz="6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1200"/>
              </a:spcAft>
            </a:pPr>
            <a:r>
              <a:rPr lang="ja-JP" altLang="en-US" sz="6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店内での</a:t>
            </a:r>
            <a:r>
              <a:rPr lang="ja-JP" altLang="en-US" sz="8000" b="1" dirty="0">
                <a:solidFill>
                  <a:srgbClr val="E8435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密集・密接</a:t>
            </a:r>
            <a:r>
              <a:rPr lang="ja-JP" altLang="en-US" sz="6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を防ぐため</a:t>
            </a:r>
            <a:endParaRPr kumimoji="1" lang="ja-JP" altLang="en-US" sz="6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73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