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C6EC21ED-467F-400B-BB4E-9B38625611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84927" y="18639928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0998" y="-8000998"/>
            <a:ext cx="20573999" cy="36576002"/>
          </a:xfrm>
          <a:prstGeom prst="rect">
            <a:avLst/>
          </a:prstGeom>
        </p:spPr>
      </p:pic>
      <p:grpSp>
        <p:nvGrpSpPr>
          <p:cNvPr id="3" name="グラフィックス 1">
            <a:extLst>
              <a:ext uri="{FF2B5EF4-FFF2-40B4-BE49-F238E27FC236}">
                <a16:creationId xmlns:a16="http://schemas.microsoft.com/office/drawing/2014/main" id="{E2320829-A5E3-443B-B470-FC31509FD92C}"/>
              </a:ext>
            </a:extLst>
          </p:cNvPr>
          <p:cNvGrpSpPr/>
          <p:nvPr/>
        </p:nvGrpSpPr>
        <p:grpSpPr>
          <a:xfrm rot="5400000">
            <a:off x="6585173" y="-2833689"/>
            <a:ext cx="18226088" cy="26227087"/>
            <a:chOff x="6570884" y="-2833688"/>
            <a:chExt cx="18226088" cy="26227087"/>
          </a:xfrm>
        </p:grpSpPr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85170865-35E6-4DB3-A580-7DFA8766DC6D}"/>
                </a:ext>
              </a:extLst>
            </p:cNvPr>
            <p:cNvSpPr/>
            <p:nvPr/>
          </p:nvSpPr>
          <p:spPr>
            <a:xfrm>
              <a:off x="6570884" y="-2833688"/>
              <a:ext cx="18226088" cy="1485900"/>
            </a:xfrm>
            <a:custGeom>
              <a:avLst/>
              <a:gdLst>
                <a:gd name="connsiteX0" fmla="*/ 0 w 18226088"/>
                <a:gd name="connsiteY0" fmla="*/ 433388 h 1485900"/>
                <a:gd name="connsiteX1" fmla="*/ 0 w 18226088"/>
                <a:gd name="connsiteY1" fmla="*/ 1485900 h 1485900"/>
                <a:gd name="connsiteX2" fmla="*/ 18226088 w 18226088"/>
                <a:gd name="connsiteY2" fmla="*/ 1485900 h 1485900"/>
                <a:gd name="connsiteX3" fmla="*/ 18226088 w 18226088"/>
                <a:gd name="connsiteY3" fmla="*/ 433388 h 1485900"/>
                <a:gd name="connsiteX4" fmla="*/ 17792700 w 18226088"/>
                <a:gd name="connsiteY4" fmla="*/ 0 h 1485900"/>
                <a:gd name="connsiteX5" fmla="*/ 433388 w 18226088"/>
                <a:gd name="connsiteY5" fmla="*/ 0 h 1485900"/>
                <a:gd name="connsiteX6" fmla="*/ 0 w 18226088"/>
                <a:gd name="connsiteY6" fmla="*/ 433388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26088" h="1485900">
                  <a:moveTo>
                    <a:pt x="0" y="433388"/>
                  </a:moveTo>
                  <a:lnTo>
                    <a:pt x="0" y="1485900"/>
                  </a:lnTo>
                  <a:lnTo>
                    <a:pt x="18226088" y="1485900"/>
                  </a:lnTo>
                  <a:lnTo>
                    <a:pt x="18226088" y="433388"/>
                  </a:lnTo>
                  <a:cubicBezTo>
                    <a:pt x="18226088" y="195263"/>
                    <a:pt x="18030826" y="0"/>
                    <a:pt x="17792700" y="0"/>
                  </a:cubicBezTo>
                  <a:lnTo>
                    <a:pt x="433388" y="0"/>
                  </a:lnTo>
                  <a:cubicBezTo>
                    <a:pt x="195263" y="0"/>
                    <a:pt x="0" y="195263"/>
                    <a:pt x="0" y="433388"/>
                  </a:cubicBezTo>
                  <a:close/>
                </a:path>
              </a:pathLst>
            </a:custGeom>
            <a:solidFill>
              <a:srgbClr val="315562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2A6D2CAD-0932-452E-A1C5-0814D97973ED}"/>
                </a:ext>
              </a:extLst>
            </p:cNvPr>
            <p:cNvSpPr/>
            <p:nvPr/>
          </p:nvSpPr>
          <p:spPr>
            <a:xfrm>
              <a:off x="6570884" y="-1347787"/>
              <a:ext cx="18226088" cy="8905874"/>
            </a:xfrm>
            <a:custGeom>
              <a:avLst/>
              <a:gdLst>
                <a:gd name="connsiteX0" fmla="*/ 18226088 w 18226088"/>
                <a:gd name="connsiteY0" fmla="*/ 4386263 h 8905874"/>
                <a:gd name="connsiteX1" fmla="*/ 18226088 w 18226088"/>
                <a:gd name="connsiteY1" fmla="*/ 0 h 8905874"/>
                <a:gd name="connsiteX2" fmla="*/ 0 w 18226088"/>
                <a:gd name="connsiteY2" fmla="*/ 0 h 8905874"/>
                <a:gd name="connsiteX3" fmla="*/ 0 w 18226088"/>
                <a:gd name="connsiteY3" fmla="*/ 4386263 h 8905874"/>
                <a:gd name="connsiteX4" fmla="*/ 38100 w 18226088"/>
                <a:gd name="connsiteY4" fmla="*/ 4429125 h 8905874"/>
                <a:gd name="connsiteX5" fmla="*/ 0 w 18226088"/>
                <a:gd name="connsiteY5" fmla="*/ 4467225 h 8905874"/>
                <a:gd name="connsiteX6" fmla="*/ 0 w 18226088"/>
                <a:gd name="connsiteY6" fmla="*/ 8472488 h 8905874"/>
                <a:gd name="connsiteX7" fmla="*/ 433388 w 18226088"/>
                <a:gd name="connsiteY7" fmla="*/ 8905875 h 8905874"/>
                <a:gd name="connsiteX8" fmla="*/ 17792700 w 18226088"/>
                <a:gd name="connsiteY8" fmla="*/ 8905875 h 8905874"/>
                <a:gd name="connsiteX9" fmla="*/ 18226088 w 18226088"/>
                <a:gd name="connsiteY9" fmla="*/ 8472488 h 8905874"/>
                <a:gd name="connsiteX10" fmla="*/ 18226088 w 18226088"/>
                <a:gd name="connsiteY10" fmla="*/ 4467225 h 8905874"/>
                <a:gd name="connsiteX11" fmla="*/ 18187988 w 18226088"/>
                <a:gd name="connsiteY11" fmla="*/ 4424363 h 8905874"/>
                <a:gd name="connsiteX12" fmla="*/ 18226088 w 18226088"/>
                <a:gd name="connsiteY12" fmla="*/ 4386263 h 8905874"/>
                <a:gd name="connsiteX13" fmla="*/ 228600 w 18226088"/>
                <a:gd name="connsiteY13" fmla="*/ 4467225 h 8905874"/>
                <a:gd name="connsiteX14" fmla="*/ 185738 w 18226088"/>
                <a:gd name="connsiteY14" fmla="*/ 4424363 h 8905874"/>
                <a:gd name="connsiteX15" fmla="*/ 228600 w 18226088"/>
                <a:gd name="connsiteY15" fmla="*/ 4381500 h 8905874"/>
                <a:gd name="connsiteX16" fmla="*/ 271463 w 18226088"/>
                <a:gd name="connsiteY16" fmla="*/ 4424363 h 8905874"/>
                <a:gd name="connsiteX17" fmla="*/ 228600 w 18226088"/>
                <a:gd name="connsiteY17" fmla="*/ 4467225 h 8905874"/>
                <a:gd name="connsiteX18" fmla="*/ 461963 w 18226088"/>
                <a:gd name="connsiteY18" fmla="*/ 4467225 h 8905874"/>
                <a:gd name="connsiteX19" fmla="*/ 419100 w 18226088"/>
                <a:gd name="connsiteY19" fmla="*/ 4424363 h 8905874"/>
                <a:gd name="connsiteX20" fmla="*/ 461963 w 18226088"/>
                <a:gd name="connsiteY20" fmla="*/ 4381500 h 8905874"/>
                <a:gd name="connsiteX21" fmla="*/ 504825 w 18226088"/>
                <a:gd name="connsiteY21" fmla="*/ 4424363 h 8905874"/>
                <a:gd name="connsiteX22" fmla="*/ 461963 w 18226088"/>
                <a:gd name="connsiteY22" fmla="*/ 4467225 h 8905874"/>
                <a:gd name="connsiteX23" fmla="*/ 695325 w 18226088"/>
                <a:gd name="connsiteY23" fmla="*/ 4467225 h 8905874"/>
                <a:gd name="connsiteX24" fmla="*/ 652463 w 18226088"/>
                <a:gd name="connsiteY24" fmla="*/ 4424363 h 8905874"/>
                <a:gd name="connsiteX25" fmla="*/ 695325 w 18226088"/>
                <a:gd name="connsiteY25" fmla="*/ 4381500 h 8905874"/>
                <a:gd name="connsiteX26" fmla="*/ 738188 w 18226088"/>
                <a:gd name="connsiteY26" fmla="*/ 4424363 h 8905874"/>
                <a:gd name="connsiteX27" fmla="*/ 695325 w 18226088"/>
                <a:gd name="connsiteY27" fmla="*/ 4467225 h 8905874"/>
                <a:gd name="connsiteX28" fmla="*/ 933450 w 18226088"/>
                <a:gd name="connsiteY28" fmla="*/ 4467225 h 8905874"/>
                <a:gd name="connsiteX29" fmla="*/ 890588 w 18226088"/>
                <a:gd name="connsiteY29" fmla="*/ 4424363 h 8905874"/>
                <a:gd name="connsiteX30" fmla="*/ 933450 w 18226088"/>
                <a:gd name="connsiteY30" fmla="*/ 4381500 h 8905874"/>
                <a:gd name="connsiteX31" fmla="*/ 976313 w 18226088"/>
                <a:gd name="connsiteY31" fmla="*/ 4424363 h 8905874"/>
                <a:gd name="connsiteX32" fmla="*/ 933450 w 18226088"/>
                <a:gd name="connsiteY32" fmla="*/ 4467225 h 8905874"/>
                <a:gd name="connsiteX33" fmla="*/ 1166813 w 18226088"/>
                <a:gd name="connsiteY33" fmla="*/ 4467225 h 8905874"/>
                <a:gd name="connsiteX34" fmla="*/ 1123950 w 18226088"/>
                <a:gd name="connsiteY34" fmla="*/ 4424363 h 8905874"/>
                <a:gd name="connsiteX35" fmla="*/ 1166813 w 18226088"/>
                <a:gd name="connsiteY35" fmla="*/ 4381500 h 8905874"/>
                <a:gd name="connsiteX36" fmla="*/ 1209675 w 18226088"/>
                <a:gd name="connsiteY36" fmla="*/ 4424363 h 8905874"/>
                <a:gd name="connsiteX37" fmla="*/ 1166813 w 18226088"/>
                <a:gd name="connsiteY37" fmla="*/ 4467225 h 8905874"/>
                <a:gd name="connsiteX38" fmla="*/ 1400175 w 18226088"/>
                <a:gd name="connsiteY38" fmla="*/ 4467225 h 8905874"/>
                <a:gd name="connsiteX39" fmla="*/ 1357313 w 18226088"/>
                <a:gd name="connsiteY39" fmla="*/ 4424363 h 8905874"/>
                <a:gd name="connsiteX40" fmla="*/ 1400175 w 18226088"/>
                <a:gd name="connsiteY40" fmla="*/ 4381500 h 8905874"/>
                <a:gd name="connsiteX41" fmla="*/ 1443038 w 18226088"/>
                <a:gd name="connsiteY41" fmla="*/ 4424363 h 8905874"/>
                <a:gd name="connsiteX42" fmla="*/ 1400175 w 18226088"/>
                <a:gd name="connsiteY42" fmla="*/ 4467225 h 8905874"/>
                <a:gd name="connsiteX43" fmla="*/ 1633538 w 18226088"/>
                <a:gd name="connsiteY43" fmla="*/ 4467225 h 8905874"/>
                <a:gd name="connsiteX44" fmla="*/ 1590675 w 18226088"/>
                <a:gd name="connsiteY44" fmla="*/ 4424363 h 8905874"/>
                <a:gd name="connsiteX45" fmla="*/ 1633538 w 18226088"/>
                <a:gd name="connsiteY45" fmla="*/ 4381500 h 8905874"/>
                <a:gd name="connsiteX46" fmla="*/ 1676400 w 18226088"/>
                <a:gd name="connsiteY46" fmla="*/ 4424363 h 8905874"/>
                <a:gd name="connsiteX47" fmla="*/ 1633538 w 18226088"/>
                <a:gd name="connsiteY47" fmla="*/ 4467225 h 8905874"/>
                <a:gd name="connsiteX48" fmla="*/ 1866900 w 18226088"/>
                <a:gd name="connsiteY48" fmla="*/ 4467225 h 8905874"/>
                <a:gd name="connsiteX49" fmla="*/ 1824038 w 18226088"/>
                <a:gd name="connsiteY49" fmla="*/ 4424363 h 8905874"/>
                <a:gd name="connsiteX50" fmla="*/ 1866900 w 18226088"/>
                <a:gd name="connsiteY50" fmla="*/ 4381500 h 8905874"/>
                <a:gd name="connsiteX51" fmla="*/ 1909762 w 18226088"/>
                <a:gd name="connsiteY51" fmla="*/ 4424363 h 8905874"/>
                <a:gd name="connsiteX52" fmla="*/ 1866900 w 18226088"/>
                <a:gd name="connsiteY52" fmla="*/ 4467225 h 8905874"/>
                <a:gd name="connsiteX53" fmla="*/ 2100263 w 18226088"/>
                <a:gd name="connsiteY53" fmla="*/ 4467225 h 8905874"/>
                <a:gd name="connsiteX54" fmla="*/ 2057400 w 18226088"/>
                <a:gd name="connsiteY54" fmla="*/ 4424363 h 8905874"/>
                <a:gd name="connsiteX55" fmla="*/ 2100263 w 18226088"/>
                <a:gd name="connsiteY55" fmla="*/ 4381500 h 8905874"/>
                <a:gd name="connsiteX56" fmla="*/ 2143125 w 18226088"/>
                <a:gd name="connsiteY56" fmla="*/ 4424363 h 8905874"/>
                <a:gd name="connsiteX57" fmla="*/ 2100263 w 18226088"/>
                <a:gd name="connsiteY57" fmla="*/ 4467225 h 8905874"/>
                <a:gd name="connsiteX58" fmla="*/ 2333625 w 18226088"/>
                <a:gd name="connsiteY58" fmla="*/ 4467225 h 8905874"/>
                <a:gd name="connsiteX59" fmla="*/ 2290763 w 18226088"/>
                <a:gd name="connsiteY59" fmla="*/ 4424363 h 8905874"/>
                <a:gd name="connsiteX60" fmla="*/ 2333625 w 18226088"/>
                <a:gd name="connsiteY60" fmla="*/ 4381500 h 8905874"/>
                <a:gd name="connsiteX61" fmla="*/ 2376488 w 18226088"/>
                <a:gd name="connsiteY61" fmla="*/ 4424363 h 8905874"/>
                <a:gd name="connsiteX62" fmla="*/ 2333625 w 18226088"/>
                <a:gd name="connsiteY62" fmla="*/ 4467225 h 8905874"/>
                <a:gd name="connsiteX63" fmla="*/ 2566988 w 18226088"/>
                <a:gd name="connsiteY63" fmla="*/ 4467225 h 8905874"/>
                <a:gd name="connsiteX64" fmla="*/ 2524125 w 18226088"/>
                <a:gd name="connsiteY64" fmla="*/ 4424363 h 8905874"/>
                <a:gd name="connsiteX65" fmla="*/ 2566988 w 18226088"/>
                <a:gd name="connsiteY65" fmla="*/ 4381500 h 8905874"/>
                <a:gd name="connsiteX66" fmla="*/ 2609850 w 18226088"/>
                <a:gd name="connsiteY66" fmla="*/ 4424363 h 8905874"/>
                <a:gd name="connsiteX67" fmla="*/ 2566988 w 18226088"/>
                <a:gd name="connsiteY67" fmla="*/ 4467225 h 8905874"/>
                <a:gd name="connsiteX68" fmla="*/ 2800350 w 18226088"/>
                <a:gd name="connsiteY68" fmla="*/ 4467225 h 8905874"/>
                <a:gd name="connsiteX69" fmla="*/ 2757488 w 18226088"/>
                <a:gd name="connsiteY69" fmla="*/ 4424363 h 8905874"/>
                <a:gd name="connsiteX70" fmla="*/ 2800350 w 18226088"/>
                <a:gd name="connsiteY70" fmla="*/ 4381500 h 8905874"/>
                <a:gd name="connsiteX71" fmla="*/ 2843213 w 18226088"/>
                <a:gd name="connsiteY71" fmla="*/ 4424363 h 8905874"/>
                <a:gd name="connsiteX72" fmla="*/ 2800350 w 18226088"/>
                <a:gd name="connsiteY72" fmla="*/ 4467225 h 8905874"/>
                <a:gd name="connsiteX73" fmla="*/ 3033713 w 18226088"/>
                <a:gd name="connsiteY73" fmla="*/ 4467225 h 8905874"/>
                <a:gd name="connsiteX74" fmla="*/ 2990850 w 18226088"/>
                <a:gd name="connsiteY74" fmla="*/ 4424363 h 8905874"/>
                <a:gd name="connsiteX75" fmla="*/ 3033713 w 18226088"/>
                <a:gd name="connsiteY75" fmla="*/ 4381500 h 8905874"/>
                <a:gd name="connsiteX76" fmla="*/ 3076575 w 18226088"/>
                <a:gd name="connsiteY76" fmla="*/ 4424363 h 8905874"/>
                <a:gd name="connsiteX77" fmla="*/ 3033713 w 18226088"/>
                <a:gd name="connsiteY77" fmla="*/ 4467225 h 8905874"/>
                <a:gd name="connsiteX78" fmla="*/ 3267075 w 18226088"/>
                <a:gd name="connsiteY78" fmla="*/ 4467225 h 8905874"/>
                <a:gd name="connsiteX79" fmla="*/ 3224212 w 18226088"/>
                <a:gd name="connsiteY79" fmla="*/ 4424363 h 8905874"/>
                <a:gd name="connsiteX80" fmla="*/ 3267075 w 18226088"/>
                <a:gd name="connsiteY80" fmla="*/ 4381500 h 8905874"/>
                <a:gd name="connsiteX81" fmla="*/ 3309938 w 18226088"/>
                <a:gd name="connsiteY81" fmla="*/ 4424363 h 8905874"/>
                <a:gd name="connsiteX82" fmla="*/ 3267075 w 18226088"/>
                <a:gd name="connsiteY82" fmla="*/ 4467225 h 8905874"/>
                <a:gd name="connsiteX83" fmla="*/ 3500438 w 18226088"/>
                <a:gd name="connsiteY83" fmla="*/ 4467225 h 8905874"/>
                <a:gd name="connsiteX84" fmla="*/ 3457575 w 18226088"/>
                <a:gd name="connsiteY84" fmla="*/ 4424363 h 8905874"/>
                <a:gd name="connsiteX85" fmla="*/ 3500438 w 18226088"/>
                <a:gd name="connsiteY85" fmla="*/ 4381500 h 8905874"/>
                <a:gd name="connsiteX86" fmla="*/ 3543300 w 18226088"/>
                <a:gd name="connsiteY86" fmla="*/ 4424363 h 8905874"/>
                <a:gd name="connsiteX87" fmla="*/ 3500438 w 18226088"/>
                <a:gd name="connsiteY87" fmla="*/ 4467225 h 8905874"/>
                <a:gd name="connsiteX88" fmla="*/ 3738563 w 18226088"/>
                <a:gd name="connsiteY88" fmla="*/ 4467225 h 8905874"/>
                <a:gd name="connsiteX89" fmla="*/ 3695700 w 18226088"/>
                <a:gd name="connsiteY89" fmla="*/ 4424363 h 8905874"/>
                <a:gd name="connsiteX90" fmla="*/ 3738563 w 18226088"/>
                <a:gd name="connsiteY90" fmla="*/ 4381500 h 8905874"/>
                <a:gd name="connsiteX91" fmla="*/ 3781425 w 18226088"/>
                <a:gd name="connsiteY91" fmla="*/ 4424363 h 8905874"/>
                <a:gd name="connsiteX92" fmla="*/ 3738563 w 18226088"/>
                <a:gd name="connsiteY92" fmla="*/ 4467225 h 8905874"/>
                <a:gd name="connsiteX93" fmla="*/ 3971925 w 18226088"/>
                <a:gd name="connsiteY93" fmla="*/ 4467225 h 8905874"/>
                <a:gd name="connsiteX94" fmla="*/ 3929063 w 18226088"/>
                <a:gd name="connsiteY94" fmla="*/ 4424363 h 8905874"/>
                <a:gd name="connsiteX95" fmla="*/ 3971925 w 18226088"/>
                <a:gd name="connsiteY95" fmla="*/ 4381500 h 8905874"/>
                <a:gd name="connsiteX96" fmla="*/ 4014788 w 18226088"/>
                <a:gd name="connsiteY96" fmla="*/ 4424363 h 8905874"/>
                <a:gd name="connsiteX97" fmla="*/ 3971925 w 18226088"/>
                <a:gd name="connsiteY97" fmla="*/ 4467225 h 8905874"/>
                <a:gd name="connsiteX98" fmla="*/ 4205288 w 18226088"/>
                <a:gd name="connsiteY98" fmla="*/ 4467225 h 8905874"/>
                <a:gd name="connsiteX99" fmla="*/ 4162425 w 18226088"/>
                <a:gd name="connsiteY99" fmla="*/ 4424363 h 8905874"/>
                <a:gd name="connsiteX100" fmla="*/ 4205288 w 18226088"/>
                <a:gd name="connsiteY100" fmla="*/ 4381500 h 8905874"/>
                <a:gd name="connsiteX101" fmla="*/ 4248150 w 18226088"/>
                <a:gd name="connsiteY101" fmla="*/ 4424363 h 8905874"/>
                <a:gd name="connsiteX102" fmla="*/ 4205288 w 18226088"/>
                <a:gd name="connsiteY102" fmla="*/ 4467225 h 8905874"/>
                <a:gd name="connsiteX103" fmla="*/ 4438650 w 18226088"/>
                <a:gd name="connsiteY103" fmla="*/ 4467225 h 8905874"/>
                <a:gd name="connsiteX104" fmla="*/ 4395788 w 18226088"/>
                <a:gd name="connsiteY104" fmla="*/ 4424363 h 8905874"/>
                <a:gd name="connsiteX105" fmla="*/ 4438650 w 18226088"/>
                <a:gd name="connsiteY105" fmla="*/ 4381500 h 8905874"/>
                <a:gd name="connsiteX106" fmla="*/ 4481513 w 18226088"/>
                <a:gd name="connsiteY106" fmla="*/ 4424363 h 8905874"/>
                <a:gd name="connsiteX107" fmla="*/ 4438650 w 18226088"/>
                <a:gd name="connsiteY107" fmla="*/ 4467225 h 8905874"/>
                <a:gd name="connsiteX108" fmla="*/ 4672013 w 18226088"/>
                <a:gd name="connsiteY108" fmla="*/ 4467225 h 8905874"/>
                <a:gd name="connsiteX109" fmla="*/ 4629150 w 18226088"/>
                <a:gd name="connsiteY109" fmla="*/ 4424363 h 8905874"/>
                <a:gd name="connsiteX110" fmla="*/ 4672013 w 18226088"/>
                <a:gd name="connsiteY110" fmla="*/ 4381500 h 8905874"/>
                <a:gd name="connsiteX111" fmla="*/ 4714875 w 18226088"/>
                <a:gd name="connsiteY111" fmla="*/ 4424363 h 8905874"/>
                <a:gd name="connsiteX112" fmla="*/ 4672013 w 18226088"/>
                <a:gd name="connsiteY112" fmla="*/ 4467225 h 8905874"/>
                <a:gd name="connsiteX113" fmla="*/ 4905375 w 18226088"/>
                <a:gd name="connsiteY113" fmla="*/ 4467225 h 8905874"/>
                <a:gd name="connsiteX114" fmla="*/ 4862513 w 18226088"/>
                <a:gd name="connsiteY114" fmla="*/ 4424363 h 8905874"/>
                <a:gd name="connsiteX115" fmla="*/ 4905375 w 18226088"/>
                <a:gd name="connsiteY115" fmla="*/ 4381500 h 8905874"/>
                <a:gd name="connsiteX116" fmla="*/ 4948238 w 18226088"/>
                <a:gd name="connsiteY116" fmla="*/ 4424363 h 8905874"/>
                <a:gd name="connsiteX117" fmla="*/ 4905375 w 18226088"/>
                <a:gd name="connsiteY117" fmla="*/ 4467225 h 8905874"/>
                <a:gd name="connsiteX118" fmla="*/ 5138738 w 18226088"/>
                <a:gd name="connsiteY118" fmla="*/ 4467225 h 8905874"/>
                <a:gd name="connsiteX119" fmla="*/ 5095875 w 18226088"/>
                <a:gd name="connsiteY119" fmla="*/ 4424363 h 8905874"/>
                <a:gd name="connsiteX120" fmla="*/ 5138738 w 18226088"/>
                <a:gd name="connsiteY120" fmla="*/ 4381500 h 8905874"/>
                <a:gd name="connsiteX121" fmla="*/ 5181600 w 18226088"/>
                <a:gd name="connsiteY121" fmla="*/ 4424363 h 8905874"/>
                <a:gd name="connsiteX122" fmla="*/ 5138738 w 18226088"/>
                <a:gd name="connsiteY122" fmla="*/ 4467225 h 8905874"/>
                <a:gd name="connsiteX123" fmla="*/ 5372100 w 18226088"/>
                <a:gd name="connsiteY123" fmla="*/ 4467225 h 8905874"/>
                <a:gd name="connsiteX124" fmla="*/ 5329238 w 18226088"/>
                <a:gd name="connsiteY124" fmla="*/ 4424363 h 8905874"/>
                <a:gd name="connsiteX125" fmla="*/ 5372100 w 18226088"/>
                <a:gd name="connsiteY125" fmla="*/ 4381500 h 8905874"/>
                <a:gd name="connsiteX126" fmla="*/ 5414963 w 18226088"/>
                <a:gd name="connsiteY126" fmla="*/ 4424363 h 8905874"/>
                <a:gd name="connsiteX127" fmla="*/ 5372100 w 18226088"/>
                <a:gd name="connsiteY127" fmla="*/ 4467225 h 8905874"/>
                <a:gd name="connsiteX128" fmla="*/ 5605463 w 18226088"/>
                <a:gd name="connsiteY128" fmla="*/ 4467225 h 8905874"/>
                <a:gd name="connsiteX129" fmla="*/ 5562600 w 18226088"/>
                <a:gd name="connsiteY129" fmla="*/ 4424363 h 8905874"/>
                <a:gd name="connsiteX130" fmla="*/ 5605463 w 18226088"/>
                <a:gd name="connsiteY130" fmla="*/ 4381500 h 8905874"/>
                <a:gd name="connsiteX131" fmla="*/ 5648325 w 18226088"/>
                <a:gd name="connsiteY131" fmla="*/ 4424363 h 8905874"/>
                <a:gd name="connsiteX132" fmla="*/ 5605463 w 18226088"/>
                <a:gd name="connsiteY132" fmla="*/ 4467225 h 8905874"/>
                <a:gd name="connsiteX133" fmla="*/ 5838825 w 18226088"/>
                <a:gd name="connsiteY133" fmla="*/ 4467225 h 8905874"/>
                <a:gd name="connsiteX134" fmla="*/ 5795963 w 18226088"/>
                <a:gd name="connsiteY134" fmla="*/ 4424363 h 8905874"/>
                <a:gd name="connsiteX135" fmla="*/ 5838825 w 18226088"/>
                <a:gd name="connsiteY135" fmla="*/ 4381500 h 8905874"/>
                <a:gd name="connsiteX136" fmla="*/ 5881688 w 18226088"/>
                <a:gd name="connsiteY136" fmla="*/ 4424363 h 8905874"/>
                <a:gd name="connsiteX137" fmla="*/ 5838825 w 18226088"/>
                <a:gd name="connsiteY137" fmla="*/ 4467225 h 8905874"/>
                <a:gd name="connsiteX138" fmla="*/ 6072188 w 18226088"/>
                <a:gd name="connsiteY138" fmla="*/ 4467225 h 8905874"/>
                <a:gd name="connsiteX139" fmla="*/ 6029325 w 18226088"/>
                <a:gd name="connsiteY139" fmla="*/ 4424363 h 8905874"/>
                <a:gd name="connsiteX140" fmla="*/ 6072188 w 18226088"/>
                <a:gd name="connsiteY140" fmla="*/ 4381500 h 8905874"/>
                <a:gd name="connsiteX141" fmla="*/ 6115050 w 18226088"/>
                <a:gd name="connsiteY141" fmla="*/ 4424363 h 8905874"/>
                <a:gd name="connsiteX142" fmla="*/ 6072188 w 18226088"/>
                <a:gd name="connsiteY142" fmla="*/ 4467225 h 8905874"/>
                <a:gd name="connsiteX143" fmla="*/ 6310313 w 18226088"/>
                <a:gd name="connsiteY143" fmla="*/ 4467225 h 8905874"/>
                <a:gd name="connsiteX144" fmla="*/ 6267451 w 18226088"/>
                <a:gd name="connsiteY144" fmla="*/ 4424363 h 8905874"/>
                <a:gd name="connsiteX145" fmla="*/ 6310313 w 18226088"/>
                <a:gd name="connsiteY145" fmla="*/ 4381500 h 8905874"/>
                <a:gd name="connsiteX146" fmla="*/ 6353175 w 18226088"/>
                <a:gd name="connsiteY146" fmla="*/ 4424363 h 8905874"/>
                <a:gd name="connsiteX147" fmla="*/ 6310313 w 18226088"/>
                <a:gd name="connsiteY147" fmla="*/ 4467225 h 8905874"/>
                <a:gd name="connsiteX148" fmla="*/ 6543675 w 18226088"/>
                <a:gd name="connsiteY148" fmla="*/ 4467225 h 8905874"/>
                <a:gd name="connsiteX149" fmla="*/ 6500813 w 18226088"/>
                <a:gd name="connsiteY149" fmla="*/ 4424363 h 8905874"/>
                <a:gd name="connsiteX150" fmla="*/ 6543675 w 18226088"/>
                <a:gd name="connsiteY150" fmla="*/ 4381500 h 8905874"/>
                <a:gd name="connsiteX151" fmla="*/ 6586538 w 18226088"/>
                <a:gd name="connsiteY151" fmla="*/ 4424363 h 8905874"/>
                <a:gd name="connsiteX152" fmla="*/ 6543675 w 18226088"/>
                <a:gd name="connsiteY152" fmla="*/ 4467225 h 8905874"/>
                <a:gd name="connsiteX153" fmla="*/ 6777038 w 18226088"/>
                <a:gd name="connsiteY153" fmla="*/ 4467225 h 8905874"/>
                <a:gd name="connsiteX154" fmla="*/ 6734175 w 18226088"/>
                <a:gd name="connsiteY154" fmla="*/ 4424363 h 8905874"/>
                <a:gd name="connsiteX155" fmla="*/ 6777038 w 18226088"/>
                <a:gd name="connsiteY155" fmla="*/ 4381500 h 8905874"/>
                <a:gd name="connsiteX156" fmla="*/ 6819900 w 18226088"/>
                <a:gd name="connsiteY156" fmla="*/ 4424363 h 8905874"/>
                <a:gd name="connsiteX157" fmla="*/ 6777038 w 18226088"/>
                <a:gd name="connsiteY157" fmla="*/ 4467225 h 8905874"/>
                <a:gd name="connsiteX158" fmla="*/ 7010400 w 18226088"/>
                <a:gd name="connsiteY158" fmla="*/ 4467225 h 8905874"/>
                <a:gd name="connsiteX159" fmla="*/ 6967538 w 18226088"/>
                <a:gd name="connsiteY159" fmla="*/ 4424363 h 8905874"/>
                <a:gd name="connsiteX160" fmla="*/ 7010400 w 18226088"/>
                <a:gd name="connsiteY160" fmla="*/ 4381500 h 8905874"/>
                <a:gd name="connsiteX161" fmla="*/ 7053263 w 18226088"/>
                <a:gd name="connsiteY161" fmla="*/ 4424363 h 8905874"/>
                <a:gd name="connsiteX162" fmla="*/ 7010400 w 18226088"/>
                <a:gd name="connsiteY162" fmla="*/ 4467225 h 8905874"/>
                <a:gd name="connsiteX163" fmla="*/ 7243763 w 18226088"/>
                <a:gd name="connsiteY163" fmla="*/ 4467225 h 8905874"/>
                <a:gd name="connsiteX164" fmla="*/ 7200900 w 18226088"/>
                <a:gd name="connsiteY164" fmla="*/ 4424363 h 8905874"/>
                <a:gd name="connsiteX165" fmla="*/ 7243763 w 18226088"/>
                <a:gd name="connsiteY165" fmla="*/ 4381500 h 8905874"/>
                <a:gd name="connsiteX166" fmla="*/ 7286625 w 18226088"/>
                <a:gd name="connsiteY166" fmla="*/ 4424363 h 8905874"/>
                <a:gd name="connsiteX167" fmla="*/ 7243763 w 18226088"/>
                <a:gd name="connsiteY167" fmla="*/ 4467225 h 8905874"/>
                <a:gd name="connsiteX168" fmla="*/ 7477125 w 18226088"/>
                <a:gd name="connsiteY168" fmla="*/ 4467225 h 8905874"/>
                <a:gd name="connsiteX169" fmla="*/ 7434263 w 18226088"/>
                <a:gd name="connsiteY169" fmla="*/ 4424363 h 8905874"/>
                <a:gd name="connsiteX170" fmla="*/ 7477125 w 18226088"/>
                <a:gd name="connsiteY170" fmla="*/ 4381500 h 8905874"/>
                <a:gd name="connsiteX171" fmla="*/ 7519987 w 18226088"/>
                <a:gd name="connsiteY171" fmla="*/ 4424363 h 8905874"/>
                <a:gd name="connsiteX172" fmla="*/ 7477125 w 18226088"/>
                <a:gd name="connsiteY172" fmla="*/ 4467225 h 8905874"/>
                <a:gd name="connsiteX173" fmla="*/ 7710487 w 18226088"/>
                <a:gd name="connsiteY173" fmla="*/ 4467225 h 8905874"/>
                <a:gd name="connsiteX174" fmla="*/ 7667625 w 18226088"/>
                <a:gd name="connsiteY174" fmla="*/ 4424363 h 8905874"/>
                <a:gd name="connsiteX175" fmla="*/ 7710487 w 18226088"/>
                <a:gd name="connsiteY175" fmla="*/ 4381500 h 8905874"/>
                <a:gd name="connsiteX176" fmla="*/ 7753350 w 18226088"/>
                <a:gd name="connsiteY176" fmla="*/ 4424363 h 8905874"/>
                <a:gd name="connsiteX177" fmla="*/ 7710487 w 18226088"/>
                <a:gd name="connsiteY177" fmla="*/ 4467225 h 8905874"/>
                <a:gd name="connsiteX178" fmla="*/ 7943850 w 18226088"/>
                <a:gd name="connsiteY178" fmla="*/ 4467225 h 8905874"/>
                <a:gd name="connsiteX179" fmla="*/ 7900987 w 18226088"/>
                <a:gd name="connsiteY179" fmla="*/ 4424363 h 8905874"/>
                <a:gd name="connsiteX180" fmla="*/ 7943850 w 18226088"/>
                <a:gd name="connsiteY180" fmla="*/ 4381500 h 8905874"/>
                <a:gd name="connsiteX181" fmla="*/ 7986713 w 18226088"/>
                <a:gd name="connsiteY181" fmla="*/ 4424363 h 8905874"/>
                <a:gd name="connsiteX182" fmla="*/ 7943850 w 18226088"/>
                <a:gd name="connsiteY182" fmla="*/ 4467225 h 8905874"/>
                <a:gd name="connsiteX183" fmla="*/ 8177213 w 18226088"/>
                <a:gd name="connsiteY183" fmla="*/ 4467225 h 8905874"/>
                <a:gd name="connsiteX184" fmla="*/ 8134350 w 18226088"/>
                <a:gd name="connsiteY184" fmla="*/ 4424363 h 8905874"/>
                <a:gd name="connsiteX185" fmla="*/ 8177213 w 18226088"/>
                <a:gd name="connsiteY185" fmla="*/ 4381500 h 8905874"/>
                <a:gd name="connsiteX186" fmla="*/ 8220076 w 18226088"/>
                <a:gd name="connsiteY186" fmla="*/ 4424363 h 8905874"/>
                <a:gd name="connsiteX187" fmla="*/ 8177213 w 18226088"/>
                <a:gd name="connsiteY187" fmla="*/ 4467225 h 8905874"/>
                <a:gd name="connsiteX188" fmla="*/ 8410575 w 18226088"/>
                <a:gd name="connsiteY188" fmla="*/ 4467225 h 8905874"/>
                <a:gd name="connsiteX189" fmla="*/ 8367713 w 18226088"/>
                <a:gd name="connsiteY189" fmla="*/ 4424363 h 8905874"/>
                <a:gd name="connsiteX190" fmla="*/ 8410575 w 18226088"/>
                <a:gd name="connsiteY190" fmla="*/ 4381500 h 8905874"/>
                <a:gd name="connsiteX191" fmla="*/ 8453438 w 18226088"/>
                <a:gd name="connsiteY191" fmla="*/ 4424363 h 8905874"/>
                <a:gd name="connsiteX192" fmla="*/ 8410575 w 18226088"/>
                <a:gd name="connsiteY192" fmla="*/ 4467225 h 8905874"/>
                <a:gd name="connsiteX193" fmla="*/ 8643938 w 18226088"/>
                <a:gd name="connsiteY193" fmla="*/ 4467225 h 8905874"/>
                <a:gd name="connsiteX194" fmla="*/ 8601075 w 18226088"/>
                <a:gd name="connsiteY194" fmla="*/ 4424363 h 8905874"/>
                <a:gd name="connsiteX195" fmla="*/ 8643938 w 18226088"/>
                <a:gd name="connsiteY195" fmla="*/ 4381500 h 8905874"/>
                <a:gd name="connsiteX196" fmla="*/ 8686800 w 18226088"/>
                <a:gd name="connsiteY196" fmla="*/ 4424363 h 8905874"/>
                <a:gd name="connsiteX197" fmla="*/ 8643938 w 18226088"/>
                <a:gd name="connsiteY197" fmla="*/ 4467225 h 8905874"/>
                <a:gd name="connsiteX198" fmla="*/ 8877300 w 18226088"/>
                <a:gd name="connsiteY198" fmla="*/ 4467225 h 8905874"/>
                <a:gd name="connsiteX199" fmla="*/ 8834438 w 18226088"/>
                <a:gd name="connsiteY199" fmla="*/ 4424363 h 8905874"/>
                <a:gd name="connsiteX200" fmla="*/ 8877300 w 18226088"/>
                <a:gd name="connsiteY200" fmla="*/ 4381500 h 8905874"/>
                <a:gd name="connsiteX201" fmla="*/ 8920163 w 18226088"/>
                <a:gd name="connsiteY201" fmla="*/ 4424363 h 8905874"/>
                <a:gd name="connsiteX202" fmla="*/ 8877300 w 18226088"/>
                <a:gd name="connsiteY202" fmla="*/ 4467225 h 8905874"/>
                <a:gd name="connsiteX203" fmla="*/ 9115425 w 18226088"/>
                <a:gd name="connsiteY203" fmla="*/ 4467225 h 8905874"/>
                <a:gd name="connsiteX204" fmla="*/ 9072562 w 18226088"/>
                <a:gd name="connsiteY204" fmla="*/ 4424363 h 8905874"/>
                <a:gd name="connsiteX205" fmla="*/ 9115425 w 18226088"/>
                <a:gd name="connsiteY205" fmla="*/ 4381500 h 8905874"/>
                <a:gd name="connsiteX206" fmla="*/ 9158288 w 18226088"/>
                <a:gd name="connsiteY206" fmla="*/ 4424363 h 8905874"/>
                <a:gd name="connsiteX207" fmla="*/ 9115425 w 18226088"/>
                <a:gd name="connsiteY207" fmla="*/ 4467225 h 8905874"/>
                <a:gd name="connsiteX208" fmla="*/ 9348788 w 18226088"/>
                <a:gd name="connsiteY208" fmla="*/ 4467225 h 8905874"/>
                <a:gd name="connsiteX209" fmla="*/ 9305925 w 18226088"/>
                <a:gd name="connsiteY209" fmla="*/ 4424363 h 8905874"/>
                <a:gd name="connsiteX210" fmla="*/ 9348788 w 18226088"/>
                <a:gd name="connsiteY210" fmla="*/ 4381500 h 8905874"/>
                <a:gd name="connsiteX211" fmla="*/ 9391650 w 18226088"/>
                <a:gd name="connsiteY211" fmla="*/ 4424363 h 8905874"/>
                <a:gd name="connsiteX212" fmla="*/ 9348788 w 18226088"/>
                <a:gd name="connsiteY212" fmla="*/ 4467225 h 8905874"/>
                <a:gd name="connsiteX213" fmla="*/ 9582150 w 18226088"/>
                <a:gd name="connsiteY213" fmla="*/ 4467225 h 8905874"/>
                <a:gd name="connsiteX214" fmla="*/ 9539288 w 18226088"/>
                <a:gd name="connsiteY214" fmla="*/ 4424363 h 8905874"/>
                <a:gd name="connsiteX215" fmla="*/ 9582150 w 18226088"/>
                <a:gd name="connsiteY215" fmla="*/ 4381500 h 8905874"/>
                <a:gd name="connsiteX216" fmla="*/ 9625013 w 18226088"/>
                <a:gd name="connsiteY216" fmla="*/ 4424363 h 8905874"/>
                <a:gd name="connsiteX217" fmla="*/ 9582150 w 18226088"/>
                <a:gd name="connsiteY217" fmla="*/ 4467225 h 8905874"/>
                <a:gd name="connsiteX218" fmla="*/ 9815513 w 18226088"/>
                <a:gd name="connsiteY218" fmla="*/ 4467225 h 8905874"/>
                <a:gd name="connsiteX219" fmla="*/ 9772650 w 18226088"/>
                <a:gd name="connsiteY219" fmla="*/ 4424363 h 8905874"/>
                <a:gd name="connsiteX220" fmla="*/ 9815513 w 18226088"/>
                <a:gd name="connsiteY220" fmla="*/ 4381500 h 8905874"/>
                <a:gd name="connsiteX221" fmla="*/ 9858375 w 18226088"/>
                <a:gd name="connsiteY221" fmla="*/ 4424363 h 8905874"/>
                <a:gd name="connsiteX222" fmla="*/ 9815513 w 18226088"/>
                <a:gd name="connsiteY222" fmla="*/ 4467225 h 8905874"/>
                <a:gd name="connsiteX223" fmla="*/ 10048875 w 18226088"/>
                <a:gd name="connsiteY223" fmla="*/ 4467225 h 8905874"/>
                <a:gd name="connsiteX224" fmla="*/ 10006013 w 18226088"/>
                <a:gd name="connsiteY224" fmla="*/ 4424363 h 8905874"/>
                <a:gd name="connsiteX225" fmla="*/ 10048875 w 18226088"/>
                <a:gd name="connsiteY225" fmla="*/ 4381500 h 8905874"/>
                <a:gd name="connsiteX226" fmla="*/ 10091737 w 18226088"/>
                <a:gd name="connsiteY226" fmla="*/ 4424363 h 8905874"/>
                <a:gd name="connsiteX227" fmla="*/ 10048875 w 18226088"/>
                <a:gd name="connsiteY227" fmla="*/ 4467225 h 8905874"/>
                <a:gd name="connsiteX228" fmla="*/ 10282237 w 18226088"/>
                <a:gd name="connsiteY228" fmla="*/ 4467225 h 8905874"/>
                <a:gd name="connsiteX229" fmla="*/ 10239375 w 18226088"/>
                <a:gd name="connsiteY229" fmla="*/ 4424363 h 8905874"/>
                <a:gd name="connsiteX230" fmla="*/ 10282237 w 18226088"/>
                <a:gd name="connsiteY230" fmla="*/ 4381500 h 8905874"/>
                <a:gd name="connsiteX231" fmla="*/ 10325100 w 18226088"/>
                <a:gd name="connsiteY231" fmla="*/ 4424363 h 8905874"/>
                <a:gd name="connsiteX232" fmla="*/ 10282237 w 18226088"/>
                <a:gd name="connsiteY232" fmla="*/ 4467225 h 8905874"/>
                <a:gd name="connsiteX233" fmla="*/ 10515600 w 18226088"/>
                <a:gd name="connsiteY233" fmla="*/ 4467225 h 8905874"/>
                <a:gd name="connsiteX234" fmla="*/ 10472737 w 18226088"/>
                <a:gd name="connsiteY234" fmla="*/ 4424363 h 8905874"/>
                <a:gd name="connsiteX235" fmla="*/ 10515600 w 18226088"/>
                <a:gd name="connsiteY235" fmla="*/ 4381500 h 8905874"/>
                <a:gd name="connsiteX236" fmla="*/ 10558462 w 18226088"/>
                <a:gd name="connsiteY236" fmla="*/ 4424363 h 8905874"/>
                <a:gd name="connsiteX237" fmla="*/ 10515600 w 18226088"/>
                <a:gd name="connsiteY237" fmla="*/ 4467225 h 8905874"/>
                <a:gd name="connsiteX238" fmla="*/ 10748962 w 18226088"/>
                <a:gd name="connsiteY238" fmla="*/ 4467225 h 8905874"/>
                <a:gd name="connsiteX239" fmla="*/ 10706100 w 18226088"/>
                <a:gd name="connsiteY239" fmla="*/ 4424363 h 8905874"/>
                <a:gd name="connsiteX240" fmla="*/ 10748962 w 18226088"/>
                <a:gd name="connsiteY240" fmla="*/ 4381500 h 8905874"/>
                <a:gd name="connsiteX241" fmla="*/ 10791825 w 18226088"/>
                <a:gd name="connsiteY241" fmla="*/ 4424363 h 8905874"/>
                <a:gd name="connsiteX242" fmla="*/ 10748962 w 18226088"/>
                <a:gd name="connsiteY242" fmla="*/ 4467225 h 8905874"/>
                <a:gd name="connsiteX243" fmla="*/ 10982325 w 18226088"/>
                <a:gd name="connsiteY243" fmla="*/ 4467225 h 8905874"/>
                <a:gd name="connsiteX244" fmla="*/ 10939462 w 18226088"/>
                <a:gd name="connsiteY244" fmla="*/ 4424363 h 8905874"/>
                <a:gd name="connsiteX245" fmla="*/ 10982325 w 18226088"/>
                <a:gd name="connsiteY245" fmla="*/ 4381500 h 8905874"/>
                <a:gd name="connsiteX246" fmla="*/ 11025188 w 18226088"/>
                <a:gd name="connsiteY246" fmla="*/ 4424363 h 8905874"/>
                <a:gd name="connsiteX247" fmla="*/ 10982325 w 18226088"/>
                <a:gd name="connsiteY247" fmla="*/ 4467225 h 8905874"/>
                <a:gd name="connsiteX248" fmla="*/ 11215688 w 18226088"/>
                <a:gd name="connsiteY248" fmla="*/ 4467225 h 8905874"/>
                <a:gd name="connsiteX249" fmla="*/ 11172825 w 18226088"/>
                <a:gd name="connsiteY249" fmla="*/ 4424363 h 8905874"/>
                <a:gd name="connsiteX250" fmla="*/ 11215688 w 18226088"/>
                <a:gd name="connsiteY250" fmla="*/ 4381500 h 8905874"/>
                <a:gd name="connsiteX251" fmla="*/ 11258550 w 18226088"/>
                <a:gd name="connsiteY251" fmla="*/ 4424363 h 8905874"/>
                <a:gd name="connsiteX252" fmla="*/ 11215688 w 18226088"/>
                <a:gd name="connsiteY252" fmla="*/ 4467225 h 8905874"/>
                <a:gd name="connsiteX253" fmla="*/ 11449050 w 18226088"/>
                <a:gd name="connsiteY253" fmla="*/ 4467225 h 8905874"/>
                <a:gd name="connsiteX254" fmla="*/ 11406188 w 18226088"/>
                <a:gd name="connsiteY254" fmla="*/ 4424363 h 8905874"/>
                <a:gd name="connsiteX255" fmla="*/ 11449050 w 18226088"/>
                <a:gd name="connsiteY255" fmla="*/ 4381500 h 8905874"/>
                <a:gd name="connsiteX256" fmla="*/ 11491913 w 18226088"/>
                <a:gd name="connsiteY256" fmla="*/ 4424363 h 8905874"/>
                <a:gd name="connsiteX257" fmla="*/ 11449050 w 18226088"/>
                <a:gd name="connsiteY257" fmla="*/ 4467225 h 8905874"/>
                <a:gd name="connsiteX258" fmla="*/ 11687175 w 18226088"/>
                <a:gd name="connsiteY258" fmla="*/ 4467225 h 8905874"/>
                <a:gd name="connsiteX259" fmla="*/ 11644312 w 18226088"/>
                <a:gd name="connsiteY259" fmla="*/ 4424363 h 8905874"/>
                <a:gd name="connsiteX260" fmla="*/ 11687175 w 18226088"/>
                <a:gd name="connsiteY260" fmla="*/ 4381500 h 8905874"/>
                <a:gd name="connsiteX261" fmla="*/ 11730038 w 18226088"/>
                <a:gd name="connsiteY261" fmla="*/ 4424363 h 8905874"/>
                <a:gd name="connsiteX262" fmla="*/ 11687175 w 18226088"/>
                <a:gd name="connsiteY262" fmla="*/ 4467225 h 8905874"/>
                <a:gd name="connsiteX263" fmla="*/ 11920538 w 18226088"/>
                <a:gd name="connsiteY263" fmla="*/ 4467225 h 8905874"/>
                <a:gd name="connsiteX264" fmla="*/ 11877675 w 18226088"/>
                <a:gd name="connsiteY264" fmla="*/ 4424363 h 8905874"/>
                <a:gd name="connsiteX265" fmla="*/ 11920538 w 18226088"/>
                <a:gd name="connsiteY265" fmla="*/ 4381500 h 8905874"/>
                <a:gd name="connsiteX266" fmla="*/ 11963400 w 18226088"/>
                <a:gd name="connsiteY266" fmla="*/ 4424363 h 8905874"/>
                <a:gd name="connsiteX267" fmla="*/ 11920538 w 18226088"/>
                <a:gd name="connsiteY267" fmla="*/ 4467225 h 8905874"/>
                <a:gd name="connsiteX268" fmla="*/ 12153900 w 18226088"/>
                <a:gd name="connsiteY268" fmla="*/ 4467225 h 8905874"/>
                <a:gd name="connsiteX269" fmla="*/ 12111038 w 18226088"/>
                <a:gd name="connsiteY269" fmla="*/ 4424363 h 8905874"/>
                <a:gd name="connsiteX270" fmla="*/ 12153900 w 18226088"/>
                <a:gd name="connsiteY270" fmla="*/ 4381500 h 8905874"/>
                <a:gd name="connsiteX271" fmla="*/ 12196763 w 18226088"/>
                <a:gd name="connsiteY271" fmla="*/ 4424363 h 8905874"/>
                <a:gd name="connsiteX272" fmla="*/ 12153900 w 18226088"/>
                <a:gd name="connsiteY272" fmla="*/ 4467225 h 8905874"/>
                <a:gd name="connsiteX273" fmla="*/ 12387263 w 18226088"/>
                <a:gd name="connsiteY273" fmla="*/ 4467225 h 8905874"/>
                <a:gd name="connsiteX274" fmla="*/ 12344401 w 18226088"/>
                <a:gd name="connsiteY274" fmla="*/ 4424363 h 8905874"/>
                <a:gd name="connsiteX275" fmla="*/ 12387263 w 18226088"/>
                <a:gd name="connsiteY275" fmla="*/ 4381500 h 8905874"/>
                <a:gd name="connsiteX276" fmla="*/ 12430125 w 18226088"/>
                <a:gd name="connsiteY276" fmla="*/ 4424363 h 8905874"/>
                <a:gd name="connsiteX277" fmla="*/ 12387263 w 18226088"/>
                <a:gd name="connsiteY277" fmla="*/ 4467225 h 8905874"/>
                <a:gd name="connsiteX278" fmla="*/ 12620625 w 18226088"/>
                <a:gd name="connsiteY278" fmla="*/ 4467225 h 8905874"/>
                <a:gd name="connsiteX279" fmla="*/ 12577763 w 18226088"/>
                <a:gd name="connsiteY279" fmla="*/ 4424363 h 8905874"/>
                <a:gd name="connsiteX280" fmla="*/ 12620625 w 18226088"/>
                <a:gd name="connsiteY280" fmla="*/ 4381500 h 8905874"/>
                <a:gd name="connsiteX281" fmla="*/ 12663487 w 18226088"/>
                <a:gd name="connsiteY281" fmla="*/ 4424363 h 8905874"/>
                <a:gd name="connsiteX282" fmla="*/ 12620625 w 18226088"/>
                <a:gd name="connsiteY282" fmla="*/ 4467225 h 8905874"/>
                <a:gd name="connsiteX283" fmla="*/ 12853987 w 18226088"/>
                <a:gd name="connsiteY283" fmla="*/ 4467225 h 8905874"/>
                <a:gd name="connsiteX284" fmla="*/ 12811125 w 18226088"/>
                <a:gd name="connsiteY284" fmla="*/ 4424363 h 8905874"/>
                <a:gd name="connsiteX285" fmla="*/ 12853987 w 18226088"/>
                <a:gd name="connsiteY285" fmla="*/ 4381500 h 8905874"/>
                <a:gd name="connsiteX286" fmla="*/ 12896849 w 18226088"/>
                <a:gd name="connsiteY286" fmla="*/ 4424363 h 8905874"/>
                <a:gd name="connsiteX287" fmla="*/ 12853987 w 18226088"/>
                <a:gd name="connsiteY287" fmla="*/ 4467225 h 8905874"/>
                <a:gd name="connsiteX288" fmla="*/ 13087349 w 18226088"/>
                <a:gd name="connsiteY288" fmla="*/ 4467225 h 8905874"/>
                <a:gd name="connsiteX289" fmla="*/ 13044487 w 18226088"/>
                <a:gd name="connsiteY289" fmla="*/ 4424363 h 8905874"/>
                <a:gd name="connsiteX290" fmla="*/ 13087349 w 18226088"/>
                <a:gd name="connsiteY290" fmla="*/ 4381500 h 8905874"/>
                <a:gd name="connsiteX291" fmla="*/ 13130213 w 18226088"/>
                <a:gd name="connsiteY291" fmla="*/ 4424363 h 8905874"/>
                <a:gd name="connsiteX292" fmla="*/ 13087349 w 18226088"/>
                <a:gd name="connsiteY292" fmla="*/ 4467225 h 8905874"/>
                <a:gd name="connsiteX293" fmla="*/ 13320713 w 18226088"/>
                <a:gd name="connsiteY293" fmla="*/ 4467225 h 8905874"/>
                <a:gd name="connsiteX294" fmla="*/ 13277849 w 18226088"/>
                <a:gd name="connsiteY294" fmla="*/ 4424363 h 8905874"/>
                <a:gd name="connsiteX295" fmla="*/ 13320713 w 18226088"/>
                <a:gd name="connsiteY295" fmla="*/ 4381500 h 8905874"/>
                <a:gd name="connsiteX296" fmla="*/ 13363575 w 18226088"/>
                <a:gd name="connsiteY296" fmla="*/ 4424363 h 8905874"/>
                <a:gd name="connsiteX297" fmla="*/ 13320713 w 18226088"/>
                <a:gd name="connsiteY297" fmla="*/ 4467225 h 8905874"/>
                <a:gd name="connsiteX298" fmla="*/ 13554075 w 18226088"/>
                <a:gd name="connsiteY298" fmla="*/ 4467225 h 8905874"/>
                <a:gd name="connsiteX299" fmla="*/ 13511213 w 18226088"/>
                <a:gd name="connsiteY299" fmla="*/ 4424363 h 8905874"/>
                <a:gd name="connsiteX300" fmla="*/ 13554075 w 18226088"/>
                <a:gd name="connsiteY300" fmla="*/ 4381500 h 8905874"/>
                <a:gd name="connsiteX301" fmla="*/ 13596938 w 18226088"/>
                <a:gd name="connsiteY301" fmla="*/ 4424363 h 8905874"/>
                <a:gd name="connsiteX302" fmla="*/ 13554075 w 18226088"/>
                <a:gd name="connsiteY302" fmla="*/ 4467225 h 8905874"/>
                <a:gd name="connsiteX303" fmla="*/ 13787438 w 18226088"/>
                <a:gd name="connsiteY303" fmla="*/ 4467225 h 8905874"/>
                <a:gd name="connsiteX304" fmla="*/ 13744575 w 18226088"/>
                <a:gd name="connsiteY304" fmla="*/ 4424363 h 8905874"/>
                <a:gd name="connsiteX305" fmla="*/ 13787438 w 18226088"/>
                <a:gd name="connsiteY305" fmla="*/ 4381500 h 8905874"/>
                <a:gd name="connsiteX306" fmla="*/ 13830300 w 18226088"/>
                <a:gd name="connsiteY306" fmla="*/ 4424363 h 8905874"/>
                <a:gd name="connsiteX307" fmla="*/ 13787438 w 18226088"/>
                <a:gd name="connsiteY307" fmla="*/ 4467225 h 8905874"/>
                <a:gd name="connsiteX308" fmla="*/ 14020800 w 18226088"/>
                <a:gd name="connsiteY308" fmla="*/ 4467225 h 8905874"/>
                <a:gd name="connsiteX309" fmla="*/ 13977938 w 18226088"/>
                <a:gd name="connsiteY309" fmla="*/ 4424363 h 8905874"/>
                <a:gd name="connsiteX310" fmla="*/ 14020800 w 18226088"/>
                <a:gd name="connsiteY310" fmla="*/ 4381500 h 8905874"/>
                <a:gd name="connsiteX311" fmla="*/ 14063662 w 18226088"/>
                <a:gd name="connsiteY311" fmla="*/ 4424363 h 8905874"/>
                <a:gd name="connsiteX312" fmla="*/ 14020800 w 18226088"/>
                <a:gd name="connsiteY312" fmla="*/ 4467225 h 8905874"/>
                <a:gd name="connsiteX313" fmla="*/ 14258925 w 18226088"/>
                <a:gd name="connsiteY313" fmla="*/ 4467225 h 8905874"/>
                <a:gd name="connsiteX314" fmla="*/ 14216062 w 18226088"/>
                <a:gd name="connsiteY314" fmla="*/ 4424363 h 8905874"/>
                <a:gd name="connsiteX315" fmla="*/ 14258925 w 18226088"/>
                <a:gd name="connsiteY315" fmla="*/ 4381500 h 8905874"/>
                <a:gd name="connsiteX316" fmla="*/ 14301787 w 18226088"/>
                <a:gd name="connsiteY316" fmla="*/ 4424363 h 8905874"/>
                <a:gd name="connsiteX317" fmla="*/ 14258925 w 18226088"/>
                <a:gd name="connsiteY317" fmla="*/ 4467225 h 8905874"/>
                <a:gd name="connsiteX318" fmla="*/ 14492287 w 18226088"/>
                <a:gd name="connsiteY318" fmla="*/ 4467225 h 8905874"/>
                <a:gd name="connsiteX319" fmla="*/ 14449425 w 18226088"/>
                <a:gd name="connsiteY319" fmla="*/ 4424363 h 8905874"/>
                <a:gd name="connsiteX320" fmla="*/ 14492287 w 18226088"/>
                <a:gd name="connsiteY320" fmla="*/ 4381500 h 8905874"/>
                <a:gd name="connsiteX321" fmla="*/ 14535151 w 18226088"/>
                <a:gd name="connsiteY321" fmla="*/ 4424363 h 8905874"/>
                <a:gd name="connsiteX322" fmla="*/ 14492287 w 18226088"/>
                <a:gd name="connsiteY322" fmla="*/ 4467225 h 8905874"/>
                <a:gd name="connsiteX323" fmla="*/ 14725651 w 18226088"/>
                <a:gd name="connsiteY323" fmla="*/ 4467225 h 8905874"/>
                <a:gd name="connsiteX324" fmla="*/ 14682787 w 18226088"/>
                <a:gd name="connsiteY324" fmla="*/ 4424363 h 8905874"/>
                <a:gd name="connsiteX325" fmla="*/ 14725651 w 18226088"/>
                <a:gd name="connsiteY325" fmla="*/ 4381500 h 8905874"/>
                <a:gd name="connsiteX326" fmla="*/ 14768513 w 18226088"/>
                <a:gd name="connsiteY326" fmla="*/ 4424363 h 8905874"/>
                <a:gd name="connsiteX327" fmla="*/ 14725651 w 18226088"/>
                <a:gd name="connsiteY327" fmla="*/ 4467225 h 8905874"/>
                <a:gd name="connsiteX328" fmla="*/ 14959013 w 18226088"/>
                <a:gd name="connsiteY328" fmla="*/ 4467225 h 8905874"/>
                <a:gd name="connsiteX329" fmla="*/ 14916151 w 18226088"/>
                <a:gd name="connsiteY329" fmla="*/ 4424363 h 8905874"/>
                <a:gd name="connsiteX330" fmla="*/ 14959013 w 18226088"/>
                <a:gd name="connsiteY330" fmla="*/ 4381500 h 8905874"/>
                <a:gd name="connsiteX331" fmla="*/ 15001875 w 18226088"/>
                <a:gd name="connsiteY331" fmla="*/ 4424363 h 8905874"/>
                <a:gd name="connsiteX332" fmla="*/ 14959013 w 18226088"/>
                <a:gd name="connsiteY332" fmla="*/ 4467225 h 8905874"/>
                <a:gd name="connsiteX333" fmla="*/ 15192375 w 18226088"/>
                <a:gd name="connsiteY333" fmla="*/ 4467225 h 8905874"/>
                <a:gd name="connsiteX334" fmla="*/ 15149513 w 18226088"/>
                <a:gd name="connsiteY334" fmla="*/ 4424363 h 8905874"/>
                <a:gd name="connsiteX335" fmla="*/ 15192375 w 18226088"/>
                <a:gd name="connsiteY335" fmla="*/ 4381500 h 8905874"/>
                <a:gd name="connsiteX336" fmla="*/ 15235237 w 18226088"/>
                <a:gd name="connsiteY336" fmla="*/ 4424363 h 8905874"/>
                <a:gd name="connsiteX337" fmla="*/ 15192375 w 18226088"/>
                <a:gd name="connsiteY337" fmla="*/ 4467225 h 8905874"/>
                <a:gd name="connsiteX338" fmla="*/ 15425737 w 18226088"/>
                <a:gd name="connsiteY338" fmla="*/ 4467225 h 8905874"/>
                <a:gd name="connsiteX339" fmla="*/ 15382875 w 18226088"/>
                <a:gd name="connsiteY339" fmla="*/ 4424363 h 8905874"/>
                <a:gd name="connsiteX340" fmla="*/ 15425737 w 18226088"/>
                <a:gd name="connsiteY340" fmla="*/ 4381500 h 8905874"/>
                <a:gd name="connsiteX341" fmla="*/ 15468599 w 18226088"/>
                <a:gd name="connsiteY341" fmla="*/ 4424363 h 8905874"/>
                <a:gd name="connsiteX342" fmla="*/ 15425737 w 18226088"/>
                <a:gd name="connsiteY342" fmla="*/ 4467225 h 8905874"/>
                <a:gd name="connsiteX343" fmla="*/ 15659099 w 18226088"/>
                <a:gd name="connsiteY343" fmla="*/ 4467225 h 8905874"/>
                <a:gd name="connsiteX344" fmla="*/ 15616237 w 18226088"/>
                <a:gd name="connsiteY344" fmla="*/ 4424363 h 8905874"/>
                <a:gd name="connsiteX345" fmla="*/ 15659099 w 18226088"/>
                <a:gd name="connsiteY345" fmla="*/ 4381500 h 8905874"/>
                <a:gd name="connsiteX346" fmla="*/ 15701963 w 18226088"/>
                <a:gd name="connsiteY346" fmla="*/ 4424363 h 8905874"/>
                <a:gd name="connsiteX347" fmla="*/ 15659099 w 18226088"/>
                <a:gd name="connsiteY347" fmla="*/ 4467225 h 8905874"/>
                <a:gd name="connsiteX348" fmla="*/ 15892463 w 18226088"/>
                <a:gd name="connsiteY348" fmla="*/ 4467225 h 8905874"/>
                <a:gd name="connsiteX349" fmla="*/ 15849599 w 18226088"/>
                <a:gd name="connsiteY349" fmla="*/ 4424363 h 8905874"/>
                <a:gd name="connsiteX350" fmla="*/ 15892463 w 18226088"/>
                <a:gd name="connsiteY350" fmla="*/ 4381500 h 8905874"/>
                <a:gd name="connsiteX351" fmla="*/ 15935325 w 18226088"/>
                <a:gd name="connsiteY351" fmla="*/ 4424363 h 8905874"/>
                <a:gd name="connsiteX352" fmla="*/ 15892463 w 18226088"/>
                <a:gd name="connsiteY352" fmla="*/ 4467225 h 8905874"/>
                <a:gd name="connsiteX353" fmla="*/ 16125825 w 18226088"/>
                <a:gd name="connsiteY353" fmla="*/ 4467225 h 8905874"/>
                <a:gd name="connsiteX354" fmla="*/ 16082963 w 18226088"/>
                <a:gd name="connsiteY354" fmla="*/ 4424363 h 8905874"/>
                <a:gd name="connsiteX355" fmla="*/ 16125825 w 18226088"/>
                <a:gd name="connsiteY355" fmla="*/ 4381500 h 8905874"/>
                <a:gd name="connsiteX356" fmla="*/ 16168688 w 18226088"/>
                <a:gd name="connsiteY356" fmla="*/ 4424363 h 8905874"/>
                <a:gd name="connsiteX357" fmla="*/ 16125825 w 18226088"/>
                <a:gd name="connsiteY357" fmla="*/ 4467225 h 8905874"/>
                <a:gd name="connsiteX358" fmla="*/ 16359188 w 18226088"/>
                <a:gd name="connsiteY358" fmla="*/ 4467225 h 8905874"/>
                <a:gd name="connsiteX359" fmla="*/ 16316325 w 18226088"/>
                <a:gd name="connsiteY359" fmla="*/ 4424363 h 8905874"/>
                <a:gd name="connsiteX360" fmla="*/ 16359188 w 18226088"/>
                <a:gd name="connsiteY360" fmla="*/ 4381500 h 8905874"/>
                <a:gd name="connsiteX361" fmla="*/ 16402050 w 18226088"/>
                <a:gd name="connsiteY361" fmla="*/ 4424363 h 8905874"/>
                <a:gd name="connsiteX362" fmla="*/ 16359188 w 18226088"/>
                <a:gd name="connsiteY362" fmla="*/ 4467225 h 8905874"/>
                <a:gd name="connsiteX363" fmla="*/ 16592550 w 18226088"/>
                <a:gd name="connsiteY363" fmla="*/ 4467225 h 8905874"/>
                <a:gd name="connsiteX364" fmla="*/ 16549688 w 18226088"/>
                <a:gd name="connsiteY364" fmla="*/ 4424363 h 8905874"/>
                <a:gd name="connsiteX365" fmla="*/ 16592550 w 18226088"/>
                <a:gd name="connsiteY365" fmla="*/ 4381500 h 8905874"/>
                <a:gd name="connsiteX366" fmla="*/ 16635412 w 18226088"/>
                <a:gd name="connsiteY366" fmla="*/ 4424363 h 8905874"/>
                <a:gd name="connsiteX367" fmla="*/ 16592550 w 18226088"/>
                <a:gd name="connsiteY367" fmla="*/ 4467225 h 8905874"/>
                <a:gd name="connsiteX368" fmla="*/ 16825912 w 18226088"/>
                <a:gd name="connsiteY368" fmla="*/ 4467225 h 8905874"/>
                <a:gd name="connsiteX369" fmla="*/ 16783050 w 18226088"/>
                <a:gd name="connsiteY369" fmla="*/ 4424363 h 8905874"/>
                <a:gd name="connsiteX370" fmla="*/ 16825912 w 18226088"/>
                <a:gd name="connsiteY370" fmla="*/ 4381500 h 8905874"/>
                <a:gd name="connsiteX371" fmla="*/ 16868776 w 18226088"/>
                <a:gd name="connsiteY371" fmla="*/ 4424363 h 8905874"/>
                <a:gd name="connsiteX372" fmla="*/ 16825912 w 18226088"/>
                <a:gd name="connsiteY372" fmla="*/ 4467225 h 8905874"/>
                <a:gd name="connsiteX373" fmla="*/ 17064036 w 18226088"/>
                <a:gd name="connsiteY373" fmla="*/ 4467225 h 8905874"/>
                <a:gd name="connsiteX374" fmla="*/ 17021174 w 18226088"/>
                <a:gd name="connsiteY374" fmla="*/ 4424363 h 8905874"/>
                <a:gd name="connsiteX375" fmla="*/ 17064036 w 18226088"/>
                <a:gd name="connsiteY375" fmla="*/ 4381500 h 8905874"/>
                <a:gd name="connsiteX376" fmla="*/ 17106900 w 18226088"/>
                <a:gd name="connsiteY376" fmla="*/ 4424363 h 8905874"/>
                <a:gd name="connsiteX377" fmla="*/ 17064036 w 18226088"/>
                <a:gd name="connsiteY377" fmla="*/ 4467225 h 8905874"/>
                <a:gd name="connsiteX378" fmla="*/ 17297400 w 18226088"/>
                <a:gd name="connsiteY378" fmla="*/ 4467225 h 8905874"/>
                <a:gd name="connsiteX379" fmla="*/ 17254536 w 18226088"/>
                <a:gd name="connsiteY379" fmla="*/ 4424363 h 8905874"/>
                <a:gd name="connsiteX380" fmla="*/ 17297400 w 18226088"/>
                <a:gd name="connsiteY380" fmla="*/ 4381500 h 8905874"/>
                <a:gd name="connsiteX381" fmla="*/ 17340262 w 18226088"/>
                <a:gd name="connsiteY381" fmla="*/ 4424363 h 8905874"/>
                <a:gd name="connsiteX382" fmla="*/ 17297400 w 18226088"/>
                <a:gd name="connsiteY382" fmla="*/ 4467225 h 8905874"/>
                <a:gd name="connsiteX383" fmla="*/ 17530762 w 18226088"/>
                <a:gd name="connsiteY383" fmla="*/ 4467225 h 8905874"/>
                <a:gd name="connsiteX384" fmla="*/ 17487900 w 18226088"/>
                <a:gd name="connsiteY384" fmla="*/ 4424363 h 8905874"/>
                <a:gd name="connsiteX385" fmla="*/ 17530762 w 18226088"/>
                <a:gd name="connsiteY385" fmla="*/ 4381500 h 8905874"/>
                <a:gd name="connsiteX386" fmla="*/ 17573624 w 18226088"/>
                <a:gd name="connsiteY386" fmla="*/ 4424363 h 8905874"/>
                <a:gd name="connsiteX387" fmla="*/ 17530762 w 18226088"/>
                <a:gd name="connsiteY387" fmla="*/ 4467225 h 8905874"/>
                <a:gd name="connsiteX388" fmla="*/ 17764124 w 18226088"/>
                <a:gd name="connsiteY388" fmla="*/ 4467225 h 8905874"/>
                <a:gd name="connsiteX389" fmla="*/ 17721262 w 18226088"/>
                <a:gd name="connsiteY389" fmla="*/ 4424363 h 8905874"/>
                <a:gd name="connsiteX390" fmla="*/ 17764124 w 18226088"/>
                <a:gd name="connsiteY390" fmla="*/ 4381500 h 8905874"/>
                <a:gd name="connsiteX391" fmla="*/ 17806988 w 18226088"/>
                <a:gd name="connsiteY391" fmla="*/ 4424363 h 8905874"/>
                <a:gd name="connsiteX392" fmla="*/ 17764124 w 18226088"/>
                <a:gd name="connsiteY392" fmla="*/ 4467225 h 8905874"/>
                <a:gd name="connsiteX393" fmla="*/ 17997488 w 18226088"/>
                <a:gd name="connsiteY393" fmla="*/ 4467225 h 8905874"/>
                <a:gd name="connsiteX394" fmla="*/ 17954624 w 18226088"/>
                <a:gd name="connsiteY394" fmla="*/ 4424363 h 8905874"/>
                <a:gd name="connsiteX395" fmla="*/ 17997488 w 18226088"/>
                <a:gd name="connsiteY395" fmla="*/ 4381500 h 8905874"/>
                <a:gd name="connsiteX396" fmla="*/ 18040350 w 18226088"/>
                <a:gd name="connsiteY396" fmla="*/ 4424363 h 8905874"/>
                <a:gd name="connsiteX397" fmla="*/ 17997488 w 18226088"/>
                <a:gd name="connsiteY397" fmla="*/ 4467225 h 890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18226088" h="8905874">
                  <a:moveTo>
                    <a:pt x="18226088" y="4386263"/>
                  </a:moveTo>
                  <a:lnTo>
                    <a:pt x="18226088" y="0"/>
                  </a:lnTo>
                  <a:lnTo>
                    <a:pt x="0" y="0"/>
                  </a:lnTo>
                  <a:lnTo>
                    <a:pt x="0" y="4386263"/>
                  </a:lnTo>
                  <a:cubicBezTo>
                    <a:pt x="19050" y="4386263"/>
                    <a:pt x="38100" y="4405313"/>
                    <a:pt x="38100" y="4429125"/>
                  </a:cubicBezTo>
                  <a:cubicBezTo>
                    <a:pt x="38100" y="4452938"/>
                    <a:pt x="19050" y="4467225"/>
                    <a:pt x="0" y="4467225"/>
                  </a:cubicBezTo>
                  <a:lnTo>
                    <a:pt x="0" y="8472488"/>
                  </a:lnTo>
                  <a:cubicBezTo>
                    <a:pt x="0" y="8710613"/>
                    <a:pt x="195263" y="8905875"/>
                    <a:pt x="433388" y="8905875"/>
                  </a:cubicBezTo>
                  <a:lnTo>
                    <a:pt x="17792700" y="8905875"/>
                  </a:lnTo>
                  <a:cubicBezTo>
                    <a:pt x="18030826" y="8905875"/>
                    <a:pt x="18226088" y="8710613"/>
                    <a:pt x="18226088" y="8472488"/>
                  </a:cubicBezTo>
                  <a:lnTo>
                    <a:pt x="18226088" y="4467225"/>
                  </a:lnTo>
                  <a:cubicBezTo>
                    <a:pt x="18207036" y="4467225"/>
                    <a:pt x="18187988" y="4448175"/>
                    <a:pt x="18187988" y="4424363"/>
                  </a:cubicBezTo>
                  <a:cubicBezTo>
                    <a:pt x="18187988" y="4400550"/>
                    <a:pt x="18207036" y="4386263"/>
                    <a:pt x="18226088" y="4386263"/>
                  </a:cubicBezTo>
                  <a:close/>
                  <a:moveTo>
                    <a:pt x="228600" y="4467225"/>
                  </a:moveTo>
                  <a:cubicBezTo>
                    <a:pt x="204788" y="4467225"/>
                    <a:pt x="185738" y="4448175"/>
                    <a:pt x="185738" y="4424363"/>
                  </a:cubicBezTo>
                  <a:cubicBezTo>
                    <a:pt x="185738" y="4400550"/>
                    <a:pt x="204788" y="4381500"/>
                    <a:pt x="228600" y="4381500"/>
                  </a:cubicBezTo>
                  <a:cubicBezTo>
                    <a:pt x="252413" y="4381500"/>
                    <a:pt x="271463" y="4400550"/>
                    <a:pt x="271463" y="4424363"/>
                  </a:cubicBezTo>
                  <a:cubicBezTo>
                    <a:pt x="271463" y="4448175"/>
                    <a:pt x="252413" y="4467225"/>
                    <a:pt x="228600" y="4467225"/>
                  </a:cubicBezTo>
                  <a:close/>
                  <a:moveTo>
                    <a:pt x="461963" y="4467225"/>
                  </a:moveTo>
                  <a:cubicBezTo>
                    <a:pt x="438150" y="4467225"/>
                    <a:pt x="419100" y="4448175"/>
                    <a:pt x="419100" y="4424363"/>
                  </a:cubicBezTo>
                  <a:cubicBezTo>
                    <a:pt x="419100" y="4400550"/>
                    <a:pt x="438150" y="4381500"/>
                    <a:pt x="461963" y="4381500"/>
                  </a:cubicBezTo>
                  <a:cubicBezTo>
                    <a:pt x="485775" y="4381500"/>
                    <a:pt x="504825" y="4400550"/>
                    <a:pt x="504825" y="4424363"/>
                  </a:cubicBezTo>
                  <a:cubicBezTo>
                    <a:pt x="504825" y="4448175"/>
                    <a:pt x="485775" y="4467225"/>
                    <a:pt x="461963" y="4467225"/>
                  </a:cubicBezTo>
                  <a:close/>
                  <a:moveTo>
                    <a:pt x="695325" y="4467225"/>
                  </a:moveTo>
                  <a:cubicBezTo>
                    <a:pt x="671513" y="4467225"/>
                    <a:pt x="652463" y="4448175"/>
                    <a:pt x="652463" y="4424363"/>
                  </a:cubicBezTo>
                  <a:cubicBezTo>
                    <a:pt x="652463" y="4400550"/>
                    <a:pt x="671513" y="4381500"/>
                    <a:pt x="695325" y="4381500"/>
                  </a:cubicBezTo>
                  <a:cubicBezTo>
                    <a:pt x="719138" y="4381500"/>
                    <a:pt x="738188" y="4400550"/>
                    <a:pt x="738188" y="4424363"/>
                  </a:cubicBezTo>
                  <a:cubicBezTo>
                    <a:pt x="738188" y="4448175"/>
                    <a:pt x="719138" y="4467225"/>
                    <a:pt x="695325" y="4467225"/>
                  </a:cubicBezTo>
                  <a:close/>
                  <a:moveTo>
                    <a:pt x="933450" y="4467225"/>
                  </a:moveTo>
                  <a:cubicBezTo>
                    <a:pt x="909638" y="4467225"/>
                    <a:pt x="890588" y="4448175"/>
                    <a:pt x="890588" y="4424363"/>
                  </a:cubicBezTo>
                  <a:cubicBezTo>
                    <a:pt x="890588" y="4400550"/>
                    <a:pt x="909638" y="4381500"/>
                    <a:pt x="933450" y="4381500"/>
                  </a:cubicBezTo>
                  <a:cubicBezTo>
                    <a:pt x="957263" y="4381500"/>
                    <a:pt x="976313" y="4400550"/>
                    <a:pt x="976313" y="4424363"/>
                  </a:cubicBezTo>
                  <a:cubicBezTo>
                    <a:pt x="976313" y="4448175"/>
                    <a:pt x="952500" y="4467225"/>
                    <a:pt x="933450" y="4467225"/>
                  </a:cubicBezTo>
                  <a:close/>
                  <a:moveTo>
                    <a:pt x="1166813" y="4467225"/>
                  </a:moveTo>
                  <a:cubicBezTo>
                    <a:pt x="1143000" y="4467225"/>
                    <a:pt x="1123950" y="4448175"/>
                    <a:pt x="1123950" y="4424363"/>
                  </a:cubicBezTo>
                  <a:cubicBezTo>
                    <a:pt x="1123950" y="4400550"/>
                    <a:pt x="1143000" y="4381500"/>
                    <a:pt x="1166813" y="4381500"/>
                  </a:cubicBezTo>
                  <a:cubicBezTo>
                    <a:pt x="1190625" y="4381500"/>
                    <a:pt x="1209675" y="4400550"/>
                    <a:pt x="1209675" y="4424363"/>
                  </a:cubicBezTo>
                  <a:cubicBezTo>
                    <a:pt x="1209675" y="4448175"/>
                    <a:pt x="1185863" y="4467225"/>
                    <a:pt x="1166813" y="4467225"/>
                  </a:cubicBezTo>
                  <a:close/>
                  <a:moveTo>
                    <a:pt x="1400175" y="4467225"/>
                  </a:moveTo>
                  <a:cubicBezTo>
                    <a:pt x="1376363" y="4467225"/>
                    <a:pt x="1357313" y="4448175"/>
                    <a:pt x="1357313" y="4424363"/>
                  </a:cubicBezTo>
                  <a:cubicBezTo>
                    <a:pt x="1357313" y="4400550"/>
                    <a:pt x="1376363" y="4381500"/>
                    <a:pt x="1400175" y="4381500"/>
                  </a:cubicBezTo>
                  <a:cubicBezTo>
                    <a:pt x="1423988" y="4381500"/>
                    <a:pt x="1443038" y="4400550"/>
                    <a:pt x="1443038" y="4424363"/>
                  </a:cubicBezTo>
                  <a:cubicBezTo>
                    <a:pt x="1443038" y="4448175"/>
                    <a:pt x="1423988" y="4467225"/>
                    <a:pt x="1400175" y="4467225"/>
                  </a:cubicBezTo>
                  <a:close/>
                  <a:moveTo>
                    <a:pt x="1633538" y="4467225"/>
                  </a:moveTo>
                  <a:cubicBezTo>
                    <a:pt x="1609725" y="4467225"/>
                    <a:pt x="1590675" y="4448175"/>
                    <a:pt x="1590675" y="4424363"/>
                  </a:cubicBezTo>
                  <a:cubicBezTo>
                    <a:pt x="1590675" y="4400550"/>
                    <a:pt x="1609725" y="4381500"/>
                    <a:pt x="1633538" y="4381500"/>
                  </a:cubicBezTo>
                  <a:cubicBezTo>
                    <a:pt x="1657350" y="4381500"/>
                    <a:pt x="1676400" y="4400550"/>
                    <a:pt x="1676400" y="4424363"/>
                  </a:cubicBezTo>
                  <a:cubicBezTo>
                    <a:pt x="1676400" y="4448175"/>
                    <a:pt x="1657350" y="4467225"/>
                    <a:pt x="1633538" y="4467225"/>
                  </a:cubicBezTo>
                  <a:close/>
                  <a:moveTo>
                    <a:pt x="1866900" y="4467225"/>
                  </a:moveTo>
                  <a:cubicBezTo>
                    <a:pt x="1843088" y="4467225"/>
                    <a:pt x="1824038" y="4448175"/>
                    <a:pt x="1824038" y="4424363"/>
                  </a:cubicBezTo>
                  <a:cubicBezTo>
                    <a:pt x="1824038" y="4400550"/>
                    <a:pt x="1843088" y="4381500"/>
                    <a:pt x="1866900" y="4381500"/>
                  </a:cubicBezTo>
                  <a:cubicBezTo>
                    <a:pt x="1890713" y="4381500"/>
                    <a:pt x="1909762" y="4400550"/>
                    <a:pt x="1909762" y="4424363"/>
                  </a:cubicBezTo>
                  <a:cubicBezTo>
                    <a:pt x="1909762" y="4448175"/>
                    <a:pt x="1890713" y="4467225"/>
                    <a:pt x="1866900" y="4467225"/>
                  </a:cubicBezTo>
                  <a:close/>
                  <a:moveTo>
                    <a:pt x="2100263" y="4467225"/>
                  </a:moveTo>
                  <a:cubicBezTo>
                    <a:pt x="2076450" y="4467225"/>
                    <a:pt x="2057400" y="4448175"/>
                    <a:pt x="2057400" y="4424363"/>
                  </a:cubicBezTo>
                  <a:cubicBezTo>
                    <a:pt x="2057400" y="4400550"/>
                    <a:pt x="2076450" y="4381500"/>
                    <a:pt x="2100263" y="4381500"/>
                  </a:cubicBezTo>
                  <a:cubicBezTo>
                    <a:pt x="2124075" y="4381500"/>
                    <a:pt x="2143125" y="4400550"/>
                    <a:pt x="2143125" y="4424363"/>
                  </a:cubicBezTo>
                  <a:cubicBezTo>
                    <a:pt x="2143125" y="4448175"/>
                    <a:pt x="2124075" y="4467225"/>
                    <a:pt x="2100263" y="4467225"/>
                  </a:cubicBezTo>
                  <a:close/>
                  <a:moveTo>
                    <a:pt x="2333625" y="4467225"/>
                  </a:moveTo>
                  <a:cubicBezTo>
                    <a:pt x="2309813" y="4467225"/>
                    <a:pt x="2290763" y="4448175"/>
                    <a:pt x="2290763" y="4424363"/>
                  </a:cubicBezTo>
                  <a:cubicBezTo>
                    <a:pt x="2290763" y="4400550"/>
                    <a:pt x="2309813" y="4381500"/>
                    <a:pt x="2333625" y="4381500"/>
                  </a:cubicBezTo>
                  <a:cubicBezTo>
                    <a:pt x="2357438" y="4381500"/>
                    <a:pt x="2376488" y="4400550"/>
                    <a:pt x="2376488" y="4424363"/>
                  </a:cubicBezTo>
                  <a:cubicBezTo>
                    <a:pt x="2376488" y="4448175"/>
                    <a:pt x="2357438" y="4467225"/>
                    <a:pt x="2333625" y="4467225"/>
                  </a:cubicBezTo>
                  <a:close/>
                  <a:moveTo>
                    <a:pt x="2566988" y="4467225"/>
                  </a:moveTo>
                  <a:cubicBezTo>
                    <a:pt x="2543175" y="4467225"/>
                    <a:pt x="2524125" y="4448175"/>
                    <a:pt x="2524125" y="4424363"/>
                  </a:cubicBezTo>
                  <a:cubicBezTo>
                    <a:pt x="2524125" y="4400550"/>
                    <a:pt x="2543175" y="4381500"/>
                    <a:pt x="2566988" y="4381500"/>
                  </a:cubicBezTo>
                  <a:cubicBezTo>
                    <a:pt x="2590800" y="4381500"/>
                    <a:pt x="2609850" y="4400550"/>
                    <a:pt x="2609850" y="4424363"/>
                  </a:cubicBezTo>
                  <a:cubicBezTo>
                    <a:pt x="2609850" y="4448175"/>
                    <a:pt x="2590800" y="4467225"/>
                    <a:pt x="2566988" y="4467225"/>
                  </a:cubicBezTo>
                  <a:close/>
                  <a:moveTo>
                    <a:pt x="2800350" y="4467225"/>
                  </a:moveTo>
                  <a:cubicBezTo>
                    <a:pt x="2776538" y="4467225"/>
                    <a:pt x="2757488" y="4448175"/>
                    <a:pt x="2757488" y="4424363"/>
                  </a:cubicBezTo>
                  <a:cubicBezTo>
                    <a:pt x="2757488" y="4400550"/>
                    <a:pt x="2776538" y="4381500"/>
                    <a:pt x="2800350" y="4381500"/>
                  </a:cubicBezTo>
                  <a:cubicBezTo>
                    <a:pt x="2824163" y="4381500"/>
                    <a:pt x="2843213" y="4400550"/>
                    <a:pt x="2843213" y="4424363"/>
                  </a:cubicBezTo>
                  <a:cubicBezTo>
                    <a:pt x="2843213" y="4448175"/>
                    <a:pt x="2824163" y="4467225"/>
                    <a:pt x="2800350" y="4467225"/>
                  </a:cubicBezTo>
                  <a:close/>
                  <a:moveTo>
                    <a:pt x="3033713" y="4467225"/>
                  </a:moveTo>
                  <a:cubicBezTo>
                    <a:pt x="3009900" y="4467225"/>
                    <a:pt x="2990850" y="4448175"/>
                    <a:pt x="2990850" y="4424363"/>
                  </a:cubicBezTo>
                  <a:cubicBezTo>
                    <a:pt x="2990850" y="4400550"/>
                    <a:pt x="3009900" y="4381500"/>
                    <a:pt x="3033713" y="4381500"/>
                  </a:cubicBezTo>
                  <a:cubicBezTo>
                    <a:pt x="3057525" y="4381500"/>
                    <a:pt x="3076575" y="4400550"/>
                    <a:pt x="3076575" y="4424363"/>
                  </a:cubicBezTo>
                  <a:cubicBezTo>
                    <a:pt x="3076575" y="4448175"/>
                    <a:pt x="3057525" y="4467225"/>
                    <a:pt x="3033713" y="4467225"/>
                  </a:cubicBezTo>
                  <a:close/>
                  <a:moveTo>
                    <a:pt x="3267075" y="4467225"/>
                  </a:moveTo>
                  <a:cubicBezTo>
                    <a:pt x="3243263" y="4467225"/>
                    <a:pt x="3224212" y="4448175"/>
                    <a:pt x="3224212" y="4424363"/>
                  </a:cubicBezTo>
                  <a:cubicBezTo>
                    <a:pt x="3224212" y="4400550"/>
                    <a:pt x="3243263" y="4381500"/>
                    <a:pt x="3267075" y="4381500"/>
                  </a:cubicBezTo>
                  <a:cubicBezTo>
                    <a:pt x="3290888" y="4381500"/>
                    <a:pt x="3309938" y="4400550"/>
                    <a:pt x="3309938" y="4424363"/>
                  </a:cubicBezTo>
                  <a:cubicBezTo>
                    <a:pt x="3309938" y="4448175"/>
                    <a:pt x="3290888" y="4467225"/>
                    <a:pt x="3267075" y="4467225"/>
                  </a:cubicBezTo>
                  <a:close/>
                  <a:moveTo>
                    <a:pt x="3500438" y="4467225"/>
                  </a:moveTo>
                  <a:cubicBezTo>
                    <a:pt x="3476625" y="4467225"/>
                    <a:pt x="3457575" y="4448175"/>
                    <a:pt x="3457575" y="4424363"/>
                  </a:cubicBezTo>
                  <a:cubicBezTo>
                    <a:pt x="3457575" y="4400550"/>
                    <a:pt x="3476625" y="4381500"/>
                    <a:pt x="3500438" y="4381500"/>
                  </a:cubicBezTo>
                  <a:cubicBezTo>
                    <a:pt x="3524250" y="4381500"/>
                    <a:pt x="3543300" y="4400550"/>
                    <a:pt x="3543300" y="4424363"/>
                  </a:cubicBezTo>
                  <a:cubicBezTo>
                    <a:pt x="3543300" y="4448175"/>
                    <a:pt x="3524250" y="4467225"/>
                    <a:pt x="3500438" y="4467225"/>
                  </a:cubicBezTo>
                  <a:close/>
                  <a:moveTo>
                    <a:pt x="3738563" y="4467225"/>
                  </a:moveTo>
                  <a:cubicBezTo>
                    <a:pt x="3714750" y="4467225"/>
                    <a:pt x="3695700" y="4448175"/>
                    <a:pt x="3695700" y="4424363"/>
                  </a:cubicBezTo>
                  <a:cubicBezTo>
                    <a:pt x="3695700" y="4400550"/>
                    <a:pt x="3714750" y="4381500"/>
                    <a:pt x="3738563" y="4381500"/>
                  </a:cubicBezTo>
                  <a:cubicBezTo>
                    <a:pt x="3762375" y="4381500"/>
                    <a:pt x="3781425" y="4400550"/>
                    <a:pt x="3781425" y="4424363"/>
                  </a:cubicBezTo>
                  <a:cubicBezTo>
                    <a:pt x="3781425" y="4448175"/>
                    <a:pt x="3757613" y="4467225"/>
                    <a:pt x="3738563" y="4467225"/>
                  </a:cubicBezTo>
                  <a:close/>
                  <a:moveTo>
                    <a:pt x="3971925" y="4467225"/>
                  </a:moveTo>
                  <a:cubicBezTo>
                    <a:pt x="3948113" y="4467225"/>
                    <a:pt x="3929063" y="4448175"/>
                    <a:pt x="3929063" y="4424363"/>
                  </a:cubicBezTo>
                  <a:cubicBezTo>
                    <a:pt x="3929063" y="4400550"/>
                    <a:pt x="3948113" y="4381500"/>
                    <a:pt x="3971925" y="4381500"/>
                  </a:cubicBezTo>
                  <a:cubicBezTo>
                    <a:pt x="3995738" y="4381500"/>
                    <a:pt x="4014788" y="4400550"/>
                    <a:pt x="4014788" y="4424363"/>
                  </a:cubicBezTo>
                  <a:cubicBezTo>
                    <a:pt x="4014788" y="4448175"/>
                    <a:pt x="3990975" y="4467225"/>
                    <a:pt x="3971925" y="4467225"/>
                  </a:cubicBezTo>
                  <a:close/>
                  <a:moveTo>
                    <a:pt x="4205288" y="4467225"/>
                  </a:moveTo>
                  <a:cubicBezTo>
                    <a:pt x="4181475" y="4467225"/>
                    <a:pt x="4162425" y="4448175"/>
                    <a:pt x="4162425" y="4424363"/>
                  </a:cubicBezTo>
                  <a:cubicBezTo>
                    <a:pt x="4162425" y="4400550"/>
                    <a:pt x="4181475" y="4381500"/>
                    <a:pt x="4205288" y="4381500"/>
                  </a:cubicBezTo>
                  <a:cubicBezTo>
                    <a:pt x="4229100" y="4381500"/>
                    <a:pt x="4248150" y="4400550"/>
                    <a:pt x="4248150" y="4424363"/>
                  </a:cubicBezTo>
                  <a:cubicBezTo>
                    <a:pt x="4248150" y="4448175"/>
                    <a:pt x="4229100" y="4467225"/>
                    <a:pt x="4205288" y="4467225"/>
                  </a:cubicBezTo>
                  <a:close/>
                  <a:moveTo>
                    <a:pt x="4438650" y="4467225"/>
                  </a:moveTo>
                  <a:cubicBezTo>
                    <a:pt x="4414838" y="4467225"/>
                    <a:pt x="4395788" y="4448175"/>
                    <a:pt x="4395788" y="4424363"/>
                  </a:cubicBezTo>
                  <a:cubicBezTo>
                    <a:pt x="4395788" y="4400550"/>
                    <a:pt x="4414838" y="4381500"/>
                    <a:pt x="4438650" y="4381500"/>
                  </a:cubicBezTo>
                  <a:cubicBezTo>
                    <a:pt x="4462463" y="4381500"/>
                    <a:pt x="4481513" y="4400550"/>
                    <a:pt x="4481513" y="4424363"/>
                  </a:cubicBezTo>
                  <a:cubicBezTo>
                    <a:pt x="4481513" y="4448175"/>
                    <a:pt x="4462463" y="4467225"/>
                    <a:pt x="4438650" y="4467225"/>
                  </a:cubicBezTo>
                  <a:close/>
                  <a:moveTo>
                    <a:pt x="4672013" y="4467225"/>
                  </a:moveTo>
                  <a:cubicBezTo>
                    <a:pt x="4648200" y="4467225"/>
                    <a:pt x="4629150" y="4448175"/>
                    <a:pt x="4629150" y="4424363"/>
                  </a:cubicBezTo>
                  <a:cubicBezTo>
                    <a:pt x="4629150" y="4400550"/>
                    <a:pt x="4648200" y="4381500"/>
                    <a:pt x="4672013" y="4381500"/>
                  </a:cubicBezTo>
                  <a:cubicBezTo>
                    <a:pt x="4695825" y="4381500"/>
                    <a:pt x="4714875" y="4400550"/>
                    <a:pt x="4714875" y="4424363"/>
                  </a:cubicBezTo>
                  <a:cubicBezTo>
                    <a:pt x="4714875" y="4448175"/>
                    <a:pt x="4695825" y="4467225"/>
                    <a:pt x="4672013" y="4467225"/>
                  </a:cubicBezTo>
                  <a:close/>
                  <a:moveTo>
                    <a:pt x="4905375" y="4467225"/>
                  </a:moveTo>
                  <a:cubicBezTo>
                    <a:pt x="4881563" y="4467225"/>
                    <a:pt x="4862513" y="4448175"/>
                    <a:pt x="4862513" y="4424363"/>
                  </a:cubicBezTo>
                  <a:cubicBezTo>
                    <a:pt x="4862513" y="4400550"/>
                    <a:pt x="4881563" y="4381500"/>
                    <a:pt x="4905375" y="4381500"/>
                  </a:cubicBezTo>
                  <a:cubicBezTo>
                    <a:pt x="4929188" y="4381500"/>
                    <a:pt x="4948238" y="4400550"/>
                    <a:pt x="4948238" y="4424363"/>
                  </a:cubicBezTo>
                  <a:cubicBezTo>
                    <a:pt x="4948238" y="4448175"/>
                    <a:pt x="4929188" y="4467225"/>
                    <a:pt x="4905375" y="4467225"/>
                  </a:cubicBezTo>
                  <a:close/>
                  <a:moveTo>
                    <a:pt x="5138738" y="4467225"/>
                  </a:moveTo>
                  <a:cubicBezTo>
                    <a:pt x="5114925" y="4467225"/>
                    <a:pt x="5095875" y="4448175"/>
                    <a:pt x="5095875" y="4424363"/>
                  </a:cubicBezTo>
                  <a:cubicBezTo>
                    <a:pt x="5095875" y="4400550"/>
                    <a:pt x="5114925" y="4381500"/>
                    <a:pt x="5138738" y="4381500"/>
                  </a:cubicBezTo>
                  <a:cubicBezTo>
                    <a:pt x="5162550" y="4381500"/>
                    <a:pt x="5181600" y="4400550"/>
                    <a:pt x="5181600" y="4424363"/>
                  </a:cubicBezTo>
                  <a:cubicBezTo>
                    <a:pt x="5181600" y="4448175"/>
                    <a:pt x="5162550" y="4467225"/>
                    <a:pt x="5138738" y="4467225"/>
                  </a:cubicBezTo>
                  <a:close/>
                  <a:moveTo>
                    <a:pt x="5372100" y="4467225"/>
                  </a:moveTo>
                  <a:cubicBezTo>
                    <a:pt x="5348288" y="4467225"/>
                    <a:pt x="5329238" y="4448175"/>
                    <a:pt x="5329238" y="4424363"/>
                  </a:cubicBezTo>
                  <a:cubicBezTo>
                    <a:pt x="5329238" y="4400550"/>
                    <a:pt x="5348288" y="4381500"/>
                    <a:pt x="5372100" y="4381500"/>
                  </a:cubicBezTo>
                  <a:cubicBezTo>
                    <a:pt x="5395913" y="4381500"/>
                    <a:pt x="5414963" y="4400550"/>
                    <a:pt x="5414963" y="4424363"/>
                  </a:cubicBezTo>
                  <a:cubicBezTo>
                    <a:pt x="5414963" y="4448175"/>
                    <a:pt x="5395913" y="4467225"/>
                    <a:pt x="5372100" y="4467225"/>
                  </a:cubicBezTo>
                  <a:close/>
                  <a:moveTo>
                    <a:pt x="5605463" y="4467225"/>
                  </a:moveTo>
                  <a:cubicBezTo>
                    <a:pt x="5581650" y="4467225"/>
                    <a:pt x="5562600" y="4448175"/>
                    <a:pt x="5562600" y="4424363"/>
                  </a:cubicBezTo>
                  <a:cubicBezTo>
                    <a:pt x="5562600" y="4400550"/>
                    <a:pt x="5581650" y="4381500"/>
                    <a:pt x="5605463" y="4381500"/>
                  </a:cubicBezTo>
                  <a:cubicBezTo>
                    <a:pt x="5629275" y="4381500"/>
                    <a:pt x="5648325" y="4400550"/>
                    <a:pt x="5648325" y="4424363"/>
                  </a:cubicBezTo>
                  <a:cubicBezTo>
                    <a:pt x="5648325" y="4448175"/>
                    <a:pt x="5629275" y="4467225"/>
                    <a:pt x="5605463" y="4467225"/>
                  </a:cubicBezTo>
                  <a:close/>
                  <a:moveTo>
                    <a:pt x="5838825" y="4467225"/>
                  </a:moveTo>
                  <a:cubicBezTo>
                    <a:pt x="5815013" y="4467225"/>
                    <a:pt x="5795963" y="4448175"/>
                    <a:pt x="5795963" y="4424363"/>
                  </a:cubicBezTo>
                  <a:cubicBezTo>
                    <a:pt x="5795963" y="4400550"/>
                    <a:pt x="5815013" y="4381500"/>
                    <a:pt x="5838825" y="4381500"/>
                  </a:cubicBezTo>
                  <a:cubicBezTo>
                    <a:pt x="5862638" y="4381500"/>
                    <a:pt x="5881688" y="4400550"/>
                    <a:pt x="5881688" y="4424363"/>
                  </a:cubicBezTo>
                  <a:cubicBezTo>
                    <a:pt x="5881688" y="4448175"/>
                    <a:pt x="5862638" y="4467225"/>
                    <a:pt x="5838825" y="4467225"/>
                  </a:cubicBezTo>
                  <a:close/>
                  <a:moveTo>
                    <a:pt x="6072188" y="4467225"/>
                  </a:moveTo>
                  <a:cubicBezTo>
                    <a:pt x="6048375" y="4467225"/>
                    <a:pt x="6029325" y="4448175"/>
                    <a:pt x="6029325" y="4424363"/>
                  </a:cubicBezTo>
                  <a:cubicBezTo>
                    <a:pt x="6029325" y="4400550"/>
                    <a:pt x="6048375" y="4381500"/>
                    <a:pt x="6072188" y="4381500"/>
                  </a:cubicBezTo>
                  <a:cubicBezTo>
                    <a:pt x="6096000" y="4381500"/>
                    <a:pt x="6115050" y="4400550"/>
                    <a:pt x="6115050" y="4424363"/>
                  </a:cubicBezTo>
                  <a:cubicBezTo>
                    <a:pt x="6115050" y="4448175"/>
                    <a:pt x="6096000" y="4467225"/>
                    <a:pt x="6072188" y="4467225"/>
                  </a:cubicBezTo>
                  <a:close/>
                  <a:moveTo>
                    <a:pt x="6310313" y="4467225"/>
                  </a:moveTo>
                  <a:cubicBezTo>
                    <a:pt x="6286500" y="4467225"/>
                    <a:pt x="6267451" y="4448175"/>
                    <a:pt x="6267451" y="4424363"/>
                  </a:cubicBezTo>
                  <a:cubicBezTo>
                    <a:pt x="6267451" y="4400550"/>
                    <a:pt x="6286500" y="4381500"/>
                    <a:pt x="6310313" y="4381500"/>
                  </a:cubicBezTo>
                  <a:cubicBezTo>
                    <a:pt x="6334125" y="4381500"/>
                    <a:pt x="6353175" y="4400550"/>
                    <a:pt x="6353175" y="4424363"/>
                  </a:cubicBezTo>
                  <a:cubicBezTo>
                    <a:pt x="6353175" y="4448175"/>
                    <a:pt x="6329362" y="4467225"/>
                    <a:pt x="6310313" y="4467225"/>
                  </a:cubicBezTo>
                  <a:close/>
                  <a:moveTo>
                    <a:pt x="6543675" y="4467225"/>
                  </a:moveTo>
                  <a:cubicBezTo>
                    <a:pt x="6519862" y="4467225"/>
                    <a:pt x="6500813" y="4448175"/>
                    <a:pt x="6500813" y="4424363"/>
                  </a:cubicBezTo>
                  <a:cubicBezTo>
                    <a:pt x="6500813" y="4400550"/>
                    <a:pt x="6519862" y="4381500"/>
                    <a:pt x="6543675" y="4381500"/>
                  </a:cubicBezTo>
                  <a:cubicBezTo>
                    <a:pt x="6567487" y="4381500"/>
                    <a:pt x="6586538" y="4400550"/>
                    <a:pt x="6586538" y="4424363"/>
                  </a:cubicBezTo>
                  <a:cubicBezTo>
                    <a:pt x="6586538" y="4448175"/>
                    <a:pt x="6562725" y="4467225"/>
                    <a:pt x="6543675" y="4467225"/>
                  </a:cubicBezTo>
                  <a:close/>
                  <a:moveTo>
                    <a:pt x="6777038" y="4467225"/>
                  </a:moveTo>
                  <a:cubicBezTo>
                    <a:pt x="6753225" y="4467225"/>
                    <a:pt x="6734175" y="4448175"/>
                    <a:pt x="6734175" y="4424363"/>
                  </a:cubicBezTo>
                  <a:cubicBezTo>
                    <a:pt x="6734175" y="4400550"/>
                    <a:pt x="6753225" y="4381500"/>
                    <a:pt x="6777038" y="4381500"/>
                  </a:cubicBezTo>
                  <a:cubicBezTo>
                    <a:pt x="6800850" y="4381500"/>
                    <a:pt x="6819900" y="4400550"/>
                    <a:pt x="6819900" y="4424363"/>
                  </a:cubicBezTo>
                  <a:cubicBezTo>
                    <a:pt x="6819900" y="4448175"/>
                    <a:pt x="6800850" y="4467225"/>
                    <a:pt x="6777038" y="4467225"/>
                  </a:cubicBezTo>
                  <a:close/>
                  <a:moveTo>
                    <a:pt x="7010400" y="4467225"/>
                  </a:moveTo>
                  <a:cubicBezTo>
                    <a:pt x="6986588" y="4467225"/>
                    <a:pt x="6967538" y="4448175"/>
                    <a:pt x="6967538" y="4424363"/>
                  </a:cubicBezTo>
                  <a:cubicBezTo>
                    <a:pt x="6967538" y="4400550"/>
                    <a:pt x="6986588" y="4381500"/>
                    <a:pt x="7010400" y="4381500"/>
                  </a:cubicBezTo>
                  <a:cubicBezTo>
                    <a:pt x="7034213" y="4381500"/>
                    <a:pt x="7053263" y="4400550"/>
                    <a:pt x="7053263" y="4424363"/>
                  </a:cubicBezTo>
                  <a:cubicBezTo>
                    <a:pt x="7053263" y="4448175"/>
                    <a:pt x="7034213" y="4467225"/>
                    <a:pt x="7010400" y="4467225"/>
                  </a:cubicBezTo>
                  <a:close/>
                  <a:moveTo>
                    <a:pt x="7243763" y="4467225"/>
                  </a:moveTo>
                  <a:cubicBezTo>
                    <a:pt x="7219951" y="4467225"/>
                    <a:pt x="7200900" y="4448175"/>
                    <a:pt x="7200900" y="4424363"/>
                  </a:cubicBezTo>
                  <a:cubicBezTo>
                    <a:pt x="7200900" y="4400550"/>
                    <a:pt x="7219951" y="4381500"/>
                    <a:pt x="7243763" y="4381500"/>
                  </a:cubicBezTo>
                  <a:cubicBezTo>
                    <a:pt x="7267576" y="4381500"/>
                    <a:pt x="7286625" y="4400550"/>
                    <a:pt x="7286625" y="4424363"/>
                  </a:cubicBezTo>
                  <a:cubicBezTo>
                    <a:pt x="7286625" y="4448175"/>
                    <a:pt x="7267576" y="4467225"/>
                    <a:pt x="7243763" y="4467225"/>
                  </a:cubicBezTo>
                  <a:close/>
                  <a:moveTo>
                    <a:pt x="7477125" y="4467225"/>
                  </a:moveTo>
                  <a:cubicBezTo>
                    <a:pt x="7453313" y="4467225"/>
                    <a:pt x="7434263" y="4448175"/>
                    <a:pt x="7434263" y="4424363"/>
                  </a:cubicBezTo>
                  <a:cubicBezTo>
                    <a:pt x="7434263" y="4400550"/>
                    <a:pt x="7453313" y="4381500"/>
                    <a:pt x="7477125" y="4381500"/>
                  </a:cubicBezTo>
                  <a:cubicBezTo>
                    <a:pt x="7500938" y="4381500"/>
                    <a:pt x="7519987" y="4400550"/>
                    <a:pt x="7519987" y="4424363"/>
                  </a:cubicBezTo>
                  <a:cubicBezTo>
                    <a:pt x="7519987" y="4448175"/>
                    <a:pt x="7500938" y="4467225"/>
                    <a:pt x="7477125" y="4467225"/>
                  </a:cubicBezTo>
                  <a:close/>
                  <a:moveTo>
                    <a:pt x="7710487" y="4467225"/>
                  </a:moveTo>
                  <a:cubicBezTo>
                    <a:pt x="7686675" y="4467225"/>
                    <a:pt x="7667625" y="4448175"/>
                    <a:pt x="7667625" y="4424363"/>
                  </a:cubicBezTo>
                  <a:cubicBezTo>
                    <a:pt x="7667625" y="4400550"/>
                    <a:pt x="7686675" y="4381500"/>
                    <a:pt x="7710487" y="4381500"/>
                  </a:cubicBezTo>
                  <a:cubicBezTo>
                    <a:pt x="7734300" y="4381500"/>
                    <a:pt x="7753350" y="4400550"/>
                    <a:pt x="7753350" y="4424363"/>
                  </a:cubicBezTo>
                  <a:cubicBezTo>
                    <a:pt x="7753350" y="4448175"/>
                    <a:pt x="7734300" y="4467225"/>
                    <a:pt x="7710487" y="4467225"/>
                  </a:cubicBezTo>
                  <a:close/>
                  <a:moveTo>
                    <a:pt x="7943850" y="4467225"/>
                  </a:moveTo>
                  <a:cubicBezTo>
                    <a:pt x="7920038" y="4467225"/>
                    <a:pt x="7900987" y="4448175"/>
                    <a:pt x="7900987" y="4424363"/>
                  </a:cubicBezTo>
                  <a:cubicBezTo>
                    <a:pt x="7900987" y="4400550"/>
                    <a:pt x="7920038" y="4381500"/>
                    <a:pt x="7943850" y="4381500"/>
                  </a:cubicBezTo>
                  <a:cubicBezTo>
                    <a:pt x="7967663" y="4381500"/>
                    <a:pt x="7986713" y="4400550"/>
                    <a:pt x="7986713" y="4424363"/>
                  </a:cubicBezTo>
                  <a:cubicBezTo>
                    <a:pt x="7986713" y="4448175"/>
                    <a:pt x="7967663" y="4467225"/>
                    <a:pt x="7943850" y="4467225"/>
                  </a:cubicBezTo>
                  <a:close/>
                  <a:moveTo>
                    <a:pt x="8177213" y="4467225"/>
                  </a:moveTo>
                  <a:cubicBezTo>
                    <a:pt x="8153400" y="4467225"/>
                    <a:pt x="8134350" y="4448175"/>
                    <a:pt x="8134350" y="4424363"/>
                  </a:cubicBezTo>
                  <a:cubicBezTo>
                    <a:pt x="8134350" y="4400550"/>
                    <a:pt x="8153400" y="4381500"/>
                    <a:pt x="8177213" y="4381500"/>
                  </a:cubicBezTo>
                  <a:cubicBezTo>
                    <a:pt x="8201025" y="4381500"/>
                    <a:pt x="8220076" y="4400550"/>
                    <a:pt x="8220076" y="4424363"/>
                  </a:cubicBezTo>
                  <a:cubicBezTo>
                    <a:pt x="8220076" y="4448175"/>
                    <a:pt x="8201025" y="4467225"/>
                    <a:pt x="8177213" y="4467225"/>
                  </a:cubicBezTo>
                  <a:close/>
                  <a:moveTo>
                    <a:pt x="8410575" y="4467225"/>
                  </a:moveTo>
                  <a:cubicBezTo>
                    <a:pt x="8386763" y="4467225"/>
                    <a:pt x="8367713" y="4448175"/>
                    <a:pt x="8367713" y="4424363"/>
                  </a:cubicBezTo>
                  <a:cubicBezTo>
                    <a:pt x="8367713" y="4400550"/>
                    <a:pt x="8386763" y="4381500"/>
                    <a:pt x="8410575" y="4381500"/>
                  </a:cubicBezTo>
                  <a:cubicBezTo>
                    <a:pt x="8434388" y="4381500"/>
                    <a:pt x="8453438" y="4400550"/>
                    <a:pt x="8453438" y="4424363"/>
                  </a:cubicBezTo>
                  <a:cubicBezTo>
                    <a:pt x="8453438" y="4448175"/>
                    <a:pt x="8434388" y="4467225"/>
                    <a:pt x="8410575" y="4467225"/>
                  </a:cubicBezTo>
                  <a:close/>
                  <a:moveTo>
                    <a:pt x="8643938" y="4467225"/>
                  </a:moveTo>
                  <a:cubicBezTo>
                    <a:pt x="8620125" y="4467225"/>
                    <a:pt x="8601075" y="4448175"/>
                    <a:pt x="8601075" y="4424363"/>
                  </a:cubicBezTo>
                  <a:cubicBezTo>
                    <a:pt x="8601075" y="4400550"/>
                    <a:pt x="8620125" y="4381500"/>
                    <a:pt x="8643938" y="4381500"/>
                  </a:cubicBezTo>
                  <a:cubicBezTo>
                    <a:pt x="8667750" y="4381500"/>
                    <a:pt x="8686800" y="4400550"/>
                    <a:pt x="8686800" y="4424363"/>
                  </a:cubicBezTo>
                  <a:cubicBezTo>
                    <a:pt x="8686800" y="4448175"/>
                    <a:pt x="8667750" y="4467225"/>
                    <a:pt x="8643938" y="4467225"/>
                  </a:cubicBezTo>
                  <a:close/>
                  <a:moveTo>
                    <a:pt x="8877300" y="4467225"/>
                  </a:moveTo>
                  <a:cubicBezTo>
                    <a:pt x="8853487" y="4467225"/>
                    <a:pt x="8834438" y="4448175"/>
                    <a:pt x="8834438" y="4424363"/>
                  </a:cubicBezTo>
                  <a:cubicBezTo>
                    <a:pt x="8834438" y="4400550"/>
                    <a:pt x="8853487" y="4381500"/>
                    <a:pt x="8877300" y="4381500"/>
                  </a:cubicBezTo>
                  <a:cubicBezTo>
                    <a:pt x="8901112" y="4381500"/>
                    <a:pt x="8920163" y="4400550"/>
                    <a:pt x="8920163" y="4424363"/>
                  </a:cubicBezTo>
                  <a:cubicBezTo>
                    <a:pt x="8920163" y="4448175"/>
                    <a:pt x="8901112" y="4467225"/>
                    <a:pt x="8877300" y="4467225"/>
                  </a:cubicBezTo>
                  <a:close/>
                  <a:moveTo>
                    <a:pt x="9115425" y="4467225"/>
                  </a:moveTo>
                  <a:cubicBezTo>
                    <a:pt x="9091612" y="4467225"/>
                    <a:pt x="9072562" y="4448175"/>
                    <a:pt x="9072562" y="4424363"/>
                  </a:cubicBezTo>
                  <a:cubicBezTo>
                    <a:pt x="9072562" y="4400550"/>
                    <a:pt x="9091612" y="4381500"/>
                    <a:pt x="9115425" y="4381500"/>
                  </a:cubicBezTo>
                  <a:cubicBezTo>
                    <a:pt x="9139237" y="4381500"/>
                    <a:pt x="9158288" y="4400550"/>
                    <a:pt x="9158288" y="4424363"/>
                  </a:cubicBezTo>
                  <a:cubicBezTo>
                    <a:pt x="9158288" y="4448175"/>
                    <a:pt x="9134475" y="4467225"/>
                    <a:pt x="9115425" y="4467225"/>
                  </a:cubicBezTo>
                  <a:close/>
                  <a:moveTo>
                    <a:pt x="9348788" y="4467225"/>
                  </a:moveTo>
                  <a:cubicBezTo>
                    <a:pt x="9324975" y="4467225"/>
                    <a:pt x="9305925" y="4448175"/>
                    <a:pt x="9305925" y="4424363"/>
                  </a:cubicBezTo>
                  <a:cubicBezTo>
                    <a:pt x="9305925" y="4400550"/>
                    <a:pt x="9324975" y="4381500"/>
                    <a:pt x="9348788" y="4381500"/>
                  </a:cubicBezTo>
                  <a:cubicBezTo>
                    <a:pt x="9372600" y="4381500"/>
                    <a:pt x="9391650" y="4400550"/>
                    <a:pt x="9391650" y="4424363"/>
                  </a:cubicBezTo>
                  <a:cubicBezTo>
                    <a:pt x="9391650" y="4448175"/>
                    <a:pt x="9372600" y="4467225"/>
                    <a:pt x="9348788" y="4467225"/>
                  </a:cubicBezTo>
                  <a:close/>
                  <a:moveTo>
                    <a:pt x="9582150" y="4467225"/>
                  </a:moveTo>
                  <a:cubicBezTo>
                    <a:pt x="9558337" y="4467225"/>
                    <a:pt x="9539288" y="4448175"/>
                    <a:pt x="9539288" y="4424363"/>
                  </a:cubicBezTo>
                  <a:cubicBezTo>
                    <a:pt x="9539288" y="4400550"/>
                    <a:pt x="9558337" y="4381500"/>
                    <a:pt x="9582150" y="4381500"/>
                  </a:cubicBezTo>
                  <a:cubicBezTo>
                    <a:pt x="9605962" y="4381500"/>
                    <a:pt x="9625013" y="4400550"/>
                    <a:pt x="9625013" y="4424363"/>
                  </a:cubicBezTo>
                  <a:cubicBezTo>
                    <a:pt x="9625013" y="4448175"/>
                    <a:pt x="9605962" y="4467225"/>
                    <a:pt x="9582150" y="4467225"/>
                  </a:cubicBezTo>
                  <a:close/>
                  <a:moveTo>
                    <a:pt x="9815513" y="4467225"/>
                  </a:moveTo>
                  <a:cubicBezTo>
                    <a:pt x="9791700" y="4467225"/>
                    <a:pt x="9772650" y="4448175"/>
                    <a:pt x="9772650" y="4424363"/>
                  </a:cubicBezTo>
                  <a:cubicBezTo>
                    <a:pt x="9772650" y="4400550"/>
                    <a:pt x="9791700" y="4381500"/>
                    <a:pt x="9815513" y="4381500"/>
                  </a:cubicBezTo>
                  <a:cubicBezTo>
                    <a:pt x="9839325" y="4381500"/>
                    <a:pt x="9858375" y="4400550"/>
                    <a:pt x="9858375" y="4424363"/>
                  </a:cubicBezTo>
                  <a:cubicBezTo>
                    <a:pt x="9858375" y="4448175"/>
                    <a:pt x="9839325" y="4467225"/>
                    <a:pt x="9815513" y="4467225"/>
                  </a:cubicBezTo>
                  <a:close/>
                  <a:moveTo>
                    <a:pt x="10048875" y="4467225"/>
                  </a:moveTo>
                  <a:cubicBezTo>
                    <a:pt x="10025062" y="4467225"/>
                    <a:pt x="10006013" y="4448175"/>
                    <a:pt x="10006013" y="4424363"/>
                  </a:cubicBezTo>
                  <a:cubicBezTo>
                    <a:pt x="10006013" y="4400550"/>
                    <a:pt x="10025062" y="4381500"/>
                    <a:pt x="10048875" y="4381500"/>
                  </a:cubicBezTo>
                  <a:cubicBezTo>
                    <a:pt x="10072688" y="4381500"/>
                    <a:pt x="10091737" y="4400550"/>
                    <a:pt x="10091737" y="4424363"/>
                  </a:cubicBezTo>
                  <a:cubicBezTo>
                    <a:pt x="10091737" y="4448175"/>
                    <a:pt x="10072688" y="4467225"/>
                    <a:pt x="10048875" y="4467225"/>
                  </a:cubicBezTo>
                  <a:close/>
                  <a:moveTo>
                    <a:pt x="10282237" y="4467225"/>
                  </a:moveTo>
                  <a:cubicBezTo>
                    <a:pt x="10258425" y="4467225"/>
                    <a:pt x="10239375" y="4448175"/>
                    <a:pt x="10239375" y="4424363"/>
                  </a:cubicBezTo>
                  <a:cubicBezTo>
                    <a:pt x="10239375" y="4400550"/>
                    <a:pt x="10258425" y="4381500"/>
                    <a:pt x="10282237" y="4381500"/>
                  </a:cubicBezTo>
                  <a:cubicBezTo>
                    <a:pt x="10306050" y="4381500"/>
                    <a:pt x="10325100" y="4400550"/>
                    <a:pt x="10325100" y="4424363"/>
                  </a:cubicBezTo>
                  <a:cubicBezTo>
                    <a:pt x="10325100" y="4448175"/>
                    <a:pt x="10306050" y="4467225"/>
                    <a:pt x="10282237" y="4467225"/>
                  </a:cubicBezTo>
                  <a:close/>
                  <a:moveTo>
                    <a:pt x="10515600" y="4467225"/>
                  </a:moveTo>
                  <a:cubicBezTo>
                    <a:pt x="10491788" y="4467225"/>
                    <a:pt x="10472737" y="4448175"/>
                    <a:pt x="10472737" y="4424363"/>
                  </a:cubicBezTo>
                  <a:cubicBezTo>
                    <a:pt x="10472737" y="4400550"/>
                    <a:pt x="10491788" y="4381500"/>
                    <a:pt x="10515600" y="4381500"/>
                  </a:cubicBezTo>
                  <a:cubicBezTo>
                    <a:pt x="10539413" y="4381500"/>
                    <a:pt x="10558462" y="4400550"/>
                    <a:pt x="10558462" y="4424363"/>
                  </a:cubicBezTo>
                  <a:cubicBezTo>
                    <a:pt x="10558462" y="4448175"/>
                    <a:pt x="10539413" y="4467225"/>
                    <a:pt x="10515600" y="4467225"/>
                  </a:cubicBezTo>
                  <a:close/>
                  <a:moveTo>
                    <a:pt x="10748962" y="4467225"/>
                  </a:moveTo>
                  <a:cubicBezTo>
                    <a:pt x="10725150" y="4467225"/>
                    <a:pt x="10706100" y="4448175"/>
                    <a:pt x="10706100" y="4424363"/>
                  </a:cubicBezTo>
                  <a:cubicBezTo>
                    <a:pt x="10706100" y="4400550"/>
                    <a:pt x="10725150" y="4381500"/>
                    <a:pt x="10748962" y="4381500"/>
                  </a:cubicBezTo>
                  <a:cubicBezTo>
                    <a:pt x="10772775" y="4381500"/>
                    <a:pt x="10791825" y="4400550"/>
                    <a:pt x="10791825" y="4424363"/>
                  </a:cubicBezTo>
                  <a:cubicBezTo>
                    <a:pt x="10791825" y="4448175"/>
                    <a:pt x="10772775" y="4467225"/>
                    <a:pt x="10748962" y="4467225"/>
                  </a:cubicBezTo>
                  <a:close/>
                  <a:moveTo>
                    <a:pt x="10982325" y="4467225"/>
                  </a:moveTo>
                  <a:cubicBezTo>
                    <a:pt x="10958513" y="4467225"/>
                    <a:pt x="10939462" y="4448175"/>
                    <a:pt x="10939462" y="4424363"/>
                  </a:cubicBezTo>
                  <a:cubicBezTo>
                    <a:pt x="10939462" y="4400550"/>
                    <a:pt x="10958513" y="4381500"/>
                    <a:pt x="10982325" y="4381500"/>
                  </a:cubicBezTo>
                  <a:cubicBezTo>
                    <a:pt x="11006138" y="4381500"/>
                    <a:pt x="11025188" y="4400550"/>
                    <a:pt x="11025188" y="4424363"/>
                  </a:cubicBezTo>
                  <a:cubicBezTo>
                    <a:pt x="11025188" y="4448175"/>
                    <a:pt x="11006138" y="4467225"/>
                    <a:pt x="10982325" y="4467225"/>
                  </a:cubicBezTo>
                  <a:close/>
                  <a:moveTo>
                    <a:pt x="11215688" y="4467225"/>
                  </a:moveTo>
                  <a:cubicBezTo>
                    <a:pt x="11191875" y="4467225"/>
                    <a:pt x="11172825" y="4448175"/>
                    <a:pt x="11172825" y="4424363"/>
                  </a:cubicBezTo>
                  <a:cubicBezTo>
                    <a:pt x="11172825" y="4400550"/>
                    <a:pt x="11191875" y="4381500"/>
                    <a:pt x="11215688" y="4381500"/>
                  </a:cubicBezTo>
                  <a:cubicBezTo>
                    <a:pt x="11239500" y="4381500"/>
                    <a:pt x="11258550" y="4400550"/>
                    <a:pt x="11258550" y="4424363"/>
                  </a:cubicBezTo>
                  <a:cubicBezTo>
                    <a:pt x="11258550" y="4448175"/>
                    <a:pt x="11239500" y="4467225"/>
                    <a:pt x="11215688" y="4467225"/>
                  </a:cubicBezTo>
                  <a:close/>
                  <a:moveTo>
                    <a:pt x="11449050" y="4467225"/>
                  </a:moveTo>
                  <a:cubicBezTo>
                    <a:pt x="11425237" y="4467225"/>
                    <a:pt x="11406188" y="4448175"/>
                    <a:pt x="11406188" y="4424363"/>
                  </a:cubicBezTo>
                  <a:cubicBezTo>
                    <a:pt x="11406188" y="4400550"/>
                    <a:pt x="11425237" y="4381500"/>
                    <a:pt x="11449050" y="4381500"/>
                  </a:cubicBezTo>
                  <a:cubicBezTo>
                    <a:pt x="11472862" y="4381500"/>
                    <a:pt x="11491913" y="4400550"/>
                    <a:pt x="11491913" y="4424363"/>
                  </a:cubicBezTo>
                  <a:cubicBezTo>
                    <a:pt x="11491913" y="4448175"/>
                    <a:pt x="11472862" y="4467225"/>
                    <a:pt x="11449050" y="4467225"/>
                  </a:cubicBezTo>
                  <a:close/>
                  <a:moveTo>
                    <a:pt x="11687175" y="4467225"/>
                  </a:moveTo>
                  <a:cubicBezTo>
                    <a:pt x="11663362" y="4467225"/>
                    <a:pt x="11644312" y="4448175"/>
                    <a:pt x="11644312" y="4424363"/>
                  </a:cubicBezTo>
                  <a:cubicBezTo>
                    <a:pt x="11644312" y="4400550"/>
                    <a:pt x="11663362" y="4381500"/>
                    <a:pt x="11687175" y="4381500"/>
                  </a:cubicBezTo>
                  <a:cubicBezTo>
                    <a:pt x="11710987" y="4381500"/>
                    <a:pt x="11730038" y="4400550"/>
                    <a:pt x="11730038" y="4424363"/>
                  </a:cubicBezTo>
                  <a:cubicBezTo>
                    <a:pt x="11730038" y="4448175"/>
                    <a:pt x="11706225" y="4467225"/>
                    <a:pt x="11687175" y="4467225"/>
                  </a:cubicBezTo>
                  <a:close/>
                  <a:moveTo>
                    <a:pt x="11920538" y="4467225"/>
                  </a:moveTo>
                  <a:cubicBezTo>
                    <a:pt x="11896725" y="4467225"/>
                    <a:pt x="11877675" y="4448175"/>
                    <a:pt x="11877675" y="4424363"/>
                  </a:cubicBezTo>
                  <a:cubicBezTo>
                    <a:pt x="11877675" y="4400550"/>
                    <a:pt x="11896725" y="4381500"/>
                    <a:pt x="11920538" y="4381500"/>
                  </a:cubicBezTo>
                  <a:cubicBezTo>
                    <a:pt x="11944350" y="4381500"/>
                    <a:pt x="11963400" y="4400550"/>
                    <a:pt x="11963400" y="4424363"/>
                  </a:cubicBezTo>
                  <a:cubicBezTo>
                    <a:pt x="11963400" y="4448175"/>
                    <a:pt x="11939587" y="4467225"/>
                    <a:pt x="11920538" y="4467225"/>
                  </a:cubicBezTo>
                  <a:close/>
                  <a:moveTo>
                    <a:pt x="12153900" y="4467225"/>
                  </a:moveTo>
                  <a:cubicBezTo>
                    <a:pt x="12130087" y="4467225"/>
                    <a:pt x="12111038" y="4448175"/>
                    <a:pt x="12111038" y="4424363"/>
                  </a:cubicBezTo>
                  <a:cubicBezTo>
                    <a:pt x="12111038" y="4400550"/>
                    <a:pt x="12130087" y="4381500"/>
                    <a:pt x="12153900" y="4381500"/>
                  </a:cubicBezTo>
                  <a:cubicBezTo>
                    <a:pt x="12177712" y="4381500"/>
                    <a:pt x="12196763" y="4400550"/>
                    <a:pt x="12196763" y="4424363"/>
                  </a:cubicBezTo>
                  <a:cubicBezTo>
                    <a:pt x="12196763" y="4448175"/>
                    <a:pt x="12177712" y="4467225"/>
                    <a:pt x="12153900" y="4467225"/>
                  </a:cubicBezTo>
                  <a:close/>
                  <a:moveTo>
                    <a:pt x="12387263" y="4467225"/>
                  </a:moveTo>
                  <a:cubicBezTo>
                    <a:pt x="12363450" y="4467225"/>
                    <a:pt x="12344401" y="4448175"/>
                    <a:pt x="12344401" y="4424363"/>
                  </a:cubicBezTo>
                  <a:cubicBezTo>
                    <a:pt x="12344401" y="4400550"/>
                    <a:pt x="12363450" y="4381500"/>
                    <a:pt x="12387263" y="4381500"/>
                  </a:cubicBezTo>
                  <a:cubicBezTo>
                    <a:pt x="12411075" y="4381500"/>
                    <a:pt x="12430125" y="4400550"/>
                    <a:pt x="12430125" y="4424363"/>
                  </a:cubicBezTo>
                  <a:cubicBezTo>
                    <a:pt x="12430125" y="4448175"/>
                    <a:pt x="12411075" y="4467225"/>
                    <a:pt x="12387263" y="4467225"/>
                  </a:cubicBezTo>
                  <a:close/>
                  <a:moveTo>
                    <a:pt x="12620625" y="4467225"/>
                  </a:moveTo>
                  <a:cubicBezTo>
                    <a:pt x="12596812" y="4467225"/>
                    <a:pt x="12577763" y="4448175"/>
                    <a:pt x="12577763" y="4424363"/>
                  </a:cubicBezTo>
                  <a:cubicBezTo>
                    <a:pt x="12577763" y="4400550"/>
                    <a:pt x="12596812" y="4381500"/>
                    <a:pt x="12620625" y="4381500"/>
                  </a:cubicBezTo>
                  <a:cubicBezTo>
                    <a:pt x="12644438" y="4381500"/>
                    <a:pt x="12663487" y="4400550"/>
                    <a:pt x="12663487" y="4424363"/>
                  </a:cubicBezTo>
                  <a:cubicBezTo>
                    <a:pt x="12663487" y="4448175"/>
                    <a:pt x="12644438" y="4467225"/>
                    <a:pt x="12620625" y="4467225"/>
                  </a:cubicBezTo>
                  <a:close/>
                  <a:moveTo>
                    <a:pt x="12853987" y="4467225"/>
                  </a:moveTo>
                  <a:cubicBezTo>
                    <a:pt x="12830175" y="4467225"/>
                    <a:pt x="12811125" y="4448175"/>
                    <a:pt x="12811125" y="4424363"/>
                  </a:cubicBezTo>
                  <a:cubicBezTo>
                    <a:pt x="12811125" y="4400550"/>
                    <a:pt x="12830175" y="4381500"/>
                    <a:pt x="12853987" y="4381500"/>
                  </a:cubicBezTo>
                  <a:cubicBezTo>
                    <a:pt x="12877800" y="4381500"/>
                    <a:pt x="12896849" y="4400550"/>
                    <a:pt x="12896849" y="4424363"/>
                  </a:cubicBezTo>
                  <a:cubicBezTo>
                    <a:pt x="12896849" y="4448175"/>
                    <a:pt x="12877800" y="4467225"/>
                    <a:pt x="12853987" y="4467225"/>
                  </a:cubicBezTo>
                  <a:close/>
                  <a:moveTo>
                    <a:pt x="13087349" y="4467225"/>
                  </a:moveTo>
                  <a:cubicBezTo>
                    <a:pt x="13063537" y="4467225"/>
                    <a:pt x="13044487" y="4448175"/>
                    <a:pt x="13044487" y="4424363"/>
                  </a:cubicBezTo>
                  <a:cubicBezTo>
                    <a:pt x="13044487" y="4400550"/>
                    <a:pt x="13063537" y="4381500"/>
                    <a:pt x="13087349" y="4381500"/>
                  </a:cubicBezTo>
                  <a:cubicBezTo>
                    <a:pt x="13111162" y="4381500"/>
                    <a:pt x="13130213" y="4400550"/>
                    <a:pt x="13130213" y="4424363"/>
                  </a:cubicBezTo>
                  <a:cubicBezTo>
                    <a:pt x="13130213" y="4448175"/>
                    <a:pt x="13111162" y="4467225"/>
                    <a:pt x="13087349" y="4467225"/>
                  </a:cubicBezTo>
                  <a:close/>
                  <a:moveTo>
                    <a:pt x="13320713" y="4467225"/>
                  </a:moveTo>
                  <a:cubicBezTo>
                    <a:pt x="13296901" y="4467225"/>
                    <a:pt x="13277849" y="4448175"/>
                    <a:pt x="13277849" y="4424363"/>
                  </a:cubicBezTo>
                  <a:cubicBezTo>
                    <a:pt x="13277849" y="4400550"/>
                    <a:pt x="13296901" y="4381500"/>
                    <a:pt x="13320713" y="4381500"/>
                  </a:cubicBezTo>
                  <a:cubicBezTo>
                    <a:pt x="13344526" y="4381500"/>
                    <a:pt x="13363575" y="4400550"/>
                    <a:pt x="13363575" y="4424363"/>
                  </a:cubicBezTo>
                  <a:cubicBezTo>
                    <a:pt x="13363575" y="4448175"/>
                    <a:pt x="13344526" y="4467225"/>
                    <a:pt x="13320713" y="4467225"/>
                  </a:cubicBezTo>
                  <a:close/>
                  <a:moveTo>
                    <a:pt x="13554075" y="4467225"/>
                  </a:moveTo>
                  <a:cubicBezTo>
                    <a:pt x="13530263" y="4467225"/>
                    <a:pt x="13511213" y="4448175"/>
                    <a:pt x="13511213" y="4424363"/>
                  </a:cubicBezTo>
                  <a:cubicBezTo>
                    <a:pt x="13511213" y="4400550"/>
                    <a:pt x="13530263" y="4381500"/>
                    <a:pt x="13554075" y="4381500"/>
                  </a:cubicBezTo>
                  <a:cubicBezTo>
                    <a:pt x="13577888" y="4381500"/>
                    <a:pt x="13596938" y="4400550"/>
                    <a:pt x="13596938" y="4424363"/>
                  </a:cubicBezTo>
                  <a:cubicBezTo>
                    <a:pt x="13596938" y="4448175"/>
                    <a:pt x="13577888" y="4467225"/>
                    <a:pt x="13554075" y="4467225"/>
                  </a:cubicBezTo>
                  <a:close/>
                  <a:moveTo>
                    <a:pt x="13787438" y="4467225"/>
                  </a:moveTo>
                  <a:cubicBezTo>
                    <a:pt x="13763625" y="4467225"/>
                    <a:pt x="13744575" y="4448175"/>
                    <a:pt x="13744575" y="4424363"/>
                  </a:cubicBezTo>
                  <a:cubicBezTo>
                    <a:pt x="13744575" y="4400550"/>
                    <a:pt x="13763625" y="4381500"/>
                    <a:pt x="13787438" y="4381500"/>
                  </a:cubicBezTo>
                  <a:cubicBezTo>
                    <a:pt x="13811250" y="4381500"/>
                    <a:pt x="13830300" y="4400550"/>
                    <a:pt x="13830300" y="4424363"/>
                  </a:cubicBezTo>
                  <a:cubicBezTo>
                    <a:pt x="13830300" y="4448175"/>
                    <a:pt x="13811250" y="4467225"/>
                    <a:pt x="13787438" y="4467225"/>
                  </a:cubicBezTo>
                  <a:close/>
                  <a:moveTo>
                    <a:pt x="14020800" y="4467225"/>
                  </a:moveTo>
                  <a:cubicBezTo>
                    <a:pt x="13996987" y="4467225"/>
                    <a:pt x="13977938" y="4448175"/>
                    <a:pt x="13977938" y="4424363"/>
                  </a:cubicBezTo>
                  <a:cubicBezTo>
                    <a:pt x="13977938" y="4400550"/>
                    <a:pt x="13996987" y="4381500"/>
                    <a:pt x="14020800" y="4381500"/>
                  </a:cubicBezTo>
                  <a:cubicBezTo>
                    <a:pt x="14044612" y="4381500"/>
                    <a:pt x="14063662" y="4400550"/>
                    <a:pt x="14063662" y="4424363"/>
                  </a:cubicBezTo>
                  <a:cubicBezTo>
                    <a:pt x="14063662" y="4448175"/>
                    <a:pt x="14044612" y="4467225"/>
                    <a:pt x="14020800" y="4467225"/>
                  </a:cubicBezTo>
                  <a:close/>
                  <a:moveTo>
                    <a:pt x="14258925" y="4467225"/>
                  </a:moveTo>
                  <a:cubicBezTo>
                    <a:pt x="14235112" y="4467225"/>
                    <a:pt x="14216062" y="4448175"/>
                    <a:pt x="14216062" y="4424363"/>
                  </a:cubicBezTo>
                  <a:cubicBezTo>
                    <a:pt x="14216062" y="4400550"/>
                    <a:pt x="14235112" y="4381500"/>
                    <a:pt x="14258925" y="4381500"/>
                  </a:cubicBezTo>
                  <a:cubicBezTo>
                    <a:pt x="14282737" y="4381500"/>
                    <a:pt x="14301787" y="4400550"/>
                    <a:pt x="14301787" y="4424363"/>
                  </a:cubicBezTo>
                  <a:cubicBezTo>
                    <a:pt x="14301787" y="4448175"/>
                    <a:pt x="14277974" y="4467225"/>
                    <a:pt x="14258925" y="4467225"/>
                  </a:cubicBezTo>
                  <a:close/>
                  <a:moveTo>
                    <a:pt x="14492287" y="4467225"/>
                  </a:moveTo>
                  <a:cubicBezTo>
                    <a:pt x="14468474" y="4467225"/>
                    <a:pt x="14449425" y="4448175"/>
                    <a:pt x="14449425" y="4424363"/>
                  </a:cubicBezTo>
                  <a:cubicBezTo>
                    <a:pt x="14449425" y="4400550"/>
                    <a:pt x="14468474" y="4381500"/>
                    <a:pt x="14492287" y="4381500"/>
                  </a:cubicBezTo>
                  <a:cubicBezTo>
                    <a:pt x="14516099" y="4381500"/>
                    <a:pt x="14535151" y="4400550"/>
                    <a:pt x="14535151" y="4424363"/>
                  </a:cubicBezTo>
                  <a:cubicBezTo>
                    <a:pt x="14535151" y="4448175"/>
                    <a:pt x="14511338" y="4467225"/>
                    <a:pt x="14492287" y="4467225"/>
                  </a:cubicBezTo>
                  <a:close/>
                  <a:moveTo>
                    <a:pt x="14725651" y="4467225"/>
                  </a:moveTo>
                  <a:cubicBezTo>
                    <a:pt x="14701838" y="4467225"/>
                    <a:pt x="14682787" y="4448175"/>
                    <a:pt x="14682787" y="4424363"/>
                  </a:cubicBezTo>
                  <a:cubicBezTo>
                    <a:pt x="14682787" y="4400550"/>
                    <a:pt x="14701838" y="4381500"/>
                    <a:pt x="14725651" y="4381500"/>
                  </a:cubicBezTo>
                  <a:cubicBezTo>
                    <a:pt x="14749463" y="4381500"/>
                    <a:pt x="14768513" y="4400550"/>
                    <a:pt x="14768513" y="4424363"/>
                  </a:cubicBezTo>
                  <a:cubicBezTo>
                    <a:pt x="14768513" y="4448175"/>
                    <a:pt x="14749463" y="4467225"/>
                    <a:pt x="14725651" y="4467225"/>
                  </a:cubicBezTo>
                  <a:close/>
                  <a:moveTo>
                    <a:pt x="14959013" y="4467225"/>
                  </a:moveTo>
                  <a:cubicBezTo>
                    <a:pt x="14935200" y="4467225"/>
                    <a:pt x="14916151" y="4448175"/>
                    <a:pt x="14916151" y="4424363"/>
                  </a:cubicBezTo>
                  <a:cubicBezTo>
                    <a:pt x="14916151" y="4400550"/>
                    <a:pt x="14935200" y="4381500"/>
                    <a:pt x="14959013" y="4381500"/>
                  </a:cubicBezTo>
                  <a:cubicBezTo>
                    <a:pt x="14982825" y="4381500"/>
                    <a:pt x="15001875" y="4400550"/>
                    <a:pt x="15001875" y="4424363"/>
                  </a:cubicBezTo>
                  <a:cubicBezTo>
                    <a:pt x="15001875" y="4448175"/>
                    <a:pt x="14982825" y="4467225"/>
                    <a:pt x="14959013" y="4467225"/>
                  </a:cubicBezTo>
                  <a:close/>
                  <a:moveTo>
                    <a:pt x="15192375" y="4467225"/>
                  </a:moveTo>
                  <a:cubicBezTo>
                    <a:pt x="15168562" y="4467225"/>
                    <a:pt x="15149513" y="4448175"/>
                    <a:pt x="15149513" y="4424363"/>
                  </a:cubicBezTo>
                  <a:cubicBezTo>
                    <a:pt x="15149513" y="4400550"/>
                    <a:pt x="15168562" y="4381500"/>
                    <a:pt x="15192375" y="4381500"/>
                  </a:cubicBezTo>
                  <a:cubicBezTo>
                    <a:pt x="15216188" y="4381500"/>
                    <a:pt x="15235237" y="4400550"/>
                    <a:pt x="15235237" y="4424363"/>
                  </a:cubicBezTo>
                  <a:cubicBezTo>
                    <a:pt x="15235237" y="4448175"/>
                    <a:pt x="15216188" y="4467225"/>
                    <a:pt x="15192375" y="4467225"/>
                  </a:cubicBezTo>
                  <a:close/>
                  <a:moveTo>
                    <a:pt x="15425737" y="4467225"/>
                  </a:moveTo>
                  <a:cubicBezTo>
                    <a:pt x="15401925" y="4467225"/>
                    <a:pt x="15382875" y="4448175"/>
                    <a:pt x="15382875" y="4424363"/>
                  </a:cubicBezTo>
                  <a:cubicBezTo>
                    <a:pt x="15382875" y="4400550"/>
                    <a:pt x="15401925" y="4381500"/>
                    <a:pt x="15425737" y="4381500"/>
                  </a:cubicBezTo>
                  <a:cubicBezTo>
                    <a:pt x="15449550" y="4381500"/>
                    <a:pt x="15468599" y="4400550"/>
                    <a:pt x="15468599" y="4424363"/>
                  </a:cubicBezTo>
                  <a:cubicBezTo>
                    <a:pt x="15468599" y="4448175"/>
                    <a:pt x="15449550" y="4467225"/>
                    <a:pt x="15425737" y="4467225"/>
                  </a:cubicBezTo>
                  <a:close/>
                  <a:moveTo>
                    <a:pt x="15659099" y="4467225"/>
                  </a:moveTo>
                  <a:cubicBezTo>
                    <a:pt x="15635287" y="4467225"/>
                    <a:pt x="15616237" y="4448175"/>
                    <a:pt x="15616237" y="4424363"/>
                  </a:cubicBezTo>
                  <a:cubicBezTo>
                    <a:pt x="15616237" y="4400550"/>
                    <a:pt x="15635287" y="4381500"/>
                    <a:pt x="15659099" y="4381500"/>
                  </a:cubicBezTo>
                  <a:cubicBezTo>
                    <a:pt x="15682912" y="4381500"/>
                    <a:pt x="15701963" y="4400550"/>
                    <a:pt x="15701963" y="4424363"/>
                  </a:cubicBezTo>
                  <a:cubicBezTo>
                    <a:pt x="15701963" y="4448175"/>
                    <a:pt x="15682912" y="4467225"/>
                    <a:pt x="15659099" y="4467225"/>
                  </a:cubicBezTo>
                  <a:close/>
                  <a:moveTo>
                    <a:pt x="15892463" y="4467225"/>
                  </a:moveTo>
                  <a:cubicBezTo>
                    <a:pt x="15868651" y="4467225"/>
                    <a:pt x="15849599" y="4448175"/>
                    <a:pt x="15849599" y="4424363"/>
                  </a:cubicBezTo>
                  <a:cubicBezTo>
                    <a:pt x="15849599" y="4400550"/>
                    <a:pt x="15868651" y="4381500"/>
                    <a:pt x="15892463" y="4381500"/>
                  </a:cubicBezTo>
                  <a:cubicBezTo>
                    <a:pt x="15916276" y="4381500"/>
                    <a:pt x="15935325" y="4400550"/>
                    <a:pt x="15935325" y="4424363"/>
                  </a:cubicBezTo>
                  <a:cubicBezTo>
                    <a:pt x="15935325" y="4448175"/>
                    <a:pt x="15916276" y="4467225"/>
                    <a:pt x="15892463" y="4467225"/>
                  </a:cubicBezTo>
                  <a:close/>
                  <a:moveTo>
                    <a:pt x="16125825" y="4467225"/>
                  </a:moveTo>
                  <a:cubicBezTo>
                    <a:pt x="16102013" y="4467225"/>
                    <a:pt x="16082963" y="4448175"/>
                    <a:pt x="16082963" y="4424363"/>
                  </a:cubicBezTo>
                  <a:cubicBezTo>
                    <a:pt x="16082963" y="4400550"/>
                    <a:pt x="16102013" y="4381500"/>
                    <a:pt x="16125825" y="4381500"/>
                  </a:cubicBezTo>
                  <a:cubicBezTo>
                    <a:pt x="16149638" y="4381500"/>
                    <a:pt x="16168688" y="4400550"/>
                    <a:pt x="16168688" y="4424363"/>
                  </a:cubicBezTo>
                  <a:cubicBezTo>
                    <a:pt x="16168688" y="4448175"/>
                    <a:pt x="16149638" y="4467225"/>
                    <a:pt x="16125825" y="4467225"/>
                  </a:cubicBezTo>
                  <a:close/>
                  <a:moveTo>
                    <a:pt x="16359188" y="4467225"/>
                  </a:moveTo>
                  <a:cubicBezTo>
                    <a:pt x="16335375" y="4467225"/>
                    <a:pt x="16316325" y="4448175"/>
                    <a:pt x="16316325" y="4424363"/>
                  </a:cubicBezTo>
                  <a:cubicBezTo>
                    <a:pt x="16316325" y="4400550"/>
                    <a:pt x="16335375" y="4381500"/>
                    <a:pt x="16359188" y="4381500"/>
                  </a:cubicBezTo>
                  <a:cubicBezTo>
                    <a:pt x="16383000" y="4381500"/>
                    <a:pt x="16402050" y="4400550"/>
                    <a:pt x="16402050" y="4424363"/>
                  </a:cubicBezTo>
                  <a:cubicBezTo>
                    <a:pt x="16402050" y="4448175"/>
                    <a:pt x="16383000" y="4467225"/>
                    <a:pt x="16359188" y="4467225"/>
                  </a:cubicBezTo>
                  <a:close/>
                  <a:moveTo>
                    <a:pt x="16592550" y="4467225"/>
                  </a:moveTo>
                  <a:cubicBezTo>
                    <a:pt x="16568737" y="4467225"/>
                    <a:pt x="16549688" y="4448175"/>
                    <a:pt x="16549688" y="4424363"/>
                  </a:cubicBezTo>
                  <a:cubicBezTo>
                    <a:pt x="16549688" y="4400550"/>
                    <a:pt x="16568737" y="4381500"/>
                    <a:pt x="16592550" y="4381500"/>
                  </a:cubicBezTo>
                  <a:cubicBezTo>
                    <a:pt x="16616362" y="4381500"/>
                    <a:pt x="16635412" y="4400550"/>
                    <a:pt x="16635412" y="4424363"/>
                  </a:cubicBezTo>
                  <a:cubicBezTo>
                    <a:pt x="16635412" y="4448175"/>
                    <a:pt x="16616362" y="4467225"/>
                    <a:pt x="16592550" y="4467225"/>
                  </a:cubicBezTo>
                  <a:close/>
                  <a:moveTo>
                    <a:pt x="16825912" y="4467225"/>
                  </a:moveTo>
                  <a:cubicBezTo>
                    <a:pt x="16802100" y="4467225"/>
                    <a:pt x="16783050" y="4448175"/>
                    <a:pt x="16783050" y="4424363"/>
                  </a:cubicBezTo>
                  <a:cubicBezTo>
                    <a:pt x="16783050" y="4400550"/>
                    <a:pt x="16802100" y="4381500"/>
                    <a:pt x="16825912" y="4381500"/>
                  </a:cubicBezTo>
                  <a:cubicBezTo>
                    <a:pt x="16849724" y="4381500"/>
                    <a:pt x="16868776" y="4400550"/>
                    <a:pt x="16868776" y="4424363"/>
                  </a:cubicBezTo>
                  <a:cubicBezTo>
                    <a:pt x="16868776" y="4448175"/>
                    <a:pt x="16849724" y="4467225"/>
                    <a:pt x="16825912" y="4467225"/>
                  </a:cubicBezTo>
                  <a:close/>
                  <a:moveTo>
                    <a:pt x="17064036" y="4467225"/>
                  </a:moveTo>
                  <a:cubicBezTo>
                    <a:pt x="17040224" y="4467225"/>
                    <a:pt x="17021174" y="4448175"/>
                    <a:pt x="17021174" y="4424363"/>
                  </a:cubicBezTo>
                  <a:cubicBezTo>
                    <a:pt x="17021174" y="4400550"/>
                    <a:pt x="17040224" y="4381500"/>
                    <a:pt x="17064036" y="4381500"/>
                  </a:cubicBezTo>
                  <a:cubicBezTo>
                    <a:pt x="17087850" y="4381500"/>
                    <a:pt x="17106900" y="4400550"/>
                    <a:pt x="17106900" y="4424363"/>
                  </a:cubicBezTo>
                  <a:cubicBezTo>
                    <a:pt x="17106900" y="4448175"/>
                    <a:pt x="17083088" y="4467225"/>
                    <a:pt x="17064036" y="4467225"/>
                  </a:cubicBezTo>
                  <a:close/>
                  <a:moveTo>
                    <a:pt x="17297400" y="4467225"/>
                  </a:moveTo>
                  <a:cubicBezTo>
                    <a:pt x="17273588" y="4467225"/>
                    <a:pt x="17254536" y="4448175"/>
                    <a:pt x="17254536" y="4424363"/>
                  </a:cubicBezTo>
                  <a:cubicBezTo>
                    <a:pt x="17254536" y="4400550"/>
                    <a:pt x="17273588" y="4381500"/>
                    <a:pt x="17297400" y="4381500"/>
                  </a:cubicBezTo>
                  <a:cubicBezTo>
                    <a:pt x="17321214" y="4381500"/>
                    <a:pt x="17340262" y="4400550"/>
                    <a:pt x="17340262" y="4424363"/>
                  </a:cubicBezTo>
                  <a:cubicBezTo>
                    <a:pt x="17340262" y="4448175"/>
                    <a:pt x="17316450" y="4467225"/>
                    <a:pt x="17297400" y="4467225"/>
                  </a:cubicBezTo>
                  <a:close/>
                  <a:moveTo>
                    <a:pt x="17530762" y="4467225"/>
                  </a:moveTo>
                  <a:cubicBezTo>
                    <a:pt x="17506950" y="4467225"/>
                    <a:pt x="17487900" y="4448175"/>
                    <a:pt x="17487900" y="4424363"/>
                  </a:cubicBezTo>
                  <a:cubicBezTo>
                    <a:pt x="17487900" y="4400550"/>
                    <a:pt x="17506950" y="4381500"/>
                    <a:pt x="17530762" y="4381500"/>
                  </a:cubicBezTo>
                  <a:cubicBezTo>
                    <a:pt x="17554576" y="4381500"/>
                    <a:pt x="17573624" y="4400550"/>
                    <a:pt x="17573624" y="4424363"/>
                  </a:cubicBezTo>
                  <a:cubicBezTo>
                    <a:pt x="17573624" y="4448175"/>
                    <a:pt x="17554576" y="4467225"/>
                    <a:pt x="17530762" y="4467225"/>
                  </a:cubicBezTo>
                  <a:close/>
                  <a:moveTo>
                    <a:pt x="17764124" y="4467225"/>
                  </a:moveTo>
                  <a:cubicBezTo>
                    <a:pt x="17740312" y="4467225"/>
                    <a:pt x="17721262" y="4448175"/>
                    <a:pt x="17721262" y="4424363"/>
                  </a:cubicBezTo>
                  <a:cubicBezTo>
                    <a:pt x="17721262" y="4400550"/>
                    <a:pt x="17740312" y="4381500"/>
                    <a:pt x="17764124" y="4381500"/>
                  </a:cubicBezTo>
                  <a:cubicBezTo>
                    <a:pt x="17787938" y="4381500"/>
                    <a:pt x="17806988" y="4400550"/>
                    <a:pt x="17806988" y="4424363"/>
                  </a:cubicBezTo>
                  <a:cubicBezTo>
                    <a:pt x="17806988" y="4448175"/>
                    <a:pt x="17787938" y="4467225"/>
                    <a:pt x="17764124" y="4467225"/>
                  </a:cubicBezTo>
                  <a:close/>
                  <a:moveTo>
                    <a:pt x="17997488" y="4467225"/>
                  </a:moveTo>
                  <a:cubicBezTo>
                    <a:pt x="17973674" y="4467225"/>
                    <a:pt x="17954624" y="4448175"/>
                    <a:pt x="17954624" y="4424363"/>
                  </a:cubicBezTo>
                  <a:cubicBezTo>
                    <a:pt x="17954624" y="4400550"/>
                    <a:pt x="17973674" y="4381500"/>
                    <a:pt x="17997488" y="4381500"/>
                  </a:cubicBezTo>
                  <a:cubicBezTo>
                    <a:pt x="18021300" y="4381500"/>
                    <a:pt x="18040350" y="4400550"/>
                    <a:pt x="18040350" y="4424363"/>
                  </a:cubicBezTo>
                  <a:cubicBezTo>
                    <a:pt x="18040350" y="4448175"/>
                    <a:pt x="18021300" y="4467225"/>
                    <a:pt x="17997488" y="4467225"/>
                  </a:cubicBezTo>
                  <a:close/>
                </a:path>
              </a:pathLst>
            </a:custGeom>
            <a:solidFill>
              <a:srgbClr val="FFFFF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FEFE74AB-1C4F-46EB-9A41-AD857E5E659B}"/>
                </a:ext>
              </a:extLst>
            </p:cNvPr>
            <p:cNvSpPr/>
            <p:nvPr/>
          </p:nvSpPr>
          <p:spPr>
            <a:xfrm>
              <a:off x="6570884" y="12958762"/>
              <a:ext cx="18226088" cy="10434637"/>
            </a:xfrm>
            <a:custGeom>
              <a:avLst/>
              <a:gdLst>
                <a:gd name="connsiteX0" fmla="*/ 18226088 w 18226088"/>
                <a:gd name="connsiteY0" fmla="*/ 5238750 h 10434637"/>
                <a:gd name="connsiteX1" fmla="*/ 18226088 w 18226088"/>
                <a:gd name="connsiteY1" fmla="*/ 0 h 10434637"/>
                <a:gd name="connsiteX2" fmla="*/ 0 w 18226088"/>
                <a:gd name="connsiteY2" fmla="*/ 0 h 10434637"/>
                <a:gd name="connsiteX3" fmla="*/ 0 w 18226088"/>
                <a:gd name="connsiteY3" fmla="*/ 5238750 h 10434637"/>
                <a:gd name="connsiteX4" fmla="*/ 38100 w 18226088"/>
                <a:gd name="connsiteY4" fmla="*/ 5281612 h 10434637"/>
                <a:gd name="connsiteX5" fmla="*/ 0 w 18226088"/>
                <a:gd name="connsiteY5" fmla="*/ 5324475 h 10434637"/>
                <a:gd name="connsiteX6" fmla="*/ 0 w 18226088"/>
                <a:gd name="connsiteY6" fmla="*/ 10001249 h 10434637"/>
                <a:gd name="connsiteX7" fmla="*/ 433388 w 18226088"/>
                <a:gd name="connsiteY7" fmla="*/ 10434638 h 10434637"/>
                <a:gd name="connsiteX8" fmla="*/ 17792700 w 18226088"/>
                <a:gd name="connsiteY8" fmla="*/ 10434638 h 10434637"/>
                <a:gd name="connsiteX9" fmla="*/ 18226088 w 18226088"/>
                <a:gd name="connsiteY9" fmla="*/ 10001249 h 10434637"/>
                <a:gd name="connsiteX10" fmla="*/ 18226088 w 18226088"/>
                <a:gd name="connsiteY10" fmla="*/ 5324475 h 10434637"/>
                <a:gd name="connsiteX11" fmla="*/ 18187988 w 18226088"/>
                <a:gd name="connsiteY11" fmla="*/ 5281612 h 10434637"/>
                <a:gd name="connsiteX12" fmla="*/ 18226088 w 18226088"/>
                <a:gd name="connsiteY12" fmla="*/ 5238750 h 10434637"/>
                <a:gd name="connsiteX13" fmla="*/ 228600 w 18226088"/>
                <a:gd name="connsiteY13" fmla="*/ 5319712 h 10434637"/>
                <a:gd name="connsiteX14" fmla="*/ 185738 w 18226088"/>
                <a:gd name="connsiteY14" fmla="*/ 5276850 h 10434637"/>
                <a:gd name="connsiteX15" fmla="*/ 228600 w 18226088"/>
                <a:gd name="connsiteY15" fmla="*/ 5233987 h 10434637"/>
                <a:gd name="connsiteX16" fmla="*/ 271463 w 18226088"/>
                <a:gd name="connsiteY16" fmla="*/ 5276850 h 10434637"/>
                <a:gd name="connsiteX17" fmla="*/ 228600 w 18226088"/>
                <a:gd name="connsiteY17" fmla="*/ 5319712 h 10434637"/>
                <a:gd name="connsiteX18" fmla="*/ 461963 w 18226088"/>
                <a:gd name="connsiteY18" fmla="*/ 5319712 h 10434637"/>
                <a:gd name="connsiteX19" fmla="*/ 419100 w 18226088"/>
                <a:gd name="connsiteY19" fmla="*/ 5276850 h 10434637"/>
                <a:gd name="connsiteX20" fmla="*/ 461963 w 18226088"/>
                <a:gd name="connsiteY20" fmla="*/ 5233987 h 10434637"/>
                <a:gd name="connsiteX21" fmla="*/ 504825 w 18226088"/>
                <a:gd name="connsiteY21" fmla="*/ 5276850 h 10434637"/>
                <a:gd name="connsiteX22" fmla="*/ 461963 w 18226088"/>
                <a:gd name="connsiteY22" fmla="*/ 5319712 h 10434637"/>
                <a:gd name="connsiteX23" fmla="*/ 695325 w 18226088"/>
                <a:gd name="connsiteY23" fmla="*/ 5319712 h 10434637"/>
                <a:gd name="connsiteX24" fmla="*/ 652463 w 18226088"/>
                <a:gd name="connsiteY24" fmla="*/ 5276850 h 10434637"/>
                <a:gd name="connsiteX25" fmla="*/ 695325 w 18226088"/>
                <a:gd name="connsiteY25" fmla="*/ 5233987 h 10434637"/>
                <a:gd name="connsiteX26" fmla="*/ 738188 w 18226088"/>
                <a:gd name="connsiteY26" fmla="*/ 5276850 h 10434637"/>
                <a:gd name="connsiteX27" fmla="*/ 695325 w 18226088"/>
                <a:gd name="connsiteY27" fmla="*/ 5319712 h 10434637"/>
                <a:gd name="connsiteX28" fmla="*/ 933450 w 18226088"/>
                <a:gd name="connsiteY28" fmla="*/ 5319712 h 10434637"/>
                <a:gd name="connsiteX29" fmla="*/ 890588 w 18226088"/>
                <a:gd name="connsiteY29" fmla="*/ 5276850 h 10434637"/>
                <a:gd name="connsiteX30" fmla="*/ 933450 w 18226088"/>
                <a:gd name="connsiteY30" fmla="*/ 5233987 h 10434637"/>
                <a:gd name="connsiteX31" fmla="*/ 976313 w 18226088"/>
                <a:gd name="connsiteY31" fmla="*/ 5276850 h 10434637"/>
                <a:gd name="connsiteX32" fmla="*/ 933450 w 18226088"/>
                <a:gd name="connsiteY32" fmla="*/ 5319712 h 10434637"/>
                <a:gd name="connsiteX33" fmla="*/ 1166813 w 18226088"/>
                <a:gd name="connsiteY33" fmla="*/ 5319712 h 10434637"/>
                <a:gd name="connsiteX34" fmla="*/ 1123950 w 18226088"/>
                <a:gd name="connsiteY34" fmla="*/ 5276850 h 10434637"/>
                <a:gd name="connsiteX35" fmla="*/ 1166813 w 18226088"/>
                <a:gd name="connsiteY35" fmla="*/ 5233987 h 10434637"/>
                <a:gd name="connsiteX36" fmla="*/ 1209675 w 18226088"/>
                <a:gd name="connsiteY36" fmla="*/ 5276850 h 10434637"/>
                <a:gd name="connsiteX37" fmla="*/ 1166813 w 18226088"/>
                <a:gd name="connsiteY37" fmla="*/ 5319712 h 10434637"/>
                <a:gd name="connsiteX38" fmla="*/ 1400175 w 18226088"/>
                <a:gd name="connsiteY38" fmla="*/ 5319712 h 10434637"/>
                <a:gd name="connsiteX39" fmla="*/ 1357313 w 18226088"/>
                <a:gd name="connsiteY39" fmla="*/ 5276850 h 10434637"/>
                <a:gd name="connsiteX40" fmla="*/ 1400175 w 18226088"/>
                <a:gd name="connsiteY40" fmla="*/ 5233987 h 10434637"/>
                <a:gd name="connsiteX41" fmla="*/ 1443038 w 18226088"/>
                <a:gd name="connsiteY41" fmla="*/ 5276850 h 10434637"/>
                <a:gd name="connsiteX42" fmla="*/ 1400175 w 18226088"/>
                <a:gd name="connsiteY42" fmla="*/ 5319712 h 10434637"/>
                <a:gd name="connsiteX43" fmla="*/ 1633538 w 18226088"/>
                <a:gd name="connsiteY43" fmla="*/ 5319712 h 10434637"/>
                <a:gd name="connsiteX44" fmla="*/ 1590675 w 18226088"/>
                <a:gd name="connsiteY44" fmla="*/ 5276850 h 10434637"/>
                <a:gd name="connsiteX45" fmla="*/ 1633538 w 18226088"/>
                <a:gd name="connsiteY45" fmla="*/ 5233987 h 10434637"/>
                <a:gd name="connsiteX46" fmla="*/ 1676400 w 18226088"/>
                <a:gd name="connsiteY46" fmla="*/ 5276850 h 10434637"/>
                <a:gd name="connsiteX47" fmla="*/ 1633538 w 18226088"/>
                <a:gd name="connsiteY47" fmla="*/ 5319712 h 10434637"/>
                <a:gd name="connsiteX48" fmla="*/ 1866900 w 18226088"/>
                <a:gd name="connsiteY48" fmla="*/ 5319712 h 10434637"/>
                <a:gd name="connsiteX49" fmla="*/ 1824038 w 18226088"/>
                <a:gd name="connsiteY49" fmla="*/ 5276850 h 10434637"/>
                <a:gd name="connsiteX50" fmla="*/ 1866900 w 18226088"/>
                <a:gd name="connsiteY50" fmla="*/ 5233987 h 10434637"/>
                <a:gd name="connsiteX51" fmla="*/ 1909762 w 18226088"/>
                <a:gd name="connsiteY51" fmla="*/ 5276850 h 10434637"/>
                <a:gd name="connsiteX52" fmla="*/ 1866900 w 18226088"/>
                <a:gd name="connsiteY52" fmla="*/ 5319712 h 10434637"/>
                <a:gd name="connsiteX53" fmla="*/ 2100263 w 18226088"/>
                <a:gd name="connsiteY53" fmla="*/ 5319712 h 10434637"/>
                <a:gd name="connsiteX54" fmla="*/ 2057400 w 18226088"/>
                <a:gd name="connsiteY54" fmla="*/ 5276850 h 10434637"/>
                <a:gd name="connsiteX55" fmla="*/ 2100263 w 18226088"/>
                <a:gd name="connsiteY55" fmla="*/ 5233987 h 10434637"/>
                <a:gd name="connsiteX56" fmla="*/ 2143125 w 18226088"/>
                <a:gd name="connsiteY56" fmla="*/ 5276850 h 10434637"/>
                <a:gd name="connsiteX57" fmla="*/ 2100263 w 18226088"/>
                <a:gd name="connsiteY57" fmla="*/ 5319712 h 10434637"/>
                <a:gd name="connsiteX58" fmla="*/ 2333625 w 18226088"/>
                <a:gd name="connsiteY58" fmla="*/ 5319712 h 10434637"/>
                <a:gd name="connsiteX59" fmla="*/ 2290763 w 18226088"/>
                <a:gd name="connsiteY59" fmla="*/ 5276850 h 10434637"/>
                <a:gd name="connsiteX60" fmla="*/ 2333625 w 18226088"/>
                <a:gd name="connsiteY60" fmla="*/ 5233987 h 10434637"/>
                <a:gd name="connsiteX61" fmla="*/ 2376488 w 18226088"/>
                <a:gd name="connsiteY61" fmla="*/ 5276850 h 10434637"/>
                <a:gd name="connsiteX62" fmla="*/ 2333625 w 18226088"/>
                <a:gd name="connsiteY62" fmla="*/ 5319712 h 10434637"/>
                <a:gd name="connsiteX63" fmla="*/ 2566988 w 18226088"/>
                <a:gd name="connsiteY63" fmla="*/ 5319712 h 10434637"/>
                <a:gd name="connsiteX64" fmla="*/ 2524125 w 18226088"/>
                <a:gd name="connsiteY64" fmla="*/ 5276850 h 10434637"/>
                <a:gd name="connsiteX65" fmla="*/ 2566988 w 18226088"/>
                <a:gd name="connsiteY65" fmla="*/ 5233987 h 10434637"/>
                <a:gd name="connsiteX66" fmla="*/ 2609850 w 18226088"/>
                <a:gd name="connsiteY66" fmla="*/ 5276850 h 10434637"/>
                <a:gd name="connsiteX67" fmla="*/ 2566988 w 18226088"/>
                <a:gd name="connsiteY67" fmla="*/ 5319712 h 10434637"/>
                <a:gd name="connsiteX68" fmla="*/ 2800350 w 18226088"/>
                <a:gd name="connsiteY68" fmla="*/ 5319712 h 10434637"/>
                <a:gd name="connsiteX69" fmla="*/ 2757488 w 18226088"/>
                <a:gd name="connsiteY69" fmla="*/ 5276850 h 10434637"/>
                <a:gd name="connsiteX70" fmla="*/ 2800350 w 18226088"/>
                <a:gd name="connsiteY70" fmla="*/ 5233987 h 10434637"/>
                <a:gd name="connsiteX71" fmla="*/ 2843213 w 18226088"/>
                <a:gd name="connsiteY71" fmla="*/ 5276850 h 10434637"/>
                <a:gd name="connsiteX72" fmla="*/ 2800350 w 18226088"/>
                <a:gd name="connsiteY72" fmla="*/ 5319712 h 10434637"/>
                <a:gd name="connsiteX73" fmla="*/ 3033713 w 18226088"/>
                <a:gd name="connsiteY73" fmla="*/ 5319712 h 10434637"/>
                <a:gd name="connsiteX74" fmla="*/ 2990850 w 18226088"/>
                <a:gd name="connsiteY74" fmla="*/ 5276850 h 10434637"/>
                <a:gd name="connsiteX75" fmla="*/ 3033713 w 18226088"/>
                <a:gd name="connsiteY75" fmla="*/ 5233987 h 10434637"/>
                <a:gd name="connsiteX76" fmla="*/ 3076575 w 18226088"/>
                <a:gd name="connsiteY76" fmla="*/ 5276850 h 10434637"/>
                <a:gd name="connsiteX77" fmla="*/ 3033713 w 18226088"/>
                <a:gd name="connsiteY77" fmla="*/ 5319712 h 10434637"/>
                <a:gd name="connsiteX78" fmla="*/ 3267075 w 18226088"/>
                <a:gd name="connsiteY78" fmla="*/ 5319712 h 10434637"/>
                <a:gd name="connsiteX79" fmla="*/ 3224212 w 18226088"/>
                <a:gd name="connsiteY79" fmla="*/ 5276850 h 10434637"/>
                <a:gd name="connsiteX80" fmla="*/ 3267075 w 18226088"/>
                <a:gd name="connsiteY80" fmla="*/ 5233987 h 10434637"/>
                <a:gd name="connsiteX81" fmla="*/ 3309938 w 18226088"/>
                <a:gd name="connsiteY81" fmla="*/ 5276850 h 10434637"/>
                <a:gd name="connsiteX82" fmla="*/ 3267075 w 18226088"/>
                <a:gd name="connsiteY82" fmla="*/ 5319712 h 10434637"/>
                <a:gd name="connsiteX83" fmla="*/ 3500438 w 18226088"/>
                <a:gd name="connsiteY83" fmla="*/ 5319712 h 10434637"/>
                <a:gd name="connsiteX84" fmla="*/ 3457575 w 18226088"/>
                <a:gd name="connsiteY84" fmla="*/ 5276850 h 10434637"/>
                <a:gd name="connsiteX85" fmla="*/ 3500438 w 18226088"/>
                <a:gd name="connsiteY85" fmla="*/ 5233987 h 10434637"/>
                <a:gd name="connsiteX86" fmla="*/ 3543300 w 18226088"/>
                <a:gd name="connsiteY86" fmla="*/ 5276850 h 10434637"/>
                <a:gd name="connsiteX87" fmla="*/ 3500438 w 18226088"/>
                <a:gd name="connsiteY87" fmla="*/ 5319712 h 10434637"/>
                <a:gd name="connsiteX88" fmla="*/ 3738563 w 18226088"/>
                <a:gd name="connsiteY88" fmla="*/ 5319712 h 10434637"/>
                <a:gd name="connsiteX89" fmla="*/ 3695700 w 18226088"/>
                <a:gd name="connsiteY89" fmla="*/ 5276850 h 10434637"/>
                <a:gd name="connsiteX90" fmla="*/ 3738563 w 18226088"/>
                <a:gd name="connsiteY90" fmla="*/ 5233987 h 10434637"/>
                <a:gd name="connsiteX91" fmla="*/ 3781425 w 18226088"/>
                <a:gd name="connsiteY91" fmla="*/ 5276850 h 10434637"/>
                <a:gd name="connsiteX92" fmla="*/ 3738563 w 18226088"/>
                <a:gd name="connsiteY92" fmla="*/ 5319712 h 10434637"/>
                <a:gd name="connsiteX93" fmla="*/ 3971925 w 18226088"/>
                <a:gd name="connsiteY93" fmla="*/ 5319712 h 10434637"/>
                <a:gd name="connsiteX94" fmla="*/ 3929063 w 18226088"/>
                <a:gd name="connsiteY94" fmla="*/ 5276850 h 10434637"/>
                <a:gd name="connsiteX95" fmla="*/ 3971925 w 18226088"/>
                <a:gd name="connsiteY95" fmla="*/ 5233987 h 10434637"/>
                <a:gd name="connsiteX96" fmla="*/ 4014788 w 18226088"/>
                <a:gd name="connsiteY96" fmla="*/ 5276850 h 10434637"/>
                <a:gd name="connsiteX97" fmla="*/ 3971925 w 18226088"/>
                <a:gd name="connsiteY97" fmla="*/ 5319712 h 10434637"/>
                <a:gd name="connsiteX98" fmla="*/ 4205288 w 18226088"/>
                <a:gd name="connsiteY98" fmla="*/ 5319712 h 10434637"/>
                <a:gd name="connsiteX99" fmla="*/ 4162425 w 18226088"/>
                <a:gd name="connsiteY99" fmla="*/ 5276850 h 10434637"/>
                <a:gd name="connsiteX100" fmla="*/ 4205288 w 18226088"/>
                <a:gd name="connsiteY100" fmla="*/ 5233987 h 10434637"/>
                <a:gd name="connsiteX101" fmla="*/ 4248150 w 18226088"/>
                <a:gd name="connsiteY101" fmla="*/ 5276850 h 10434637"/>
                <a:gd name="connsiteX102" fmla="*/ 4205288 w 18226088"/>
                <a:gd name="connsiteY102" fmla="*/ 5319712 h 10434637"/>
                <a:gd name="connsiteX103" fmla="*/ 4438650 w 18226088"/>
                <a:gd name="connsiteY103" fmla="*/ 5319712 h 10434637"/>
                <a:gd name="connsiteX104" fmla="*/ 4395788 w 18226088"/>
                <a:gd name="connsiteY104" fmla="*/ 5276850 h 10434637"/>
                <a:gd name="connsiteX105" fmla="*/ 4438650 w 18226088"/>
                <a:gd name="connsiteY105" fmla="*/ 5233987 h 10434637"/>
                <a:gd name="connsiteX106" fmla="*/ 4481513 w 18226088"/>
                <a:gd name="connsiteY106" fmla="*/ 5276850 h 10434637"/>
                <a:gd name="connsiteX107" fmla="*/ 4438650 w 18226088"/>
                <a:gd name="connsiteY107" fmla="*/ 5319712 h 10434637"/>
                <a:gd name="connsiteX108" fmla="*/ 4672013 w 18226088"/>
                <a:gd name="connsiteY108" fmla="*/ 5319712 h 10434637"/>
                <a:gd name="connsiteX109" fmla="*/ 4629150 w 18226088"/>
                <a:gd name="connsiteY109" fmla="*/ 5276850 h 10434637"/>
                <a:gd name="connsiteX110" fmla="*/ 4672013 w 18226088"/>
                <a:gd name="connsiteY110" fmla="*/ 5233987 h 10434637"/>
                <a:gd name="connsiteX111" fmla="*/ 4714875 w 18226088"/>
                <a:gd name="connsiteY111" fmla="*/ 5276850 h 10434637"/>
                <a:gd name="connsiteX112" fmla="*/ 4672013 w 18226088"/>
                <a:gd name="connsiteY112" fmla="*/ 5319712 h 10434637"/>
                <a:gd name="connsiteX113" fmla="*/ 4905375 w 18226088"/>
                <a:gd name="connsiteY113" fmla="*/ 5319712 h 10434637"/>
                <a:gd name="connsiteX114" fmla="*/ 4862513 w 18226088"/>
                <a:gd name="connsiteY114" fmla="*/ 5276850 h 10434637"/>
                <a:gd name="connsiteX115" fmla="*/ 4905375 w 18226088"/>
                <a:gd name="connsiteY115" fmla="*/ 5233987 h 10434637"/>
                <a:gd name="connsiteX116" fmla="*/ 4948238 w 18226088"/>
                <a:gd name="connsiteY116" fmla="*/ 5276850 h 10434637"/>
                <a:gd name="connsiteX117" fmla="*/ 4905375 w 18226088"/>
                <a:gd name="connsiteY117" fmla="*/ 5319712 h 10434637"/>
                <a:gd name="connsiteX118" fmla="*/ 5138738 w 18226088"/>
                <a:gd name="connsiteY118" fmla="*/ 5319712 h 10434637"/>
                <a:gd name="connsiteX119" fmla="*/ 5095875 w 18226088"/>
                <a:gd name="connsiteY119" fmla="*/ 5276850 h 10434637"/>
                <a:gd name="connsiteX120" fmla="*/ 5138738 w 18226088"/>
                <a:gd name="connsiteY120" fmla="*/ 5233987 h 10434637"/>
                <a:gd name="connsiteX121" fmla="*/ 5181600 w 18226088"/>
                <a:gd name="connsiteY121" fmla="*/ 5276850 h 10434637"/>
                <a:gd name="connsiteX122" fmla="*/ 5138738 w 18226088"/>
                <a:gd name="connsiteY122" fmla="*/ 5319712 h 10434637"/>
                <a:gd name="connsiteX123" fmla="*/ 5372100 w 18226088"/>
                <a:gd name="connsiteY123" fmla="*/ 5319712 h 10434637"/>
                <a:gd name="connsiteX124" fmla="*/ 5329238 w 18226088"/>
                <a:gd name="connsiteY124" fmla="*/ 5276850 h 10434637"/>
                <a:gd name="connsiteX125" fmla="*/ 5372100 w 18226088"/>
                <a:gd name="connsiteY125" fmla="*/ 5233987 h 10434637"/>
                <a:gd name="connsiteX126" fmla="*/ 5414963 w 18226088"/>
                <a:gd name="connsiteY126" fmla="*/ 5276850 h 10434637"/>
                <a:gd name="connsiteX127" fmla="*/ 5372100 w 18226088"/>
                <a:gd name="connsiteY127" fmla="*/ 5319712 h 10434637"/>
                <a:gd name="connsiteX128" fmla="*/ 5605463 w 18226088"/>
                <a:gd name="connsiteY128" fmla="*/ 5319712 h 10434637"/>
                <a:gd name="connsiteX129" fmla="*/ 5562600 w 18226088"/>
                <a:gd name="connsiteY129" fmla="*/ 5276850 h 10434637"/>
                <a:gd name="connsiteX130" fmla="*/ 5605463 w 18226088"/>
                <a:gd name="connsiteY130" fmla="*/ 5233987 h 10434637"/>
                <a:gd name="connsiteX131" fmla="*/ 5648325 w 18226088"/>
                <a:gd name="connsiteY131" fmla="*/ 5276850 h 10434637"/>
                <a:gd name="connsiteX132" fmla="*/ 5605463 w 18226088"/>
                <a:gd name="connsiteY132" fmla="*/ 5319712 h 10434637"/>
                <a:gd name="connsiteX133" fmla="*/ 5838825 w 18226088"/>
                <a:gd name="connsiteY133" fmla="*/ 5319712 h 10434637"/>
                <a:gd name="connsiteX134" fmla="*/ 5795963 w 18226088"/>
                <a:gd name="connsiteY134" fmla="*/ 5276850 h 10434637"/>
                <a:gd name="connsiteX135" fmla="*/ 5838825 w 18226088"/>
                <a:gd name="connsiteY135" fmla="*/ 5233987 h 10434637"/>
                <a:gd name="connsiteX136" fmla="*/ 5881688 w 18226088"/>
                <a:gd name="connsiteY136" fmla="*/ 5276850 h 10434637"/>
                <a:gd name="connsiteX137" fmla="*/ 5838825 w 18226088"/>
                <a:gd name="connsiteY137" fmla="*/ 5319712 h 10434637"/>
                <a:gd name="connsiteX138" fmla="*/ 6072188 w 18226088"/>
                <a:gd name="connsiteY138" fmla="*/ 5319712 h 10434637"/>
                <a:gd name="connsiteX139" fmla="*/ 6029325 w 18226088"/>
                <a:gd name="connsiteY139" fmla="*/ 5276850 h 10434637"/>
                <a:gd name="connsiteX140" fmla="*/ 6072188 w 18226088"/>
                <a:gd name="connsiteY140" fmla="*/ 5233987 h 10434637"/>
                <a:gd name="connsiteX141" fmla="*/ 6115050 w 18226088"/>
                <a:gd name="connsiteY141" fmla="*/ 5276850 h 10434637"/>
                <a:gd name="connsiteX142" fmla="*/ 6072188 w 18226088"/>
                <a:gd name="connsiteY142" fmla="*/ 5319712 h 10434637"/>
                <a:gd name="connsiteX143" fmla="*/ 6310313 w 18226088"/>
                <a:gd name="connsiteY143" fmla="*/ 5319712 h 10434637"/>
                <a:gd name="connsiteX144" fmla="*/ 6267451 w 18226088"/>
                <a:gd name="connsiteY144" fmla="*/ 5276850 h 10434637"/>
                <a:gd name="connsiteX145" fmla="*/ 6310313 w 18226088"/>
                <a:gd name="connsiteY145" fmla="*/ 5233987 h 10434637"/>
                <a:gd name="connsiteX146" fmla="*/ 6353175 w 18226088"/>
                <a:gd name="connsiteY146" fmla="*/ 5276850 h 10434637"/>
                <a:gd name="connsiteX147" fmla="*/ 6310313 w 18226088"/>
                <a:gd name="connsiteY147" fmla="*/ 5319712 h 10434637"/>
                <a:gd name="connsiteX148" fmla="*/ 6543675 w 18226088"/>
                <a:gd name="connsiteY148" fmla="*/ 5319712 h 10434637"/>
                <a:gd name="connsiteX149" fmla="*/ 6500813 w 18226088"/>
                <a:gd name="connsiteY149" fmla="*/ 5276850 h 10434637"/>
                <a:gd name="connsiteX150" fmla="*/ 6543675 w 18226088"/>
                <a:gd name="connsiteY150" fmla="*/ 5233987 h 10434637"/>
                <a:gd name="connsiteX151" fmla="*/ 6586538 w 18226088"/>
                <a:gd name="connsiteY151" fmla="*/ 5276850 h 10434637"/>
                <a:gd name="connsiteX152" fmla="*/ 6543675 w 18226088"/>
                <a:gd name="connsiteY152" fmla="*/ 5319712 h 10434637"/>
                <a:gd name="connsiteX153" fmla="*/ 6777038 w 18226088"/>
                <a:gd name="connsiteY153" fmla="*/ 5319712 h 10434637"/>
                <a:gd name="connsiteX154" fmla="*/ 6734175 w 18226088"/>
                <a:gd name="connsiteY154" fmla="*/ 5276850 h 10434637"/>
                <a:gd name="connsiteX155" fmla="*/ 6777038 w 18226088"/>
                <a:gd name="connsiteY155" fmla="*/ 5233987 h 10434637"/>
                <a:gd name="connsiteX156" fmla="*/ 6819900 w 18226088"/>
                <a:gd name="connsiteY156" fmla="*/ 5276850 h 10434637"/>
                <a:gd name="connsiteX157" fmla="*/ 6777038 w 18226088"/>
                <a:gd name="connsiteY157" fmla="*/ 5319712 h 10434637"/>
                <a:gd name="connsiteX158" fmla="*/ 7010400 w 18226088"/>
                <a:gd name="connsiteY158" fmla="*/ 5319712 h 10434637"/>
                <a:gd name="connsiteX159" fmla="*/ 6967538 w 18226088"/>
                <a:gd name="connsiteY159" fmla="*/ 5276850 h 10434637"/>
                <a:gd name="connsiteX160" fmla="*/ 7010400 w 18226088"/>
                <a:gd name="connsiteY160" fmla="*/ 5233987 h 10434637"/>
                <a:gd name="connsiteX161" fmla="*/ 7053263 w 18226088"/>
                <a:gd name="connsiteY161" fmla="*/ 5276850 h 10434637"/>
                <a:gd name="connsiteX162" fmla="*/ 7010400 w 18226088"/>
                <a:gd name="connsiteY162" fmla="*/ 5319712 h 10434637"/>
                <a:gd name="connsiteX163" fmla="*/ 7243763 w 18226088"/>
                <a:gd name="connsiteY163" fmla="*/ 5319712 h 10434637"/>
                <a:gd name="connsiteX164" fmla="*/ 7200900 w 18226088"/>
                <a:gd name="connsiteY164" fmla="*/ 5276850 h 10434637"/>
                <a:gd name="connsiteX165" fmla="*/ 7243763 w 18226088"/>
                <a:gd name="connsiteY165" fmla="*/ 5233987 h 10434637"/>
                <a:gd name="connsiteX166" fmla="*/ 7286625 w 18226088"/>
                <a:gd name="connsiteY166" fmla="*/ 5276850 h 10434637"/>
                <a:gd name="connsiteX167" fmla="*/ 7243763 w 18226088"/>
                <a:gd name="connsiteY167" fmla="*/ 5319712 h 10434637"/>
                <a:gd name="connsiteX168" fmla="*/ 7477125 w 18226088"/>
                <a:gd name="connsiteY168" fmla="*/ 5319712 h 10434637"/>
                <a:gd name="connsiteX169" fmla="*/ 7434263 w 18226088"/>
                <a:gd name="connsiteY169" fmla="*/ 5276850 h 10434637"/>
                <a:gd name="connsiteX170" fmla="*/ 7477125 w 18226088"/>
                <a:gd name="connsiteY170" fmla="*/ 5233987 h 10434637"/>
                <a:gd name="connsiteX171" fmla="*/ 7519987 w 18226088"/>
                <a:gd name="connsiteY171" fmla="*/ 5276850 h 10434637"/>
                <a:gd name="connsiteX172" fmla="*/ 7477125 w 18226088"/>
                <a:gd name="connsiteY172" fmla="*/ 5319712 h 10434637"/>
                <a:gd name="connsiteX173" fmla="*/ 7710487 w 18226088"/>
                <a:gd name="connsiteY173" fmla="*/ 5319712 h 10434637"/>
                <a:gd name="connsiteX174" fmla="*/ 7667625 w 18226088"/>
                <a:gd name="connsiteY174" fmla="*/ 5276850 h 10434637"/>
                <a:gd name="connsiteX175" fmla="*/ 7710487 w 18226088"/>
                <a:gd name="connsiteY175" fmla="*/ 5233987 h 10434637"/>
                <a:gd name="connsiteX176" fmla="*/ 7753350 w 18226088"/>
                <a:gd name="connsiteY176" fmla="*/ 5276850 h 10434637"/>
                <a:gd name="connsiteX177" fmla="*/ 7710487 w 18226088"/>
                <a:gd name="connsiteY177" fmla="*/ 5319712 h 10434637"/>
                <a:gd name="connsiteX178" fmla="*/ 7943850 w 18226088"/>
                <a:gd name="connsiteY178" fmla="*/ 5319712 h 10434637"/>
                <a:gd name="connsiteX179" fmla="*/ 7900987 w 18226088"/>
                <a:gd name="connsiteY179" fmla="*/ 5276850 h 10434637"/>
                <a:gd name="connsiteX180" fmla="*/ 7943850 w 18226088"/>
                <a:gd name="connsiteY180" fmla="*/ 5233987 h 10434637"/>
                <a:gd name="connsiteX181" fmla="*/ 7986713 w 18226088"/>
                <a:gd name="connsiteY181" fmla="*/ 5276850 h 10434637"/>
                <a:gd name="connsiteX182" fmla="*/ 7943850 w 18226088"/>
                <a:gd name="connsiteY182" fmla="*/ 5319712 h 10434637"/>
                <a:gd name="connsiteX183" fmla="*/ 8177213 w 18226088"/>
                <a:gd name="connsiteY183" fmla="*/ 5319712 h 10434637"/>
                <a:gd name="connsiteX184" fmla="*/ 8134350 w 18226088"/>
                <a:gd name="connsiteY184" fmla="*/ 5276850 h 10434637"/>
                <a:gd name="connsiteX185" fmla="*/ 8177213 w 18226088"/>
                <a:gd name="connsiteY185" fmla="*/ 5233987 h 10434637"/>
                <a:gd name="connsiteX186" fmla="*/ 8220076 w 18226088"/>
                <a:gd name="connsiteY186" fmla="*/ 5276850 h 10434637"/>
                <a:gd name="connsiteX187" fmla="*/ 8177213 w 18226088"/>
                <a:gd name="connsiteY187" fmla="*/ 5319712 h 10434637"/>
                <a:gd name="connsiteX188" fmla="*/ 8410575 w 18226088"/>
                <a:gd name="connsiteY188" fmla="*/ 5319712 h 10434637"/>
                <a:gd name="connsiteX189" fmla="*/ 8367713 w 18226088"/>
                <a:gd name="connsiteY189" fmla="*/ 5276850 h 10434637"/>
                <a:gd name="connsiteX190" fmla="*/ 8410575 w 18226088"/>
                <a:gd name="connsiteY190" fmla="*/ 5233987 h 10434637"/>
                <a:gd name="connsiteX191" fmla="*/ 8453438 w 18226088"/>
                <a:gd name="connsiteY191" fmla="*/ 5276850 h 10434637"/>
                <a:gd name="connsiteX192" fmla="*/ 8410575 w 18226088"/>
                <a:gd name="connsiteY192" fmla="*/ 5319712 h 10434637"/>
                <a:gd name="connsiteX193" fmla="*/ 8643938 w 18226088"/>
                <a:gd name="connsiteY193" fmla="*/ 5319712 h 10434637"/>
                <a:gd name="connsiteX194" fmla="*/ 8601075 w 18226088"/>
                <a:gd name="connsiteY194" fmla="*/ 5276850 h 10434637"/>
                <a:gd name="connsiteX195" fmla="*/ 8643938 w 18226088"/>
                <a:gd name="connsiteY195" fmla="*/ 5233987 h 10434637"/>
                <a:gd name="connsiteX196" fmla="*/ 8686800 w 18226088"/>
                <a:gd name="connsiteY196" fmla="*/ 5276850 h 10434637"/>
                <a:gd name="connsiteX197" fmla="*/ 8643938 w 18226088"/>
                <a:gd name="connsiteY197" fmla="*/ 5319712 h 10434637"/>
                <a:gd name="connsiteX198" fmla="*/ 8877300 w 18226088"/>
                <a:gd name="connsiteY198" fmla="*/ 5319712 h 10434637"/>
                <a:gd name="connsiteX199" fmla="*/ 8834438 w 18226088"/>
                <a:gd name="connsiteY199" fmla="*/ 5276850 h 10434637"/>
                <a:gd name="connsiteX200" fmla="*/ 8877300 w 18226088"/>
                <a:gd name="connsiteY200" fmla="*/ 5233987 h 10434637"/>
                <a:gd name="connsiteX201" fmla="*/ 8920163 w 18226088"/>
                <a:gd name="connsiteY201" fmla="*/ 5276850 h 10434637"/>
                <a:gd name="connsiteX202" fmla="*/ 8877300 w 18226088"/>
                <a:gd name="connsiteY202" fmla="*/ 5319712 h 10434637"/>
                <a:gd name="connsiteX203" fmla="*/ 9115425 w 18226088"/>
                <a:gd name="connsiteY203" fmla="*/ 5319712 h 10434637"/>
                <a:gd name="connsiteX204" fmla="*/ 9072562 w 18226088"/>
                <a:gd name="connsiteY204" fmla="*/ 5276850 h 10434637"/>
                <a:gd name="connsiteX205" fmla="*/ 9115425 w 18226088"/>
                <a:gd name="connsiteY205" fmla="*/ 5233987 h 10434637"/>
                <a:gd name="connsiteX206" fmla="*/ 9158288 w 18226088"/>
                <a:gd name="connsiteY206" fmla="*/ 5276850 h 10434637"/>
                <a:gd name="connsiteX207" fmla="*/ 9115425 w 18226088"/>
                <a:gd name="connsiteY207" fmla="*/ 5319712 h 10434637"/>
                <a:gd name="connsiteX208" fmla="*/ 9348788 w 18226088"/>
                <a:gd name="connsiteY208" fmla="*/ 5319712 h 10434637"/>
                <a:gd name="connsiteX209" fmla="*/ 9305925 w 18226088"/>
                <a:gd name="connsiteY209" fmla="*/ 5276850 h 10434637"/>
                <a:gd name="connsiteX210" fmla="*/ 9348788 w 18226088"/>
                <a:gd name="connsiteY210" fmla="*/ 5233987 h 10434637"/>
                <a:gd name="connsiteX211" fmla="*/ 9391650 w 18226088"/>
                <a:gd name="connsiteY211" fmla="*/ 5276850 h 10434637"/>
                <a:gd name="connsiteX212" fmla="*/ 9348788 w 18226088"/>
                <a:gd name="connsiteY212" fmla="*/ 5319712 h 10434637"/>
                <a:gd name="connsiteX213" fmla="*/ 9582150 w 18226088"/>
                <a:gd name="connsiteY213" fmla="*/ 5319712 h 10434637"/>
                <a:gd name="connsiteX214" fmla="*/ 9539288 w 18226088"/>
                <a:gd name="connsiteY214" fmla="*/ 5276850 h 10434637"/>
                <a:gd name="connsiteX215" fmla="*/ 9582150 w 18226088"/>
                <a:gd name="connsiteY215" fmla="*/ 5233987 h 10434637"/>
                <a:gd name="connsiteX216" fmla="*/ 9625013 w 18226088"/>
                <a:gd name="connsiteY216" fmla="*/ 5276850 h 10434637"/>
                <a:gd name="connsiteX217" fmla="*/ 9582150 w 18226088"/>
                <a:gd name="connsiteY217" fmla="*/ 5319712 h 10434637"/>
                <a:gd name="connsiteX218" fmla="*/ 9815513 w 18226088"/>
                <a:gd name="connsiteY218" fmla="*/ 5319712 h 10434637"/>
                <a:gd name="connsiteX219" fmla="*/ 9772650 w 18226088"/>
                <a:gd name="connsiteY219" fmla="*/ 5276850 h 10434637"/>
                <a:gd name="connsiteX220" fmla="*/ 9815513 w 18226088"/>
                <a:gd name="connsiteY220" fmla="*/ 5233987 h 10434637"/>
                <a:gd name="connsiteX221" fmla="*/ 9858375 w 18226088"/>
                <a:gd name="connsiteY221" fmla="*/ 5276850 h 10434637"/>
                <a:gd name="connsiteX222" fmla="*/ 9815513 w 18226088"/>
                <a:gd name="connsiteY222" fmla="*/ 5319712 h 10434637"/>
                <a:gd name="connsiteX223" fmla="*/ 10048875 w 18226088"/>
                <a:gd name="connsiteY223" fmla="*/ 5319712 h 10434637"/>
                <a:gd name="connsiteX224" fmla="*/ 10006013 w 18226088"/>
                <a:gd name="connsiteY224" fmla="*/ 5276850 h 10434637"/>
                <a:gd name="connsiteX225" fmla="*/ 10048875 w 18226088"/>
                <a:gd name="connsiteY225" fmla="*/ 5233987 h 10434637"/>
                <a:gd name="connsiteX226" fmla="*/ 10091737 w 18226088"/>
                <a:gd name="connsiteY226" fmla="*/ 5276850 h 10434637"/>
                <a:gd name="connsiteX227" fmla="*/ 10048875 w 18226088"/>
                <a:gd name="connsiteY227" fmla="*/ 5319712 h 10434637"/>
                <a:gd name="connsiteX228" fmla="*/ 10282237 w 18226088"/>
                <a:gd name="connsiteY228" fmla="*/ 5319712 h 10434637"/>
                <a:gd name="connsiteX229" fmla="*/ 10239375 w 18226088"/>
                <a:gd name="connsiteY229" fmla="*/ 5276850 h 10434637"/>
                <a:gd name="connsiteX230" fmla="*/ 10282237 w 18226088"/>
                <a:gd name="connsiteY230" fmla="*/ 5233987 h 10434637"/>
                <a:gd name="connsiteX231" fmla="*/ 10325100 w 18226088"/>
                <a:gd name="connsiteY231" fmla="*/ 5276850 h 10434637"/>
                <a:gd name="connsiteX232" fmla="*/ 10282237 w 18226088"/>
                <a:gd name="connsiteY232" fmla="*/ 5319712 h 10434637"/>
                <a:gd name="connsiteX233" fmla="*/ 10515600 w 18226088"/>
                <a:gd name="connsiteY233" fmla="*/ 5319712 h 10434637"/>
                <a:gd name="connsiteX234" fmla="*/ 10472737 w 18226088"/>
                <a:gd name="connsiteY234" fmla="*/ 5276850 h 10434637"/>
                <a:gd name="connsiteX235" fmla="*/ 10515600 w 18226088"/>
                <a:gd name="connsiteY235" fmla="*/ 5233987 h 10434637"/>
                <a:gd name="connsiteX236" fmla="*/ 10558462 w 18226088"/>
                <a:gd name="connsiteY236" fmla="*/ 5276850 h 10434637"/>
                <a:gd name="connsiteX237" fmla="*/ 10515600 w 18226088"/>
                <a:gd name="connsiteY237" fmla="*/ 5319712 h 10434637"/>
                <a:gd name="connsiteX238" fmla="*/ 10748962 w 18226088"/>
                <a:gd name="connsiteY238" fmla="*/ 5319712 h 10434637"/>
                <a:gd name="connsiteX239" fmla="*/ 10706100 w 18226088"/>
                <a:gd name="connsiteY239" fmla="*/ 5276850 h 10434637"/>
                <a:gd name="connsiteX240" fmla="*/ 10748962 w 18226088"/>
                <a:gd name="connsiteY240" fmla="*/ 5233987 h 10434637"/>
                <a:gd name="connsiteX241" fmla="*/ 10791825 w 18226088"/>
                <a:gd name="connsiteY241" fmla="*/ 5276850 h 10434637"/>
                <a:gd name="connsiteX242" fmla="*/ 10748962 w 18226088"/>
                <a:gd name="connsiteY242" fmla="*/ 5319712 h 10434637"/>
                <a:gd name="connsiteX243" fmla="*/ 10982325 w 18226088"/>
                <a:gd name="connsiteY243" fmla="*/ 5319712 h 10434637"/>
                <a:gd name="connsiteX244" fmla="*/ 10939462 w 18226088"/>
                <a:gd name="connsiteY244" fmla="*/ 5276850 h 10434637"/>
                <a:gd name="connsiteX245" fmla="*/ 10982325 w 18226088"/>
                <a:gd name="connsiteY245" fmla="*/ 5233987 h 10434637"/>
                <a:gd name="connsiteX246" fmla="*/ 11025188 w 18226088"/>
                <a:gd name="connsiteY246" fmla="*/ 5276850 h 10434637"/>
                <a:gd name="connsiteX247" fmla="*/ 10982325 w 18226088"/>
                <a:gd name="connsiteY247" fmla="*/ 5319712 h 10434637"/>
                <a:gd name="connsiteX248" fmla="*/ 11215688 w 18226088"/>
                <a:gd name="connsiteY248" fmla="*/ 5319712 h 10434637"/>
                <a:gd name="connsiteX249" fmla="*/ 11172825 w 18226088"/>
                <a:gd name="connsiteY249" fmla="*/ 5276850 h 10434637"/>
                <a:gd name="connsiteX250" fmla="*/ 11215688 w 18226088"/>
                <a:gd name="connsiteY250" fmla="*/ 5233987 h 10434637"/>
                <a:gd name="connsiteX251" fmla="*/ 11258550 w 18226088"/>
                <a:gd name="connsiteY251" fmla="*/ 5276850 h 10434637"/>
                <a:gd name="connsiteX252" fmla="*/ 11215688 w 18226088"/>
                <a:gd name="connsiteY252" fmla="*/ 5319712 h 10434637"/>
                <a:gd name="connsiteX253" fmla="*/ 11449050 w 18226088"/>
                <a:gd name="connsiteY253" fmla="*/ 5319712 h 10434637"/>
                <a:gd name="connsiteX254" fmla="*/ 11406188 w 18226088"/>
                <a:gd name="connsiteY254" fmla="*/ 5276850 h 10434637"/>
                <a:gd name="connsiteX255" fmla="*/ 11449050 w 18226088"/>
                <a:gd name="connsiteY255" fmla="*/ 5233987 h 10434637"/>
                <a:gd name="connsiteX256" fmla="*/ 11491913 w 18226088"/>
                <a:gd name="connsiteY256" fmla="*/ 5276850 h 10434637"/>
                <a:gd name="connsiteX257" fmla="*/ 11449050 w 18226088"/>
                <a:gd name="connsiteY257" fmla="*/ 5319712 h 10434637"/>
                <a:gd name="connsiteX258" fmla="*/ 11687175 w 18226088"/>
                <a:gd name="connsiteY258" fmla="*/ 5319712 h 10434637"/>
                <a:gd name="connsiteX259" fmla="*/ 11644312 w 18226088"/>
                <a:gd name="connsiteY259" fmla="*/ 5276850 h 10434637"/>
                <a:gd name="connsiteX260" fmla="*/ 11687175 w 18226088"/>
                <a:gd name="connsiteY260" fmla="*/ 5233987 h 10434637"/>
                <a:gd name="connsiteX261" fmla="*/ 11730038 w 18226088"/>
                <a:gd name="connsiteY261" fmla="*/ 5276850 h 10434637"/>
                <a:gd name="connsiteX262" fmla="*/ 11687175 w 18226088"/>
                <a:gd name="connsiteY262" fmla="*/ 5319712 h 10434637"/>
                <a:gd name="connsiteX263" fmla="*/ 11920538 w 18226088"/>
                <a:gd name="connsiteY263" fmla="*/ 5319712 h 10434637"/>
                <a:gd name="connsiteX264" fmla="*/ 11877675 w 18226088"/>
                <a:gd name="connsiteY264" fmla="*/ 5276850 h 10434637"/>
                <a:gd name="connsiteX265" fmla="*/ 11920538 w 18226088"/>
                <a:gd name="connsiteY265" fmla="*/ 5233987 h 10434637"/>
                <a:gd name="connsiteX266" fmla="*/ 11963400 w 18226088"/>
                <a:gd name="connsiteY266" fmla="*/ 5276850 h 10434637"/>
                <a:gd name="connsiteX267" fmla="*/ 11920538 w 18226088"/>
                <a:gd name="connsiteY267" fmla="*/ 5319712 h 10434637"/>
                <a:gd name="connsiteX268" fmla="*/ 12153900 w 18226088"/>
                <a:gd name="connsiteY268" fmla="*/ 5319712 h 10434637"/>
                <a:gd name="connsiteX269" fmla="*/ 12111038 w 18226088"/>
                <a:gd name="connsiteY269" fmla="*/ 5276850 h 10434637"/>
                <a:gd name="connsiteX270" fmla="*/ 12153900 w 18226088"/>
                <a:gd name="connsiteY270" fmla="*/ 5233987 h 10434637"/>
                <a:gd name="connsiteX271" fmla="*/ 12196763 w 18226088"/>
                <a:gd name="connsiteY271" fmla="*/ 5276850 h 10434637"/>
                <a:gd name="connsiteX272" fmla="*/ 12153900 w 18226088"/>
                <a:gd name="connsiteY272" fmla="*/ 5319712 h 10434637"/>
                <a:gd name="connsiteX273" fmla="*/ 12387263 w 18226088"/>
                <a:gd name="connsiteY273" fmla="*/ 5319712 h 10434637"/>
                <a:gd name="connsiteX274" fmla="*/ 12344401 w 18226088"/>
                <a:gd name="connsiteY274" fmla="*/ 5276850 h 10434637"/>
                <a:gd name="connsiteX275" fmla="*/ 12387263 w 18226088"/>
                <a:gd name="connsiteY275" fmla="*/ 5233987 h 10434637"/>
                <a:gd name="connsiteX276" fmla="*/ 12430125 w 18226088"/>
                <a:gd name="connsiteY276" fmla="*/ 5276850 h 10434637"/>
                <a:gd name="connsiteX277" fmla="*/ 12387263 w 18226088"/>
                <a:gd name="connsiteY277" fmla="*/ 5319712 h 10434637"/>
                <a:gd name="connsiteX278" fmla="*/ 12620625 w 18226088"/>
                <a:gd name="connsiteY278" fmla="*/ 5319712 h 10434637"/>
                <a:gd name="connsiteX279" fmla="*/ 12577763 w 18226088"/>
                <a:gd name="connsiteY279" fmla="*/ 5276850 h 10434637"/>
                <a:gd name="connsiteX280" fmla="*/ 12620625 w 18226088"/>
                <a:gd name="connsiteY280" fmla="*/ 5233987 h 10434637"/>
                <a:gd name="connsiteX281" fmla="*/ 12663487 w 18226088"/>
                <a:gd name="connsiteY281" fmla="*/ 5276850 h 10434637"/>
                <a:gd name="connsiteX282" fmla="*/ 12620625 w 18226088"/>
                <a:gd name="connsiteY282" fmla="*/ 5319712 h 10434637"/>
                <a:gd name="connsiteX283" fmla="*/ 12853987 w 18226088"/>
                <a:gd name="connsiteY283" fmla="*/ 5319712 h 10434637"/>
                <a:gd name="connsiteX284" fmla="*/ 12811125 w 18226088"/>
                <a:gd name="connsiteY284" fmla="*/ 5276850 h 10434637"/>
                <a:gd name="connsiteX285" fmla="*/ 12853987 w 18226088"/>
                <a:gd name="connsiteY285" fmla="*/ 5233987 h 10434637"/>
                <a:gd name="connsiteX286" fmla="*/ 12896849 w 18226088"/>
                <a:gd name="connsiteY286" fmla="*/ 5276850 h 10434637"/>
                <a:gd name="connsiteX287" fmla="*/ 12853987 w 18226088"/>
                <a:gd name="connsiteY287" fmla="*/ 5319712 h 10434637"/>
                <a:gd name="connsiteX288" fmla="*/ 13087349 w 18226088"/>
                <a:gd name="connsiteY288" fmla="*/ 5319712 h 10434637"/>
                <a:gd name="connsiteX289" fmla="*/ 13044487 w 18226088"/>
                <a:gd name="connsiteY289" fmla="*/ 5276850 h 10434637"/>
                <a:gd name="connsiteX290" fmla="*/ 13087349 w 18226088"/>
                <a:gd name="connsiteY290" fmla="*/ 5233987 h 10434637"/>
                <a:gd name="connsiteX291" fmla="*/ 13130213 w 18226088"/>
                <a:gd name="connsiteY291" fmla="*/ 5276850 h 10434637"/>
                <a:gd name="connsiteX292" fmla="*/ 13087349 w 18226088"/>
                <a:gd name="connsiteY292" fmla="*/ 5319712 h 10434637"/>
                <a:gd name="connsiteX293" fmla="*/ 13320713 w 18226088"/>
                <a:gd name="connsiteY293" fmla="*/ 5319712 h 10434637"/>
                <a:gd name="connsiteX294" fmla="*/ 13277849 w 18226088"/>
                <a:gd name="connsiteY294" fmla="*/ 5276850 h 10434637"/>
                <a:gd name="connsiteX295" fmla="*/ 13320713 w 18226088"/>
                <a:gd name="connsiteY295" fmla="*/ 5233987 h 10434637"/>
                <a:gd name="connsiteX296" fmla="*/ 13363575 w 18226088"/>
                <a:gd name="connsiteY296" fmla="*/ 5276850 h 10434637"/>
                <a:gd name="connsiteX297" fmla="*/ 13320713 w 18226088"/>
                <a:gd name="connsiteY297" fmla="*/ 5319712 h 10434637"/>
                <a:gd name="connsiteX298" fmla="*/ 13554075 w 18226088"/>
                <a:gd name="connsiteY298" fmla="*/ 5319712 h 10434637"/>
                <a:gd name="connsiteX299" fmla="*/ 13511213 w 18226088"/>
                <a:gd name="connsiteY299" fmla="*/ 5276850 h 10434637"/>
                <a:gd name="connsiteX300" fmla="*/ 13554075 w 18226088"/>
                <a:gd name="connsiteY300" fmla="*/ 5233987 h 10434637"/>
                <a:gd name="connsiteX301" fmla="*/ 13596938 w 18226088"/>
                <a:gd name="connsiteY301" fmla="*/ 5276850 h 10434637"/>
                <a:gd name="connsiteX302" fmla="*/ 13554075 w 18226088"/>
                <a:gd name="connsiteY302" fmla="*/ 5319712 h 10434637"/>
                <a:gd name="connsiteX303" fmla="*/ 13787438 w 18226088"/>
                <a:gd name="connsiteY303" fmla="*/ 5319712 h 10434637"/>
                <a:gd name="connsiteX304" fmla="*/ 13744575 w 18226088"/>
                <a:gd name="connsiteY304" fmla="*/ 5276850 h 10434637"/>
                <a:gd name="connsiteX305" fmla="*/ 13787438 w 18226088"/>
                <a:gd name="connsiteY305" fmla="*/ 5233987 h 10434637"/>
                <a:gd name="connsiteX306" fmla="*/ 13830300 w 18226088"/>
                <a:gd name="connsiteY306" fmla="*/ 5276850 h 10434637"/>
                <a:gd name="connsiteX307" fmla="*/ 13787438 w 18226088"/>
                <a:gd name="connsiteY307" fmla="*/ 5319712 h 10434637"/>
                <a:gd name="connsiteX308" fmla="*/ 14020800 w 18226088"/>
                <a:gd name="connsiteY308" fmla="*/ 5319712 h 10434637"/>
                <a:gd name="connsiteX309" fmla="*/ 13977938 w 18226088"/>
                <a:gd name="connsiteY309" fmla="*/ 5276850 h 10434637"/>
                <a:gd name="connsiteX310" fmla="*/ 14020800 w 18226088"/>
                <a:gd name="connsiteY310" fmla="*/ 5233987 h 10434637"/>
                <a:gd name="connsiteX311" fmla="*/ 14063662 w 18226088"/>
                <a:gd name="connsiteY311" fmla="*/ 5276850 h 10434637"/>
                <a:gd name="connsiteX312" fmla="*/ 14020800 w 18226088"/>
                <a:gd name="connsiteY312" fmla="*/ 5319712 h 10434637"/>
                <a:gd name="connsiteX313" fmla="*/ 14258925 w 18226088"/>
                <a:gd name="connsiteY313" fmla="*/ 5319712 h 10434637"/>
                <a:gd name="connsiteX314" fmla="*/ 14216062 w 18226088"/>
                <a:gd name="connsiteY314" fmla="*/ 5276850 h 10434637"/>
                <a:gd name="connsiteX315" fmla="*/ 14258925 w 18226088"/>
                <a:gd name="connsiteY315" fmla="*/ 5233987 h 10434637"/>
                <a:gd name="connsiteX316" fmla="*/ 14301787 w 18226088"/>
                <a:gd name="connsiteY316" fmla="*/ 5276850 h 10434637"/>
                <a:gd name="connsiteX317" fmla="*/ 14258925 w 18226088"/>
                <a:gd name="connsiteY317" fmla="*/ 5319712 h 10434637"/>
                <a:gd name="connsiteX318" fmla="*/ 14492287 w 18226088"/>
                <a:gd name="connsiteY318" fmla="*/ 5319712 h 10434637"/>
                <a:gd name="connsiteX319" fmla="*/ 14449425 w 18226088"/>
                <a:gd name="connsiteY319" fmla="*/ 5276850 h 10434637"/>
                <a:gd name="connsiteX320" fmla="*/ 14492287 w 18226088"/>
                <a:gd name="connsiteY320" fmla="*/ 5233987 h 10434637"/>
                <a:gd name="connsiteX321" fmla="*/ 14535151 w 18226088"/>
                <a:gd name="connsiteY321" fmla="*/ 5276850 h 10434637"/>
                <a:gd name="connsiteX322" fmla="*/ 14492287 w 18226088"/>
                <a:gd name="connsiteY322" fmla="*/ 5319712 h 10434637"/>
                <a:gd name="connsiteX323" fmla="*/ 14725651 w 18226088"/>
                <a:gd name="connsiteY323" fmla="*/ 5319712 h 10434637"/>
                <a:gd name="connsiteX324" fmla="*/ 14682787 w 18226088"/>
                <a:gd name="connsiteY324" fmla="*/ 5276850 h 10434637"/>
                <a:gd name="connsiteX325" fmla="*/ 14725651 w 18226088"/>
                <a:gd name="connsiteY325" fmla="*/ 5233987 h 10434637"/>
                <a:gd name="connsiteX326" fmla="*/ 14768513 w 18226088"/>
                <a:gd name="connsiteY326" fmla="*/ 5276850 h 10434637"/>
                <a:gd name="connsiteX327" fmla="*/ 14725651 w 18226088"/>
                <a:gd name="connsiteY327" fmla="*/ 5319712 h 10434637"/>
                <a:gd name="connsiteX328" fmla="*/ 14959013 w 18226088"/>
                <a:gd name="connsiteY328" fmla="*/ 5319712 h 10434637"/>
                <a:gd name="connsiteX329" fmla="*/ 14916151 w 18226088"/>
                <a:gd name="connsiteY329" fmla="*/ 5276850 h 10434637"/>
                <a:gd name="connsiteX330" fmla="*/ 14959013 w 18226088"/>
                <a:gd name="connsiteY330" fmla="*/ 5233987 h 10434637"/>
                <a:gd name="connsiteX331" fmla="*/ 15001875 w 18226088"/>
                <a:gd name="connsiteY331" fmla="*/ 5276850 h 10434637"/>
                <a:gd name="connsiteX332" fmla="*/ 14959013 w 18226088"/>
                <a:gd name="connsiteY332" fmla="*/ 5319712 h 10434637"/>
                <a:gd name="connsiteX333" fmla="*/ 15192375 w 18226088"/>
                <a:gd name="connsiteY333" fmla="*/ 5319712 h 10434637"/>
                <a:gd name="connsiteX334" fmla="*/ 15149513 w 18226088"/>
                <a:gd name="connsiteY334" fmla="*/ 5276850 h 10434637"/>
                <a:gd name="connsiteX335" fmla="*/ 15192375 w 18226088"/>
                <a:gd name="connsiteY335" fmla="*/ 5233987 h 10434637"/>
                <a:gd name="connsiteX336" fmla="*/ 15235237 w 18226088"/>
                <a:gd name="connsiteY336" fmla="*/ 5276850 h 10434637"/>
                <a:gd name="connsiteX337" fmla="*/ 15192375 w 18226088"/>
                <a:gd name="connsiteY337" fmla="*/ 5319712 h 10434637"/>
                <a:gd name="connsiteX338" fmla="*/ 15425737 w 18226088"/>
                <a:gd name="connsiteY338" fmla="*/ 5319712 h 10434637"/>
                <a:gd name="connsiteX339" fmla="*/ 15382875 w 18226088"/>
                <a:gd name="connsiteY339" fmla="*/ 5276850 h 10434637"/>
                <a:gd name="connsiteX340" fmla="*/ 15425737 w 18226088"/>
                <a:gd name="connsiteY340" fmla="*/ 5233987 h 10434637"/>
                <a:gd name="connsiteX341" fmla="*/ 15468599 w 18226088"/>
                <a:gd name="connsiteY341" fmla="*/ 5276850 h 10434637"/>
                <a:gd name="connsiteX342" fmla="*/ 15425737 w 18226088"/>
                <a:gd name="connsiteY342" fmla="*/ 5319712 h 10434637"/>
                <a:gd name="connsiteX343" fmla="*/ 15659099 w 18226088"/>
                <a:gd name="connsiteY343" fmla="*/ 5319712 h 10434637"/>
                <a:gd name="connsiteX344" fmla="*/ 15616237 w 18226088"/>
                <a:gd name="connsiteY344" fmla="*/ 5276850 h 10434637"/>
                <a:gd name="connsiteX345" fmla="*/ 15659099 w 18226088"/>
                <a:gd name="connsiteY345" fmla="*/ 5233987 h 10434637"/>
                <a:gd name="connsiteX346" fmla="*/ 15701963 w 18226088"/>
                <a:gd name="connsiteY346" fmla="*/ 5276850 h 10434637"/>
                <a:gd name="connsiteX347" fmla="*/ 15659099 w 18226088"/>
                <a:gd name="connsiteY347" fmla="*/ 5319712 h 10434637"/>
                <a:gd name="connsiteX348" fmla="*/ 15892463 w 18226088"/>
                <a:gd name="connsiteY348" fmla="*/ 5319712 h 10434637"/>
                <a:gd name="connsiteX349" fmla="*/ 15849599 w 18226088"/>
                <a:gd name="connsiteY349" fmla="*/ 5276850 h 10434637"/>
                <a:gd name="connsiteX350" fmla="*/ 15892463 w 18226088"/>
                <a:gd name="connsiteY350" fmla="*/ 5233987 h 10434637"/>
                <a:gd name="connsiteX351" fmla="*/ 15935325 w 18226088"/>
                <a:gd name="connsiteY351" fmla="*/ 5276850 h 10434637"/>
                <a:gd name="connsiteX352" fmla="*/ 15892463 w 18226088"/>
                <a:gd name="connsiteY352" fmla="*/ 5319712 h 10434637"/>
                <a:gd name="connsiteX353" fmla="*/ 16125825 w 18226088"/>
                <a:gd name="connsiteY353" fmla="*/ 5319712 h 10434637"/>
                <a:gd name="connsiteX354" fmla="*/ 16082963 w 18226088"/>
                <a:gd name="connsiteY354" fmla="*/ 5276850 h 10434637"/>
                <a:gd name="connsiteX355" fmla="*/ 16125825 w 18226088"/>
                <a:gd name="connsiteY355" fmla="*/ 5233987 h 10434637"/>
                <a:gd name="connsiteX356" fmla="*/ 16168688 w 18226088"/>
                <a:gd name="connsiteY356" fmla="*/ 5276850 h 10434637"/>
                <a:gd name="connsiteX357" fmla="*/ 16125825 w 18226088"/>
                <a:gd name="connsiteY357" fmla="*/ 5319712 h 10434637"/>
                <a:gd name="connsiteX358" fmla="*/ 16359188 w 18226088"/>
                <a:gd name="connsiteY358" fmla="*/ 5319712 h 10434637"/>
                <a:gd name="connsiteX359" fmla="*/ 16316325 w 18226088"/>
                <a:gd name="connsiteY359" fmla="*/ 5276850 h 10434637"/>
                <a:gd name="connsiteX360" fmla="*/ 16359188 w 18226088"/>
                <a:gd name="connsiteY360" fmla="*/ 5233987 h 10434637"/>
                <a:gd name="connsiteX361" fmla="*/ 16402050 w 18226088"/>
                <a:gd name="connsiteY361" fmla="*/ 5276850 h 10434637"/>
                <a:gd name="connsiteX362" fmla="*/ 16359188 w 18226088"/>
                <a:gd name="connsiteY362" fmla="*/ 5319712 h 10434637"/>
                <a:gd name="connsiteX363" fmla="*/ 16592550 w 18226088"/>
                <a:gd name="connsiteY363" fmla="*/ 5319712 h 10434637"/>
                <a:gd name="connsiteX364" fmla="*/ 16549688 w 18226088"/>
                <a:gd name="connsiteY364" fmla="*/ 5276850 h 10434637"/>
                <a:gd name="connsiteX365" fmla="*/ 16592550 w 18226088"/>
                <a:gd name="connsiteY365" fmla="*/ 5233987 h 10434637"/>
                <a:gd name="connsiteX366" fmla="*/ 16635412 w 18226088"/>
                <a:gd name="connsiteY366" fmla="*/ 5276850 h 10434637"/>
                <a:gd name="connsiteX367" fmla="*/ 16592550 w 18226088"/>
                <a:gd name="connsiteY367" fmla="*/ 5319712 h 10434637"/>
                <a:gd name="connsiteX368" fmla="*/ 16825912 w 18226088"/>
                <a:gd name="connsiteY368" fmla="*/ 5319712 h 10434637"/>
                <a:gd name="connsiteX369" fmla="*/ 16783050 w 18226088"/>
                <a:gd name="connsiteY369" fmla="*/ 5276850 h 10434637"/>
                <a:gd name="connsiteX370" fmla="*/ 16825912 w 18226088"/>
                <a:gd name="connsiteY370" fmla="*/ 5233987 h 10434637"/>
                <a:gd name="connsiteX371" fmla="*/ 16868776 w 18226088"/>
                <a:gd name="connsiteY371" fmla="*/ 5276850 h 10434637"/>
                <a:gd name="connsiteX372" fmla="*/ 16825912 w 18226088"/>
                <a:gd name="connsiteY372" fmla="*/ 5319712 h 10434637"/>
                <a:gd name="connsiteX373" fmla="*/ 17064036 w 18226088"/>
                <a:gd name="connsiteY373" fmla="*/ 5319712 h 10434637"/>
                <a:gd name="connsiteX374" fmla="*/ 17021174 w 18226088"/>
                <a:gd name="connsiteY374" fmla="*/ 5276850 h 10434637"/>
                <a:gd name="connsiteX375" fmla="*/ 17064036 w 18226088"/>
                <a:gd name="connsiteY375" fmla="*/ 5233987 h 10434637"/>
                <a:gd name="connsiteX376" fmla="*/ 17106900 w 18226088"/>
                <a:gd name="connsiteY376" fmla="*/ 5276850 h 10434637"/>
                <a:gd name="connsiteX377" fmla="*/ 17064036 w 18226088"/>
                <a:gd name="connsiteY377" fmla="*/ 5319712 h 10434637"/>
                <a:gd name="connsiteX378" fmla="*/ 17297400 w 18226088"/>
                <a:gd name="connsiteY378" fmla="*/ 5319712 h 10434637"/>
                <a:gd name="connsiteX379" fmla="*/ 17254536 w 18226088"/>
                <a:gd name="connsiteY379" fmla="*/ 5276850 h 10434637"/>
                <a:gd name="connsiteX380" fmla="*/ 17297400 w 18226088"/>
                <a:gd name="connsiteY380" fmla="*/ 5233987 h 10434637"/>
                <a:gd name="connsiteX381" fmla="*/ 17340262 w 18226088"/>
                <a:gd name="connsiteY381" fmla="*/ 5276850 h 10434637"/>
                <a:gd name="connsiteX382" fmla="*/ 17297400 w 18226088"/>
                <a:gd name="connsiteY382" fmla="*/ 5319712 h 10434637"/>
                <a:gd name="connsiteX383" fmla="*/ 17530762 w 18226088"/>
                <a:gd name="connsiteY383" fmla="*/ 5319712 h 10434637"/>
                <a:gd name="connsiteX384" fmla="*/ 17487900 w 18226088"/>
                <a:gd name="connsiteY384" fmla="*/ 5276850 h 10434637"/>
                <a:gd name="connsiteX385" fmla="*/ 17530762 w 18226088"/>
                <a:gd name="connsiteY385" fmla="*/ 5233987 h 10434637"/>
                <a:gd name="connsiteX386" fmla="*/ 17573624 w 18226088"/>
                <a:gd name="connsiteY386" fmla="*/ 5276850 h 10434637"/>
                <a:gd name="connsiteX387" fmla="*/ 17530762 w 18226088"/>
                <a:gd name="connsiteY387" fmla="*/ 5319712 h 10434637"/>
                <a:gd name="connsiteX388" fmla="*/ 17764124 w 18226088"/>
                <a:gd name="connsiteY388" fmla="*/ 5319712 h 10434637"/>
                <a:gd name="connsiteX389" fmla="*/ 17721262 w 18226088"/>
                <a:gd name="connsiteY389" fmla="*/ 5276850 h 10434637"/>
                <a:gd name="connsiteX390" fmla="*/ 17764124 w 18226088"/>
                <a:gd name="connsiteY390" fmla="*/ 5233987 h 10434637"/>
                <a:gd name="connsiteX391" fmla="*/ 17806988 w 18226088"/>
                <a:gd name="connsiteY391" fmla="*/ 5276850 h 10434637"/>
                <a:gd name="connsiteX392" fmla="*/ 17764124 w 18226088"/>
                <a:gd name="connsiteY392" fmla="*/ 5319712 h 10434637"/>
                <a:gd name="connsiteX393" fmla="*/ 17997488 w 18226088"/>
                <a:gd name="connsiteY393" fmla="*/ 5319712 h 10434637"/>
                <a:gd name="connsiteX394" fmla="*/ 17954624 w 18226088"/>
                <a:gd name="connsiteY394" fmla="*/ 5276850 h 10434637"/>
                <a:gd name="connsiteX395" fmla="*/ 17997488 w 18226088"/>
                <a:gd name="connsiteY395" fmla="*/ 5233987 h 10434637"/>
                <a:gd name="connsiteX396" fmla="*/ 18040350 w 18226088"/>
                <a:gd name="connsiteY396" fmla="*/ 5276850 h 10434637"/>
                <a:gd name="connsiteX397" fmla="*/ 17997488 w 18226088"/>
                <a:gd name="connsiteY397" fmla="*/ 5319712 h 1043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</a:cxnLst>
              <a:rect l="l" t="t" r="r" b="b"/>
              <a:pathLst>
                <a:path w="18226088" h="10434637">
                  <a:moveTo>
                    <a:pt x="18226088" y="5238750"/>
                  </a:moveTo>
                  <a:lnTo>
                    <a:pt x="18226088" y="0"/>
                  </a:lnTo>
                  <a:lnTo>
                    <a:pt x="0" y="0"/>
                  </a:lnTo>
                  <a:lnTo>
                    <a:pt x="0" y="5238750"/>
                  </a:lnTo>
                  <a:cubicBezTo>
                    <a:pt x="19050" y="5238750"/>
                    <a:pt x="38100" y="5257800"/>
                    <a:pt x="38100" y="5281612"/>
                  </a:cubicBezTo>
                  <a:cubicBezTo>
                    <a:pt x="38100" y="5305425"/>
                    <a:pt x="23813" y="5319712"/>
                    <a:pt x="0" y="5324475"/>
                  </a:cubicBezTo>
                  <a:lnTo>
                    <a:pt x="0" y="10001249"/>
                  </a:lnTo>
                  <a:cubicBezTo>
                    <a:pt x="0" y="10239374"/>
                    <a:pt x="195263" y="10434638"/>
                    <a:pt x="433388" y="10434638"/>
                  </a:cubicBezTo>
                  <a:lnTo>
                    <a:pt x="17792700" y="10434638"/>
                  </a:lnTo>
                  <a:cubicBezTo>
                    <a:pt x="18030826" y="10434638"/>
                    <a:pt x="18226088" y="10239374"/>
                    <a:pt x="18226088" y="10001249"/>
                  </a:cubicBezTo>
                  <a:lnTo>
                    <a:pt x="18226088" y="5324475"/>
                  </a:lnTo>
                  <a:cubicBezTo>
                    <a:pt x="18207036" y="5324475"/>
                    <a:pt x="18187988" y="5305425"/>
                    <a:pt x="18187988" y="5281612"/>
                  </a:cubicBezTo>
                  <a:cubicBezTo>
                    <a:pt x="18187988" y="5257800"/>
                    <a:pt x="18207036" y="5238750"/>
                    <a:pt x="18226088" y="5238750"/>
                  </a:cubicBezTo>
                  <a:close/>
                  <a:moveTo>
                    <a:pt x="228600" y="5319712"/>
                  </a:moveTo>
                  <a:cubicBezTo>
                    <a:pt x="204788" y="5319712"/>
                    <a:pt x="185738" y="5300662"/>
                    <a:pt x="185738" y="5276850"/>
                  </a:cubicBezTo>
                  <a:cubicBezTo>
                    <a:pt x="185738" y="5253037"/>
                    <a:pt x="204788" y="5233987"/>
                    <a:pt x="228600" y="5233987"/>
                  </a:cubicBezTo>
                  <a:cubicBezTo>
                    <a:pt x="252413" y="5233987"/>
                    <a:pt x="271463" y="5253037"/>
                    <a:pt x="271463" y="5276850"/>
                  </a:cubicBezTo>
                  <a:cubicBezTo>
                    <a:pt x="271463" y="5300662"/>
                    <a:pt x="252413" y="5319712"/>
                    <a:pt x="228600" y="5319712"/>
                  </a:cubicBezTo>
                  <a:close/>
                  <a:moveTo>
                    <a:pt x="461963" y="5319712"/>
                  </a:moveTo>
                  <a:cubicBezTo>
                    <a:pt x="438150" y="5319712"/>
                    <a:pt x="419100" y="5300662"/>
                    <a:pt x="419100" y="5276850"/>
                  </a:cubicBezTo>
                  <a:cubicBezTo>
                    <a:pt x="419100" y="5253037"/>
                    <a:pt x="438150" y="5233987"/>
                    <a:pt x="461963" y="5233987"/>
                  </a:cubicBezTo>
                  <a:cubicBezTo>
                    <a:pt x="485775" y="5233987"/>
                    <a:pt x="504825" y="5253037"/>
                    <a:pt x="504825" y="5276850"/>
                  </a:cubicBezTo>
                  <a:cubicBezTo>
                    <a:pt x="504825" y="5300662"/>
                    <a:pt x="485775" y="5319712"/>
                    <a:pt x="461963" y="5319712"/>
                  </a:cubicBezTo>
                  <a:close/>
                  <a:moveTo>
                    <a:pt x="695325" y="5319712"/>
                  </a:moveTo>
                  <a:cubicBezTo>
                    <a:pt x="671513" y="5319712"/>
                    <a:pt x="652463" y="5300662"/>
                    <a:pt x="652463" y="5276850"/>
                  </a:cubicBezTo>
                  <a:cubicBezTo>
                    <a:pt x="652463" y="5253037"/>
                    <a:pt x="671513" y="5233987"/>
                    <a:pt x="695325" y="5233987"/>
                  </a:cubicBezTo>
                  <a:cubicBezTo>
                    <a:pt x="719138" y="5233987"/>
                    <a:pt x="738188" y="5253037"/>
                    <a:pt x="738188" y="5276850"/>
                  </a:cubicBezTo>
                  <a:cubicBezTo>
                    <a:pt x="738188" y="5300662"/>
                    <a:pt x="719138" y="5319712"/>
                    <a:pt x="695325" y="5319712"/>
                  </a:cubicBezTo>
                  <a:close/>
                  <a:moveTo>
                    <a:pt x="933450" y="5319712"/>
                  </a:moveTo>
                  <a:cubicBezTo>
                    <a:pt x="909638" y="5319712"/>
                    <a:pt x="890588" y="5300662"/>
                    <a:pt x="890588" y="5276850"/>
                  </a:cubicBezTo>
                  <a:cubicBezTo>
                    <a:pt x="890588" y="5253037"/>
                    <a:pt x="909638" y="5233987"/>
                    <a:pt x="933450" y="5233987"/>
                  </a:cubicBezTo>
                  <a:cubicBezTo>
                    <a:pt x="957263" y="5233987"/>
                    <a:pt x="976313" y="5253037"/>
                    <a:pt x="976313" y="5276850"/>
                  </a:cubicBezTo>
                  <a:cubicBezTo>
                    <a:pt x="971550" y="5300662"/>
                    <a:pt x="952500" y="5319712"/>
                    <a:pt x="933450" y="5319712"/>
                  </a:cubicBezTo>
                  <a:close/>
                  <a:moveTo>
                    <a:pt x="1166813" y="5319712"/>
                  </a:moveTo>
                  <a:cubicBezTo>
                    <a:pt x="1143000" y="5319712"/>
                    <a:pt x="1123950" y="5300662"/>
                    <a:pt x="1123950" y="5276850"/>
                  </a:cubicBezTo>
                  <a:cubicBezTo>
                    <a:pt x="1123950" y="5253037"/>
                    <a:pt x="1143000" y="5233987"/>
                    <a:pt x="1166813" y="5233987"/>
                  </a:cubicBezTo>
                  <a:cubicBezTo>
                    <a:pt x="1190625" y="5233987"/>
                    <a:pt x="1209675" y="5253037"/>
                    <a:pt x="1209675" y="5276850"/>
                  </a:cubicBezTo>
                  <a:cubicBezTo>
                    <a:pt x="1204913" y="5300662"/>
                    <a:pt x="1185863" y="5319712"/>
                    <a:pt x="1166813" y="5319712"/>
                  </a:cubicBezTo>
                  <a:close/>
                  <a:moveTo>
                    <a:pt x="1400175" y="5319712"/>
                  </a:moveTo>
                  <a:cubicBezTo>
                    <a:pt x="1376363" y="5319712"/>
                    <a:pt x="1357313" y="5300662"/>
                    <a:pt x="1357313" y="5276850"/>
                  </a:cubicBezTo>
                  <a:cubicBezTo>
                    <a:pt x="1357313" y="5253037"/>
                    <a:pt x="1376363" y="5233987"/>
                    <a:pt x="1400175" y="5233987"/>
                  </a:cubicBezTo>
                  <a:cubicBezTo>
                    <a:pt x="1423988" y="5233987"/>
                    <a:pt x="1443038" y="5253037"/>
                    <a:pt x="1443038" y="5276850"/>
                  </a:cubicBezTo>
                  <a:cubicBezTo>
                    <a:pt x="1438275" y="5300662"/>
                    <a:pt x="1423988" y="5319712"/>
                    <a:pt x="1400175" y="5319712"/>
                  </a:cubicBezTo>
                  <a:close/>
                  <a:moveTo>
                    <a:pt x="1633538" y="5319712"/>
                  </a:moveTo>
                  <a:cubicBezTo>
                    <a:pt x="1609725" y="5319712"/>
                    <a:pt x="1590675" y="5300662"/>
                    <a:pt x="1590675" y="5276850"/>
                  </a:cubicBezTo>
                  <a:cubicBezTo>
                    <a:pt x="1590675" y="5253037"/>
                    <a:pt x="1609725" y="5233987"/>
                    <a:pt x="1633538" y="5233987"/>
                  </a:cubicBezTo>
                  <a:cubicBezTo>
                    <a:pt x="1657350" y="5233987"/>
                    <a:pt x="1676400" y="5253037"/>
                    <a:pt x="1676400" y="5276850"/>
                  </a:cubicBezTo>
                  <a:cubicBezTo>
                    <a:pt x="1676400" y="5300662"/>
                    <a:pt x="1657350" y="5319712"/>
                    <a:pt x="1633538" y="5319712"/>
                  </a:cubicBezTo>
                  <a:close/>
                  <a:moveTo>
                    <a:pt x="1866900" y="5319712"/>
                  </a:moveTo>
                  <a:cubicBezTo>
                    <a:pt x="1843088" y="5319712"/>
                    <a:pt x="1824038" y="5300662"/>
                    <a:pt x="1824038" y="5276850"/>
                  </a:cubicBezTo>
                  <a:cubicBezTo>
                    <a:pt x="1824038" y="5253037"/>
                    <a:pt x="1843088" y="5233987"/>
                    <a:pt x="1866900" y="5233987"/>
                  </a:cubicBezTo>
                  <a:cubicBezTo>
                    <a:pt x="1890713" y="5233987"/>
                    <a:pt x="1909762" y="5253037"/>
                    <a:pt x="1909762" y="5276850"/>
                  </a:cubicBezTo>
                  <a:cubicBezTo>
                    <a:pt x="1909762" y="5300662"/>
                    <a:pt x="1890713" y="5319712"/>
                    <a:pt x="1866900" y="5319712"/>
                  </a:cubicBezTo>
                  <a:close/>
                  <a:moveTo>
                    <a:pt x="2100263" y="5319712"/>
                  </a:moveTo>
                  <a:cubicBezTo>
                    <a:pt x="2076450" y="5319712"/>
                    <a:pt x="2057400" y="5300662"/>
                    <a:pt x="2057400" y="5276850"/>
                  </a:cubicBezTo>
                  <a:cubicBezTo>
                    <a:pt x="2057400" y="5253037"/>
                    <a:pt x="2076450" y="5233987"/>
                    <a:pt x="2100263" y="5233987"/>
                  </a:cubicBezTo>
                  <a:cubicBezTo>
                    <a:pt x="2124075" y="5233987"/>
                    <a:pt x="2143125" y="5253037"/>
                    <a:pt x="2143125" y="5276850"/>
                  </a:cubicBezTo>
                  <a:cubicBezTo>
                    <a:pt x="2143125" y="5300662"/>
                    <a:pt x="2124075" y="5319712"/>
                    <a:pt x="2100263" y="5319712"/>
                  </a:cubicBezTo>
                  <a:close/>
                  <a:moveTo>
                    <a:pt x="2333625" y="5319712"/>
                  </a:moveTo>
                  <a:cubicBezTo>
                    <a:pt x="2309813" y="5319712"/>
                    <a:pt x="2290763" y="5300662"/>
                    <a:pt x="2290763" y="5276850"/>
                  </a:cubicBezTo>
                  <a:cubicBezTo>
                    <a:pt x="2290763" y="5253037"/>
                    <a:pt x="2309813" y="5233987"/>
                    <a:pt x="2333625" y="5233987"/>
                  </a:cubicBezTo>
                  <a:cubicBezTo>
                    <a:pt x="2357438" y="5233987"/>
                    <a:pt x="2376488" y="5253037"/>
                    <a:pt x="2376488" y="5276850"/>
                  </a:cubicBezTo>
                  <a:cubicBezTo>
                    <a:pt x="2376488" y="5300662"/>
                    <a:pt x="2357438" y="5319712"/>
                    <a:pt x="2333625" y="5319712"/>
                  </a:cubicBezTo>
                  <a:close/>
                  <a:moveTo>
                    <a:pt x="2566988" y="5319712"/>
                  </a:moveTo>
                  <a:cubicBezTo>
                    <a:pt x="2543175" y="5319712"/>
                    <a:pt x="2524125" y="5300662"/>
                    <a:pt x="2524125" y="5276850"/>
                  </a:cubicBezTo>
                  <a:cubicBezTo>
                    <a:pt x="2524125" y="5253037"/>
                    <a:pt x="2543175" y="5233987"/>
                    <a:pt x="2566988" y="5233987"/>
                  </a:cubicBezTo>
                  <a:cubicBezTo>
                    <a:pt x="2590800" y="5233987"/>
                    <a:pt x="2609850" y="5253037"/>
                    <a:pt x="2609850" y="5276850"/>
                  </a:cubicBezTo>
                  <a:cubicBezTo>
                    <a:pt x="2609850" y="5300662"/>
                    <a:pt x="2590800" y="5319712"/>
                    <a:pt x="2566988" y="5319712"/>
                  </a:cubicBezTo>
                  <a:close/>
                  <a:moveTo>
                    <a:pt x="2800350" y="5319712"/>
                  </a:moveTo>
                  <a:cubicBezTo>
                    <a:pt x="2776538" y="5319712"/>
                    <a:pt x="2757488" y="5300662"/>
                    <a:pt x="2757488" y="5276850"/>
                  </a:cubicBezTo>
                  <a:cubicBezTo>
                    <a:pt x="2757488" y="5253037"/>
                    <a:pt x="2776538" y="5233987"/>
                    <a:pt x="2800350" y="5233987"/>
                  </a:cubicBezTo>
                  <a:cubicBezTo>
                    <a:pt x="2824163" y="5233987"/>
                    <a:pt x="2843213" y="5253037"/>
                    <a:pt x="2843213" y="5276850"/>
                  </a:cubicBezTo>
                  <a:cubicBezTo>
                    <a:pt x="2843213" y="5300662"/>
                    <a:pt x="2824163" y="5319712"/>
                    <a:pt x="2800350" y="5319712"/>
                  </a:cubicBezTo>
                  <a:close/>
                  <a:moveTo>
                    <a:pt x="3033713" y="5319712"/>
                  </a:moveTo>
                  <a:cubicBezTo>
                    <a:pt x="3009900" y="5319712"/>
                    <a:pt x="2990850" y="5300662"/>
                    <a:pt x="2990850" y="5276850"/>
                  </a:cubicBezTo>
                  <a:cubicBezTo>
                    <a:pt x="2990850" y="5253037"/>
                    <a:pt x="3009900" y="5233987"/>
                    <a:pt x="3033713" y="5233987"/>
                  </a:cubicBezTo>
                  <a:cubicBezTo>
                    <a:pt x="3057525" y="5233987"/>
                    <a:pt x="3076575" y="5253037"/>
                    <a:pt x="3076575" y="5276850"/>
                  </a:cubicBezTo>
                  <a:cubicBezTo>
                    <a:pt x="3076575" y="5300662"/>
                    <a:pt x="3057525" y="5319712"/>
                    <a:pt x="3033713" y="5319712"/>
                  </a:cubicBezTo>
                  <a:close/>
                  <a:moveTo>
                    <a:pt x="3267075" y="5319712"/>
                  </a:moveTo>
                  <a:cubicBezTo>
                    <a:pt x="3243263" y="5319712"/>
                    <a:pt x="3224212" y="5300662"/>
                    <a:pt x="3224212" y="5276850"/>
                  </a:cubicBezTo>
                  <a:cubicBezTo>
                    <a:pt x="3224212" y="5253037"/>
                    <a:pt x="3243263" y="5233987"/>
                    <a:pt x="3267075" y="5233987"/>
                  </a:cubicBezTo>
                  <a:cubicBezTo>
                    <a:pt x="3290888" y="5233987"/>
                    <a:pt x="3309938" y="5253037"/>
                    <a:pt x="3309938" y="5276850"/>
                  </a:cubicBezTo>
                  <a:cubicBezTo>
                    <a:pt x="3309938" y="5300662"/>
                    <a:pt x="3290888" y="5319712"/>
                    <a:pt x="3267075" y="5319712"/>
                  </a:cubicBezTo>
                  <a:close/>
                  <a:moveTo>
                    <a:pt x="3500438" y="5319712"/>
                  </a:moveTo>
                  <a:cubicBezTo>
                    <a:pt x="3476625" y="5319712"/>
                    <a:pt x="3457575" y="5300662"/>
                    <a:pt x="3457575" y="5276850"/>
                  </a:cubicBezTo>
                  <a:cubicBezTo>
                    <a:pt x="3457575" y="5253037"/>
                    <a:pt x="3476625" y="5233987"/>
                    <a:pt x="3500438" y="5233987"/>
                  </a:cubicBezTo>
                  <a:cubicBezTo>
                    <a:pt x="3524250" y="5233987"/>
                    <a:pt x="3543300" y="5253037"/>
                    <a:pt x="3543300" y="5276850"/>
                  </a:cubicBezTo>
                  <a:cubicBezTo>
                    <a:pt x="3543300" y="5300662"/>
                    <a:pt x="3524250" y="5319712"/>
                    <a:pt x="3500438" y="5319712"/>
                  </a:cubicBezTo>
                  <a:close/>
                  <a:moveTo>
                    <a:pt x="3738563" y="5319712"/>
                  </a:moveTo>
                  <a:cubicBezTo>
                    <a:pt x="3714750" y="5319712"/>
                    <a:pt x="3695700" y="5300662"/>
                    <a:pt x="3695700" y="5276850"/>
                  </a:cubicBezTo>
                  <a:cubicBezTo>
                    <a:pt x="3695700" y="5253037"/>
                    <a:pt x="3714750" y="5233987"/>
                    <a:pt x="3738563" y="5233987"/>
                  </a:cubicBezTo>
                  <a:cubicBezTo>
                    <a:pt x="3762375" y="5233987"/>
                    <a:pt x="3781425" y="5253037"/>
                    <a:pt x="3781425" y="5276850"/>
                  </a:cubicBezTo>
                  <a:cubicBezTo>
                    <a:pt x="3776663" y="5300662"/>
                    <a:pt x="3757613" y="5319712"/>
                    <a:pt x="3738563" y="5319712"/>
                  </a:cubicBezTo>
                  <a:close/>
                  <a:moveTo>
                    <a:pt x="3971925" y="5319712"/>
                  </a:moveTo>
                  <a:cubicBezTo>
                    <a:pt x="3948113" y="5319712"/>
                    <a:pt x="3929063" y="5300662"/>
                    <a:pt x="3929063" y="5276850"/>
                  </a:cubicBezTo>
                  <a:cubicBezTo>
                    <a:pt x="3929063" y="5253037"/>
                    <a:pt x="3948113" y="5233987"/>
                    <a:pt x="3971925" y="5233987"/>
                  </a:cubicBezTo>
                  <a:cubicBezTo>
                    <a:pt x="3995738" y="5233987"/>
                    <a:pt x="4014788" y="5253037"/>
                    <a:pt x="4014788" y="5276850"/>
                  </a:cubicBezTo>
                  <a:cubicBezTo>
                    <a:pt x="4010025" y="5300662"/>
                    <a:pt x="3990975" y="5319712"/>
                    <a:pt x="3971925" y="5319712"/>
                  </a:cubicBezTo>
                  <a:close/>
                  <a:moveTo>
                    <a:pt x="4205288" y="5319712"/>
                  </a:moveTo>
                  <a:cubicBezTo>
                    <a:pt x="4181475" y="5319712"/>
                    <a:pt x="4162425" y="5300662"/>
                    <a:pt x="4162425" y="5276850"/>
                  </a:cubicBezTo>
                  <a:cubicBezTo>
                    <a:pt x="4162425" y="5253037"/>
                    <a:pt x="4181475" y="5233987"/>
                    <a:pt x="4205288" y="5233987"/>
                  </a:cubicBezTo>
                  <a:cubicBezTo>
                    <a:pt x="4229100" y="5233987"/>
                    <a:pt x="4248150" y="5253037"/>
                    <a:pt x="4248150" y="5276850"/>
                  </a:cubicBezTo>
                  <a:cubicBezTo>
                    <a:pt x="4243388" y="5300662"/>
                    <a:pt x="4229100" y="5319712"/>
                    <a:pt x="4205288" y="5319712"/>
                  </a:cubicBezTo>
                  <a:close/>
                  <a:moveTo>
                    <a:pt x="4438650" y="5319712"/>
                  </a:moveTo>
                  <a:cubicBezTo>
                    <a:pt x="4414838" y="5319712"/>
                    <a:pt x="4395788" y="5300662"/>
                    <a:pt x="4395788" y="5276850"/>
                  </a:cubicBezTo>
                  <a:cubicBezTo>
                    <a:pt x="4395788" y="5253037"/>
                    <a:pt x="4414838" y="5233987"/>
                    <a:pt x="4438650" y="5233987"/>
                  </a:cubicBezTo>
                  <a:cubicBezTo>
                    <a:pt x="4462463" y="5233987"/>
                    <a:pt x="4481513" y="5253037"/>
                    <a:pt x="4481513" y="5276850"/>
                  </a:cubicBezTo>
                  <a:cubicBezTo>
                    <a:pt x="4481513" y="5300662"/>
                    <a:pt x="4462463" y="5319712"/>
                    <a:pt x="4438650" y="5319712"/>
                  </a:cubicBezTo>
                  <a:close/>
                  <a:moveTo>
                    <a:pt x="4672013" y="5319712"/>
                  </a:moveTo>
                  <a:cubicBezTo>
                    <a:pt x="4648200" y="5319712"/>
                    <a:pt x="4629150" y="5300662"/>
                    <a:pt x="4629150" y="5276850"/>
                  </a:cubicBezTo>
                  <a:cubicBezTo>
                    <a:pt x="4629150" y="5253037"/>
                    <a:pt x="4648200" y="5233987"/>
                    <a:pt x="4672013" y="5233987"/>
                  </a:cubicBezTo>
                  <a:cubicBezTo>
                    <a:pt x="4695825" y="5233987"/>
                    <a:pt x="4714875" y="5253037"/>
                    <a:pt x="4714875" y="5276850"/>
                  </a:cubicBezTo>
                  <a:cubicBezTo>
                    <a:pt x="4714875" y="5300662"/>
                    <a:pt x="4695825" y="5319712"/>
                    <a:pt x="4672013" y="5319712"/>
                  </a:cubicBezTo>
                  <a:close/>
                  <a:moveTo>
                    <a:pt x="4905375" y="5319712"/>
                  </a:moveTo>
                  <a:cubicBezTo>
                    <a:pt x="4881563" y="5319712"/>
                    <a:pt x="4862513" y="5300662"/>
                    <a:pt x="4862513" y="5276850"/>
                  </a:cubicBezTo>
                  <a:cubicBezTo>
                    <a:pt x="4862513" y="5253037"/>
                    <a:pt x="4881563" y="5233987"/>
                    <a:pt x="4905375" y="5233987"/>
                  </a:cubicBezTo>
                  <a:cubicBezTo>
                    <a:pt x="4929188" y="5233987"/>
                    <a:pt x="4948238" y="5253037"/>
                    <a:pt x="4948238" y="5276850"/>
                  </a:cubicBezTo>
                  <a:cubicBezTo>
                    <a:pt x="4948238" y="5300662"/>
                    <a:pt x="4929188" y="5319712"/>
                    <a:pt x="4905375" y="5319712"/>
                  </a:cubicBezTo>
                  <a:close/>
                  <a:moveTo>
                    <a:pt x="5138738" y="5319712"/>
                  </a:moveTo>
                  <a:cubicBezTo>
                    <a:pt x="5114925" y="5319712"/>
                    <a:pt x="5095875" y="5300662"/>
                    <a:pt x="5095875" y="5276850"/>
                  </a:cubicBezTo>
                  <a:cubicBezTo>
                    <a:pt x="5095875" y="5253037"/>
                    <a:pt x="5114925" y="5233987"/>
                    <a:pt x="5138738" y="5233987"/>
                  </a:cubicBezTo>
                  <a:cubicBezTo>
                    <a:pt x="5162550" y="5233987"/>
                    <a:pt x="5181600" y="5253037"/>
                    <a:pt x="5181600" y="5276850"/>
                  </a:cubicBezTo>
                  <a:cubicBezTo>
                    <a:pt x="5181600" y="5300662"/>
                    <a:pt x="5162550" y="5319712"/>
                    <a:pt x="5138738" y="5319712"/>
                  </a:cubicBezTo>
                  <a:close/>
                  <a:moveTo>
                    <a:pt x="5372100" y="5319712"/>
                  </a:moveTo>
                  <a:cubicBezTo>
                    <a:pt x="5348288" y="5319712"/>
                    <a:pt x="5329238" y="5300662"/>
                    <a:pt x="5329238" y="5276850"/>
                  </a:cubicBezTo>
                  <a:cubicBezTo>
                    <a:pt x="5329238" y="5253037"/>
                    <a:pt x="5348288" y="5233987"/>
                    <a:pt x="5372100" y="5233987"/>
                  </a:cubicBezTo>
                  <a:cubicBezTo>
                    <a:pt x="5395913" y="5233987"/>
                    <a:pt x="5414963" y="5253037"/>
                    <a:pt x="5414963" y="5276850"/>
                  </a:cubicBezTo>
                  <a:cubicBezTo>
                    <a:pt x="5414963" y="5300662"/>
                    <a:pt x="5395913" y="5319712"/>
                    <a:pt x="5372100" y="5319712"/>
                  </a:cubicBezTo>
                  <a:close/>
                  <a:moveTo>
                    <a:pt x="5605463" y="5319712"/>
                  </a:moveTo>
                  <a:cubicBezTo>
                    <a:pt x="5581650" y="5319712"/>
                    <a:pt x="5562600" y="5300662"/>
                    <a:pt x="5562600" y="5276850"/>
                  </a:cubicBezTo>
                  <a:cubicBezTo>
                    <a:pt x="5562600" y="5253037"/>
                    <a:pt x="5581650" y="5233987"/>
                    <a:pt x="5605463" y="5233987"/>
                  </a:cubicBezTo>
                  <a:cubicBezTo>
                    <a:pt x="5629275" y="5233987"/>
                    <a:pt x="5648325" y="5253037"/>
                    <a:pt x="5648325" y="5276850"/>
                  </a:cubicBezTo>
                  <a:cubicBezTo>
                    <a:pt x="5648325" y="5300662"/>
                    <a:pt x="5629275" y="5319712"/>
                    <a:pt x="5605463" y="5319712"/>
                  </a:cubicBezTo>
                  <a:close/>
                  <a:moveTo>
                    <a:pt x="5838825" y="5319712"/>
                  </a:moveTo>
                  <a:cubicBezTo>
                    <a:pt x="5815013" y="5319712"/>
                    <a:pt x="5795963" y="5300662"/>
                    <a:pt x="5795963" y="5276850"/>
                  </a:cubicBezTo>
                  <a:cubicBezTo>
                    <a:pt x="5795963" y="5253037"/>
                    <a:pt x="5815013" y="5233987"/>
                    <a:pt x="5838825" y="5233987"/>
                  </a:cubicBezTo>
                  <a:cubicBezTo>
                    <a:pt x="5862638" y="5233987"/>
                    <a:pt x="5881688" y="5253037"/>
                    <a:pt x="5881688" y="5276850"/>
                  </a:cubicBezTo>
                  <a:cubicBezTo>
                    <a:pt x="5881688" y="5300662"/>
                    <a:pt x="5862638" y="5319712"/>
                    <a:pt x="5838825" y="5319712"/>
                  </a:cubicBezTo>
                  <a:close/>
                  <a:moveTo>
                    <a:pt x="6072188" y="5319712"/>
                  </a:moveTo>
                  <a:cubicBezTo>
                    <a:pt x="6048375" y="5319712"/>
                    <a:pt x="6029325" y="5300662"/>
                    <a:pt x="6029325" y="5276850"/>
                  </a:cubicBezTo>
                  <a:cubicBezTo>
                    <a:pt x="6029325" y="5253037"/>
                    <a:pt x="6048375" y="5233987"/>
                    <a:pt x="6072188" y="5233987"/>
                  </a:cubicBezTo>
                  <a:cubicBezTo>
                    <a:pt x="6096000" y="5233987"/>
                    <a:pt x="6115050" y="5253037"/>
                    <a:pt x="6115050" y="5276850"/>
                  </a:cubicBezTo>
                  <a:cubicBezTo>
                    <a:pt x="6115050" y="5300662"/>
                    <a:pt x="6096000" y="5319712"/>
                    <a:pt x="6072188" y="5319712"/>
                  </a:cubicBezTo>
                  <a:close/>
                  <a:moveTo>
                    <a:pt x="6310313" y="5319712"/>
                  </a:moveTo>
                  <a:cubicBezTo>
                    <a:pt x="6286500" y="5319712"/>
                    <a:pt x="6267451" y="5300662"/>
                    <a:pt x="6267451" y="5276850"/>
                  </a:cubicBezTo>
                  <a:cubicBezTo>
                    <a:pt x="6267451" y="5253037"/>
                    <a:pt x="6286500" y="5233987"/>
                    <a:pt x="6310313" y="5233987"/>
                  </a:cubicBezTo>
                  <a:cubicBezTo>
                    <a:pt x="6334125" y="5233987"/>
                    <a:pt x="6353175" y="5253037"/>
                    <a:pt x="6353175" y="5276850"/>
                  </a:cubicBezTo>
                  <a:cubicBezTo>
                    <a:pt x="6348413" y="5300662"/>
                    <a:pt x="6329362" y="5319712"/>
                    <a:pt x="6310313" y="5319712"/>
                  </a:cubicBezTo>
                  <a:close/>
                  <a:moveTo>
                    <a:pt x="6543675" y="5319712"/>
                  </a:moveTo>
                  <a:cubicBezTo>
                    <a:pt x="6519862" y="5319712"/>
                    <a:pt x="6500813" y="5300662"/>
                    <a:pt x="6500813" y="5276850"/>
                  </a:cubicBezTo>
                  <a:cubicBezTo>
                    <a:pt x="6500813" y="5253037"/>
                    <a:pt x="6519862" y="5233987"/>
                    <a:pt x="6543675" y="5233987"/>
                  </a:cubicBezTo>
                  <a:cubicBezTo>
                    <a:pt x="6567487" y="5233987"/>
                    <a:pt x="6586538" y="5253037"/>
                    <a:pt x="6586538" y="5276850"/>
                  </a:cubicBezTo>
                  <a:cubicBezTo>
                    <a:pt x="6581775" y="5300662"/>
                    <a:pt x="6562725" y="5319712"/>
                    <a:pt x="6543675" y="5319712"/>
                  </a:cubicBezTo>
                  <a:close/>
                  <a:moveTo>
                    <a:pt x="6777038" y="5319712"/>
                  </a:moveTo>
                  <a:cubicBezTo>
                    <a:pt x="6753225" y="5319712"/>
                    <a:pt x="6734175" y="5300662"/>
                    <a:pt x="6734175" y="5276850"/>
                  </a:cubicBezTo>
                  <a:cubicBezTo>
                    <a:pt x="6734175" y="5253037"/>
                    <a:pt x="6753225" y="5233987"/>
                    <a:pt x="6777038" y="5233987"/>
                  </a:cubicBezTo>
                  <a:cubicBezTo>
                    <a:pt x="6800850" y="5233987"/>
                    <a:pt x="6819900" y="5253037"/>
                    <a:pt x="6819900" y="5276850"/>
                  </a:cubicBezTo>
                  <a:cubicBezTo>
                    <a:pt x="6815138" y="5300662"/>
                    <a:pt x="6800850" y="5319712"/>
                    <a:pt x="6777038" y="5319712"/>
                  </a:cubicBezTo>
                  <a:close/>
                  <a:moveTo>
                    <a:pt x="7010400" y="5319712"/>
                  </a:moveTo>
                  <a:cubicBezTo>
                    <a:pt x="6986588" y="5319712"/>
                    <a:pt x="6967538" y="5300662"/>
                    <a:pt x="6967538" y="5276850"/>
                  </a:cubicBezTo>
                  <a:cubicBezTo>
                    <a:pt x="6967538" y="5253037"/>
                    <a:pt x="6986588" y="5233987"/>
                    <a:pt x="7010400" y="5233987"/>
                  </a:cubicBezTo>
                  <a:cubicBezTo>
                    <a:pt x="7034213" y="5233987"/>
                    <a:pt x="7053263" y="5253037"/>
                    <a:pt x="7053263" y="5276850"/>
                  </a:cubicBezTo>
                  <a:cubicBezTo>
                    <a:pt x="7053263" y="5300662"/>
                    <a:pt x="7034213" y="5319712"/>
                    <a:pt x="7010400" y="5319712"/>
                  </a:cubicBezTo>
                  <a:close/>
                  <a:moveTo>
                    <a:pt x="7243763" y="5319712"/>
                  </a:moveTo>
                  <a:cubicBezTo>
                    <a:pt x="7219951" y="5319712"/>
                    <a:pt x="7200900" y="5300662"/>
                    <a:pt x="7200900" y="5276850"/>
                  </a:cubicBezTo>
                  <a:cubicBezTo>
                    <a:pt x="7200900" y="5253037"/>
                    <a:pt x="7219951" y="5233987"/>
                    <a:pt x="7243763" y="5233987"/>
                  </a:cubicBezTo>
                  <a:cubicBezTo>
                    <a:pt x="7267576" y="5233987"/>
                    <a:pt x="7286625" y="5253037"/>
                    <a:pt x="7286625" y="5276850"/>
                  </a:cubicBezTo>
                  <a:cubicBezTo>
                    <a:pt x="7286625" y="5300662"/>
                    <a:pt x="7267576" y="5319712"/>
                    <a:pt x="7243763" y="5319712"/>
                  </a:cubicBezTo>
                  <a:close/>
                  <a:moveTo>
                    <a:pt x="7477125" y="5319712"/>
                  </a:moveTo>
                  <a:cubicBezTo>
                    <a:pt x="7453313" y="5319712"/>
                    <a:pt x="7434263" y="5300662"/>
                    <a:pt x="7434263" y="5276850"/>
                  </a:cubicBezTo>
                  <a:cubicBezTo>
                    <a:pt x="7434263" y="5253037"/>
                    <a:pt x="7453313" y="5233987"/>
                    <a:pt x="7477125" y="5233987"/>
                  </a:cubicBezTo>
                  <a:cubicBezTo>
                    <a:pt x="7500938" y="5233987"/>
                    <a:pt x="7519987" y="5253037"/>
                    <a:pt x="7519987" y="5276850"/>
                  </a:cubicBezTo>
                  <a:cubicBezTo>
                    <a:pt x="7519987" y="5300662"/>
                    <a:pt x="7500938" y="5319712"/>
                    <a:pt x="7477125" y="5319712"/>
                  </a:cubicBezTo>
                  <a:close/>
                  <a:moveTo>
                    <a:pt x="7710487" y="5319712"/>
                  </a:moveTo>
                  <a:cubicBezTo>
                    <a:pt x="7686675" y="5319712"/>
                    <a:pt x="7667625" y="5300662"/>
                    <a:pt x="7667625" y="5276850"/>
                  </a:cubicBezTo>
                  <a:cubicBezTo>
                    <a:pt x="7667625" y="5253037"/>
                    <a:pt x="7686675" y="5233987"/>
                    <a:pt x="7710487" y="5233987"/>
                  </a:cubicBezTo>
                  <a:cubicBezTo>
                    <a:pt x="7734300" y="5233987"/>
                    <a:pt x="7753350" y="5253037"/>
                    <a:pt x="7753350" y="5276850"/>
                  </a:cubicBezTo>
                  <a:cubicBezTo>
                    <a:pt x="7753350" y="5300662"/>
                    <a:pt x="7734300" y="5319712"/>
                    <a:pt x="7710487" y="5319712"/>
                  </a:cubicBezTo>
                  <a:close/>
                  <a:moveTo>
                    <a:pt x="7943850" y="5319712"/>
                  </a:moveTo>
                  <a:cubicBezTo>
                    <a:pt x="7920038" y="5319712"/>
                    <a:pt x="7900987" y="5300662"/>
                    <a:pt x="7900987" y="5276850"/>
                  </a:cubicBezTo>
                  <a:cubicBezTo>
                    <a:pt x="7900987" y="5253037"/>
                    <a:pt x="7920038" y="5233987"/>
                    <a:pt x="7943850" y="5233987"/>
                  </a:cubicBezTo>
                  <a:cubicBezTo>
                    <a:pt x="7967663" y="5233987"/>
                    <a:pt x="7986713" y="5253037"/>
                    <a:pt x="7986713" y="5276850"/>
                  </a:cubicBezTo>
                  <a:cubicBezTo>
                    <a:pt x="7986713" y="5300662"/>
                    <a:pt x="7967663" y="5319712"/>
                    <a:pt x="7943850" y="5319712"/>
                  </a:cubicBezTo>
                  <a:close/>
                  <a:moveTo>
                    <a:pt x="8177213" y="5319712"/>
                  </a:moveTo>
                  <a:cubicBezTo>
                    <a:pt x="8153400" y="5319712"/>
                    <a:pt x="8134350" y="5300662"/>
                    <a:pt x="8134350" y="5276850"/>
                  </a:cubicBezTo>
                  <a:cubicBezTo>
                    <a:pt x="8134350" y="5253037"/>
                    <a:pt x="8153400" y="5233987"/>
                    <a:pt x="8177213" y="5233987"/>
                  </a:cubicBezTo>
                  <a:cubicBezTo>
                    <a:pt x="8201025" y="5233987"/>
                    <a:pt x="8220076" y="5253037"/>
                    <a:pt x="8220076" y="5276850"/>
                  </a:cubicBezTo>
                  <a:cubicBezTo>
                    <a:pt x="8220076" y="5300662"/>
                    <a:pt x="8201025" y="5319712"/>
                    <a:pt x="8177213" y="5319712"/>
                  </a:cubicBezTo>
                  <a:close/>
                  <a:moveTo>
                    <a:pt x="8410575" y="5319712"/>
                  </a:moveTo>
                  <a:cubicBezTo>
                    <a:pt x="8386763" y="5319712"/>
                    <a:pt x="8367713" y="5300662"/>
                    <a:pt x="8367713" y="5276850"/>
                  </a:cubicBezTo>
                  <a:cubicBezTo>
                    <a:pt x="8367713" y="5253037"/>
                    <a:pt x="8386763" y="5233987"/>
                    <a:pt x="8410575" y="5233987"/>
                  </a:cubicBezTo>
                  <a:cubicBezTo>
                    <a:pt x="8434388" y="5233987"/>
                    <a:pt x="8453438" y="5253037"/>
                    <a:pt x="8453438" y="5276850"/>
                  </a:cubicBezTo>
                  <a:cubicBezTo>
                    <a:pt x="8453438" y="5300662"/>
                    <a:pt x="8434388" y="5319712"/>
                    <a:pt x="8410575" y="5319712"/>
                  </a:cubicBezTo>
                  <a:close/>
                  <a:moveTo>
                    <a:pt x="8643938" y="5319712"/>
                  </a:moveTo>
                  <a:cubicBezTo>
                    <a:pt x="8620125" y="5319712"/>
                    <a:pt x="8601075" y="5300662"/>
                    <a:pt x="8601075" y="5276850"/>
                  </a:cubicBezTo>
                  <a:cubicBezTo>
                    <a:pt x="8601075" y="5253037"/>
                    <a:pt x="8620125" y="5233987"/>
                    <a:pt x="8643938" y="5233987"/>
                  </a:cubicBezTo>
                  <a:cubicBezTo>
                    <a:pt x="8667750" y="5233987"/>
                    <a:pt x="8686800" y="5253037"/>
                    <a:pt x="8686800" y="5276850"/>
                  </a:cubicBezTo>
                  <a:cubicBezTo>
                    <a:pt x="8686800" y="5300662"/>
                    <a:pt x="8667750" y="5319712"/>
                    <a:pt x="8643938" y="5319712"/>
                  </a:cubicBezTo>
                  <a:close/>
                  <a:moveTo>
                    <a:pt x="8877300" y="5319712"/>
                  </a:moveTo>
                  <a:cubicBezTo>
                    <a:pt x="8853487" y="5319712"/>
                    <a:pt x="8834438" y="5300662"/>
                    <a:pt x="8834438" y="5276850"/>
                  </a:cubicBezTo>
                  <a:cubicBezTo>
                    <a:pt x="8834438" y="5253037"/>
                    <a:pt x="8853487" y="5233987"/>
                    <a:pt x="8877300" y="5233987"/>
                  </a:cubicBezTo>
                  <a:cubicBezTo>
                    <a:pt x="8901112" y="5233987"/>
                    <a:pt x="8920163" y="5253037"/>
                    <a:pt x="8920163" y="5276850"/>
                  </a:cubicBezTo>
                  <a:cubicBezTo>
                    <a:pt x="8920163" y="5300662"/>
                    <a:pt x="8901112" y="5319712"/>
                    <a:pt x="8877300" y="5319712"/>
                  </a:cubicBezTo>
                  <a:close/>
                  <a:moveTo>
                    <a:pt x="9115425" y="5319712"/>
                  </a:moveTo>
                  <a:cubicBezTo>
                    <a:pt x="9091612" y="5319712"/>
                    <a:pt x="9072562" y="5300662"/>
                    <a:pt x="9072562" y="5276850"/>
                  </a:cubicBezTo>
                  <a:cubicBezTo>
                    <a:pt x="9072562" y="5253037"/>
                    <a:pt x="9091612" y="5233987"/>
                    <a:pt x="9115425" y="5233987"/>
                  </a:cubicBezTo>
                  <a:cubicBezTo>
                    <a:pt x="9139237" y="5233987"/>
                    <a:pt x="9158288" y="5253037"/>
                    <a:pt x="9158288" y="5276850"/>
                  </a:cubicBezTo>
                  <a:cubicBezTo>
                    <a:pt x="9153525" y="5300662"/>
                    <a:pt x="9134475" y="5319712"/>
                    <a:pt x="9115425" y="5319712"/>
                  </a:cubicBezTo>
                  <a:close/>
                  <a:moveTo>
                    <a:pt x="9348788" y="5319712"/>
                  </a:moveTo>
                  <a:cubicBezTo>
                    <a:pt x="9324975" y="5319712"/>
                    <a:pt x="9305925" y="5300662"/>
                    <a:pt x="9305925" y="5276850"/>
                  </a:cubicBezTo>
                  <a:cubicBezTo>
                    <a:pt x="9305925" y="5253037"/>
                    <a:pt x="9324975" y="5233987"/>
                    <a:pt x="9348788" y="5233987"/>
                  </a:cubicBezTo>
                  <a:cubicBezTo>
                    <a:pt x="9372600" y="5233987"/>
                    <a:pt x="9391650" y="5253037"/>
                    <a:pt x="9391650" y="5276850"/>
                  </a:cubicBezTo>
                  <a:cubicBezTo>
                    <a:pt x="9386888" y="5300662"/>
                    <a:pt x="9372600" y="5319712"/>
                    <a:pt x="9348788" y="5319712"/>
                  </a:cubicBezTo>
                  <a:close/>
                  <a:moveTo>
                    <a:pt x="9582150" y="5319712"/>
                  </a:moveTo>
                  <a:cubicBezTo>
                    <a:pt x="9558337" y="5319712"/>
                    <a:pt x="9539288" y="5300662"/>
                    <a:pt x="9539288" y="5276850"/>
                  </a:cubicBezTo>
                  <a:cubicBezTo>
                    <a:pt x="9539288" y="5253037"/>
                    <a:pt x="9558337" y="5233987"/>
                    <a:pt x="9582150" y="5233987"/>
                  </a:cubicBezTo>
                  <a:cubicBezTo>
                    <a:pt x="9605962" y="5233987"/>
                    <a:pt x="9625013" y="5253037"/>
                    <a:pt x="9625013" y="5276850"/>
                  </a:cubicBezTo>
                  <a:cubicBezTo>
                    <a:pt x="9625013" y="5300662"/>
                    <a:pt x="9605962" y="5319712"/>
                    <a:pt x="9582150" y="5319712"/>
                  </a:cubicBezTo>
                  <a:close/>
                  <a:moveTo>
                    <a:pt x="9815513" y="5319712"/>
                  </a:moveTo>
                  <a:cubicBezTo>
                    <a:pt x="9791700" y="5319712"/>
                    <a:pt x="9772650" y="5300662"/>
                    <a:pt x="9772650" y="5276850"/>
                  </a:cubicBezTo>
                  <a:cubicBezTo>
                    <a:pt x="9772650" y="5253037"/>
                    <a:pt x="9791700" y="5233987"/>
                    <a:pt x="9815513" y="5233987"/>
                  </a:cubicBezTo>
                  <a:cubicBezTo>
                    <a:pt x="9839325" y="5233987"/>
                    <a:pt x="9858375" y="5253037"/>
                    <a:pt x="9858375" y="5276850"/>
                  </a:cubicBezTo>
                  <a:cubicBezTo>
                    <a:pt x="9858375" y="5300662"/>
                    <a:pt x="9839325" y="5319712"/>
                    <a:pt x="9815513" y="5319712"/>
                  </a:cubicBezTo>
                  <a:close/>
                  <a:moveTo>
                    <a:pt x="10048875" y="5319712"/>
                  </a:moveTo>
                  <a:cubicBezTo>
                    <a:pt x="10025062" y="5319712"/>
                    <a:pt x="10006013" y="5300662"/>
                    <a:pt x="10006013" y="5276850"/>
                  </a:cubicBezTo>
                  <a:cubicBezTo>
                    <a:pt x="10006013" y="5253037"/>
                    <a:pt x="10025062" y="5233987"/>
                    <a:pt x="10048875" y="5233987"/>
                  </a:cubicBezTo>
                  <a:cubicBezTo>
                    <a:pt x="10072688" y="5233987"/>
                    <a:pt x="10091737" y="5253037"/>
                    <a:pt x="10091737" y="5276850"/>
                  </a:cubicBezTo>
                  <a:cubicBezTo>
                    <a:pt x="10091737" y="5300662"/>
                    <a:pt x="10072688" y="5319712"/>
                    <a:pt x="10048875" y="5319712"/>
                  </a:cubicBezTo>
                  <a:close/>
                  <a:moveTo>
                    <a:pt x="10282237" y="5319712"/>
                  </a:moveTo>
                  <a:cubicBezTo>
                    <a:pt x="10258425" y="5319712"/>
                    <a:pt x="10239375" y="5300662"/>
                    <a:pt x="10239375" y="5276850"/>
                  </a:cubicBezTo>
                  <a:cubicBezTo>
                    <a:pt x="10239375" y="5253037"/>
                    <a:pt x="10258425" y="5233987"/>
                    <a:pt x="10282237" y="5233987"/>
                  </a:cubicBezTo>
                  <a:cubicBezTo>
                    <a:pt x="10306050" y="5233987"/>
                    <a:pt x="10325100" y="5253037"/>
                    <a:pt x="10325100" y="5276850"/>
                  </a:cubicBezTo>
                  <a:cubicBezTo>
                    <a:pt x="10325100" y="5300662"/>
                    <a:pt x="10306050" y="5319712"/>
                    <a:pt x="10282237" y="5319712"/>
                  </a:cubicBezTo>
                  <a:close/>
                  <a:moveTo>
                    <a:pt x="10515600" y="5319712"/>
                  </a:moveTo>
                  <a:cubicBezTo>
                    <a:pt x="10491788" y="5319712"/>
                    <a:pt x="10472737" y="5300662"/>
                    <a:pt x="10472737" y="5276850"/>
                  </a:cubicBezTo>
                  <a:cubicBezTo>
                    <a:pt x="10472737" y="5253037"/>
                    <a:pt x="10491788" y="5233987"/>
                    <a:pt x="10515600" y="5233987"/>
                  </a:cubicBezTo>
                  <a:cubicBezTo>
                    <a:pt x="10539413" y="5233987"/>
                    <a:pt x="10558462" y="5253037"/>
                    <a:pt x="10558462" y="5276850"/>
                  </a:cubicBezTo>
                  <a:cubicBezTo>
                    <a:pt x="10558462" y="5300662"/>
                    <a:pt x="10539413" y="5319712"/>
                    <a:pt x="10515600" y="5319712"/>
                  </a:cubicBezTo>
                  <a:close/>
                  <a:moveTo>
                    <a:pt x="10748962" y="5319712"/>
                  </a:moveTo>
                  <a:cubicBezTo>
                    <a:pt x="10725150" y="5319712"/>
                    <a:pt x="10706100" y="5300662"/>
                    <a:pt x="10706100" y="5276850"/>
                  </a:cubicBezTo>
                  <a:cubicBezTo>
                    <a:pt x="10706100" y="5253037"/>
                    <a:pt x="10725150" y="5233987"/>
                    <a:pt x="10748962" y="5233987"/>
                  </a:cubicBezTo>
                  <a:cubicBezTo>
                    <a:pt x="10772775" y="5233987"/>
                    <a:pt x="10791825" y="5253037"/>
                    <a:pt x="10791825" y="5276850"/>
                  </a:cubicBezTo>
                  <a:cubicBezTo>
                    <a:pt x="10791825" y="5300662"/>
                    <a:pt x="10772775" y="5319712"/>
                    <a:pt x="10748962" y="5319712"/>
                  </a:cubicBezTo>
                  <a:close/>
                  <a:moveTo>
                    <a:pt x="10982325" y="5319712"/>
                  </a:moveTo>
                  <a:cubicBezTo>
                    <a:pt x="10958513" y="5319712"/>
                    <a:pt x="10939462" y="5300662"/>
                    <a:pt x="10939462" y="5276850"/>
                  </a:cubicBezTo>
                  <a:cubicBezTo>
                    <a:pt x="10939462" y="5253037"/>
                    <a:pt x="10958513" y="5233987"/>
                    <a:pt x="10982325" y="5233987"/>
                  </a:cubicBezTo>
                  <a:cubicBezTo>
                    <a:pt x="11006138" y="5233987"/>
                    <a:pt x="11025188" y="5253037"/>
                    <a:pt x="11025188" y="5276850"/>
                  </a:cubicBezTo>
                  <a:cubicBezTo>
                    <a:pt x="11025188" y="5300662"/>
                    <a:pt x="11006138" y="5319712"/>
                    <a:pt x="10982325" y="5319712"/>
                  </a:cubicBezTo>
                  <a:close/>
                  <a:moveTo>
                    <a:pt x="11215688" y="5319712"/>
                  </a:moveTo>
                  <a:cubicBezTo>
                    <a:pt x="11191875" y="5319712"/>
                    <a:pt x="11172825" y="5300662"/>
                    <a:pt x="11172825" y="5276850"/>
                  </a:cubicBezTo>
                  <a:cubicBezTo>
                    <a:pt x="11172825" y="5253037"/>
                    <a:pt x="11191875" y="5233987"/>
                    <a:pt x="11215688" y="5233987"/>
                  </a:cubicBezTo>
                  <a:cubicBezTo>
                    <a:pt x="11239500" y="5233987"/>
                    <a:pt x="11258550" y="5253037"/>
                    <a:pt x="11258550" y="5276850"/>
                  </a:cubicBezTo>
                  <a:cubicBezTo>
                    <a:pt x="11258550" y="5300662"/>
                    <a:pt x="11239500" y="5319712"/>
                    <a:pt x="11215688" y="5319712"/>
                  </a:cubicBezTo>
                  <a:close/>
                  <a:moveTo>
                    <a:pt x="11449050" y="5319712"/>
                  </a:moveTo>
                  <a:cubicBezTo>
                    <a:pt x="11425237" y="5319712"/>
                    <a:pt x="11406188" y="5300662"/>
                    <a:pt x="11406188" y="5276850"/>
                  </a:cubicBezTo>
                  <a:cubicBezTo>
                    <a:pt x="11406188" y="5253037"/>
                    <a:pt x="11425237" y="5233987"/>
                    <a:pt x="11449050" y="5233987"/>
                  </a:cubicBezTo>
                  <a:cubicBezTo>
                    <a:pt x="11472862" y="5233987"/>
                    <a:pt x="11491913" y="5253037"/>
                    <a:pt x="11491913" y="5276850"/>
                  </a:cubicBezTo>
                  <a:cubicBezTo>
                    <a:pt x="11491913" y="5300662"/>
                    <a:pt x="11472862" y="5319712"/>
                    <a:pt x="11449050" y="5319712"/>
                  </a:cubicBezTo>
                  <a:close/>
                  <a:moveTo>
                    <a:pt x="11687175" y="5319712"/>
                  </a:moveTo>
                  <a:cubicBezTo>
                    <a:pt x="11663362" y="5319712"/>
                    <a:pt x="11644312" y="5300662"/>
                    <a:pt x="11644312" y="5276850"/>
                  </a:cubicBezTo>
                  <a:cubicBezTo>
                    <a:pt x="11644312" y="5253037"/>
                    <a:pt x="11663362" y="5233987"/>
                    <a:pt x="11687175" y="5233987"/>
                  </a:cubicBezTo>
                  <a:cubicBezTo>
                    <a:pt x="11710987" y="5233987"/>
                    <a:pt x="11730038" y="5253037"/>
                    <a:pt x="11730038" y="5276850"/>
                  </a:cubicBezTo>
                  <a:cubicBezTo>
                    <a:pt x="11725275" y="5300662"/>
                    <a:pt x="11706225" y="5319712"/>
                    <a:pt x="11687175" y="5319712"/>
                  </a:cubicBezTo>
                  <a:close/>
                  <a:moveTo>
                    <a:pt x="11920538" y="5319712"/>
                  </a:moveTo>
                  <a:cubicBezTo>
                    <a:pt x="11896725" y="5319712"/>
                    <a:pt x="11877675" y="5300662"/>
                    <a:pt x="11877675" y="5276850"/>
                  </a:cubicBezTo>
                  <a:cubicBezTo>
                    <a:pt x="11877675" y="5253037"/>
                    <a:pt x="11896725" y="5233987"/>
                    <a:pt x="11920538" y="5233987"/>
                  </a:cubicBezTo>
                  <a:cubicBezTo>
                    <a:pt x="11944350" y="5233987"/>
                    <a:pt x="11963400" y="5253037"/>
                    <a:pt x="11963400" y="5276850"/>
                  </a:cubicBezTo>
                  <a:cubicBezTo>
                    <a:pt x="11958638" y="5300662"/>
                    <a:pt x="11939587" y="5319712"/>
                    <a:pt x="11920538" y="5319712"/>
                  </a:cubicBezTo>
                  <a:close/>
                  <a:moveTo>
                    <a:pt x="12153900" y="5319712"/>
                  </a:moveTo>
                  <a:cubicBezTo>
                    <a:pt x="12130087" y="5319712"/>
                    <a:pt x="12111038" y="5300662"/>
                    <a:pt x="12111038" y="5276850"/>
                  </a:cubicBezTo>
                  <a:cubicBezTo>
                    <a:pt x="12111038" y="5253037"/>
                    <a:pt x="12130087" y="5233987"/>
                    <a:pt x="12153900" y="5233987"/>
                  </a:cubicBezTo>
                  <a:cubicBezTo>
                    <a:pt x="12177712" y="5233987"/>
                    <a:pt x="12196763" y="5253037"/>
                    <a:pt x="12196763" y="5276850"/>
                  </a:cubicBezTo>
                  <a:cubicBezTo>
                    <a:pt x="12192000" y="5300662"/>
                    <a:pt x="12177712" y="5319712"/>
                    <a:pt x="12153900" y="5319712"/>
                  </a:cubicBezTo>
                  <a:close/>
                  <a:moveTo>
                    <a:pt x="12387263" y="5319712"/>
                  </a:moveTo>
                  <a:cubicBezTo>
                    <a:pt x="12363450" y="5319712"/>
                    <a:pt x="12344401" y="5300662"/>
                    <a:pt x="12344401" y="5276850"/>
                  </a:cubicBezTo>
                  <a:cubicBezTo>
                    <a:pt x="12344401" y="5253037"/>
                    <a:pt x="12363450" y="5233987"/>
                    <a:pt x="12387263" y="5233987"/>
                  </a:cubicBezTo>
                  <a:cubicBezTo>
                    <a:pt x="12411075" y="5233987"/>
                    <a:pt x="12430125" y="5253037"/>
                    <a:pt x="12430125" y="5276850"/>
                  </a:cubicBezTo>
                  <a:cubicBezTo>
                    <a:pt x="12430125" y="5300662"/>
                    <a:pt x="12411075" y="5319712"/>
                    <a:pt x="12387263" y="5319712"/>
                  </a:cubicBezTo>
                  <a:close/>
                  <a:moveTo>
                    <a:pt x="12620625" y="5319712"/>
                  </a:moveTo>
                  <a:cubicBezTo>
                    <a:pt x="12596812" y="5319712"/>
                    <a:pt x="12577763" y="5300662"/>
                    <a:pt x="12577763" y="5276850"/>
                  </a:cubicBezTo>
                  <a:cubicBezTo>
                    <a:pt x="12577763" y="5253037"/>
                    <a:pt x="12596812" y="5233987"/>
                    <a:pt x="12620625" y="5233987"/>
                  </a:cubicBezTo>
                  <a:cubicBezTo>
                    <a:pt x="12644438" y="5233987"/>
                    <a:pt x="12663487" y="5253037"/>
                    <a:pt x="12663487" y="5276850"/>
                  </a:cubicBezTo>
                  <a:cubicBezTo>
                    <a:pt x="12663487" y="5300662"/>
                    <a:pt x="12644438" y="5319712"/>
                    <a:pt x="12620625" y="5319712"/>
                  </a:cubicBezTo>
                  <a:close/>
                  <a:moveTo>
                    <a:pt x="12853987" y="5319712"/>
                  </a:moveTo>
                  <a:cubicBezTo>
                    <a:pt x="12830175" y="5319712"/>
                    <a:pt x="12811125" y="5300662"/>
                    <a:pt x="12811125" y="5276850"/>
                  </a:cubicBezTo>
                  <a:cubicBezTo>
                    <a:pt x="12811125" y="5253037"/>
                    <a:pt x="12830175" y="5233987"/>
                    <a:pt x="12853987" y="5233987"/>
                  </a:cubicBezTo>
                  <a:cubicBezTo>
                    <a:pt x="12877800" y="5233987"/>
                    <a:pt x="12896849" y="5253037"/>
                    <a:pt x="12896849" y="5276850"/>
                  </a:cubicBezTo>
                  <a:cubicBezTo>
                    <a:pt x="12896849" y="5300662"/>
                    <a:pt x="12877800" y="5319712"/>
                    <a:pt x="12853987" y="5319712"/>
                  </a:cubicBezTo>
                  <a:close/>
                  <a:moveTo>
                    <a:pt x="13087349" y="5319712"/>
                  </a:moveTo>
                  <a:cubicBezTo>
                    <a:pt x="13063537" y="5319712"/>
                    <a:pt x="13044487" y="5300662"/>
                    <a:pt x="13044487" y="5276850"/>
                  </a:cubicBezTo>
                  <a:cubicBezTo>
                    <a:pt x="13044487" y="5253037"/>
                    <a:pt x="13063537" y="5233987"/>
                    <a:pt x="13087349" y="5233987"/>
                  </a:cubicBezTo>
                  <a:cubicBezTo>
                    <a:pt x="13111162" y="5233987"/>
                    <a:pt x="13130213" y="5253037"/>
                    <a:pt x="13130213" y="5276850"/>
                  </a:cubicBezTo>
                  <a:cubicBezTo>
                    <a:pt x="13130213" y="5300662"/>
                    <a:pt x="13111162" y="5319712"/>
                    <a:pt x="13087349" y="5319712"/>
                  </a:cubicBezTo>
                  <a:close/>
                  <a:moveTo>
                    <a:pt x="13320713" y="5319712"/>
                  </a:moveTo>
                  <a:cubicBezTo>
                    <a:pt x="13296901" y="5319712"/>
                    <a:pt x="13277849" y="5300662"/>
                    <a:pt x="13277849" y="5276850"/>
                  </a:cubicBezTo>
                  <a:cubicBezTo>
                    <a:pt x="13277849" y="5253037"/>
                    <a:pt x="13296901" y="5233987"/>
                    <a:pt x="13320713" y="5233987"/>
                  </a:cubicBezTo>
                  <a:cubicBezTo>
                    <a:pt x="13344526" y="5233987"/>
                    <a:pt x="13363575" y="5253037"/>
                    <a:pt x="13363575" y="5276850"/>
                  </a:cubicBezTo>
                  <a:cubicBezTo>
                    <a:pt x="13363575" y="5300662"/>
                    <a:pt x="13344526" y="5319712"/>
                    <a:pt x="13320713" y="5319712"/>
                  </a:cubicBezTo>
                  <a:close/>
                  <a:moveTo>
                    <a:pt x="13554075" y="5319712"/>
                  </a:moveTo>
                  <a:cubicBezTo>
                    <a:pt x="13530263" y="5319712"/>
                    <a:pt x="13511213" y="5300662"/>
                    <a:pt x="13511213" y="5276850"/>
                  </a:cubicBezTo>
                  <a:cubicBezTo>
                    <a:pt x="13511213" y="5253037"/>
                    <a:pt x="13530263" y="5233987"/>
                    <a:pt x="13554075" y="5233987"/>
                  </a:cubicBezTo>
                  <a:cubicBezTo>
                    <a:pt x="13577888" y="5233987"/>
                    <a:pt x="13596938" y="5253037"/>
                    <a:pt x="13596938" y="5276850"/>
                  </a:cubicBezTo>
                  <a:cubicBezTo>
                    <a:pt x="13596938" y="5300662"/>
                    <a:pt x="13577888" y="5319712"/>
                    <a:pt x="13554075" y="5319712"/>
                  </a:cubicBezTo>
                  <a:close/>
                  <a:moveTo>
                    <a:pt x="13787438" y="5319712"/>
                  </a:moveTo>
                  <a:cubicBezTo>
                    <a:pt x="13763625" y="5319712"/>
                    <a:pt x="13744575" y="5300662"/>
                    <a:pt x="13744575" y="5276850"/>
                  </a:cubicBezTo>
                  <a:cubicBezTo>
                    <a:pt x="13744575" y="5253037"/>
                    <a:pt x="13763625" y="5233987"/>
                    <a:pt x="13787438" y="5233987"/>
                  </a:cubicBezTo>
                  <a:cubicBezTo>
                    <a:pt x="13811250" y="5233987"/>
                    <a:pt x="13830300" y="5253037"/>
                    <a:pt x="13830300" y="5276850"/>
                  </a:cubicBezTo>
                  <a:cubicBezTo>
                    <a:pt x="13830300" y="5300662"/>
                    <a:pt x="13811250" y="5319712"/>
                    <a:pt x="13787438" y="5319712"/>
                  </a:cubicBezTo>
                  <a:close/>
                  <a:moveTo>
                    <a:pt x="14020800" y="5319712"/>
                  </a:moveTo>
                  <a:cubicBezTo>
                    <a:pt x="13996987" y="5319712"/>
                    <a:pt x="13977938" y="5300662"/>
                    <a:pt x="13977938" y="5276850"/>
                  </a:cubicBezTo>
                  <a:cubicBezTo>
                    <a:pt x="13977938" y="5253037"/>
                    <a:pt x="13996987" y="5233987"/>
                    <a:pt x="14020800" y="5233987"/>
                  </a:cubicBezTo>
                  <a:cubicBezTo>
                    <a:pt x="14044612" y="5233987"/>
                    <a:pt x="14063662" y="5253037"/>
                    <a:pt x="14063662" y="5276850"/>
                  </a:cubicBezTo>
                  <a:cubicBezTo>
                    <a:pt x="14063662" y="5300662"/>
                    <a:pt x="14044612" y="5319712"/>
                    <a:pt x="14020800" y="5319712"/>
                  </a:cubicBezTo>
                  <a:close/>
                  <a:moveTo>
                    <a:pt x="14258925" y="5319712"/>
                  </a:moveTo>
                  <a:cubicBezTo>
                    <a:pt x="14235112" y="5319712"/>
                    <a:pt x="14216062" y="5300662"/>
                    <a:pt x="14216062" y="5276850"/>
                  </a:cubicBezTo>
                  <a:cubicBezTo>
                    <a:pt x="14216062" y="5253037"/>
                    <a:pt x="14235112" y="5233987"/>
                    <a:pt x="14258925" y="5233987"/>
                  </a:cubicBezTo>
                  <a:cubicBezTo>
                    <a:pt x="14282737" y="5233987"/>
                    <a:pt x="14301787" y="5253037"/>
                    <a:pt x="14301787" y="5276850"/>
                  </a:cubicBezTo>
                  <a:cubicBezTo>
                    <a:pt x="14297026" y="5300662"/>
                    <a:pt x="14277974" y="5319712"/>
                    <a:pt x="14258925" y="5319712"/>
                  </a:cubicBezTo>
                  <a:close/>
                  <a:moveTo>
                    <a:pt x="14492287" y="5319712"/>
                  </a:moveTo>
                  <a:cubicBezTo>
                    <a:pt x="14468474" y="5319712"/>
                    <a:pt x="14449425" y="5300662"/>
                    <a:pt x="14449425" y="5276850"/>
                  </a:cubicBezTo>
                  <a:cubicBezTo>
                    <a:pt x="14449425" y="5253037"/>
                    <a:pt x="14468474" y="5233987"/>
                    <a:pt x="14492287" y="5233987"/>
                  </a:cubicBezTo>
                  <a:cubicBezTo>
                    <a:pt x="14516099" y="5233987"/>
                    <a:pt x="14535151" y="5253037"/>
                    <a:pt x="14535151" y="5276850"/>
                  </a:cubicBezTo>
                  <a:cubicBezTo>
                    <a:pt x="14530388" y="5300662"/>
                    <a:pt x="14511338" y="5319712"/>
                    <a:pt x="14492287" y="5319712"/>
                  </a:cubicBezTo>
                  <a:close/>
                  <a:moveTo>
                    <a:pt x="14725651" y="5319712"/>
                  </a:moveTo>
                  <a:cubicBezTo>
                    <a:pt x="14701838" y="5319712"/>
                    <a:pt x="14682787" y="5300662"/>
                    <a:pt x="14682787" y="5276850"/>
                  </a:cubicBezTo>
                  <a:cubicBezTo>
                    <a:pt x="14682787" y="5253037"/>
                    <a:pt x="14701838" y="5233987"/>
                    <a:pt x="14725651" y="5233987"/>
                  </a:cubicBezTo>
                  <a:cubicBezTo>
                    <a:pt x="14749463" y="5233987"/>
                    <a:pt x="14768513" y="5253037"/>
                    <a:pt x="14768513" y="5276850"/>
                  </a:cubicBezTo>
                  <a:cubicBezTo>
                    <a:pt x="14763750" y="5300662"/>
                    <a:pt x="14749463" y="5319712"/>
                    <a:pt x="14725651" y="5319712"/>
                  </a:cubicBezTo>
                  <a:close/>
                  <a:moveTo>
                    <a:pt x="14959013" y="5319712"/>
                  </a:moveTo>
                  <a:cubicBezTo>
                    <a:pt x="14935200" y="5319712"/>
                    <a:pt x="14916151" y="5300662"/>
                    <a:pt x="14916151" y="5276850"/>
                  </a:cubicBezTo>
                  <a:cubicBezTo>
                    <a:pt x="14916151" y="5253037"/>
                    <a:pt x="14935200" y="5233987"/>
                    <a:pt x="14959013" y="5233987"/>
                  </a:cubicBezTo>
                  <a:cubicBezTo>
                    <a:pt x="14982825" y="5233987"/>
                    <a:pt x="15001875" y="5253037"/>
                    <a:pt x="15001875" y="5276850"/>
                  </a:cubicBezTo>
                  <a:cubicBezTo>
                    <a:pt x="15001875" y="5300662"/>
                    <a:pt x="14982825" y="5319712"/>
                    <a:pt x="14959013" y="5319712"/>
                  </a:cubicBezTo>
                  <a:close/>
                  <a:moveTo>
                    <a:pt x="15192375" y="5319712"/>
                  </a:moveTo>
                  <a:cubicBezTo>
                    <a:pt x="15168562" y="5319712"/>
                    <a:pt x="15149513" y="5300662"/>
                    <a:pt x="15149513" y="5276850"/>
                  </a:cubicBezTo>
                  <a:cubicBezTo>
                    <a:pt x="15149513" y="5253037"/>
                    <a:pt x="15168562" y="5233987"/>
                    <a:pt x="15192375" y="5233987"/>
                  </a:cubicBezTo>
                  <a:cubicBezTo>
                    <a:pt x="15216188" y="5233987"/>
                    <a:pt x="15235237" y="5253037"/>
                    <a:pt x="15235237" y="5276850"/>
                  </a:cubicBezTo>
                  <a:cubicBezTo>
                    <a:pt x="15235237" y="5300662"/>
                    <a:pt x="15216188" y="5319712"/>
                    <a:pt x="15192375" y="5319712"/>
                  </a:cubicBezTo>
                  <a:close/>
                  <a:moveTo>
                    <a:pt x="15425737" y="5319712"/>
                  </a:moveTo>
                  <a:cubicBezTo>
                    <a:pt x="15401925" y="5319712"/>
                    <a:pt x="15382875" y="5300662"/>
                    <a:pt x="15382875" y="5276850"/>
                  </a:cubicBezTo>
                  <a:cubicBezTo>
                    <a:pt x="15382875" y="5253037"/>
                    <a:pt x="15401925" y="5233987"/>
                    <a:pt x="15425737" y="5233987"/>
                  </a:cubicBezTo>
                  <a:cubicBezTo>
                    <a:pt x="15449550" y="5233987"/>
                    <a:pt x="15468599" y="5253037"/>
                    <a:pt x="15468599" y="5276850"/>
                  </a:cubicBezTo>
                  <a:cubicBezTo>
                    <a:pt x="15468599" y="5300662"/>
                    <a:pt x="15449550" y="5319712"/>
                    <a:pt x="15425737" y="5319712"/>
                  </a:cubicBezTo>
                  <a:close/>
                  <a:moveTo>
                    <a:pt x="15659099" y="5319712"/>
                  </a:moveTo>
                  <a:cubicBezTo>
                    <a:pt x="15635287" y="5319712"/>
                    <a:pt x="15616237" y="5300662"/>
                    <a:pt x="15616237" y="5276850"/>
                  </a:cubicBezTo>
                  <a:cubicBezTo>
                    <a:pt x="15616237" y="5253037"/>
                    <a:pt x="15635287" y="5233987"/>
                    <a:pt x="15659099" y="5233987"/>
                  </a:cubicBezTo>
                  <a:cubicBezTo>
                    <a:pt x="15682912" y="5233987"/>
                    <a:pt x="15701963" y="5253037"/>
                    <a:pt x="15701963" y="5276850"/>
                  </a:cubicBezTo>
                  <a:cubicBezTo>
                    <a:pt x="15701963" y="5300662"/>
                    <a:pt x="15682912" y="5319712"/>
                    <a:pt x="15659099" y="5319712"/>
                  </a:cubicBezTo>
                  <a:close/>
                  <a:moveTo>
                    <a:pt x="15892463" y="5319712"/>
                  </a:moveTo>
                  <a:cubicBezTo>
                    <a:pt x="15868651" y="5319712"/>
                    <a:pt x="15849599" y="5300662"/>
                    <a:pt x="15849599" y="5276850"/>
                  </a:cubicBezTo>
                  <a:cubicBezTo>
                    <a:pt x="15849599" y="5253037"/>
                    <a:pt x="15868651" y="5233987"/>
                    <a:pt x="15892463" y="5233987"/>
                  </a:cubicBezTo>
                  <a:cubicBezTo>
                    <a:pt x="15916276" y="5233987"/>
                    <a:pt x="15935325" y="5253037"/>
                    <a:pt x="15935325" y="5276850"/>
                  </a:cubicBezTo>
                  <a:cubicBezTo>
                    <a:pt x="15935325" y="5300662"/>
                    <a:pt x="15916276" y="5319712"/>
                    <a:pt x="15892463" y="5319712"/>
                  </a:cubicBezTo>
                  <a:close/>
                  <a:moveTo>
                    <a:pt x="16125825" y="5319712"/>
                  </a:moveTo>
                  <a:cubicBezTo>
                    <a:pt x="16102013" y="5319712"/>
                    <a:pt x="16082963" y="5300662"/>
                    <a:pt x="16082963" y="5276850"/>
                  </a:cubicBezTo>
                  <a:cubicBezTo>
                    <a:pt x="16082963" y="5253037"/>
                    <a:pt x="16102013" y="5233987"/>
                    <a:pt x="16125825" y="5233987"/>
                  </a:cubicBezTo>
                  <a:cubicBezTo>
                    <a:pt x="16149638" y="5233987"/>
                    <a:pt x="16168688" y="5253037"/>
                    <a:pt x="16168688" y="5276850"/>
                  </a:cubicBezTo>
                  <a:cubicBezTo>
                    <a:pt x="16168688" y="5300662"/>
                    <a:pt x="16149638" y="5319712"/>
                    <a:pt x="16125825" y="5319712"/>
                  </a:cubicBezTo>
                  <a:close/>
                  <a:moveTo>
                    <a:pt x="16359188" y="5319712"/>
                  </a:moveTo>
                  <a:cubicBezTo>
                    <a:pt x="16335375" y="5319712"/>
                    <a:pt x="16316325" y="5300662"/>
                    <a:pt x="16316325" y="5276850"/>
                  </a:cubicBezTo>
                  <a:cubicBezTo>
                    <a:pt x="16316325" y="5253037"/>
                    <a:pt x="16335375" y="5233987"/>
                    <a:pt x="16359188" y="5233987"/>
                  </a:cubicBezTo>
                  <a:cubicBezTo>
                    <a:pt x="16383000" y="5233987"/>
                    <a:pt x="16402050" y="5253037"/>
                    <a:pt x="16402050" y="5276850"/>
                  </a:cubicBezTo>
                  <a:cubicBezTo>
                    <a:pt x="16402050" y="5300662"/>
                    <a:pt x="16383000" y="5319712"/>
                    <a:pt x="16359188" y="5319712"/>
                  </a:cubicBezTo>
                  <a:close/>
                  <a:moveTo>
                    <a:pt x="16592550" y="5319712"/>
                  </a:moveTo>
                  <a:cubicBezTo>
                    <a:pt x="16568737" y="5319712"/>
                    <a:pt x="16549688" y="5300662"/>
                    <a:pt x="16549688" y="5276850"/>
                  </a:cubicBezTo>
                  <a:cubicBezTo>
                    <a:pt x="16549688" y="5253037"/>
                    <a:pt x="16568737" y="5233987"/>
                    <a:pt x="16592550" y="5233987"/>
                  </a:cubicBezTo>
                  <a:cubicBezTo>
                    <a:pt x="16616362" y="5233987"/>
                    <a:pt x="16635412" y="5253037"/>
                    <a:pt x="16635412" y="5276850"/>
                  </a:cubicBezTo>
                  <a:cubicBezTo>
                    <a:pt x="16635412" y="5300662"/>
                    <a:pt x="16616362" y="5319712"/>
                    <a:pt x="16592550" y="5319712"/>
                  </a:cubicBezTo>
                  <a:close/>
                  <a:moveTo>
                    <a:pt x="16825912" y="5319712"/>
                  </a:moveTo>
                  <a:cubicBezTo>
                    <a:pt x="16802100" y="5319712"/>
                    <a:pt x="16783050" y="5300662"/>
                    <a:pt x="16783050" y="5276850"/>
                  </a:cubicBezTo>
                  <a:cubicBezTo>
                    <a:pt x="16783050" y="5253037"/>
                    <a:pt x="16802100" y="5233987"/>
                    <a:pt x="16825912" y="5233987"/>
                  </a:cubicBezTo>
                  <a:cubicBezTo>
                    <a:pt x="16849724" y="5233987"/>
                    <a:pt x="16868776" y="5253037"/>
                    <a:pt x="16868776" y="5276850"/>
                  </a:cubicBezTo>
                  <a:cubicBezTo>
                    <a:pt x="16868776" y="5300662"/>
                    <a:pt x="16849724" y="5319712"/>
                    <a:pt x="16825912" y="5319712"/>
                  </a:cubicBezTo>
                  <a:close/>
                  <a:moveTo>
                    <a:pt x="17064036" y="5319712"/>
                  </a:moveTo>
                  <a:cubicBezTo>
                    <a:pt x="17040224" y="5319712"/>
                    <a:pt x="17021174" y="5300662"/>
                    <a:pt x="17021174" y="5276850"/>
                  </a:cubicBezTo>
                  <a:cubicBezTo>
                    <a:pt x="17021174" y="5253037"/>
                    <a:pt x="17040224" y="5233987"/>
                    <a:pt x="17064036" y="5233987"/>
                  </a:cubicBezTo>
                  <a:cubicBezTo>
                    <a:pt x="17087850" y="5233987"/>
                    <a:pt x="17106900" y="5253037"/>
                    <a:pt x="17106900" y="5276850"/>
                  </a:cubicBezTo>
                  <a:cubicBezTo>
                    <a:pt x="17102138" y="5300662"/>
                    <a:pt x="17083088" y="5319712"/>
                    <a:pt x="17064036" y="5319712"/>
                  </a:cubicBezTo>
                  <a:close/>
                  <a:moveTo>
                    <a:pt x="17297400" y="5319712"/>
                  </a:moveTo>
                  <a:cubicBezTo>
                    <a:pt x="17273588" y="5319712"/>
                    <a:pt x="17254536" y="5300662"/>
                    <a:pt x="17254536" y="5276850"/>
                  </a:cubicBezTo>
                  <a:cubicBezTo>
                    <a:pt x="17254536" y="5253037"/>
                    <a:pt x="17273588" y="5233987"/>
                    <a:pt x="17297400" y="5233987"/>
                  </a:cubicBezTo>
                  <a:cubicBezTo>
                    <a:pt x="17321214" y="5233987"/>
                    <a:pt x="17340262" y="5253037"/>
                    <a:pt x="17340262" y="5276850"/>
                  </a:cubicBezTo>
                  <a:cubicBezTo>
                    <a:pt x="17335500" y="5300662"/>
                    <a:pt x="17316450" y="5319712"/>
                    <a:pt x="17297400" y="5319712"/>
                  </a:cubicBezTo>
                  <a:close/>
                  <a:moveTo>
                    <a:pt x="17530762" y="5319712"/>
                  </a:moveTo>
                  <a:cubicBezTo>
                    <a:pt x="17506950" y="5319712"/>
                    <a:pt x="17487900" y="5300662"/>
                    <a:pt x="17487900" y="5276850"/>
                  </a:cubicBezTo>
                  <a:cubicBezTo>
                    <a:pt x="17487900" y="5253037"/>
                    <a:pt x="17506950" y="5233987"/>
                    <a:pt x="17530762" y="5233987"/>
                  </a:cubicBezTo>
                  <a:cubicBezTo>
                    <a:pt x="17554576" y="5233987"/>
                    <a:pt x="17573624" y="5253037"/>
                    <a:pt x="17573624" y="5276850"/>
                  </a:cubicBezTo>
                  <a:cubicBezTo>
                    <a:pt x="17573624" y="5300662"/>
                    <a:pt x="17554576" y="5319712"/>
                    <a:pt x="17530762" y="5319712"/>
                  </a:cubicBezTo>
                  <a:close/>
                  <a:moveTo>
                    <a:pt x="17764124" y="5319712"/>
                  </a:moveTo>
                  <a:cubicBezTo>
                    <a:pt x="17740312" y="5319712"/>
                    <a:pt x="17721262" y="5300662"/>
                    <a:pt x="17721262" y="5276850"/>
                  </a:cubicBezTo>
                  <a:cubicBezTo>
                    <a:pt x="17721262" y="5253037"/>
                    <a:pt x="17740312" y="5233987"/>
                    <a:pt x="17764124" y="5233987"/>
                  </a:cubicBezTo>
                  <a:cubicBezTo>
                    <a:pt x="17787938" y="5233987"/>
                    <a:pt x="17806988" y="5253037"/>
                    <a:pt x="17806988" y="5276850"/>
                  </a:cubicBezTo>
                  <a:cubicBezTo>
                    <a:pt x="17806988" y="5300662"/>
                    <a:pt x="17787938" y="5319712"/>
                    <a:pt x="17764124" y="5319712"/>
                  </a:cubicBezTo>
                  <a:close/>
                  <a:moveTo>
                    <a:pt x="17997488" y="5319712"/>
                  </a:moveTo>
                  <a:cubicBezTo>
                    <a:pt x="17973674" y="5319712"/>
                    <a:pt x="17954624" y="5300662"/>
                    <a:pt x="17954624" y="5276850"/>
                  </a:cubicBezTo>
                  <a:cubicBezTo>
                    <a:pt x="17954624" y="5253037"/>
                    <a:pt x="17973674" y="5233987"/>
                    <a:pt x="17997488" y="5233987"/>
                  </a:cubicBezTo>
                  <a:cubicBezTo>
                    <a:pt x="18021300" y="5233987"/>
                    <a:pt x="18040350" y="5253037"/>
                    <a:pt x="18040350" y="5276850"/>
                  </a:cubicBezTo>
                  <a:cubicBezTo>
                    <a:pt x="18040350" y="5300662"/>
                    <a:pt x="18021300" y="5319712"/>
                    <a:pt x="17997488" y="5319712"/>
                  </a:cubicBezTo>
                  <a:close/>
                </a:path>
              </a:pathLst>
            </a:custGeom>
            <a:solidFill>
              <a:srgbClr val="FFFFF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985B1399-6387-41A3-858E-487C94F043EC}"/>
                </a:ext>
              </a:extLst>
            </p:cNvPr>
            <p:cNvSpPr/>
            <p:nvPr/>
          </p:nvSpPr>
          <p:spPr>
            <a:xfrm>
              <a:off x="14631415" y="8539162"/>
              <a:ext cx="2100262" cy="2038350"/>
            </a:xfrm>
            <a:custGeom>
              <a:avLst/>
              <a:gdLst>
                <a:gd name="connsiteX0" fmla="*/ 1812132 w 2100262"/>
                <a:gd name="connsiteY0" fmla="*/ 800100 h 2038350"/>
                <a:gd name="connsiteX1" fmla="*/ 1221581 w 2100262"/>
                <a:gd name="connsiteY1" fmla="*/ 1390650 h 2038350"/>
                <a:gd name="connsiteX2" fmla="*/ 1221581 w 2100262"/>
                <a:gd name="connsiteY2" fmla="*/ 171450 h 2038350"/>
                <a:gd name="connsiteX3" fmla="*/ 1050132 w 2100262"/>
                <a:gd name="connsiteY3" fmla="*/ 0 h 2038350"/>
                <a:gd name="connsiteX4" fmla="*/ 1050132 w 2100262"/>
                <a:gd name="connsiteY4" fmla="*/ 0 h 2038350"/>
                <a:gd name="connsiteX5" fmla="*/ 878681 w 2100262"/>
                <a:gd name="connsiteY5" fmla="*/ 171450 h 2038350"/>
                <a:gd name="connsiteX6" fmla="*/ 878681 w 2100262"/>
                <a:gd name="connsiteY6" fmla="*/ 1390650 h 2038350"/>
                <a:gd name="connsiteX7" fmla="*/ 288132 w 2100262"/>
                <a:gd name="connsiteY7" fmla="*/ 800100 h 2038350"/>
                <a:gd name="connsiteX8" fmla="*/ 50007 w 2100262"/>
                <a:gd name="connsiteY8" fmla="*/ 800100 h 2038350"/>
                <a:gd name="connsiteX9" fmla="*/ 50007 w 2100262"/>
                <a:gd name="connsiteY9" fmla="*/ 800100 h 2038350"/>
                <a:gd name="connsiteX10" fmla="*/ 50007 w 2100262"/>
                <a:gd name="connsiteY10" fmla="*/ 1038225 h 2038350"/>
                <a:gd name="connsiteX11" fmla="*/ 1050132 w 2100262"/>
                <a:gd name="connsiteY11" fmla="*/ 2038350 h 2038350"/>
                <a:gd name="connsiteX12" fmla="*/ 2050257 w 2100262"/>
                <a:gd name="connsiteY12" fmla="*/ 1038225 h 2038350"/>
                <a:gd name="connsiteX13" fmla="*/ 2050257 w 2100262"/>
                <a:gd name="connsiteY13" fmla="*/ 800100 h 2038350"/>
                <a:gd name="connsiteX14" fmla="*/ 2050257 w 2100262"/>
                <a:gd name="connsiteY14" fmla="*/ 800100 h 2038350"/>
                <a:gd name="connsiteX15" fmla="*/ 1812132 w 2100262"/>
                <a:gd name="connsiteY15" fmla="*/ 800100 h 203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00262" h="2038350">
                  <a:moveTo>
                    <a:pt x="1812132" y="800100"/>
                  </a:moveTo>
                  <a:lnTo>
                    <a:pt x="1221581" y="1390650"/>
                  </a:lnTo>
                  <a:lnTo>
                    <a:pt x="1221581" y="171450"/>
                  </a:lnTo>
                  <a:cubicBezTo>
                    <a:pt x="1221581" y="76200"/>
                    <a:pt x="1145382" y="0"/>
                    <a:pt x="1050132" y="0"/>
                  </a:cubicBezTo>
                  <a:lnTo>
                    <a:pt x="1050132" y="0"/>
                  </a:lnTo>
                  <a:cubicBezTo>
                    <a:pt x="954882" y="0"/>
                    <a:pt x="878681" y="76200"/>
                    <a:pt x="878681" y="171450"/>
                  </a:cubicBezTo>
                  <a:lnTo>
                    <a:pt x="878681" y="1390650"/>
                  </a:lnTo>
                  <a:lnTo>
                    <a:pt x="288132" y="800100"/>
                  </a:lnTo>
                  <a:cubicBezTo>
                    <a:pt x="221456" y="733425"/>
                    <a:pt x="116681" y="733425"/>
                    <a:pt x="50007" y="800100"/>
                  </a:cubicBezTo>
                  <a:lnTo>
                    <a:pt x="50007" y="800100"/>
                  </a:lnTo>
                  <a:cubicBezTo>
                    <a:pt x="-16669" y="866775"/>
                    <a:pt x="-16669" y="971550"/>
                    <a:pt x="50007" y="1038225"/>
                  </a:cubicBezTo>
                  <a:lnTo>
                    <a:pt x="1050132" y="2038350"/>
                  </a:lnTo>
                  <a:lnTo>
                    <a:pt x="2050257" y="1038225"/>
                  </a:lnTo>
                  <a:cubicBezTo>
                    <a:pt x="2116931" y="971550"/>
                    <a:pt x="2116931" y="866775"/>
                    <a:pt x="2050257" y="800100"/>
                  </a:cubicBezTo>
                  <a:lnTo>
                    <a:pt x="2050257" y="800100"/>
                  </a:lnTo>
                  <a:cubicBezTo>
                    <a:pt x="1988344" y="738188"/>
                    <a:pt x="1878806" y="738188"/>
                    <a:pt x="1812132" y="800100"/>
                  </a:cubicBezTo>
                  <a:close/>
                </a:path>
              </a:pathLst>
            </a:custGeom>
            <a:solidFill>
              <a:srgbClr val="FCD68C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0EFAF278-B195-49AD-8746-C2E4EE72B0E0}"/>
                </a:ext>
              </a:extLst>
            </p:cNvPr>
            <p:cNvSpPr/>
            <p:nvPr/>
          </p:nvSpPr>
          <p:spPr>
            <a:xfrm>
              <a:off x="6570884" y="11472861"/>
              <a:ext cx="18226088" cy="1485900"/>
            </a:xfrm>
            <a:custGeom>
              <a:avLst/>
              <a:gdLst>
                <a:gd name="connsiteX0" fmla="*/ 0 w 18226088"/>
                <a:gd name="connsiteY0" fmla="*/ 433388 h 1485900"/>
                <a:gd name="connsiteX1" fmla="*/ 0 w 18226088"/>
                <a:gd name="connsiteY1" fmla="*/ 1485901 h 1485900"/>
                <a:gd name="connsiteX2" fmla="*/ 18226088 w 18226088"/>
                <a:gd name="connsiteY2" fmla="*/ 1485901 h 1485900"/>
                <a:gd name="connsiteX3" fmla="*/ 18226088 w 18226088"/>
                <a:gd name="connsiteY3" fmla="*/ 433388 h 1485900"/>
                <a:gd name="connsiteX4" fmla="*/ 17792700 w 18226088"/>
                <a:gd name="connsiteY4" fmla="*/ 0 h 1485900"/>
                <a:gd name="connsiteX5" fmla="*/ 433388 w 18226088"/>
                <a:gd name="connsiteY5" fmla="*/ 0 h 1485900"/>
                <a:gd name="connsiteX6" fmla="*/ 0 w 18226088"/>
                <a:gd name="connsiteY6" fmla="*/ 433388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26088" h="1485900">
                  <a:moveTo>
                    <a:pt x="0" y="433388"/>
                  </a:moveTo>
                  <a:lnTo>
                    <a:pt x="0" y="1485901"/>
                  </a:lnTo>
                  <a:lnTo>
                    <a:pt x="18226088" y="1485901"/>
                  </a:lnTo>
                  <a:lnTo>
                    <a:pt x="18226088" y="433388"/>
                  </a:lnTo>
                  <a:cubicBezTo>
                    <a:pt x="18226088" y="195263"/>
                    <a:pt x="18030826" y="0"/>
                    <a:pt x="17792700" y="0"/>
                  </a:cubicBezTo>
                  <a:lnTo>
                    <a:pt x="433388" y="0"/>
                  </a:lnTo>
                  <a:cubicBezTo>
                    <a:pt x="195263" y="0"/>
                    <a:pt x="0" y="195263"/>
                    <a:pt x="0" y="433388"/>
                  </a:cubicBezTo>
                  <a:close/>
                </a:path>
              </a:pathLst>
            </a:custGeom>
            <a:solidFill>
              <a:srgbClr val="315562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2975381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-4098991" y="8865712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DD3D652-16B7-4F73-9FEF-CCDD7D4EBDCB}"/>
              </a:ext>
            </a:extLst>
          </p:cNvPr>
          <p:cNvSpPr txBox="1"/>
          <p:nvPr/>
        </p:nvSpPr>
        <p:spPr>
          <a:xfrm rot="5400000">
            <a:off x="1018020" y="8865712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 rot="5400000">
            <a:off x="11470760" y="9479777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solidFill>
                  <a:srgbClr val="315562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solidFill>
                <a:srgbClr val="315562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 rot="5400000">
            <a:off x="15744199" y="9632178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solidFill>
                  <a:srgbClr val="315562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solidFill>
                <a:srgbClr val="315562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FB4A4743-211A-428A-86C5-C9D2DF7479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108910" y="9667875"/>
            <a:ext cx="17526000" cy="1238250"/>
          </a:xfrm>
          <a:prstGeom prst="rect">
            <a:avLst/>
          </a:prstGeom>
        </p:spPr>
      </p:pic>
      <p:pic>
        <p:nvPicPr>
          <p:cNvPr id="47" name="グラフィックス 46">
            <a:extLst>
              <a:ext uri="{FF2B5EF4-FFF2-40B4-BE49-F238E27FC236}">
                <a16:creationId xmlns:a16="http://schemas.microsoft.com/office/drawing/2014/main" id="{95EA8B25-18AC-49A7-B0EC-CE6907FDE6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-2178154" y="9667875"/>
            <a:ext cx="17526000" cy="1238250"/>
          </a:xfrm>
          <a:prstGeom prst="rect">
            <a:avLst/>
          </a:prstGeom>
        </p:spPr>
      </p:pic>
      <p:pic>
        <p:nvPicPr>
          <p:cNvPr id="48" name="グラフィックス 47">
            <a:extLst>
              <a:ext uri="{FF2B5EF4-FFF2-40B4-BE49-F238E27FC236}">
                <a16:creationId xmlns:a16="http://schemas.microsoft.com/office/drawing/2014/main" id="{BDB1EF83-240D-40B3-B428-82CD2A9535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2991137" y="9667875"/>
            <a:ext cx="17526000" cy="1238250"/>
          </a:xfrm>
          <a:prstGeom prst="rect">
            <a:avLst/>
          </a:prstGeom>
        </p:spPr>
      </p:pic>
      <p:pic>
        <p:nvPicPr>
          <p:cNvPr id="49" name="グラフィックス 48">
            <a:extLst>
              <a:ext uri="{FF2B5EF4-FFF2-40B4-BE49-F238E27FC236}">
                <a16:creationId xmlns:a16="http://schemas.microsoft.com/office/drawing/2014/main" id="{69A89A4A-A1D2-4CAE-97D5-A263E512E7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7419759" y="9667875"/>
            <a:ext cx="17526000" cy="123825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82338F-6BCD-4E2E-A799-7A8D7BD748A0}"/>
              </a:ext>
            </a:extLst>
          </p:cNvPr>
          <p:cNvSpPr txBox="1"/>
          <p:nvPr/>
        </p:nvSpPr>
        <p:spPr>
          <a:xfrm rot="5400000">
            <a:off x="10209044" y="9681319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4580421" y="968074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 rot="5400000">
            <a:off x="20208746" y="9651183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7C8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71A9580-8D54-459A-AF1C-8FC4C010F4A1}"/>
              </a:ext>
            </a:extLst>
          </p:cNvPr>
          <p:cNvSpPr txBox="1"/>
          <p:nvPr/>
        </p:nvSpPr>
        <p:spPr>
          <a:xfrm rot="5400000">
            <a:off x="5041435" y="968074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7C8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 rot="5400000">
            <a:off x="27228176" y="7855566"/>
            <a:ext cx="10443885" cy="486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endParaRPr kumimoji="1" lang="en-US" altLang="ja-JP" sz="2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11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1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 rot="5400000">
            <a:off x="26676322" y="9496748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83E7886-E1D5-41F9-891E-441E3D4A4E7B}"/>
              </a:ext>
            </a:extLst>
          </p:cNvPr>
          <p:cNvSpPr txBox="1"/>
          <p:nvPr/>
        </p:nvSpPr>
        <p:spPr>
          <a:xfrm rot="5400000">
            <a:off x="12426913" y="9496748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