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5" r:id="rId4"/>
  </p:sldMasterIdLst>
  <p:notesMasterIdLst>
    <p:notesMasterId r:id="rId6"/>
  </p:notesMasterIdLst>
  <p:handoutMasterIdLst>
    <p:handoutMasterId r:id="rId7"/>
  </p:handoutMasterIdLst>
  <p:sldIdLst>
    <p:sldId id="256" r:id="rId5"/>
  </p:sldIdLst>
  <p:sldSz cx="36576000" cy="20574000"/>
  <p:notesSz cx="6858000" cy="9144000"/>
  <p:custDataLst>
    <p:tags r:id="rId8"/>
  </p:custDataLst>
  <p:defaultTextStyle>
    <a:defPPr>
      <a:defRPr lang="ja-JP"/>
    </a:defPPr>
    <a:lvl1pPr marL="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1pPr>
    <a:lvl2pPr marL="1632558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2pPr>
    <a:lvl3pPr marL="326511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3pPr>
    <a:lvl4pPr marL="4897669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4pPr>
    <a:lvl5pPr marL="6530227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5pPr>
    <a:lvl6pPr marL="8162785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6pPr>
    <a:lvl7pPr marL="9795341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7pPr>
    <a:lvl8pPr marL="11427894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8pPr>
    <a:lvl9pPr marL="13060450" algn="l" defTabSz="3265114" rtl="0" eaLnBrk="1" latinLnBrk="0" hangingPunct="1">
      <a:defRPr kumimoji="1" sz="63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0" userDrawn="1">
          <p15:clr>
            <a:srgbClr val="A4A3A4"/>
          </p15:clr>
        </p15:guide>
        <p15:guide id="2" orient="horz" pos="1763" userDrawn="1">
          <p15:clr>
            <a:srgbClr val="A4A3A4"/>
          </p15:clr>
        </p15:guide>
        <p15:guide id="3" orient="horz" pos="10925" userDrawn="1">
          <p15:clr>
            <a:srgbClr val="A4A3A4"/>
          </p15:clr>
        </p15:guide>
        <p15:guide id="4" pos="11520" userDrawn="1">
          <p15:clr>
            <a:srgbClr val="A4A3A4"/>
          </p15:clr>
        </p15:guide>
        <p15:guide id="5" pos="1270" userDrawn="1">
          <p15:clr>
            <a:srgbClr val="A4A3A4"/>
          </p15:clr>
        </p15:guide>
        <p15:guide id="6" pos="2177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315562"/>
    <a:srgbClr val="E8F173"/>
    <a:srgbClr val="C9DC65"/>
    <a:srgbClr val="425B70"/>
    <a:srgbClr val="508D93"/>
    <a:srgbClr val="FFFFFF"/>
    <a:srgbClr val="FCECE8"/>
    <a:srgbClr val="000000"/>
    <a:srgbClr val="F8D7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41" autoAdjust="0"/>
    <p:restoredTop sz="94660"/>
  </p:normalViewPr>
  <p:slideViewPr>
    <p:cSldViewPr showGuides="1">
      <p:cViewPr varScale="1">
        <p:scale>
          <a:sx n="26" d="100"/>
          <a:sy n="26" d="100"/>
        </p:scale>
        <p:origin x="364" y="48"/>
      </p:cViewPr>
      <p:guideLst>
        <p:guide orient="horz" pos="6480"/>
        <p:guide orient="horz" pos="1763"/>
        <p:guide orient="horz" pos="10925"/>
        <p:guide pos="11520"/>
        <p:guide pos="1270"/>
        <p:guide pos="217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1296" y="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BA98B-B9DF-47B0-8CA9-EDB14F97C2BB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5BE172-BCED-47C8-AF66-F143ED7D5B05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71870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0D380D-ECE4-4A63-BE5F-D3532B3E0EC5}" type="datetimeFigureOut">
              <a:rPr kumimoji="1" lang="ja-JP" altLang="en-US" smtClean="0"/>
              <a:pPr/>
              <a:t>2020/9/30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E97F2-7BBE-425D-BF06-A2E33CA6604F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165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2pPr>
    <a:lvl3pPr marL="1828069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3pPr>
    <a:lvl4pPr marL="2742102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4pPr>
    <a:lvl5pPr marL="3656138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5pPr>
    <a:lvl6pPr marL="4570171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8pPr>
    <a:lvl9pPr marL="7312273" algn="l" defTabSz="1828069" rtl="0" eaLnBrk="1" latinLnBrk="0" hangingPunct="1">
      <a:defRPr kumimoji="1" sz="2399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2" y="3367094"/>
            <a:ext cx="27432001" cy="7162799"/>
          </a:xfrm>
        </p:spPr>
        <p:txBody>
          <a:bodyPr anchor="b"/>
          <a:lstStyle>
            <a:lvl1pPr algn="ctr"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2" y="10806115"/>
            <a:ext cx="27432001" cy="4967287"/>
          </a:xfrm>
        </p:spPr>
        <p:txBody>
          <a:bodyPr/>
          <a:lstStyle>
            <a:lvl1pPr marL="0" indent="0" algn="ctr">
              <a:buNone/>
              <a:defRPr sz="7200"/>
            </a:lvl1pPr>
            <a:lvl2pPr marL="1371462" indent="0" algn="ctr">
              <a:buNone/>
              <a:defRPr sz="6000"/>
            </a:lvl2pPr>
            <a:lvl3pPr marL="2742925" indent="0" algn="ctr">
              <a:buNone/>
              <a:defRPr sz="5400"/>
            </a:lvl3pPr>
            <a:lvl4pPr marL="4114387" indent="0" algn="ctr">
              <a:buNone/>
              <a:defRPr sz="4799"/>
            </a:lvl4pPr>
            <a:lvl5pPr marL="5485852" indent="0" algn="ctr">
              <a:buNone/>
              <a:defRPr sz="4799"/>
            </a:lvl5pPr>
            <a:lvl6pPr marL="6857314" indent="0" algn="ctr">
              <a:buNone/>
              <a:defRPr sz="4799"/>
            </a:lvl6pPr>
            <a:lvl7pPr marL="8228777" indent="0" algn="ctr">
              <a:buNone/>
              <a:defRPr sz="4799"/>
            </a:lvl7pPr>
            <a:lvl8pPr marL="9600239" indent="0" algn="ctr">
              <a:buNone/>
              <a:defRPr sz="4799"/>
            </a:lvl8pPr>
            <a:lvl9pPr marL="10971702" indent="0" algn="ctr">
              <a:buNone/>
              <a:defRPr sz="4799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4445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1464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5" y="1095376"/>
            <a:ext cx="7886701" cy="1743551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599" y="1095376"/>
            <a:ext cx="23202900" cy="1743551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5487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21290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3573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3" y="5129217"/>
            <a:ext cx="31546799" cy="8558211"/>
          </a:xfrm>
        </p:spPr>
        <p:txBody>
          <a:bodyPr anchor="b"/>
          <a:lstStyle>
            <a:lvl1pPr>
              <a:defRPr sz="179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3" y="13768395"/>
            <a:ext cx="31546799" cy="4500561"/>
          </a:xfrm>
        </p:spPr>
        <p:txBody>
          <a:bodyPr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371462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2925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38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4pPr>
            <a:lvl5pPr marL="548585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5pPr>
            <a:lvl6pPr marL="6857314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6pPr>
            <a:lvl7pPr marL="8228777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7pPr>
            <a:lvl8pPr marL="9600239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8pPr>
            <a:lvl9pPr marL="10971702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442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5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6" y="5476874"/>
            <a:ext cx="15544799" cy="13054015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5947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095378"/>
            <a:ext cx="31546799" cy="3976689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4" y="5043492"/>
            <a:ext cx="15473362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4" y="7515225"/>
            <a:ext cx="15473362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0" y="5043492"/>
            <a:ext cx="15549564" cy="2471735"/>
          </a:xfrm>
        </p:spPr>
        <p:txBody>
          <a:bodyPr anchor="b"/>
          <a:lstStyle>
            <a:lvl1pPr marL="0" indent="0">
              <a:buNone/>
              <a:defRPr sz="7200" b="1"/>
            </a:lvl1pPr>
            <a:lvl2pPr marL="1371462" indent="0">
              <a:buNone/>
              <a:defRPr sz="6000" b="1"/>
            </a:lvl2pPr>
            <a:lvl3pPr marL="2742925" indent="0">
              <a:buNone/>
              <a:defRPr sz="5400" b="1"/>
            </a:lvl3pPr>
            <a:lvl4pPr marL="4114387" indent="0">
              <a:buNone/>
              <a:defRPr sz="4799" b="1"/>
            </a:lvl4pPr>
            <a:lvl5pPr marL="5485852" indent="0">
              <a:buNone/>
              <a:defRPr sz="4799" b="1"/>
            </a:lvl5pPr>
            <a:lvl6pPr marL="6857314" indent="0">
              <a:buNone/>
              <a:defRPr sz="4799" b="1"/>
            </a:lvl6pPr>
            <a:lvl7pPr marL="8228777" indent="0">
              <a:buNone/>
              <a:defRPr sz="4799" b="1"/>
            </a:lvl7pPr>
            <a:lvl8pPr marL="9600239" indent="0">
              <a:buNone/>
              <a:defRPr sz="4799" b="1"/>
            </a:lvl8pPr>
            <a:lvl9pPr marL="10971702" indent="0">
              <a:buNone/>
              <a:defRPr sz="4799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0" y="7515225"/>
            <a:ext cx="15549564" cy="1105376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54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236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6837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70" y="2962278"/>
            <a:ext cx="18516599" cy="14620875"/>
          </a:xfrm>
        </p:spPr>
        <p:txBody>
          <a:bodyPr/>
          <a:lstStyle>
            <a:lvl1pPr>
              <a:defRPr sz="9599"/>
            </a:lvl1pPr>
            <a:lvl2pPr>
              <a:defRPr sz="8399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8550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5" y="1371606"/>
            <a:ext cx="11796712" cy="4800600"/>
          </a:xfrm>
        </p:spPr>
        <p:txBody>
          <a:bodyPr anchor="b"/>
          <a:lstStyle>
            <a:lvl1pPr>
              <a:defRPr sz="9599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70" y="2962278"/>
            <a:ext cx="18516599" cy="14620875"/>
          </a:xfrm>
        </p:spPr>
        <p:txBody>
          <a:bodyPr anchor="t"/>
          <a:lstStyle>
            <a:lvl1pPr marL="0" indent="0">
              <a:buNone/>
              <a:defRPr sz="9599"/>
            </a:lvl1pPr>
            <a:lvl2pPr marL="1371462" indent="0">
              <a:buNone/>
              <a:defRPr sz="8399"/>
            </a:lvl2pPr>
            <a:lvl3pPr marL="2742925" indent="0">
              <a:buNone/>
              <a:defRPr sz="7200"/>
            </a:lvl3pPr>
            <a:lvl4pPr marL="4114387" indent="0">
              <a:buNone/>
              <a:defRPr sz="6000"/>
            </a:lvl4pPr>
            <a:lvl5pPr marL="5485852" indent="0">
              <a:buNone/>
              <a:defRPr sz="6000"/>
            </a:lvl5pPr>
            <a:lvl6pPr marL="6857314" indent="0">
              <a:buNone/>
              <a:defRPr sz="6000"/>
            </a:lvl6pPr>
            <a:lvl7pPr marL="8228777" indent="0">
              <a:buNone/>
              <a:defRPr sz="6000"/>
            </a:lvl7pPr>
            <a:lvl8pPr marL="9600239" indent="0">
              <a:buNone/>
              <a:defRPr sz="6000"/>
            </a:lvl8pPr>
            <a:lvl9pPr marL="10971702" indent="0">
              <a:buNone/>
              <a:defRPr sz="6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5" y="6172204"/>
            <a:ext cx="11796712" cy="11434765"/>
          </a:xfrm>
        </p:spPr>
        <p:txBody>
          <a:bodyPr/>
          <a:lstStyle>
            <a:lvl1pPr marL="0" indent="0">
              <a:buNone/>
              <a:defRPr sz="4799"/>
            </a:lvl1pPr>
            <a:lvl2pPr marL="1371462" indent="0">
              <a:buNone/>
              <a:defRPr sz="4199"/>
            </a:lvl2pPr>
            <a:lvl3pPr marL="2742925" indent="0">
              <a:buNone/>
              <a:defRPr sz="3599"/>
            </a:lvl3pPr>
            <a:lvl4pPr marL="4114387" indent="0">
              <a:buNone/>
              <a:defRPr sz="2999"/>
            </a:lvl4pPr>
            <a:lvl5pPr marL="5485852" indent="0">
              <a:buNone/>
              <a:defRPr sz="2999"/>
            </a:lvl5pPr>
            <a:lvl6pPr marL="6857314" indent="0">
              <a:buNone/>
              <a:defRPr sz="2999"/>
            </a:lvl6pPr>
            <a:lvl7pPr marL="8228777" indent="0">
              <a:buNone/>
              <a:defRPr sz="2999"/>
            </a:lvl7pPr>
            <a:lvl8pPr marL="9600239" indent="0">
              <a:buNone/>
              <a:defRPr sz="2999"/>
            </a:lvl8pPr>
            <a:lvl9pPr marL="10971702" indent="0">
              <a:buNone/>
              <a:defRPr sz="2999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0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1" y="1095378"/>
            <a:ext cx="31546799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1" y="5476874"/>
            <a:ext cx="31546799" cy="13054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2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14EAC6-9C4E-4203-8E8F-0AE071FA048B}" type="datetimeFigureOut">
              <a:rPr kumimoji="1" lang="ja-JP" altLang="en-US" smtClean="0"/>
              <a:t>2020/9/30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19069053"/>
            <a:ext cx="12344401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599" cy="10953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5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EB512-A0CF-4553-BCCF-7406B7A9C1F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757" r:id="rId12"/>
  </p:sldLayoutIdLst>
  <p:txStyles>
    <p:titleStyle>
      <a:lvl1pPr algn="l" defTabSz="2742925" rtl="0" eaLnBrk="1" latinLnBrk="0" hangingPunct="1">
        <a:lnSpc>
          <a:spcPct val="90000"/>
        </a:lnSpc>
        <a:spcBef>
          <a:spcPct val="0"/>
        </a:spcBef>
        <a:buNone/>
        <a:defRPr kumimoji="1" sz="131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732" indent="-685732" algn="l" defTabSz="2742925" rtl="0" eaLnBrk="1" latinLnBrk="0" hangingPunct="1">
        <a:lnSpc>
          <a:spcPct val="90000"/>
        </a:lnSpc>
        <a:spcBef>
          <a:spcPts val="2999"/>
        </a:spcBef>
        <a:buFont typeface="Arial" panose="020B0604020202020204" pitchFamily="34" charset="0"/>
        <a:buChar char="•"/>
        <a:defRPr kumimoji="1" sz="8399" kern="1200">
          <a:solidFill>
            <a:schemeClr val="tx1"/>
          </a:solidFill>
          <a:latin typeface="+mn-lt"/>
          <a:ea typeface="+mn-ea"/>
          <a:cs typeface="+mn-cs"/>
        </a:defRPr>
      </a:lvl1pPr>
      <a:lvl2pPr marL="2057195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8657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120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1582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04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4509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5971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7434" indent="-685732" algn="l" defTabSz="2742925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46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2925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38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585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7314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8777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0239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1702" algn="l" defTabSz="2742925" rtl="0" eaLnBrk="1" latinLnBrk="0" hangingPunct="1">
        <a:defRPr kumimoji="1"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uon_01sec">
            <a:hlinkClick r:id="" action="ppaction://media"/>
            <a:extLst>
              <a:ext uri="{FF2B5EF4-FFF2-40B4-BE49-F238E27FC236}">
                <a16:creationId xmlns:a16="http://schemas.microsoft.com/office/drawing/2014/main" id="{54DA65B7-21DD-4B7A-B7EC-1FD52AEC54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101540" y="18639928"/>
            <a:ext cx="406400" cy="406400"/>
          </a:xfrm>
          <a:prstGeom prst="rect">
            <a:avLst/>
          </a:prstGeom>
        </p:spPr>
      </p:pic>
      <p:pic>
        <p:nvPicPr>
          <p:cNvPr id="2" name="グラフィックス 1">
            <a:extLst>
              <a:ext uri="{FF2B5EF4-FFF2-40B4-BE49-F238E27FC236}">
                <a16:creationId xmlns:a16="http://schemas.microsoft.com/office/drawing/2014/main" id="{E4C15E06-1875-4E60-8F9B-D349C3EB92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10181130" y="-1224105"/>
            <a:ext cx="18641663" cy="23022211"/>
          </a:xfrm>
          <a:prstGeom prst="rect">
            <a:avLst/>
          </a:prstGeom>
        </p:spPr>
      </p:pic>
      <p:sp>
        <p:nvSpPr>
          <p:cNvPr id="734" name="テキスト ボックス 733">
            <a:extLst>
              <a:ext uri="{FF2B5EF4-FFF2-40B4-BE49-F238E27FC236}">
                <a16:creationId xmlns:a16="http://schemas.microsoft.com/office/drawing/2014/main" id="{030424A6-735E-41BB-87DE-59F0E21F4445}"/>
              </a:ext>
            </a:extLst>
          </p:cNvPr>
          <p:cNvSpPr txBox="1"/>
          <p:nvPr/>
        </p:nvSpPr>
        <p:spPr>
          <a:xfrm rot="5400000">
            <a:off x="-3036371" y="9825335"/>
            <a:ext cx="8436899" cy="92333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 algn="ctr"/>
            <a:r>
              <a:rPr lang="ja-JP" altLang="en-US" sz="5400" dirty="0">
                <a:latin typeface="Yu Gothic Medium" panose="020B0500000000000000" pitchFamily="34" charset="-128"/>
                <a:ea typeface="Yu Gothic Medium" panose="020B0500000000000000" pitchFamily="34" charset="-128"/>
              </a:rPr>
              <a:t>○○○○　○○店</a:t>
            </a: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B9B3EBD7-FCFD-4872-8D98-3CA1DBA4044F}"/>
              </a:ext>
            </a:extLst>
          </p:cNvPr>
          <p:cNvSpPr txBox="1"/>
          <p:nvPr/>
        </p:nvSpPr>
        <p:spPr>
          <a:xfrm rot="5400000">
            <a:off x="27623466" y="9809947"/>
            <a:ext cx="20679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平日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966FA5E-63B6-4D48-A1F8-4DAF4791373A}"/>
              </a:ext>
            </a:extLst>
          </p:cNvPr>
          <p:cNvSpPr txBox="1"/>
          <p:nvPr/>
        </p:nvSpPr>
        <p:spPr>
          <a:xfrm rot="5400000">
            <a:off x="5677763" y="9317504"/>
            <a:ext cx="10725962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solidFill>
                  <a:srgbClr val="C00000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2000" dirty="0">
              <a:solidFill>
                <a:srgbClr val="C00000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4F2D9976-0CDC-4C0C-8B5E-0F610075AFF2}"/>
              </a:ext>
            </a:extLst>
          </p:cNvPr>
          <p:cNvSpPr txBox="1"/>
          <p:nvPr/>
        </p:nvSpPr>
        <p:spPr>
          <a:xfrm rot="5400000">
            <a:off x="23129344" y="9502170"/>
            <a:ext cx="7776863" cy="1569660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96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96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D66455E6-8A53-40F2-B612-18113F2EFA53}"/>
              </a:ext>
            </a:extLst>
          </p:cNvPr>
          <p:cNvSpPr txBox="1"/>
          <p:nvPr/>
        </p:nvSpPr>
        <p:spPr>
          <a:xfrm rot="5400000">
            <a:off x="876055" y="9317504"/>
            <a:ext cx="10725961" cy="1938992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12000" dirty="0">
                <a:solidFill>
                  <a:srgbClr val="C00000"/>
                </a:solidFill>
                <a:latin typeface="Yu Gothic UI Semibold" panose="020B0700000000000000" pitchFamily="50" charset="-128"/>
                <a:ea typeface="Yu Gothic UI Semibold" panose="020B0700000000000000" pitchFamily="50" charset="-128"/>
              </a:rPr>
              <a:t>00:00 ~ 00:00</a:t>
            </a:r>
            <a:endParaRPr lang="ja-JP" altLang="en-US" sz="12000" dirty="0">
              <a:solidFill>
                <a:srgbClr val="C00000"/>
              </a:solidFill>
              <a:latin typeface="Yu Gothic UI Semibold" panose="020B0700000000000000" pitchFamily="50" charset="-128"/>
              <a:ea typeface="Yu Gothic UI Semibold" panose="020B0700000000000000" pitchFamily="50" charset="-128"/>
            </a:endParaRP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B06A99D0-9831-4BAD-8DC1-00362A561703}"/>
              </a:ext>
            </a:extLst>
          </p:cNvPr>
          <p:cNvSpPr txBox="1"/>
          <p:nvPr/>
        </p:nvSpPr>
        <p:spPr>
          <a:xfrm rot="5400000">
            <a:off x="23094826" y="9809947"/>
            <a:ext cx="28803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600" dirty="0">
                <a:solidFill>
                  <a:srgbClr val="FF7C8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土日祝</a:t>
            </a:r>
            <a:endParaRPr kumimoji="1" lang="ja-JP" altLang="en-US" sz="5600" dirty="0">
              <a:solidFill>
                <a:srgbClr val="FF7C8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38" name="テキスト ボックス 37">
            <a:extLst>
              <a:ext uri="{FF2B5EF4-FFF2-40B4-BE49-F238E27FC236}">
                <a16:creationId xmlns:a16="http://schemas.microsoft.com/office/drawing/2014/main" id="{624F55BD-30C3-428D-A0BE-073454D13595}"/>
              </a:ext>
            </a:extLst>
          </p:cNvPr>
          <p:cNvSpPr txBox="1"/>
          <p:nvPr/>
        </p:nvSpPr>
        <p:spPr>
          <a:xfrm rot="5400000">
            <a:off x="18529701" y="9502170"/>
            <a:ext cx="7776863" cy="1569660"/>
          </a:xfrm>
          <a:prstGeom prst="rect">
            <a:avLst/>
          </a:prstGeom>
          <a:noFill/>
        </p:spPr>
        <p:txBody>
          <a:bodyPr wrap="square" lIns="72000" spcCol="0" rtlCol="0">
            <a:spAutoFit/>
          </a:bodyPr>
          <a:lstStyle/>
          <a:p>
            <a:pPr algn="ctr"/>
            <a:r>
              <a:rPr lang="en-US" altLang="ja-JP" sz="9600" dirty="0">
                <a:latin typeface="Yu Gothic UI" panose="020B0500000000000000" pitchFamily="50" charset="-128"/>
                <a:ea typeface="Yu Gothic UI" panose="020B0500000000000000" pitchFamily="50" charset="-128"/>
              </a:rPr>
              <a:t>00:00 ~ 00:00</a:t>
            </a:r>
            <a:endParaRPr lang="ja-JP" altLang="en-US" sz="9600" dirty="0">
              <a:latin typeface="Yu Gothic UI" panose="020B0500000000000000" pitchFamily="50" charset="-128"/>
              <a:ea typeface="Yu Gothic UI" panose="020B0500000000000000" pitchFamily="50" charset="-128"/>
            </a:endParaRPr>
          </a:p>
        </p:txBody>
      </p:sp>
      <p:sp>
        <p:nvSpPr>
          <p:cNvPr id="57" name="テキスト ボックス 56">
            <a:extLst>
              <a:ext uri="{FF2B5EF4-FFF2-40B4-BE49-F238E27FC236}">
                <a16:creationId xmlns:a16="http://schemas.microsoft.com/office/drawing/2014/main" id="{F98C8CD7-BCBB-4557-B007-9FCE44ED0C46}"/>
              </a:ext>
            </a:extLst>
          </p:cNvPr>
          <p:cNvSpPr txBox="1"/>
          <p:nvPr/>
        </p:nvSpPr>
        <p:spPr>
          <a:xfrm rot="5400000">
            <a:off x="27282586" y="9625281"/>
            <a:ext cx="129451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8000" b="1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営業時間変更のお知らせ</a:t>
            </a:r>
          </a:p>
        </p:txBody>
      </p: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4CAAA7CD-6F7E-4C41-BEA4-245BA6B2C5B0}"/>
              </a:ext>
            </a:extLst>
          </p:cNvPr>
          <p:cNvSpPr txBox="1"/>
          <p:nvPr/>
        </p:nvSpPr>
        <p:spPr>
          <a:xfrm rot="5400000">
            <a:off x="28561550" y="9809947"/>
            <a:ext cx="31294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6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変更前</a:t>
            </a:r>
            <a:endParaRPr kumimoji="1" lang="ja-JP" altLang="en-US" sz="5600" dirty="0">
              <a:solidFill>
                <a:schemeClr val="bg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3A03BD49-7D6F-43DA-A7ED-5F823B37375C}"/>
              </a:ext>
            </a:extLst>
          </p:cNvPr>
          <p:cNvSpPr txBox="1"/>
          <p:nvPr/>
        </p:nvSpPr>
        <p:spPr>
          <a:xfrm rot="5400000">
            <a:off x="13905406" y="9748391"/>
            <a:ext cx="31294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変更後</a:t>
            </a:r>
            <a:endParaRPr kumimoji="1" lang="ja-JP" altLang="en-US" sz="6400" dirty="0">
              <a:solidFill>
                <a:schemeClr val="bg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D1F0A0EF-B893-4F5A-B348-60EAED23FC2D}"/>
              </a:ext>
            </a:extLst>
          </p:cNvPr>
          <p:cNvSpPr txBox="1"/>
          <p:nvPr/>
        </p:nvSpPr>
        <p:spPr>
          <a:xfrm rot="5400000">
            <a:off x="12267758" y="9809947"/>
            <a:ext cx="20679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平日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B6955989-5500-4F98-89F6-B543F12C9DC3}"/>
              </a:ext>
            </a:extLst>
          </p:cNvPr>
          <p:cNvSpPr txBox="1"/>
          <p:nvPr/>
        </p:nvSpPr>
        <p:spPr>
          <a:xfrm rot="5400000">
            <a:off x="7102523" y="9809947"/>
            <a:ext cx="28803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5600" dirty="0">
                <a:solidFill>
                  <a:srgbClr val="FF7C80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土日祝</a:t>
            </a:r>
            <a:endParaRPr kumimoji="1" lang="ja-JP" altLang="en-US" sz="5600" dirty="0">
              <a:solidFill>
                <a:srgbClr val="FF7C80"/>
              </a:solidFill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MSNAME" val="fd1083b0-80b2-442c-b451-f267aab7c35c"/>
</p:tagLst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370DF2A5-9045-4332-8B8C-DC0B00DA0444}" vid="{53C0FDFE-CEEA-467A-A5A9-891B91349125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7514A33943174478BF029EA15C4FAB9" ma:contentTypeVersion="11" ma:contentTypeDescription="新しいドキュメントを作成します。" ma:contentTypeScope="" ma:versionID="faf9488587d3f672c4fdf4dc354be55c">
  <xsd:schema xmlns:xsd="http://www.w3.org/2001/XMLSchema" xmlns:xs="http://www.w3.org/2001/XMLSchema" xmlns:p="http://schemas.microsoft.com/office/2006/metadata/properties" xmlns:ns3="9a10250b-a984-4700-ae37-85b7515dd2a4" xmlns:ns4="d37ed345-daae-4e0d-b54d-905876ef833b" targetNamespace="http://schemas.microsoft.com/office/2006/metadata/properties" ma:root="true" ma:fieldsID="a62dbbf33770865ce8b6e16d7b4dd68c" ns3:_="" ns4:_="">
    <xsd:import namespace="9a10250b-a984-4700-ae37-85b7515dd2a4"/>
    <xsd:import namespace="d37ed345-daae-4e0d-b54d-905876ef833b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Location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10250b-a984-4700-ae37-85b7515dd2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共有相手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共有相手の詳細情報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共有のヒントのハッシュ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7ed345-daae-4e0d-b54d-905876ef833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5" nillable="true" ma:displayName="MediaServiceLocation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4356B1D-1AAA-440A-B7F3-95FAFAE1EC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1ACF83C-75F0-4CD4-8862-3A0C68C297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a10250b-a984-4700-ae37-85b7515dd2a4"/>
    <ds:schemaRef ds:uri="d37ed345-daae-4e0d-b54d-905876ef833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534A9B-8129-4328-9CDB-C11C7276178D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飲食-1_営業時間_タテ</Template>
  <TotalTime>0</TotalTime>
  <Words>32</Words>
  <Application>Microsoft Office PowerPoint</Application>
  <PresentationFormat>ユーザー設定</PresentationFormat>
  <Paragraphs>12</Paragraphs>
  <Slides>1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Yu Gothic Medium</vt:lpstr>
      <vt:lpstr>Yu Gothic UI</vt:lpstr>
      <vt:lpstr>Yu Gothic UI Semibold</vt:lpstr>
      <vt:lpstr>游ゴシック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2020-07-21T01:04:48Z</dcterms:created>
  <dcterms:modified xsi:type="dcterms:W3CDTF">2020-09-30T09:45:31Z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0x01010067514A33943174478BF029EA15C4FAB9</vt:lpwstr>
  </property>
</Properties>
</file>