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wav" ContentType="audio/x-wav"/>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745" r:id="rId4"/>
  </p:sldMasterIdLst>
  <p:notesMasterIdLst>
    <p:notesMasterId r:id="rId6"/>
  </p:notesMasterIdLst>
  <p:handoutMasterIdLst>
    <p:handoutMasterId r:id="rId7"/>
  </p:handoutMasterIdLst>
  <p:sldIdLst>
    <p:sldId id="256" r:id="rId5"/>
  </p:sldIdLst>
  <p:sldSz cx="36576000" cy="20574000"/>
  <p:notesSz cx="6858000" cy="9144000"/>
  <p:custDataLst>
    <p:tags r:id="rId8"/>
  </p:custDataLst>
  <p:defaultTextStyle>
    <a:defPPr>
      <a:defRPr lang="ja-JP"/>
    </a:defPPr>
    <a:lvl1pPr marL="0" algn="l" defTabSz="3265114" rtl="0" eaLnBrk="1" latinLnBrk="0" hangingPunct="1">
      <a:defRPr kumimoji="1" sz="6398" kern="1200">
        <a:solidFill>
          <a:schemeClr val="tx1"/>
        </a:solidFill>
        <a:latin typeface="+mn-lt"/>
        <a:ea typeface="+mn-ea"/>
        <a:cs typeface="+mn-cs"/>
      </a:defRPr>
    </a:lvl1pPr>
    <a:lvl2pPr marL="1632558" algn="l" defTabSz="3265114" rtl="0" eaLnBrk="1" latinLnBrk="0" hangingPunct="1">
      <a:defRPr kumimoji="1" sz="6398" kern="1200">
        <a:solidFill>
          <a:schemeClr val="tx1"/>
        </a:solidFill>
        <a:latin typeface="+mn-lt"/>
        <a:ea typeface="+mn-ea"/>
        <a:cs typeface="+mn-cs"/>
      </a:defRPr>
    </a:lvl2pPr>
    <a:lvl3pPr marL="3265114" algn="l" defTabSz="3265114" rtl="0" eaLnBrk="1" latinLnBrk="0" hangingPunct="1">
      <a:defRPr kumimoji="1" sz="6398" kern="1200">
        <a:solidFill>
          <a:schemeClr val="tx1"/>
        </a:solidFill>
        <a:latin typeface="+mn-lt"/>
        <a:ea typeface="+mn-ea"/>
        <a:cs typeface="+mn-cs"/>
      </a:defRPr>
    </a:lvl3pPr>
    <a:lvl4pPr marL="4897669" algn="l" defTabSz="3265114" rtl="0" eaLnBrk="1" latinLnBrk="0" hangingPunct="1">
      <a:defRPr kumimoji="1" sz="6398" kern="1200">
        <a:solidFill>
          <a:schemeClr val="tx1"/>
        </a:solidFill>
        <a:latin typeface="+mn-lt"/>
        <a:ea typeface="+mn-ea"/>
        <a:cs typeface="+mn-cs"/>
      </a:defRPr>
    </a:lvl4pPr>
    <a:lvl5pPr marL="6530227" algn="l" defTabSz="3265114" rtl="0" eaLnBrk="1" latinLnBrk="0" hangingPunct="1">
      <a:defRPr kumimoji="1" sz="6398" kern="1200">
        <a:solidFill>
          <a:schemeClr val="tx1"/>
        </a:solidFill>
        <a:latin typeface="+mn-lt"/>
        <a:ea typeface="+mn-ea"/>
        <a:cs typeface="+mn-cs"/>
      </a:defRPr>
    </a:lvl5pPr>
    <a:lvl6pPr marL="8162785" algn="l" defTabSz="3265114" rtl="0" eaLnBrk="1" latinLnBrk="0" hangingPunct="1">
      <a:defRPr kumimoji="1" sz="6398" kern="1200">
        <a:solidFill>
          <a:schemeClr val="tx1"/>
        </a:solidFill>
        <a:latin typeface="+mn-lt"/>
        <a:ea typeface="+mn-ea"/>
        <a:cs typeface="+mn-cs"/>
      </a:defRPr>
    </a:lvl6pPr>
    <a:lvl7pPr marL="9795341" algn="l" defTabSz="3265114" rtl="0" eaLnBrk="1" latinLnBrk="0" hangingPunct="1">
      <a:defRPr kumimoji="1" sz="6398" kern="1200">
        <a:solidFill>
          <a:schemeClr val="tx1"/>
        </a:solidFill>
        <a:latin typeface="+mn-lt"/>
        <a:ea typeface="+mn-ea"/>
        <a:cs typeface="+mn-cs"/>
      </a:defRPr>
    </a:lvl7pPr>
    <a:lvl8pPr marL="11427894" algn="l" defTabSz="3265114" rtl="0" eaLnBrk="1" latinLnBrk="0" hangingPunct="1">
      <a:defRPr kumimoji="1" sz="6398" kern="1200">
        <a:solidFill>
          <a:schemeClr val="tx1"/>
        </a:solidFill>
        <a:latin typeface="+mn-lt"/>
        <a:ea typeface="+mn-ea"/>
        <a:cs typeface="+mn-cs"/>
      </a:defRPr>
    </a:lvl8pPr>
    <a:lvl9pPr marL="13060450" algn="l" defTabSz="3265114" rtl="0" eaLnBrk="1" latinLnBrk="0" hangingPunct="1">
      <a:defRPr kumimoji="1" sz="6398"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6480" userDrawn="1">
          <p15:clr>
            <a:srgbClr val="A4A3A4"/>
          </p15:clr>
        </p15:guide>
        <p15:guide id="2" orient="horz" pos="1763" userDrawn="1">
          <p15:clr>
            <a:srgbClr val="A4A3A4"/>
          </p15:clr>
        </p15:guide>
        <p15:guide id="3" orient="horz" pos="10925" userDrawn="1">
          <p15:clr>
            <a:srgbClr val="A4A3A4"/>
          </p15:clr>
        </p15:guide>
        <p15:guide id="4" pos="11520" userDrawn="1">
          <p15:clr>
            <a:srgbClr val="A4A3A4"/>
          </p15:clr>
        </p15:guide>
        <p15:guide id="5" pos="1270" userDrawn="1">
          <p15:clr>
            <a:srgbClr val="A4A3A4"/>
          </p15:clr>
        </p15:guide>
        <p15:guide id="6" pos="21770" userDrawn="1">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loop="1"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4B86"/>
    <a:srgbClr val="315562"/>
    <a:srgbClr val="E8F173"/>
    <a:srgbClr val="C9DC65"/>
    <a:srgbClr val="425B70"/>
    <a:srgbClr val="508D93"/>
    <a:srgbClr val="FFFFFF"/>
    <a:srgbClr val="FCECE8"/>
    <a:srgbClr val="000000"/>
    <a:srgbClr val="F8D7C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21E4AEA4-8DFA-4A89-87EB-49C32662AFE0}" styleName="中間スタイル 2 - アクセント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1841" autoAdjust="0"/>
    <p:restoredTop sz="94660"/>
  </p:normalViewPr>
  <p:slideViewPr>
    <p:cSldViewPr showGuides="1">
      <p:cViewPr varScale="1">
        <p:scale>
          <a:sx n="29" d="100"/>
          <a:sy n="29" d="100"/>
        </p:scale>
        <p:origin x="138" y="174"/>
      </p:cViewPr>
      <p:guideLst>
        <p:guide orient="horz" pos="6480"/>
        <p:guide orient="horz" pos="1763"/>
        <p:guide orient="horz" pos="10925"/>
        <p:guide pos="11520"/>
        <p:guide pos="1270"/>
        <p:guide pos="21770"/>
      </p:guideLst>
    </p:cSldViewPr>
  </p:slideViewPr>
  <p:notesTextViewPr>
    <p:cViewPr>
      <p:scale>
        <a:sx n="100" d="100"/>
        <a:sy n="100" d="100"/>
      </p:scale>
      <p:origin x="0" y="0"/>
    </p:cViewPr>
  </p:notesTextViewPr>
  <p:sorterViewPr>
    <p:cViewPr>
      <p:scale>
        <a:sx n="66" d="100"/>
        <a:sy n="66" d="100"/>
      </p:scale>
      <p:origin x="0" y="0"/>
    </p:cViewPr>
  </p:sorterViewPr>
  <p:notesViewPr>
    <p:cSldViewPr>
      <p:cViewPr varScale="1">
        <p:scale>
          <a:sx n="80" d="100"/>
          <a:sy n="80" d="100"/>
        </p:scale>
        <p:origin x="1296" y="114"/>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gs" Target="tags/tag1.xml"/><Relationship Id="rId3" Type="http://schemas.openxmlformats.org/officeDocument/2006/relationships/customXml" Target="../customXml/item3.xml"/><Relationship Id="rId7" Type="http://schemas.openxmlformats.org/officeDocument/2006/relationships/handoutMaster" Target="handoutMasters/handoutMaster1.xml"/><Relationship Id="rId12" Type="http://schemas.openxmlformats.org/officeDocument/2006/relationships/tableStyles" Target="tableStyles.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notesMaster" Target="notesMasters/notesMaster1.xml"/><Relationship Id="rId11" Type="http://schemas.openxmlformats.org/officeDocument/2006/relationships/theme" Target="theme/theme1.xml"/><Relationship Id="rId5" Type="http://schemas.openxmlformats.org/officeDocument/2006/relationships/slide" Target="slides/slide1.xml"/><Relationship Id="rId10"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19CBA98B-B9DF-47B0-8CA9-EDB14F97C2BB}" type="datetimeFigureOut">
              <a:rPr kumimoji="1" lang="ja-JP" altLang="en-US" smtClean="0"/>
              <a:pPr/>
              <a:t>2025/3/19</a:t>
            </a:fld>
            <a:endParaRPr kumimoji="1" lang="ja-JP" altLang="en-US"/>
          </a:p>
        </p:txBody>
      </p:sp>
      <p:sp>
        <p:nvSpPr>
          <p:cNvPr id="4" name="フッター プレースホルダ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kumimoji="1" lang="ja-JP" altLang="en-US"/>
          </a:p>
        </p:txBody>
      </p:sp>
      <p:sp>
        <p:nvSpPr>
          <p:cNvPr id="5" name="スライド番号プレースホルダ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B55BE172-BCED-47C8-AF66-F143ED7D5B05}" type="slidenum">
              <a:rPr kumimoji="1" lang="ja-JP" altLang="en-US" smtClean="0"/>
              <a:pPr/>
              <a:t>‹#›</a:t>
            </a:fld>
            <a:endParaRPr kumimoji="1" lang="ja-JP" altLang="en-US"/>
          </a:p>
        </p:txBody>
      </p:sp>
    </p:spTree>
    <p:extLst>
      <p:ext uri="{BB962C8B-B14F-4D97-AF65-F5344CB8AC3E}">
        <p14:creationId xmlns:p14="http://schemas.microsoft.com/office/powerpoint/2010/main" val="109718707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30D380D-ECE4-4A63-BE5F-D3532B3E0EC5}" type="datetimeFigureOut">
              <a:rPr kumimoji="1" lang="ja-JP" altLang="en-US" smtClean="0"/>
              <a:pPr/>
              <a:t>2025/3/19</a:t>
            </a:fld>
            <a:endParaRPr kumimoji="1" lang="ja-JP" altLang="en-US"/>
          </a:p>
        </p:txBody>
      </p:sp>
      <p:sp>
        <p:nvSpPr>
          <p:cNvPr id="4" name="スライド イメージ プレースホルダ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BCE97F2-7BBE-425D-BF06-A2E33CA6604F}" type="slidenum">
              <a:rPr kumimoji="1" lang="ja-JP" altLang="en-US" smtClean="0"/>
              <a:pPr/>
              <a:t>‹#›</a:t>
            </a:fld>
            <a:endParaRPr kumimoji="1" lang="ja-JP" altLang="en-US"/>
          </a:p>
        </p:txBody>
      </p:sp>
    </p:spTree>
    <p:extLst>
      <p:ext uri="{BB962C8B-B14F-4D97-AF65-F5344CB8AC3E}">
        <p14:creationId xmlns:p14="http://schemas.microsoft.com/office/powerpoint/2010/main" val="2851651377"/>
      </p:ext>
    </p:extLst>
  </p:cSld>
  <p:clrMap bg1="lt1" tx1="dk1" bg2="lt2" tx2="dk2" accent1="accent1" accent2="accent2" accent3="accent3" accent4="accent4" accent5="accent5" accent6="accent6" hlink="hlink" folHlink="folHlink"/>
  <p:notesStyle>
    <a:lvl1pPr marL="0" algn="l" defTabSz="1828069" rtl="0" eaLnBrk="1" latinLnBrk="0" hangingPunct="1">
      <a:defRPr kumimoji="1" sz="2399" kern="1200">
        <a:solidFill>
          <a:schemeClr val="tx1"/>
        </a:solidFill>
        <a:latin typeface="+mn-lt"/>
        <a:ea typeface="+mn-ea"/>
        <a:cs typeface="+mn-cs"/>
      </a:defRPr>
    </a:lvl1pPr>
    <a:lvl2pPr marL="914035" algn="l" defTabSz="1828069" rtl="0" eaLnBrk="1" latinLnBrk="0" hangingPunct="1">
      <a:defRPr kumimoji="1" sz="2399" kern="1200">
        <a:solidFill>
          <a:schemeClr val="tx1"/>
        </a:solidFill>
        <a:latin typeface="+mn-lt"/>
        <a:ea typeface="+mn-ea"/>
        <a:cs typeface="+mn-cs"/>
      </a:defRPr>
    </a:lvl2pPr>
    <a:lvl3pPr marL="1828069" algn="l" defTabSz="1828069" rtl="0" eaLnBrk="1" latinLnBrk="0" hangingPunct="1">
      <a:defRPr kumimoji="1" sz="2399" kern="1200">
        <a:solidFill>
          <a:schemeClr val="tx1"/>
        </a:solidFill>
        <a:latin typeface="+mn-lt"/>
        <a:ea typeface="+mn-ea"/>
        <a:cs typeface="+mn-cs"/>
      </a:defRPr>
    </a:lvl3pPr>
    <a:lvl4pPr marL="2742102" algn="l" defTabSz="1828069" rtl="0" eaLnBrk="1" latinLnBrk="0" hangingPunct="1">
      <a:defRPr kumimoji="1" sz="2399" kern="1200">
        <a:solidFill>
          <a:schemeClr val="tx1"/>
        </a:solidFill>
        <a:latin typeface="+mn-lt"/>
        <a:ea typeface="+mn-ea"/>
        <a:cs typeface="+mn-cs"/>
      </a:defRPr>
    </a:lvl4pPr>
    <a:lvl5pPr marL="3656138" algn="l" defTabSz="1828069" rtl="0" eaLnBrk="1" latinLnBrk="0" hangingPunct="1">
      <a:defRPr kumimoji="1" sz="2399" kern="1200">
        <a:solidFill>
          <a:schemeClr val="tx1"/>
        </a:solidFill>
        <a:latin typeface="+mn-lt"/>
        <a:ea typeface="+mn-ea"/>
        <a:cs typeface="+mn-cs"/>
      </a:defRPr>
    </a:lvl5pPr>
    <a:lvl6pPr marL="4570171" algn="l" defTabSz="1828069" rtl="0" eaLnBrk="1" latinLnBrk="0" hangingPunct="1">
      <a:defRPr kumimoji="1" sz="2399" kern="1200">
        <a:solidFill>
          <a:schemeClr val="tx1"/>
        </a:solidFill>
        <a:latin typeface="+mn-lt"/>
        <a:ea typeface="+mn-ea"/>
        <a:cs typeface="+mn-cs"/>
      </a:defRPr>
    </a:lvl6pPr>
    <a:lvl7pPr marL="5484207" algn="l" defTabSz="1828069" rtl="0" eaLnBrk="1" latinLnBrk="0" hangingPunct="1">
      <a:defRPr kumimoji="1" sz="2399" kern="1200">
        <a:solidFill>
          <a:schemeClr val="tx1"/>
        </a:solidFill>
        <a:latin typeface="+mn-lt"/>
        <a:ea typeface="+mn-ea"/>
        <a:cs typeface="+mn-cs"/>
      </a:defRPr>
    </a:lvl7pPr>
    <a:lvl8pPr marL="6398240" algn="l" defTabSz="1828069" rtl="0" eaLnBrk="1" latinLnBrk="0" hangingPunct="1">
      <a:defRPr kumimoji="1" sz="2399" kern="1200">
        <a:solidFill>
          <a:schemeClr val="tx1"/>
        </a:solidFill>
        <a:latin typeface="+mn-lt"/>
        <a:ea typeface="+mn-ea"/>
        <a:cs typeface="+mn-cs"/>
      </a:defRPr>
    </a:lvl8pPr>
    <a:lvl9pPr marL="7312273" algn="l" defTabSz="1828069" rtl="0" eaLnBrk="1" latinLnBrk="0" hangingPunct="1">
      <a:defRPr kumimoji="1" sz="2399"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Title 1"/>
          <p:cNvSpPr>
            <a:spLocks noGrp="1"/>
          </p:cNvSpPr>
          <p:nvPr>
            <p:ph type="ctrTitle"/>
          </p:nvPr>
        </p:nvSpPr>
        <p:spPr>
          <a:xfrm>
            <a:off x="4572002" y="3367094"/>
            <a:ext cx="27432001" cy="7162799"/>
          </a:xfrm>
        </p:spPr>
        <p:txBody>
          <a:bodyPr anchor="b"/>
          <a:lstStyle>
            <a:lvl1pPr algn="ctr">
              <a:defRPr sz="17999"/>
            </a:lvl1pPr>
          </a:lstStyle>
          <a:p>
            <a:r>
              <a:rPr lang="ja-JP" altLang="en-US"/>
              <a:t>マスター タイトルの書式設定</a:t>
            </a:r>
            <a:endParaRPr lang="en-US" dirty="0"/>
          </a:p>
        </p:txBody>
      </p:sp>
      <p:sp>
        <p:nvSpPr>
          <p:cNvPr id="3" name="Subtitle 2"/>
          <p:cNvSpPr>
            <a:spLocks noGrp="1"/>
          </p:cNvSpPr>
          <p:nvPr>
            <p:ph type="subTitle" idx="1"/>
          </p:nvPr>
        </p:nvSpPr>
        <p:spPr>
          <a:xfrm>
            <a:off x="4572002" y="10806115"/>
            <a:ext cx="27432001" cy="4967287"/>
          </a:xfrm>
        </p:spPr>
        <p:txBody>
          <a:bodyPr/>
          <a:lstStyle>
            <a:lvl1pPr marL="0" indent="0" algn="ctr">
              <a:buNone/>
              <a:defRPr sz="7200"/>
            </a:lvl1pPr>
            <a:lvl2pPr marL="1371462" indent="0" algn="ctr">
              <a:buNone/>
              <a:defRPr sz="6000"/>
            </a:lvl2pPr>
            <a:lvl3pPr marL="2742925" indent="0" algn="ctr">
              <a:buNone/>
              <a:defRPr sz="5400"/>
            </a:lvl3pPr>
            <a:lvl4pPr marL="4114387" indent="0" algn="ctr">
              <a:buNone/>
              <a:defRPr sz="4799"/>
            </a:lvl4pPr>
            <a:lvl5pPr marL="5485852" indent="0" algn="ctr">
              <a:buNone/>
              <a:defRPr sz="4799"/>
            </a:lvl5pPr>
            <a:lvl6pPr marL="6857314" indent="0" algn="ctr">
              <a:buNone/>
              <a:defRPr sz="4799"/>
            </a:lvl6pPr>
            <a:lvl7pPr marL="8228777" indent="0" algn="ctr">
              <a:buNone/>
              <a:defRPr sz="4799"/>
            </a:lvl7pPr>
            <a:lvl8pPr marL="9600239" indent="0" algn="ctr">
              <a:buNone/>
              <a:defRPr sz="4799"/>
            </a:lvl8pPr>
            <a:lvl9pPr marL="10971702" indent="0" algn="ctr">
              <a:buNone/>
              <a:defRPr sz="4799"/>
            </a:lvl9pPr>
          </a:lstStyle>
          <a:p>
            <a:r>
              <a:rPr lang="ja-JP" altLang="en-US"/>
              <a:t>マスター サブタイトルの書式設定</a:t>
            </a:r>
            <a:endParaRPr lang="en-US" dirty="0"/>
          </a:p>
        </p:txBody>
      </p:sp>
      <p:sp>
        <p:nvSpPr>
          <p:cNvPr id="4" name="Date Placeholder 3"/>
          <p:cNvSpPr>
            <a:spLocks noGrp="1"/>
          </p:cNvSpPr>
          <p:nvPr>
            <p:ph type="dt" sz="half" idx="10"/>
          </p:nvPr>
        </p:nvSpPr>
        <p:spPr/>
        <p:txBody>
          <a:bodyPr/>
          <a:lstStyle/>
          <a:p>
            <a:fld id="{3514EAC6-9C4E-4203-8E8F-0AE071FA048B}" type="datetimeFigureOut">
              <a:rPr kumimoji="1" lang="ja-JP" altLang="en-US" smtClean="0"/>
              <a:t>2025/3/19</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2D1EB512-A0CF-4553-BCCF-7406B7A9C1F7}" type="slidenum">
              <a:rPr kumimoji="1" lang="ja-JP" altLang="en-US" smtClean="0"/>
              <a:t>‹#›</a:t>
            </a:fld>
            <a:endParaRPr kumimoji="1" lang="ja-JP" altLang="en-US"/>
          </a:p>
        </p:txBody>
      </p:sp>
    </p:spTree>
    <p:extLst>
      <p:ext uri="{BB962C8B-B14F-4D97-AF65-F5344CB8AC3E}">
        <p14:creationId xmlns:p14="http://schemas.microsoft.com/office/powerpoint/2010/main" val="242444547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Vertical Text Placeholder 2"/>
          <p:cNvSpPr>
            <a:spLocks noGrp="1"/>
          </p:cNvSpPr>
          <p:nvPr>
            <p:ph type="body" orient="vert" idx="1"/>
          </p:nvPr>
        </p:nvSpPr>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3514EAC6-9C4E-4203-8E8F-0AE071FA048B}" type="datetimeFigureOut">
              <a:rPr kumimoji="1" lang="ja-JP" altLang="en-US" smtClean="0"/>
              <a:t>2025/3/19</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2D1EB512-A0CF-4553-BCCF-7406B7A9C1F7}" type="slidenum">
              <a:rPr kumimoji="1" lang="ja-JP" altLang="en-US" smtClean="0"/>
              <a:t>‹#›</a:t>
            </a:fld>
            <a:endParaRPr kumimoji="1" lang="ja-JP" altLang="en-US"/>
          </a:p>
        </p:txBody>
      </p:sp>
    </p:spTree>
    <p:extLst>
      <p:ext uri="{BB962C8B-B14F-4D97-AF65-F5344CB8AC3E}">
        <p14:creationId xmlns:p14="http://schemas.microsoft.com/office/powerpoint/2010/main" val="139146418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26174705" y="1095376"/>
            <a:ext cx="7886701" cy="17435515"/>
          </a:xfrm>
        </p:spPr>
        <p:txBody>
          <a:bodyPr vert="eaVert"/>
          <a:lstStyle/>
          <a:p>
            <a:r>
              <a:rPr lang="ja-JP" altLang="en-US"/>
              <a:t>マスター タイトルの書式設定</a:t>
            </a:r>
            <a:endParaRPr lang="en-US" dirty="0"/>
          </a:p>
        </p:txBody>
      </p:sp>
      <p:sp>
        <p:nvSpPr>
          <p:cNvPr id="3" name="Vertical Text Placeholder 2"/>
          <p:cNvSpPr>
            <a:spLocks noGrp="1"/>
          </p:cNvSpPr>
          <p:nvPr>
            <p:ph type="body" orient="vert" idx="1"/>
          </p:nvPr>
        </p:nvSpPr>
        <p:spPr>
          <a:xfrm>
            <a:off x="2514599" y="1095376"/>
            <a:ext cx="23202900" cy="17435515"/>
          </a:xfrm>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3514EAC6-9C4E-4203-8E8F-0AE071FA048B}" type="datetimeFigureOut">
              <a:rPr kumimoji="1" lang="ja-JP" altLang="en-US" smtClean="0"/>
              <a:t>2025/3/19</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2D1EB512-A0CF-4553-BCCF-7406B7A9C1F7}" type="slidenum">
              <a:rPr kumimoji="1" lang="ja-JP" altLang="en-US" smtClean="0"/>
              <a:t>‹#›</a:t>
            </a:fld>
            <a:endParaRPr kumimoji="1" lang="ja-JP" altLang="en-US"/>
          </a:p>
        </p:txBody>
      </p:sp>
    </p:spTree>
    <p:extLst>
      <p:ext uri="{BB962C8B-B14F-4D97-AF65-F5344CB8AC3E}">
        <p14:creationId xmlns:p14="http://schemas.microsoft.com/office/powerpoint/2010/main" val="311548786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タイトル スライド">
    <p:spTree>
      <p:nvGrpSpPr>
        <p:cNvPr id="1" name=""/>
        <p:cNvGrpSpPr/>
        <p:nvPr/>
      </p:nvGrpSpPr>
      <p:grpSpPr>
        <a:xfrm>
          <a:off x="0" y="0"/>
          <a:ext cx="0" cy="0"/>
          <a:chOff x="0" y="0"/>
          <a:chExt cx="0" cy="0"/>
        </a:xfrm>
      </p:grpSpPr>
    </p:spTree>
    <p:extLst>
      <p:ext uri="{BB962C8B-B14F-4D97-AF65-F5344CB8AC3E}">
        <p14:creationId xmlns:p14="http://schemas.microsoft.com/office/powerpoint/2010/main" val="150212901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Content Placeholder 2"/>
          <p:cNvSpPr>
            <a:spLocks noGrp="1"/>
          </p:cNvSpPr>
          <p:nvPr>
            <p:ph idx="1"/>
          </p:nvPr>
        </p:nvSpPr>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3514EAC6-9C4E-4203-8E8F-0AE071FA048B}" type="datetimeFigureOut">
              <a:rPr kumimoji="1" lang="ja-JP" altLang="en-US" smtClean="0"/>
              <a:t>2025/3/19</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2D1EB512-A0CF-4553-BCCF-7406B7A9C1F7}" type="slidenum">
              <a:rPr kumimoji="1" lang="ja-JP" altLang="en-US" smtClean="0"/>
              <a:t>‹#›</a:t>
            </a:fld>
            <a:endParaRPr kumimoji="1" lang="ja-JP" altLang="en-US"/>
          </a:p>
        </p:txBody>
      </p:sp>
    </p:spTree>
    <p:extLst>
      <p:ext uri="{BB962C8B-B14F-4D97-AF65-F5344CB8AC3E}">
        <p14:creationId xmlns:p14="http://schemas.microsoft.com/office/powerpoint/2010/main" val="239357319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Title 1"/>
          <p:cNvSpPr>
            <a:spLocks noGrp="1"/>
          </p:cNvSpPr>
          <p:nvPr>
            <p:ph type="title"/>
          </p:nvPr>
        </p:nvSpPr>
        <p:spPr>
          <a:xfrm>
            <a:off x="2495553" y="5129217"/>
            <a:ext cx="31546799" cy="8558211"/>
          </a:xfrm>
        </p:spPr>
        <p:txBody>
          <a:bodyPr anchor="b"/>
          <a:lstStyle>
            <a:lvl1pPr>
              <a:defRPr sz="17999"/>
            </a:lvl1pPr>
          </a:lstStyle>
          <a:p>
            <a:r>
              <a:rPr lang="ja-JP" altLang="en-US"/>
              <a:t>マスター タイトルの書式設定</a:t>
            </a:r>
            <a:endParaRPr lang="en-US" dirty="0"/>
          </a:p>
        </p:txBody>
      </p:sp>
      <p:sp>
        <p:nvSpPr>
          <p:cNvPr id="3" name="Text Placeholder 2"/>
          <p:cNvSpPr>
            <a:spLocks noGrp="1"/>
          </p:cNvSpPr>
          <p:nvPr>
            <p:ph type="body" idx="1"/>
          </p:nvPr>
        </p:nvSpPr>
        <p:spPr>
          <a:xfrm>
            <a:off x="2495553" y="13768395"/>
            <a:ext cx="31546799" cy="4500561"/>
          </a:xfrm>
        </p:spPr>
        <p:txBody>
          <a:bodyPr/>
          <a:lstStyle>
            <a:lvl1pPr marL="0" indent="0">
              <a:buNone/>
              <a:defRPr sz="7200">
                <a:solidFill>
                  <a:schemeClr val="tx1">
                    <a:tint val="75000"/>
                  </a:schemeClr>
                </a:solidFill>
              </a:defRPr>
            </a:lvl1pPr>
            <a:lvl2pPr marL="1371462" indent="0">
              <a:buNone/>
              <a:defRPr sz="6000">
                <a:solidFill>
                  <a:schemeClr val="tx1">
                    <a:tint val="75000"/>
                  </a:schemeClr>
                </a:solidFill>
              </a:defRPr>
            </a:lvl2pPr>
            <a:lvl3pPr marL="2742925" indent="0">
              <a:buNone/>
              <a:defRPr sz="5400">
                <a:solidFill>
                  <a:schemeClr val="tx1">
                    <a:tint val="75000"/>
                  </a:schemeClr>
                </a:solidFill>
              </a:defRPr>
            </a:lvl3pPr>
            <a:lvl4pPr marL="4114387" indent="0">
              <a:buNone/>
              <a:defRPr sz="4799">
                <a:solidFill>
                  <a:schemeClr val="tx1">
                    <a:tint val="75000"/>
                  </a:schemeClr>
                </a:solidFill>
              </a:defRPr>
            </a:lvl4pPr>
            <a:lvl5pPr marL="5485852" indent="0">
              <a:buNone/>
              <a:defRPr sz="4799">
                <a:solidFill>
                  <a:schemeClr val="tx1">
                    <a:tint val="75000"/>
                  </a:schemeClr>
                </a:solidFill>
              </a:defRPr>
            </a:lvl5pPr>
            <a:lvl6pPr marL="6857314" indent="0">
              <a:buNone/>
              <a:defRPr sz="4799">
                <a:solidFill>
                  <a:schemeClr val="tx1">
                    <a:tint val="75000"/>
                  </a:schemeClr>
                </a:solidFill>
              </a:defRPr>
            </a:lvl6pPr>
            <a:lvl7pPr marL="8228777" indent="0">
              <a:buNone/>
              <a:defRPr sz="4799">
                <a:solidFill>
                  <a:schemeClr val="tx1">
                    <a:tint val="75000"/>
                  </a:schemeClr>
                </a:solidFill>
              </a:defRPr>
            </a:lvl7pPr>
            <a:lvl8pPr marL="9600239" indent="0">
              <a:buNone/>
              <a:defRPr sz="4799">
                <a:solidFill>
                  <a:schemeClr val="tx1">
                    <a:tint val="75000"/>
                  </a:schemeClr>
                </a:solidFill>
              </a:defRPr>
            </a:lvl8pPr>
            <a:lvl9pPr marL="10971702" indent="0">
              <a:buNone/>
              <a:defRPr sz="4799">
                <a:solidFill>
                  <a:schemeClr val="tx1">
                    <a:tint val="75000"/>
                  </a:schemeClr>
                </a:solidFill>
              </a:defRPr>
            </a:lvl9pPr>
          </a:lstStyle>
          <a:p>
            <a:pPr lvl="0"/>
            <a:r>
              <a:rPr lang="ja-JP" altLang="en-US"/>
              <a:t>マスター テキストの書式設定</a:t>
            </a:r>
          </a:p>
        </p:txBody>
      </p:sp>
      <p:sp>
        <p:nvSpPr>
          <p:cNvPr id="4" name="Date Placeholder 3"/>
          <p:cNvSpPr>
            <a:spLocks noGrp="1"/>
          </p:cNvSpPr>
          <p:nvPr>
            <p:ph type="dt" sz="half" idx="10"/>
          </p:nvPr>
        </p:nvSpPr>
        <p:spPr/>
        <p:txBody>
          <a:bodyPr/>
          <a:lstStyle/>
          <a:p>
            <a:fld id="{3514EAC6-9C4E-4203-8E8F-0AE071FA048B}" type="datetimeFigureOut">
              <a:rPr kumimoji="1" lang="ja-JP" altLang="en-US" smtClean="0"/>
              <a:t>2025/3/19</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2D1EB512-A0CF-4553-BCCF-7406B7A9C1F7}" type="slidenum">
              <a:rPr kumimoji="1" lang="ja-JP" altLang="en-US" smtClean="0"/>
              <a:t>‹#›</a:t>
            </a:fld>
            <a:endParaRPr kumimoji="1" lang="ja-JP" altLang="en-US"/>
          </a:p>
        </p:txBody>
      </p:sp>
    </p:spTree>
    <p:extLst>
      <p:ext uri="{BB962C8B-B14F-4D97-AF65-F5344CB8AC3E}">
        <p14:creationId xmlns:p14="http://schemas.microsoft.com/office/powerpoint/2010/main" val="261442791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Content Placeholder 2"/>
          <p:cNvSpPr>
            <a:spLocks noGrp="1"/>
          </p:cNvSpPr>
          <p:nvPr>
            <p:ph sz="half" idx="1"/>
          </p:nvPr>
        </p:nvSpPr>
        <p:spPr>
          <a:xfrm>
            <a:off x="2514605" y="5476874"/>
            <a:ext cx="15544799" cy="13054015"/>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Content Placeholder 3"/>
          <p:cNvSpPr>
            <a:spLocks noGrp="1"/>
          </p:cNvSpPr>
          <p:nvPr>
            <p:ph sz="half" idx="2"/>
          </p:nvPr>
        </p:nvSpPr>
        <p:spPr>
          <a:xfrm>
            <a:off x="18516606" y="5476874"/>
            <a:ext cx="15544799" cy="13054015"/>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Date Placeholder 4"/>
          <p:cNvSpPr>
            <a:spLocks noGrp="1"/>
          </p:cNvSpPr>
          <p:nvPr>
            <p:ph type="dt" sz="half" idx="10"/>
          </p:nvPr>
        </p:nvSpPr>
        <p:spPr/>
        <p:txBody>
          <a:bodyPr/>
          <a:lstStyle/>
          <a:p>
            <a:fld id="{3514EAC6-9C4E-4203-8E8F-0AE071FA048B}" type="datetimeFigureOut">
              <a:rPr kumimoji="1" lang="ja-JP" altLang="en-US" smtClean="0"/>
              <a:t>2025/3/19</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2D1EB512-A0CF-4553-BCCF-7406B7A9C1F7}" type="slidenum">
              <a:rPr kumimoji="1" lang="ja-JP" altLang="en-US" smtClean="0"/>
              <a:t>‹#›</a:t>
            </a:fld>
            <a:endParaRPr kumimoji="1" lang="ja-JP" altLang="en-US"/>
          </a:p>
        </p:txBody>
      </p:sp>
    </p:spTree>
    <p:extLst>
      <p:ext uri="{BB962C8B-B14F-4D97-AF65-F5344CB8AC3E}">
        <p14:creationId xmlns:p14="http://schemas.microsoft.com/office/powerpoint/2010/main" val="145594737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Title 1"/>
          <p:cNvSpPr>
            <a:spLocks noGrp="1"/>
          </p:cNvSpPr>
          <p:nvPr>
            <p:ph type="title"/>
          </p:nvPr>
        </p:nvSpPr>
        <p:spPr>
          <a:xfrm>
            <a:off x="2519365" y="1095378"/>
            <a:ext cx="31546799" cy="3976689"/>
          </a:xfrm>
        </p:spPr>
        <p:txBody>
          <a:bodyPr/>
          <a:lstStyle/>
          <a:p>
            <a:r>
              <a:rPr lang="ja-JP" altLang="en-US"/>
              <a:t>マスター タイトルの書式設定</a:t>
            </a:r>
            <a:endParaRPr lang="en-US" dirty="0"/>
          </a:p>
        </p:txBody>
      </p:sp>
      <p:sp>
        <p:nvSpPr>
          <p:cNvPr id="3" name="Text Placeholder 2"/>
          <p:cNvSpPr>
            <a:spLocks noGrp="1"/>
          </p:cNvSpPr>
          <p:nvPr>
            <p:ph type="body" idx="1"/>
          </p:nvPr>
        </p:nvSpPr>
        <p:spPr>
          <a:xfrm>
            <a:off x="2519364" y="5043492"/>
            <a:ext cx="15473362" cy="2471735"/>
          </a:xfrm>
        </p:spPr>
        <p:txBody>
          <a:bodyPr anchor="b"/>
          <a:lstStyle>
            <a:lvl1pPr marL="0" indent="0">
              <a:buNone/>
              <a:defRPr sz="7200" b="1"/>
            </a:lvl1pPr>
            <a:lvl2pPr marL="1371462" indent="0">
              <a:buNone/>
              <a:defRPr sz="6000" b="1"/>
            </a:lvl2pPr>
            <a:lvl3pPr marL="2742925" indent="0">
              <a:buNone/>
              <a:defRPr sz="5400" b="1"/>
            </a:lvl3pPr>
            <a:lvl4pPr marL="4114387" indent="0">
              <a:buNone/>
              <a:defRPr sz="4799" b="1"/>
            </a:lvl4pPr>
            <a:lvl5pPr marL="5485852" indent="0">
              <a:buNone/>
              <a:defRPr sz="4799" b="1"/>
            </a:lvl5pPr>
            <a:lvl6pPr marL="6857314" indent="0">
              <a:buNone/>
              <a:defRPr sz="4799" b="1"/>
            </a:lvl6pPr>
            <a:lvl7pPr marL="8228777" indent="0">
              <a:buNone/>
              <a:defRPr sz="4799" b="1"/>
            </a:lvl7pPr>
            <a:lvl8pPr marL="9600239" indent="0">
              <a:buNone/>
              <a:defRPr sz="4799" b="1"/>
            </a:lvl8pPr>
            <a:lvl9pPr marL="10971702" indent="0">
              <a:buNone/>
              <a:defRPr sz="4799" b="1"/>
            </a:lvl9pPr>
          </a:lstStyle>
          <a:p>
            <a:pPr lvl="0"/>
            <a:r>
              <a:rPr lang="ja-JP" altLang="en-US"/>
              <a:t>マスター テキストの書式設定</a:t>
            </a:r>
          </a:p>
        </p:txBody>
      </p:sp>
      <p:sp>
        <p:nvSpPr>
          <p:cNvPr id="4" name="Content Placeholder 3"/>
          <p:cNvSpPr>
            <a:spLocks noGrp="1"/>
          </p:cNvSpPr>
          <p:nvPr>
            <p:ph sz="half" idx="2"/>
          </p:nvPr>
        </p:nvSpPr>
        <p:spPr>
          <a:xfrm>
            <a:off x="2519364" y="7515225"/>
            <a:ext cx="15473362" cy="11053764"/>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Text Placeholder 4"/>
          <p:cNvSpPr>
            <a:spLocks noGrp="1"/>
          </p:cNvSpPr>
          <p:nvPr>
            <p:ph type="body" sz="quarter" idx="3"/>
          </p:nvPr>
        </p:nvSpPr>
        <p:spPr>
          <a:xfrm>
            <a:off x="18516600" y="5043492"/>
            <a:ext cx="15549564" cy="2471735"/>
          </a:xfrm>
        </p:spPr>
        <p:txBody>
          <a:bodyPr anchor="b"/>
          <a:lstStyle>
            <a:lvl1pPr marL="0" indent="0">
              <a:buNone/>
              <a:defRPr sz="7200" b="1"/>
            </a:lvl1pPr>
            <a:lvl2pPr marL="1371462" indent="0">
              <a:buNone/>
              <a:defRPr sz="6000" b="1"/>
            </a:lvl2pPr>
            <a:lvl3pPr marL="2742925" indent="0">
              <a:buNone/>
              <a:defRPr sz="5400" b="1"/>
            </a:lvl3pPr>
            <a:lvl4pPr marL="4114387" indent="0">
              <a:buNone/>
              <a:defRPr sz="4799" b="1"/>
            </a:lvl4pPr>
            <a:lvl5pPr marL="5485852" indent="0">
              <a:buNone/>
              <a:defRPr sz="4799" b="1"/>
            </a:lvl5pPr>
            <a:lvl6pPr marL="6857314" indent="0">
              <a:buNone/>
              <a:defRPr sz="4799" b="1"/>
            </a:lvl6pPr>
            <a:lvl7pPr marL="8228777" indent="0">
              <a:buNone/>
              <a:defRPr sz="4799" b="1"/>
            </a:lvl7pPr>
            <a:lvl8pPr marL="9600239" indent="0">
              <a:buNone/>
              <a:defRPr sz="4799" b="1"/>
            </a:lvl8pPr>
            <a:lvl9pPr marL="10971702" indent="0">
              <a:buNone/>
              <a:defRPr sz="4799" b="1"/>
            </a:lvl9pPr>
          </a:lstStyle>
          <a:p>
            <a:pPr lvl="0"/>
            <a:r>
              <a:rPr lang="ja-JP" altLang="en-US"/>
              <a:t>マスター テキストの書式設定</a:t>
            </a:r>
          </a:p>
        </p:txBody>
      </p:sp>
      <p:sp>
        <p:nvSpPr>
          <p:cNvPr id="6" name="Content Placeholder 5"/>
          <p:cNvSpPr>
            <a:spLocks noGrp="1"/>
          </p:cNvSpPr>
          <p:nvPr>
            <p:ph sz="quarter" idx="4"/>
          </p:nvPr>
        </p:nvSpPr>
        <p:spPr>
          <a:xfrm>
            <a:off x="18516600" y="7515225"/>
            <a:ext cx="15549564" cy="11053764"/>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7" name="Date Placeholder 6"/>
          <p:cNvSpPr>
            <a:spLocks noGrp="1"/>
          </p:cNvSpPr>
          <p:nvPr>
            <p:ph type="dt" sz="half" idx="10"/>
          </p:nvPr>
        </p:nvSpPr>
        <p:spPr/>
        <p:txBody>
          <a:bodyPr/>
          <a:lstStyle/>
          <a:p>
            <a:fld id="{3514EAC6-9C4E-4203-8E8F-0AE071FA048B}" type="datetimeFigureOut">
              <a:rPr kumimoji="1" lang="ja-JP" altLang="en-US" smtClean="0"/>
              <a:t>2025/3/19</a:t>
            </a:fld>
            <a:endParaRPr kumimoji="1" lang="ja-JP" altLang="en-US"/>
          </a:p>
        </p:txBody>
      </p:sp>
      <p:sp>
        <p:nvSpPr>
          <p:cNvPr id="8" name="Footer Placeholder 7"/>
          <p:cNvSpPr>
            <a:spLocks noGrp="1"/>
          </p:cNvSpPr>
          <p:nvPr>
            <p:ph type="ftr" sz="quarter" idx="11"/>
          </p:nvPr>
        </p:nvSpPr>
        <p:spPr/>
        <p:txBody>
          <a:bodyPr/>
          <a:lstStyle/>
          <a:p>
            <a:endParaRPr kumimoji="1" lang="ja-JP" altLang="en-US"/>
          </a:p>
        </p:txBody>
      </p:sp>
      <p:sp>
        <p:nvSpPr>
          <p:cNvPr id="9" name="Slide Number Placeholder 8"/>
          <p:cNvSpPr>
            <a:spLocks noGrp="1"/>
          </p:cNvSpPr>
          <p:nvPr>
            <p:ph type="sldNum" sz="quarter" idx="12"/>
          </p:nvPr>
        </p:nvSpPr>
        <p:spPr/>
        <p:txBody>
          <a:bodyPr/>
          <a:lstStyle/>
          <a:p>
            <a:fld id="{2D1EB512-A0CF-4553-BCCF-7406B7A9C1F7}" type="slidenum">
              <a:rPr kumimoji="1" lang="ja-JP" altLang="en-US" smtClean="0"/>
              <a:t>‹#›</a:t>
            </a:fld>
            <a:endParaRPr kumimoji="1" lang="ja-JP" altLang="en-US"/>
          </a:p>
        </p:txBody>
      </p:sp>
    </p:spTree>
    <p:extLst>
      <p:ext uri="{BB962C8B-B14F-4D97-AF65-F5344CB8AC3E}">
        <p14:creationId xmlns:p14="http://schemas.microsoft.com/office/powerpoint/2010/main" val="59054309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Date Placeholder 2"/>
          <p:cNvSpPr>
            <a:spLocks noGrp="1"/>
          </p:cNvSpPr>
          <p:nvPr>
            <p:ph type="dt" sz="half" idx="10"/>
          </p:nvPr>
        </p:nvSpPr>
        <p:spPr/>
        <p:txBody>
          <a:bodyPr/>
          <a:lstStyle/>
          <a:p>
            <a:fld id="{3514EAC6-9C4E-4203-8E8F-0AE071FA048B}" type="datetimeFigureOut">
              <a:rPr kumimoji="1" lang="ja-JP" altLang="en-US" smtClean="0"/>
              <a:t>2025/3/19</a:t>
            </a:fld>
            <a:endParaRPr kumimoji="1" lang="ja-JP" altLang="en-US"/>
          </a:p>
        </p:txBody>
      </p:sp>
      <p:sp>
        <p:nvSpPr>
          <p:cNvPr id="4" name="Footer Placeholder 3"/>
          <p:cNvSpPr>
            <a:spLocks noGrp="1"/>
          </p:cNvSpPr>
          <p:nvPr>
            <p:ph type="ftr" sz="quarter" idx="11"/>
          </p:nvPr>
        </p:nvSpPr>
        <p:spPr/>
        <p:txBody>
          <a:bodyPr/>
          <a:lstStyle/>
          <a:p>
            <a:endParaRPr kumimoji="1" lang="ja-JP" altLang="en-US"/>
          </a:p>
        </p:txBody>
      </p:sp>
      <p:sp>
        <p:nvSpPr>
          <p:cNvPr id="5" name="Slide Number Placeholder 4"/>
          <p:cNvSpPr>
            <a:spLocks noGrp="1"/>
          </p:cNvSpPr>
          <p:nvPr>
            <p:ph type="sldNum" sz="quarter" idx="12"/>
          </p:nvPr>
        </p:nvSpPr>
        <p:spPr/>
        <p:txBody>
          <a:bodyPr/>
          <a:lstStyle/>
          <a:p>
            <a:fld id="{2D1EB512-A0CF-4553-BCCF-7406B7A9C1F7}" type="slidenum">
              <a:rPr kumimoji="1" lang="ja-JP" altLang="en-US" smtClean="0"/>
              <a:t>‹#›</a:t>
            </a:fld>
            <a:endParaRPr kumimoji="1" lang="ja-JP" altLang="en-US"/>
          </a:p>
        </p:txBody>
      </p:sp>
    </p:spTree>
    <p:extLst>
      <p:ext uri="{BB962C8B-B14F-4D97-AF65-F5344CB8AC3E}">
        <p14:creationId xmlns:p14="http://schemas.microsoft.com/office/powerpoint/2010/main" val="34023649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514EAC6-9C4E-4203-8E8F-0AE071FA048B}" type="datetimeFigureOut">
              <a:rPr kumimoji="1" lang="ja-JP" altLang="en-US" smtClean="0"/>
              <a:t>2025/3/19</a:t>
            </a:fld>
            <a:endParaRPr kumimoji="1" lang="ja-JP" altLang="en-US"/>
          </a:p>
        </p:txBody>
      </p:sp>
      <p:sp>
        <p:nvSpPr>
          <p:cNvPr id="3" name="Footer Placeholder 2"/>
          <p:cNvSpPr>
            <a:spLocks noGrp="1"/>
          </p:cNvSpPr>
          <p:nvPr>
            <p:ph type="ftr" sz="quarter" idx="11"/>
          </p:nvPr>
        </p:nvSpPr>
        <p:spPr/>
        <p:txBody>
          <a:bodyPr/>
          <a:lstStyle/>
          <a:p>
            <a:endParaRPr kumimoji="1" lang="ja-JP" altLang="en-US"/>
          </a:p>
        </p:txBody>
      </p:sp>
      <p:sp>
        <p:nvSpPr>
          <p:cNvPr id="4" name="Slide Number Placeholder 3"/>
          <p:cNvSpPr>
            <a:spLocks noGrp="1"/>
          </p:cNvSpPr>
          <p:nvPr>
            <p:ph type="sldNum" sz="quarter" idx="12"/>
          </p:nvPr>
        </p:nvSpPr>
        <p:spPr/>
        <p:txBody>
          <a:bodyPr/>
          <a:lstStyle/>
          <a:p>
            <a:fld id="{2D1EB512-A0CF-4553-BCCF-7406B7A9C1F7}" type="slidenum">
              <a:rPr kumimoji="1" lang="ja-JP" altLang="en-US" smtClean="0"/>
              <a:t>‹#›</a:t>
            </a:fld>
            <a:endParaRPr kumimoji="1" lang="ja-JP" altLang="en-US"/>
          </a:p>
        </p:txBody>
      </p:sp>
    </p:spTree>
    <p:extLst>
      <p:ext uri="{BB962C8B-B14F-4D97-AF65-F5344CB8AC3E}">
        <p14:creationId xmlns:p14="http://schemas.microsoft.com/office/powerpoint/2010/main" val="139683786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Title 1"/>
          <p:cNvSpPr>
            <a:spLocks noGrp="1"/>
          </p:cNvSpPr>
          <p:nvPr>
            <p:ph type="title"/>
          </p:nvPr>
        </p:nvSpPr>
        <p:spPr>
          <a:xfrm>
            <a:off x="2519365" y="1371606"/>
            <a:ext cx="11796712" cy="4800600"/>
          </a:xfrm>
        </p:spPr>
        <p:txBody>
          <a:bodyPr anchor="b"/>
          <a:lstStyle>
            <a:lvl1pPr>
              <a:defRPr sz="9599"/>
            </a:lvl1pPr>
          </a:lstStyle>
          <a:p>
            <a:r>
              <a:rPr lang="ja-JP" altLang="en-US"/>
              <a:t>マスター タイトルの書式設定</a:t>
            </a:r>
            <a:endParaRPr lang="en-US" dirty="0"/>
          </a:p>
        </p:txBody>
      </p:sp>
      <p:sp>
        <p:nvSpPr>
          <p:cNvPr id="3" name="Content Placeholder 2"/>
          <p:cNvSpPr>
            <a:spLocks noGrp="1"/>
          </p:cNvSpPr>
          <p:nvPr>
            <p:ph idx="1"/>
          </p:nvPr>
        </p:nvSpPr>
        <p:spPr>
          <a:xfrm>
            <a:off x="15549570" y="2962278"/>
            <a:ext cx="18516599" cy="14620875"/>
          </a:xfrm>
        </p:spPr>
        <p:txBody>
          <a:bodyPr/>
          <a:lstStyle>
            <a:lvl1pPr>
              <a:defRPr sz="9599"/>
            </a:lvl1pPr>
            <a:lvl2pPr>
              <a:defRPr sz="8399"/>
            </a:lvl2pPr>
            <a:lvl3pPr>
              <a:defRPr sz="7200"/>
            </a:lvl3pPr>
            <a:lvl4pPr>
              <a:defRPr sz="6000"/>
            </a:lvl4pPr>
            <a:lvl5pPr>
              <a:defRPr sz="6000"/>
            </a:lvl5pPr>
            <a:lvl6pPr>
              <a:defRPr sz="6000"/>
            </a:lvl6pPr>
            <a:lvl7pPr>
              <a:defRPr sz="6000"/>
            </a:lvl7pPr>
            <a:lvl8pPr>
              <a:defRPr sz="6000"/>
            </a:lvl8pPr>
            <a:lvl9pPr>
              <a:defRPr sz="60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Text Placeholder 3"/>
          <p:cNvSpPr>
            <a:spLocks noGrp="1"/>
          </p:cNvSpPr>
          <p:nvPr>
            <p:ph type="body" sz="half" idx="2"/>
          </p:nvPr>
        </p:nvSpPr>
        <p:spPr>
          <a:xfrm>
            <a:off x="2519365" y="6172204"/>
            <a:ext cx="11796712" cy="11434765"/>
          </a:xfrm>
        </p:spPr>
        <p:txBody>
          <a:bodyPr/>
          <a:lstStyle>
            <a:lvl1pPr marL="0" indent="0">
              <a:buNone/>
              <a:defRPr sz="4799"/>
            </a:lvl1pPr>
            <a:lvl2pPr marL="1371462" indent="0">
              <a:buNone/>
              <a:defRPr sz="4199"/>
            </a:lvl2pPr>
            <a:lvl3pPr marL="2742925" indent="0">
              <a:buNone/>
              <a:defRPr sz="3599"/>
            </a:lvl3pPr>
            <a:lvl4pPr marL="4114387" indent="0">
              <a:buNone/>
              <a:defRPr sz="2999"/>
            </a:lvl4pPr>
            <a:lvl5pPr marL="5485852" indent="0">
              <a:buNone/>
              <a:defRPr sz="2999"/>
            </a:lvl5pPr>
            <a:lvl6pPr marL="6857314" indent="0">
              <a:buNone/>
              <a:defRPr sz="2999"/>
            </a:lvl6pPr>
            <a:lvl7pPr marL="8228777" indent="0">
              <a:buNone/>
              <a:defRPr sz="2999"/>
            </a:lvl7pPr>
            <a:lvl8pPr marL="9600239" indent="0">
              <a:buNone/>
              <a:defRPr sz="2999"/>
            </a:lvl8pPr>
            <a:lvl9pPr marL="10971702" indent="0">
              <a:buNone/>
              <a:defRPr sz="2999"/>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fld id="{3514EAC6-9C4E-4203-8E8F-0AE071FA048B}" type="datetimeFigureOut">
              <a:rPr kumimoji="1" lang="ja-JP" altLang="en-US" smtClean="0"/>
              <a:t>2025/3/19</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2D1EB512-A0CF-4553-BCCF-7406B7A9C1F7}" type="slidenum">
              <a:rPr kumimoji="1" lang="ja-JP" altLang="en-US" smtClean="0"/>
              <a:t>‹#›</a:t>
            </a:fld>
            <a:endParaRPr kumimoji="1" lang="ja-JP" altLang="en-US"/>
          </a:p>
        </p:txBody>
      </p:sp>
    </p:spTree>
    <p:extLst>
      <p:ext uri="{BB962C8B-B14F-4D97-AF65-F5344CB8AC3E}">
        <p14:creationId xmlns:p14="http://schemas.microsoft.com/office/powerpoint/2010/main" val="404855056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Title 1"/>
          <p:cNvSpPr>
            <a:spLocks noGrp="1"/>
          </p:cNvSpPr>
          <p:nvPr>
            <p:ph type="title"/>
          </p:nvPr>
        </p:nvSpPr>
        <p:spPr>
          <a:xfrm>
            <a:off x="2519365" y="1371606"/>
            <a:ext cx="11796712" cy="4800600"/>
          </a:xfrm>
        </p:spPr>
        <p:txBody>
          <a:bodyPr anchor="b"/>
          <a:lstStyle>
            <a:lvl1pPr>
              <a:defRPr sz="9599"/>
            </a:lvl1pPr>
          </a:lstStyle>
          <a:p>
            <a:r>
              <a:rPr lang="ja-JP" altLang="en-US"/>
              <a:t>マスター タイトルの書式設定</a:t>
            </a:r>
            <a:endParaRPr lang="en-US" dirty="0"/>
          </a:p>
        </p:txBody>
      </p:sp>
      <p:sp>
        <p:nvSpPr>
          <p:cNvPr id="3" name="Picture Placeholder 2"/>
          <p:cNvSpPr>
            <a:spLocks noGrp="1" noChangeAspect="1"/>
          </p:cNvSpPr>
          <p:nvPr>
            <p:ph type="pic" idx="1"/>
          </p:nvPr>
        </p:nvSpPr>
        <p:spPr>
          <a:xfrm>
            <a:off x="15549570" y="2962278"/>
            <a:ext cx="18516599" cy="14620875"/>
          </a:xfrm>
        </p:spPr>
        <p:txBody>
          <a:bodyPr anchor="t"/>
          <a:lstStyle>
            <a:lvl1pPr marL="0" indent="0">
              <a:buNone/>
              <a:defRPr sz="9599"/>
            </a:lvl1pPr>
            <a:lvl2pPr marL="1371462" indent="0">
              <a:buNone/>
              <a:defRPr sz="8399"/>
            </a:lvl2pPr>
            <a:lvl3pPr marL="2742925" indent="0">
              <a:buNone/>
              <a:defRPr sz="7200"/>
            </a:lvl3pPr>
            <a:lvl4pPr marL="4114387" indent="0">
              <a:buNone/>
              <a:defRPr sz="6000"/>
            </a:lvl4pPr>
            <a:lvl5pPr marL="5485852" indent="0">
              <a:buNone/>
              <a:defRPr sz="6000"/>
            </a:lvl5pPr>
            <a:lvl6pPr marL="6857314" indent="0">
              <a:buNone/>
              <a:defRPr sz="6000"/>
            </a:lvl6pPr>
            <a:lvl7pPr marL="8228777" indent="0">
              <a:buNone/>
              <a:defRPr sz="6000"/>
            </a:lvl7pPr>
            <a:lvl8pPr marL="9600239" indent="0">
              <a:buNone/>
              <a:defRPr sz="6000"/>
            </a:lvl8pPr>
            <a:lvl9pPr marL="10971702" indent="0">
              <a:buNone/>
              <a:defRPr sz="6000"/>
            </a:lvl9pPr>
          </a:lstStyle>
          <a:p>
            <a:r>
              <a:rPr lang="ja-JP" altLang="en-US"/>
              <a:t>アイコンをクリックして図を追加</a:t>
            </a:r>
            <a:endParaRPr lang="en-US" dirty="0"/>
          </a:p>
        </p:txBody>
      </p:sp>
      <p:sp>
        <p:nvSpPr>
          <p:cNvPr id="4" name="Text Placeholder 3"/>
          <p:cNvSpPr>
            <a:spLocks noGrp="1"/>
          </p:cNvSpPr>
          <p:nvPr>
            <p:ph type="body" sz="half" idx="2"/>
          </p:nvPr>
        </p:nvSpPr>
        <p:spPr>
          <a:xfrm>
            <a:off x="2519365" y="6172204"/>
            <a:ext cx="11796712" cy="11434765"/>
          </a:xfrm>
        </p:spPr>
        <p:txBody>
          <a:bodyPr/>
          <a:lstStyle>
            <a:lvl1pPr marL="0" indent="0">
              <a:buNone/>
              <a:defRPr sz="4799"/>
            </a:lvl1pPr>
            <a:lvl2pPr marL="1371462" indent="0">
              <a:buNone/>
              <a:defRPr sz="4199"/>
            </a:lvl2pPr>
            <a:lvl3pPr marL="2742925" indent="0">
              <a:buNone/>
              <a:defRPr sz="3599"/>
            </a:lvl3pPr>
            <a:lvl4pPr marL="4114387" indent="0">
              <a:buNone/>
              <a:defRPr sz="2999"/>
            </a:lvl4pPr>
            <a:lvl5pPr marL="5485852" indent="0">
              <a:buNone/>
              <a:defRPr sz="2999"/>
            </a:lvl5pPr>
            <a:lvl6pPr marL="6857314" indent="0">
              <a:buNone/>
              <a:defRPr sz="2999"/>
            </a:lvl6pPr>
            <a:lvl7pPr marL="8228777" indent="0">
              <a:buNone/>
              <a:defRPr sz="2999"/>
            </a:lvl7pPr>
            <a:lvl8pPr marL="9600239" indent="0">
              <a:buNone/>
              <a:defRPr sz="2999"/>
            </a:lvl8pPr>
            <a:lvl9pPr marL="10971702" indent="0">
              <a:buNone/>
              <a:defRPr sz="2999"/>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fld id="{3514EAC6-9C4E-4203-8E8F-0AE071FA048B}" type="datetimeFigureOut">
              <a:rPr kumimoji="1" lang="ja-JP" altLang="en-US" smtClean="0"/>
              <a:t>2025/3/19</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2D1EB512-A0CF-4553-BCCF-7406B7A9C1F7}" type="slidenum">
              <a:rPr kumimoji="1" lang="ja-JP" altLang="en-US" smtClean="0"/>
              <a:t>‹#›</a:t>
            </a:fld>
            <a:endParaRPr kumimoji="1" lang="ja-JP" altLang="en-US"/>
          </a:p>
        </p:txBody>
      </p:sp>
    </p:spTree>
    <p:extLst>
      <p:ext uri="{BB962C8B-B14F-4D97-AF65-F5344CB8AC3E}">
        <p14:creationId xmlns:p14="http://schemas.microsoft.com/office/powerpoint/2010/main" val="322400314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514601" y="1095378"/>
            <a:ext cx="31546799" cy="3976689"/>
          </a:xfrm>
          <a:prstGeom prst="rect">
            <a:avLst/>
          </a:prstGeom>
        </p:spPr>
        <p:txBody>
          <a:bodyPr vert="horz" lIns="91440" tIns="45720" rIns="91440" bIns="45720" rtlCol="0" anchor="ctr">
            <a:normAutofit/>
          </a:bodyPr>
          <a:lstStyle/>
          <a:p>
            <a:r>
              <a:rPr lang="ja-JP" altLang="en-US"/>
              <a:t>マスター タイトルの書式設定</a:t>
            </a:r>
            <a:endParaRPr lang="en-US" dirty="0"/>
          </a:p>
        </p:txBody>
      </p:sp>
      <p:sp>
        <p:nvSpPr>
          <p:cNvPr id="3" name="Text Placeholder 2"/>
          <p:cNvSpPr>
            <a:spLocks noGrp="1"/>
          </p:cNvSpPr>
          <p:nvPr>
            <p:ph type="body" idx="1"/>
          </p:nvPr>
        </p:nvSpPr>
        <p:spPr>
          <a:xfrm>
            <a:off x="2514601" y="5476874"/>
            <a:ext cx="31546799" cy="13054015"/>
          </a:xfrm>
          <a:prstGeom prst="rect">
            <a:avLst/>
          </a:prstGeom>
        </p:spPr>
        <p:txBody>
          <a:bodyPr vert="horz" lIns="91440" tIns="45720" rIns="91440" bIns="45720" rtlCol="0">
            <a:normAutofit/>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2"/>
          </p:nvPr>
        </p:nvSpPr>
        <p:spPr>
          <a:xfrm>
            <a:off x="2514602" y="19069053"/>
            <a:ext cx="8229599" cy="1095376"/>
          </a:xfrm>
          <a:prstGeom prst="rect">
            <a:avLst/>
          </a:prstGeom>
        </p:spPr>
        <p:txBody>
          <a:bodyPr vert="horz" lIns="91440" tIns="45720" rIns="91440" bIns="45720" rtlCol="0" anchor="ctr"/>
          <a:lstStyle>
            <a:lvl1pPr algn="l">
              <a:defRPr sz="3599">
                <a:solidFill>
                  <a:schemeClr val="tx1">
                    <a:tint val="75000"/>
                  </a:schemeClr>
                </a:solidFill>
              </a:defRPr>
            </a:lvl1pPr>
          </a:lstStyle>
          <a:p>
            <a:fld id="{3514EAC6-9C4E-4203-8E8F-0AE071FA048B}" type="datetimeFigureOut">
              <a:rPr kumimoji="1" lang="ja-JP" altLang="en-US" smtClean="0"/>
              <a:t>2025/3/19</a:t>
            </a:fld>
            <a:endParaRPr kumimoji="1" lang="ja-JP" altLang="en-US"/>
          </a:p>
        </p:txBody>
      </p:sp>
      <p:sp>
        <p:nvSpPr>
          <p:cNvPr id="5" name="Footer Placeholder 4"/>
          <p:cNvSpPr>
            <a:spLocks noGrp="1"/>
          </p:cNvSpPr>
          <p:nvPr>
            <p:ph type="ftr" sz="quarter" idx="3"/>
          </p:nvPr>
        </p:nvSpPr>
        <p:spPr>
          <a:xfrm>
            <a:off x="12115800" y="19069053"/>
            <a:ext cx="12344401" cy="1095376"/>
          </a:xfrm>
          <a:prstGeom prst="rect">
            <a:avLst/>
          </a:prstGeom>
        </p:spPr>
        <p:txBody>
          <a:bodyPr vert="horz" lIns="91440" tIns="45720" rIns="91440" bIns="45720" rtlCol="0" anchor="ctr"/>
          <a:lstStyle>
            <a:lvl1pPr algn="ctr">
              <a:defRPr sz="3599">
                <a:solidFill>
                  <a:schemeClr val="tx1">
                    <a:tint val="75000"/>
                  </a:schemeClr>
                </a:solidFill>
              </a:defRPr>
            </a:lvl1pPr>
          </a:lstStyle>
          <a:p>
            <a:endParaRPr kumimoji="1" lang="ja-JP" altLang="en-US"/>
          </a:p>
        </p:txBody>
      </p:sp>
      <p:sp>
        <p:nvSpPr>
          <p:cNvPr id="6" name="Slide Number Placeholder 5"/>
          <p:cNvSpPr>
            <a:spLocks noGrp="1"/>
          </p:cNvSpPr>
          <p:nvPr>
            <p:ph type="sldNum" sz="quarter" idx="4"/>
          </p:nvPr>
        </p:nvSpPr>
        <p:spPr>
          <a:xfrm>
            <a:off x="25831801" y="19069053"/>
            <a:ext cx="8229599" cy="1095376"/>
          </a:xfrm>
          <a:prstGeom prst="rect">
            <a:avLst/>
          </a:prstGeom>
        </p:spPr>
        <p:txBody>
          <a:bodyPr vert="horz" lIns="91440" tIns="45720" rIns="91440" bIns="45720" rtlCol="0" anchor="ctr"/>
          <a:lstStyle>
            <a:lvl1pPr algn="r">
              <a:defRPr sz="3599">
                <a:solidFill>
                  <a:schemeClr val="tx1">
                    <a:tint val="75000"/>
                  </a:schemeClr>
                </a:solidFill>
              </a:defRPr>
            </a:lvl1pPr>
          </a:lstStyle>
          <a:p>
            <a:fld id="{2D1EB512-A0CF-4553-BCCF-7406B7A9C1F7}" type="slidenum">
              <a:rPr kumimoji="1" lang="ja-JP" altLang="en-US" smtClean="0"/>
              <a:t>‹#›</a:t>
            </a:fld>
            <a:endParaRPr kumimoji="1" lang="ja-JP" altLang="en-US"/>
          </a:p>
        </p:txBody>
      </p:sp>
    </p:spTree>
    <p:extLst>
      <p:ext uri="{BB962C8B-B14F-4D97-AF65-F5344CB8AC3E}">
        <p14:creationId xmlns:p14="http://schemas.microsoft.com/office/powerpoint/2010/main" val="29712693"/>
      </p:ext>
    </p:extLst>
  </p:cSld>
  <p:clrMap bg1="lt1" tx1="dk1" bg2="lt2" tx2="dk2" accent1="accent1" accent2="accent2" accent3="accent3" accent4="accent4" accent5="accent5" accent6="accent6" hlink="hlink" folHlink="folHlink"/>
  <p:sldLayoutIdLst>
    <p:sldLayoutId id="2147483746" r:id="rId1"/>
    <p:sldLayoutId id="2147483747" r:id="rId2"/>
    <p:sldLayoutId id="2147483748" r:id="rId3"/>
    <p:sldLayoutId id="2147483749" r:id="rId4"/>
    <p:sldLayoutId id="2147483750" r:id="rId5"/>
    <p:sldLayoutId id="2147483751" r:id="rId6"/>
    <p:sldLayoutId id="2147483752" r:id="rId7"/>
    <p:sldLayoutId id="2147483753" r:id="rId8"/>
    <p:sldLayoutId id="2147483754" r:id="rId9"/>
    <p:sldLayoutId id="2147483755" r:id="rId10"/>
    <p:sldLayoutId id="2147483756" r:id="rId11"/>
    <p:sldLayoutId id="2147483757" r:id="rId12"/>
  </p:sldLayoutIdLst>
  <p:txStyles>
    <p:titleStyle>
      <a:lvl1pPr algn="l" defTabSz="2742925" rtl="0" eaLnBrk="1" latinLnBrk="0" hangingPunct="1">
        <a:lnSpc>
          <a:spcPct val="90000"/>
        </a:lnSpc>
        <a:spcBef>
          <a:spcPct val="0"/>
        </a:spcBef>
        <a:buNone/>
        <a:defRPr kumimoji="1" sz="13198" kern="1200">
          <a:solidFill>
            <a:schemeClr val="tx1"/>
          </a:solidFill>
          <a:latin typeface="+mj-lt"/>
          <a:ea typeface="+mj-ea"/>
          <a:cs typeface="+mj-cs"/>
        </a:defRPr>
      </a:lvl1pPr>
    </p:titleStyle>
    <p:bodyStyle>
      <a:lvl1pPr marL="685732" indent="-685732" algn="l" defTabSz="2742925" rtl="0" eaLnBrk="1" latinLnBrk="0" hangingPunct="1">
        <a:lnSpc>
          <a:spcPct val="90000"/>
        </a:lnSpc>
        <a:spcBef>
          <a:spcPts val="2999"/>
        </a:spcBef>
        <a:buFont typeface="Arial" panose="020B0604020202020204" pitchFamily="34" charset="0"/>
        <a:buChar char="•"/>
        <a:defRPr kumimoji="1" sz="8399" kern="1200">
          <a:solidFill>
            <a:schemeClr val="tx1"/>
          </a:solidFill>
          <a:latin typeface="+mn-lt"/>
          <a:ea typeface="+mn-ea"/>
          <a:cs typeface="+mn-cs"/>
        </a:defRPr>
      </a:lvl1pPr>
      <a:lvl2pPr marL="2057195" indent="-685732" algn="l" defTabSz="2742925" rtl="0" eaLnBrk="1" latinLnBrk="0" hangingPunct="1">
        <a:lnSpc>
          <a:spcPct val="90000"/>
        </a:lnSpc>
        <a:spcBef>
          <a:spcPts val="1500"/>
        </a:spcBef>
        <a:buFont typeface="Arial" panose="020B0604020202020204" pitchFamily="34" charset="0"/>
        <a:buChar char="•"/>
        <a:defRPr kumimoji="1" sz="7200" kern="1200">
          <a:solidFill>
            <a:schemeClr val="tx1"/>
          </a:solidFill>
          <a:latin typeface="+mn-lt"/>
          <a:ea typeface="+mn-ea"/>
          <a:cs typeface="+mn-cs"/>
        </a:defRPr>
      </a:lvl2pPr>
      <a:lvl3pPr marL="3428657" indent="-685732" algn="l" defTabSz="2742925" rtl="0" eaLnBrk="1" latinLnBrk="0" hangingPunct="1">
        <a:lnSpc>
          <a:spcPct val="90000"/>
        </a:lnSpc>
        <a:spcBef>
          <a:spcPts val="1500"/>
        </a:spcBef>
        <a:buFont typeface="Arial" panose="020B0604020202020204" pitchFamily="34" charset="0"/>
        <a:buChar char="•"/>
        <a:defRPr kumimoji="1" sz="6000" kern="1200">
          <a:solidFill>
            <a:schemeClr val="tx1"/>
          </a:solidFill>
          <a:latin typeface="+mn-lt"/>
          <a:ea typeface="+mn-ea"/>
          <a:cs typeface="+mn-cs"/>
        </a:defRPr>
      </a:lvl3pPr>
      <a:lvl4pPr marL="4800120" indent="-685732" algn="l" defTabSz="2742925" rtl="0" eaLnBrk="1" latinLnBrk="0" hangingPunct="1">
        <a:lnSpc>
          <a:spcPct val="90000"/>
        </a:lnSpc>
        <a:spcBef>
          <a:spcPts val="1500"/>
        </a:spcBef>
        <a:buFont typeface="Arial" panose="020B0604020202020204" pitchFamily="34" charset="0"/>
        <a:buChar char="•"/>
        <a:defRPr kumimoji="1" sz="5400" kern="1200">
          <a:solidFill>
            <a:schemeClr val="tx1"/>
          </a:solidFill>
          <a:latin typeface="+mn-lt"/>
          <a:ea typeface="+mn-ea"/>
          <a:cs typeface="+mn-cs"/>
        </a:defRPr>
      </a:lvl4pPr>
      <a:lvl5pPr marL="6171582" indent="-685732" algn="l" defTabSz="2742925" rtl="0" eaLnBrk="1" latinLnBrk="0" hangingPunct="1">
        <a:lnSpc>
          <a:spcPct val="90000"/>
        </a:lnSpc>
        <a:spcBef>
          <a:spcPts val="1500"/>
        </a:spcBef>
        <a:buFont typeface="Arial" panose="020B0604020202020204" pitchFamily="34" charset="0"/>
        <a:buChar char="•"/>
        <a:defRPr kumimoji="1" sz="5400" kern="1200">
          <a:solidFill>
            <a:schemeClr val="tx1"/>
          </a:solidFill>
          <a:latin typeface="+mn-lt"/>
          <a:ea typeface="+mn-ea"/>
          <a:cs typeface="+mn-cs"/>
        </a:defRPr>
      </a:lvl5pPr>
      <a:lvl6pPr marL="7543044" indent="-685732" algn="l" defTabSz="2742925" rtl="0" eaLnBrk="1" latinLnBrk="0" hangingPunct="1">
        <a:lnSpc>
          <a:spcPct val="90000"/>
        </a:lnSpc>
        <a:spcBef>
          <a:spcPts val="1500"/>
        </a:spcBef>
        <a:buFont typeface="Arial" panose="020B0604020202020204" pitchFamily="34" charset="0"/>
        <a:buChar char="•"/>
        <a:defRPr kumimoji="1" sz="5400" kern="1200">
          <a:solidFill>
            <a:schemeClr val="tx1"/>
          </a:solidFill>
          <a:latin typeface="+mn-lt"/>
          <a:ea typeface="+mn-ea"/>
          <a:cs typeface="+mn-cs"/>
        </a:defRPr>
      </a:lvl6pPr>
      <a:lvl7pPr marL="8914509" indent="-685732" algn="l" defTabSz="2742925" rtl="0" eaLnBrk="1" latinLnBrk="0" hangingPunct="1">
        <a:lnSpc>
          <a:spcPct val="90000"/>
        </a:lnSpc>
        <a:spcBef>
          <a:spcPts val="1500"/>
        </a:spcBef>
        <a:buFont typeface="Arial" panose="020B0604020202020204" pitchFamily="34" charset="0"/>
        <a:buChar char="•"/>
        <a:defRPr kumimoji="1" sz="5400" kern="1200">
          <a:solidFill>
            <a:schemeClr val="tx1"/>
          </a:solidFill>
          <a:latin typeface="+mn-lt"/>
          <a:ea typeface="+mn-ea"/>
          <a:cs typeface="+mn-cs"/>
        </a:defRPr>
      </a:lvl7pPr>
      <a:lvl8pPr marL="10285971" indent="-685732" algn="l" defTabSz="2742925" rtl="0" eaLnBrk="1" latinLnBrk="0" hangingPunct="1">
        <a:lnSpc>
          <a:spcPct val="90000"/>
        </a:lnSpc>
        <a:spcBef>
          <a:spcPts val="1500"/>
        </a:spcBef>
        <a:buFont typeface="Arial" panose="020B0604020202020204" pitchFamily="34" charset="0"/>
        <a:buChar char="•"/>
        <a:defRPr kumimoji="1" sz="5400" kern="1200">
          <a:solidFill>
            <a:schemeClr val="tx1"/>
          </a:solidFill>
          <a:latin typeface="+mn-lt"/>
          <a:ea typeface="+mn-ea"/>
          <a:cs typeface="+mn-cs"/>
        </a:defRPr>
      </a:lvl8pPr>
      <a:lvl9pPr marL="11657434" indent="-685732" algn="l" defTabSz="2742925" rtl="0" eaLnBrk="1" latinLnBrk="0" hangingPunct="1">
        <a:lnSpc>
          <a:spcPct val="90000"/>
        </a:lnSpc>
        <a:spcBef>
          <a:spcPts val="1500"/>
        </a:spcBef>
        <a:buFont typeface="Arial" panose="020B0604020202020204" pitchFamily="34" charset="0"/>
        <a:buChar char="•"/>
        <a:defRPr kumimoji="1" sz="5400" kern="1200">
          <a:solidFill>
            <a:schemeClr val="tx1"/>
          </a:solidFill>
          <a:latin typeface="+mn-lt"/>
          <a:ea typeface="+mn-ea"/>
          <a:cs typeface="+mn-cs"/>
        </a:defRPr>
      </a:lvl9pPr>
    </p:bodyStyle>
    <p:otherStyle>
      <a:defPPr>
        <a:defRPr lang="en-US"/>
      </a:defPPr>
      <a:lvl1pPr marL="0" algn="l" defTabSz="2742925" rtl="0" eaLnBrk="1" latinLnBrk="0" hangingPunct="1">
        <a:defRPr kumimoji="1" sz="5400" kern="1200">
          <a:solidFill>
            <a:schemeClr val="tx1"/>
          </a:solidFill>
          <a:latin typeface="+mn-lt"/>
          <a:ea typeface="+mn-ea"/>
          <a:cs typeface="+mn-cs"/>
        </a:defRPr>
      </a:lvl1pPr>
      <a:lvl2pPr marL="1371462" algn="l" defTabSz="2742925" rtl="0" eaLnBrk="1" latinLnBrk="0" hangingPunct="1">
        <a:defRPr kumimoji="1" sz="5400" kern="1200">
          <a:solidFill>
            <a:schemeClr val="tx1"/>
          </a:solidFill>
          <a:latin typeface="+mn-lt"/>
          <a:ea typeface="+mn-ea"/>
          <a:cs typeface="+mn-cs"/>
        </a:defRPr>
      </a:lvl2pPr>
      <a:lvl3pPr marL="2742925" algn="l" defTabSz="2742925" rtl="0" eaLnBrk="1" latinLnBrk="0" hangingPunct="1">
        <a:defRPr kumimoji="1" sz="5400" kern="1200">
          <a:solidFill>
            <a:schemeClr val="tx1"/>
          </a:solidFill>
          <a:latin typeface="+mn-lt"/>
          <a:ea typeface="+mn-ea"/>
          <a:cs typeface="+mn-cs"/>
        </a:defRPr>
      </a:lvl3pPr>
      <a:lvl4pPr marL="4114387" algn="l" defTabSz="2742925" rtl="0" eaLnBrk="1" latinLnBrk="0" hangingPunct="1">
        <a:defRPr kumimoji="1" sz="5400" kern="1200">
          <a:solidFill>
            <a:schemeClr val="tx1"/>
          </a:solidFill>
          <a:latin typeface="+mn-lt"/>
          <a:ea typeface="+mn-ea"/>
          <a:cs typeface="+mn-cs"/>
        </a:defRPr>
      </a:lvl4pPr>
      <a:lvl5pPr marL="5485852" algn="l" defTabSz="2742925" rtl="0" eaLnBrk="1" latinLnBrk="0" hangingPunct="1">
        <a:defRPr kumimoji="1" sz="5400" kern="1200">
          <a:solidFill>
            <a:schemeClr val="tx1"/>
          </a:solidFill>
          <a:latin typeface="+mn-lt"/>
          <a:ea typeface="+mn-ea"/>
          <a:cs typeface="+mn-cs"/>
        </a:defRPr>
      </a:lvl5pPr>
      <a:lvl6pPr marL="6857314" algn="l" defTabSz="2742925" rtl="0" eaLnBrk="1" latinLnBrk="0" hangingPunct="1">
        <a:defRPr kumimoji="1" sz="5400" kern="1200">
          <a:solidFill>
            <a:schemeClr val="tx1"/>
          </a:solidFill>
          <a:latin typeface="+mn-lt"/>
          <a:ea typeface="+mn-ea"/>
          <a:cs typeface="+mn-cs"/>
        </a:defRPr>
      </a:lvl6pPr>
      <a:lvl7pPr marL="8228777" algn="l" defTabSz="2742925" rtl="0" eaLnBrk="1" latinLnBrk="0" hangingPunct="1">
        <a:defRPr kumimoji="1" sz="5400" kern="1200">
          <a:solidFill>
            <a:schemeClr val="tx1"/>
          </a:solidFill>
          <a:latin typeface="+mn-lt"/>
          <a:ea typeface="+mn-ea"/>
          <a:cs typeface="+mn-cs"/>
        </a:defRPr>
      </a:lvl7pPr>
      <a:lvl8pPr marL="9600239" algn="l" defTabSz="2742925" rtl="0" eaLnBrk="1" latinLnBrk="0" hangingPunct="1">
        <a:defRPr kumimoji="1" sz="5400" kern="1200">
          <a:solidFill>
            <a:schemeClr val="tx1"/>
          </a:solidFill>
          <a:latin typeface="+mn-lt"/>
          <a:ea typeface="+mn-ea"/>
          <a:cs typeface="+mn-cs"/>
        </a:defRPr>
      </a:lvl8pPr>
      <a:lvl9pPr marL="10971702" algn="l" defTabSz="2742925" rtl="0" eaLnBrk="1" latinLnBrk="0" hangingPunct="1">
        <a:defRPr kumimoji="1" sz="5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audio" Target="../media/media1.wav"/><Relationship Id="rId1" Type="http://schemas.microsoft.com/office/2007/relationships/media" Target="../media/media1.wav"/><Relationship Id="rId6" Type="http://schemas.openxmlformats.org/officeDocument/2006/relationships/image" Target="../media/image3.svg"/><Relationship Id="rId5" Type="http://schemas.openxmlformats.org/officeDocument/2006/relationships/image" Target="../media/image2.png"/><Relationship Id="rId4" Type="http://schemas.openxmlformats.org/officeDocument/2006/relationships/image" Target="../media/image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muon_01sec">
            <a:hlinkClick r:id="" action="ppaction://media"/>
            <a:extLst>
              <a:ext uri="{FF2B5EF4-FFF2-40B4-BE49-F238E27FC236}">
                <a16:creationId xmlns:a16="http://schemas.microsoft.com/office/drawing/2014/main" id="{178F96FF-BA9B-41AE-8D87-BEB8297AD253}"/>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flipH="1" flipV="1">
            <a:off x="31969520" y="20152096"/>
            <a:ext cx="288032" cy="288032"/>
          </a:xfrm>
          <a:prstGeom prst="rect">
            <a:avLst/>
          </a:prstGeom>
        </p:spPr>
      </p:pic>
      <p:pic>
        <p:nvPicPr>
          <p:cNvPr id="2" name="グラフィックス 1">
            <a:extLst>
              <a:ext uri="{FF2B5EF4-FFF2-40B4-BE49-F238E27FC236}">
                <a16:creationId xmlns:a16="http://schemas.microsoft.com/office/drawing/2014/main" id="{16456475-518F-4995-A485-3A86C808E3B2}"/>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rot="5400000">
            <a:off x="7980759" y="-8006667"/>
            <a:ext cx="20588573" cy="36601908"/>
          </a:xfrm>
          <a:prstGeom prst="rect">
            <a:avLst/>
          </a:prstGeom>
        </p:spPr>
      </p:pic>
      <p:sp>
        <p:nvSpPr>
          <p:cNvPr id="8" name="テキスト ボックス 7">
            <a:extLst>
              <a:ext uri="{FF2B5EF4-FFF2-40B4-BE49-F238E27FC236}">
                <a16:creationId xmlns:a16="http://schemas.microsoft.com/office/drawing/2014/main" id="{8A6BC159-CA71-4326-821D-90641854F8D1}"/>
              </a:ext>
            </a:extLst>
          </p:cNvPr>
          <p:cNvSpPr txBox="1"/>
          <p:nvPr/>
        </p:nvSpPr>
        <p:spPr>
          <a:xfrm rot="5400000">
            <a:off x="7770011" y="-767114"/>
            <a:ext cx="15697744" cy="22252245"/>
          </a:xfrm>
          <a:prstGeom prst="rect">
            <a:avLst/>
          </a:prstGeom>
          <a:noFill/>
        </p:spPr>
        <p:txBody>
          <a:bodyPr wrap="square" rtlCol="0">
            <a:spAutoFit/>
          </a:bodyPr>
          <a:lstStyle/>
          <a:p>
            <a:r>
              <a:rPr lang="ja-JP" altLang="en-US" sz="6000" dirty="0">
                <a:latin typeface="Yu Gothic Medium" panose="020B0500000000000000" pitchFamily="50" charset="-128"/>
                <a:ea typeface="Yu Gothic Medium" panose="020B0500000000000000" pitchFamily="50" charset="-128"/>
              </a:rPr>
              <a:t>テキストはこちらからテキストはこちらから</a:t>
            </a:r>
          </a:p>
          <a:p>
            <a:r>
              <a:rPr lang="ja-JP" altLang="en-US" sz="6000" dirty="0">
                <a:latin typeface="Yu Gothic Medium" panose="020B0500000000000000" pitchFamily="50" charset="-128"/>
                <a:ea typeface="Yu Gothic Medium" panose="020B0500000000000000" pitchFamily="50" charset="-128"/>
              </a:rPr>
              <a:t>テキストはこちらからテキストはこちらからテキストはこちらからテキストはこちらからテキストはこちらからテキストはこちらからテキストはこちらからテキストはこちらからテキストはこちらからテキストはこちらからテキストはこちらからテキストはこちらからテキストはこちらからテキストはこちらからテキストはこちらからテキストはこちらからテキストはこちらからテキストはこちらからテキストはこちらからテキストはこちらから</a:t>
            </a:r>
          </a:p>
          <a:p>
            <a:r>
              <a:rPr lang="ja-JP" altLang="en-US" sz="6000" dirty="0">
                <a:latin typeface="Yu Gothic Medium" panose="020B0500000000000000" pitchFamily="50" charset="-128"/>
                <a:ea typeface="Yu Gothic Medium" panose="020B0500000000000000" pitchFamily="50" charset="-128"/>
              </a:rPr>
              <a:t>テキストはこちらからテキストはこちらから</a:t>
            </a:r>
          </a:p>
          <a:p>
            <a:r>
              <a:rPr lang="ja-JP" altLang="en-US" sz="6000" dirty="0">
                <a:latin typeface="Yu Gothic Medium" panose="020B0500000000000000" pitchFamily="50" charset="-128"/>
                <a:ea typeface="Yu Gothic Medium" panose="020B0500000000000000" pitchFamily="50" charset="-128"/>
              </a:rPr>
              <a:t>テキストはこちらからテキストはこちらからテキストはこちらからテキストはこちらからテキストはこちらからテキストはこちらからテキストはこちらからテキストはこちらからテキストはこちらからテキストはこちらからテキストはこちらからテキストはこちらからテキストはこちらからテキストはこちらからテキストはこちらからテキストはこちらからテキストはこちらからテキストはこちらからテキストはこちらからテキストはこちらからテキストはこちらからテキストはこちらからテキストはこちらからテキストはこちらから</a:t>
            </a:r>
          </a:p>
        </p:txBody>
      </p:sp>
      <p:sp>
        <p:nvSpPr>
          <p:cNvPr id="4" name="テキスト ボックス 3">
            <a:extLst>
              <a:ext uri="{FF2B5EF4-FFF2-40B4-BE49-F238E27FC236}">
                <a16:creationId xmlns:a16="http://schemas.microsoft.com/office/drawing/2014/main" id="{4C79A813-2054-4339-9022-85646C85C5AF}"/>
              </a:ext>
            </a:extLst>
          </p:cNvPr>
          <p:cNvSpPr txBox="1"/>
          <p:nvPr/>
        </p:nvSpPr>
        <p:spPr>
          <a:xfrm rot="5400000">
            <a:off x="26108992" y="8625007"/>
            <a:ext cx="10443885" cy="3323987"/>
          </a:xfrm>
          <a:prstGeom prst="rect">
            <a:avLst/>
          </a:prstGeom>
          <a:noFill/>
        </p:spPr>
        <p:txBody>
          <a:bodyPr wrap="none" rtlCol="0">
            <a:spAutoFit/>
          </a:bodyPr>
          <a:lstStyle/>
          <a:p>
            <a:pPr algn="ctr">
              <a:spcAft>
                <a:spcPts val="1200"/>
              </a:spcAft>
            </a:pPr>
            <a:r>
              <a:rPr kumimoji="1" lang="ja-JP" altLang="en-US" sz="10000" b="1" dirty="0">
                <a:solidFill>
                  <a:srgbClr val="004B86"/>
                </a:solidFill>
                <a:latin typeface="游ゴシック" panose="020B0400000000000000" pitchFamily="50" charset="-128"/>
                <a:ea typeface="游ゴシック" panose="020B0400000000000000" pitchFamily="50" charset="-128"/>
              </a:rPr>
              <a:t>ウイルス</a:t>
            </a:r>
            <a:r>
              <a:rPr lang="ja-JP" altLang="en-US" sz="10000" b="1" dirty="0">
                <a:solidFill>
                  <a:srgbClr val="004B86"/>
                </a:solidFill>
                <a:latin typeface="游ゴシック" panose="020B0400000000000000" pitchFamily="50" charset="-128"/>
                <a:ea typeface="游ゴシック" panose="020B0400000000000000" pitchFamily="50" charset="-128"/>
              </a:rPr>
              <a:t>感染対策</a:t>
            </a:r>
            <a:endParaRPr lang="en-US" altLang="ja-JP" sz="10000" b="1" dirty="0">
              <a:solidFill>
                <a:srgbClr val="004B86"/>
              </a:solidFill>
              <a:latin typeface="游ゴシック" panose="020B0400000000000000" pitchFamily="50" charset="-128"/>
              <a:ea typeface="游ゴシック" panose="020B0400000000000000" pitchFamily="50" charset="-128"/>
            </a:endParaRPr>
          </a:p>
          <a:p>
            <a:pPr algn="ctr">
              <a:spcAft>
                <a:spcPts val="1200"/>
              </a:spcAft>
            </a:pPr>
            <a:r>
              <a:rPr lang="ja-JP" altLang="en-US" sz="10000" b="1" dirty="0">
                <a:solidFill>
                  <a:srgbClr val="004B86"/>
                </a:solidFill>
                <a:latin typeface="游ゴシック" panose="020B0400000000000000" pitchFamily="50" charset="-128"/>
                <a:ea typeface="游ゴシック" panose="020B0400000000000000" pitchFamily="50" charset="-128"/>
              </a:rPr>
              <a:t>に関するお知らせ</a:t>
            </a:r>
            <a:endParaRPr kumimoji="1" lang="ja-JP" altLang="en-US" sz="10000" b="1" dirty="0">
              <a:solidFill>
                <a:srgbClr val="004B86"/>
              </a:solidFill>
              <a:latin typeface="游ゴシック" panose="020B0400000000000000" pitchFamily="50" charset="-128"/>
              <a:ea typeface="游ゴシック" panose="020B0400000000000000" pitchFamily="50" charset="-128"/>
            </a:endParaRPr>
          </a:p>
        </p:txBody>
      </p:sp>
      <p:sp>
        <p:nvSpPr>
          <p:cNvPr id="7" name="テキスト ボックス 6">
            <a:extLst>
              <a:ext uri="{FF2B5EF4-FFF2-40B4-BE49-F238E27FC236}">
                <a16:creationId xmlns:a16="http://schemas.microsoft.com/office/drawing/2014/main" id="{BA4765B2-33E8-4EDE-BCE8-13CCF345186B}"/>
              </a:ext>
            </a:extLst>
          </p:cNvPr>
          <p:cNvSpPr txBox="1"/>
          <p:nvPr/>
        </p:nvSpPr>
        <p:spPr>
          <a:xfrm rot="5400000">
            <a:off x="-3110745" y="9825335"/>
            <a:ext cx="8436899" cy="923330"/>
          </a:xfrm>
          <a:prstGeom prst="rect">
            <a:avLst/>
          </a:prstGeom>
          <a:noFill/>
        </p:spPr>
        <p:txBody>
          <a:bodyPr wrap="square" lIns="72000" rtlCol="0">
            <a:spAutoFit/>
          </a:bodyPr>
          <a:lstStyle/>
          <a:p>
            <a:pPr algn="ctr"/>
            <a:r>
              <a:rPr lang="ja-JP" altLang="en-US" sz="5400" dirty="0">
                <a:solidFill>
                  <a:schemeClr val="bg1"/>
                </a:solidFill>
                <a:latin typeface="游ゴシック" panose="020B0400000000000000" pitchFamily="50" charset="-128"/>
                <a:ea typeface="游ゴシック" panose="020B0400000000000000" pitchFamily="50" charset="-128"/>
              </a:rPr>
              <a:t>○○○○　○○店</a:t>
            </a:r>
          </a:p>
        </p:txBody>
      </p:sp>
    </p:spTree>
  </p:cSld>
  <p:clrMapOvr>
    <a:masterClrMapping/>
  </p:clrMapOvr>
  <p:transition spd="med" advClick="0" advTm="1500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000"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3"/>
                </p:tgtEl>
              </p:cMediaNode>
            </p:audio>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CMSNAME" val="fd1083b0-80b2-442c-b451-f267aab7c35c"/>
</p:tagLst>
</file>

<file path=ppt/theme/theme1.xml><?xml version="1.0" encoding="utf-8"?>
<a:theme xmlns:a="http://schemas.openxmlformats.org/drawingml/2006/main" name="Office テーマ">
  <a:themeElements>
    <a:clrScheme name="Office テーマ">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テーマ">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テーマ">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プレゼンテーション1" id="{370DF2A5-9045-4332-8B8C-DC0B00DA0444}" vid="{53C0FDFE-CEEA-467A-A5A9-891B91349125}"/>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ドキュメント" ma:contentTypeID="0x01010067514A33943174478BF029EA15C4FAB9" ma:contentTypeVersion="11" ma:contentTypeDescription="新しいドキュメントを作成します。" ma:contentTypeScope="" ma:versionID="faf9488587d3f672c4fdf4dc354be55c">
  <xsd:schema xmlns:xsd="http://www.w3.org/2001/XMLSchema" xmlns:xs="http://www.w3.org/2001/XMLSchema" xmlns:p="http://schemas.microsoft.com/office/2006/metadata/properties" xmlns:ns3="9a10250b-a984-4700-ae37-85b7515dd2a4" xmlns:ns4="d37ed345-daae-4e0d-b54d-905876ef833b" targetNamespace="http://schemas.microsoft.com/office/2006/metadata/properties" ma:root="true" ma:fieldsID="a62dbbf33770865ce8b6e16d7b4dd68c" ns3:_="" ns4:_="">
    <xsd:import namespace="9a10250b-a984-4700-ae37-85b7515dd2a4"/>
    <xsd:import namespace="d37ed345-daae-4e0d-b54d-905876ef833b"/>
    <xsd:element name="properties">
      <xsd:complexType>
        <xsd:sequence>
          <xsd:element name="documentManagement">
            <xsd:complexType>
              <xsd:all>
                <xsd:element ref="ns3:SharedWithUsers" minOccurs="0"/>
                <xsd:element ref="ns3:SharedWithDetails" minOccurs="0"/>
                <xsd:element ref="ns3:SharingHintHash" minOccurs="0"/>
                <xsd:element ref="ns4:MediaServiceMetadata" minOccurs="0"/>
                <xsd:element ref="ns4:MediaServiceFastMetadata" minOccurs="0"/>
                <xsd:element ref="ns4:MediaServiceDateTaken" minOccurs="0"/>
                <xsd:element ref="ns4:MediaServiceAutoTags" minOccurs="0"/>
                <xsd:element ref="ns4:MediaServiceLocation" minOccurs="0"/>
                <xsd:element ref="ns4:MediaServiceOCR" minOccurs="0"/>
                <xsd:element ref="ns4:MediaServiceGenerationTime" minOccurs="0"/>
                <xsd:element ref="ns4:MediaServiceEventHashCod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a10250b-a984-4700-ae37-85b7515dd2a4" elementFormDefault="qualified">
    <xsd:import namespace="http://schemas.microsoft.com/office/2006/documentManagement/types"/>
    <xsd:import namespace="http://schemas.microsoft.com/office/infopath/2007/PartnerControls"/>
    <xsd:element name="SharedWithUsers" ma:index="8" nillable="true" ma:displayName="共有相手"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共有相手の詳細情報" ma:description="" ma:internalName="SharedWithDetails" ma:readOnly="true">
      <xsd:simpleType>
        <xsd:restriction base="dms:Note">
          <xsd:maxLength value="255"/>
        </xsd:restriction>
      </xsd:simpleType>
    </xsd:element>
    <xsd:element name="SharingHintHash" ma:index="10" nillable="true" ma:displayName="共有のヒントのハッシュ" ma:description="" ma:hidden="true" ma:internalName="SharingHintHash"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d37ed345-daae-4e0d-b54d-905876ef833b" elementFormDefault="qualified">
    <xsd:import namespace="http://schemas.microsoft.com/office/2006/documentManagement/types"/>
    <xsd:import namespace="http://schemas.microsoft.com/office/infopath/2007/PartnerControls"/>
    <xsd:element name="MediaServiceMetadata" ma:index="11" nillable="true" ma:displayName="MediaServiceMetadata" ma:description="" ma:hidden="true" ma:internalName="MediaServiceMetadata" ma:readOnly="true">
      <xsd:simpleType>
        <xsd:restriction base="dms:Note"/>
      </xsd:simpleType>
    </xsd:element>
    <xsd:element name="MediaServiceFastMetadata" ma:index="12" nillable="true" ma:displayName="MediaServiceFastMetadata" ma:description="" ma:hidden="true" ma:internalName="MediaServiceFastMetadata" ma:readOnly="true">
      <xsd:simpleType>
        <xsd:restriction base="dms:Note"/>
      </xsd:simpleType>
    </xsd:element>
    <xsd:element name="MediaServiceDateTaken" ma:index="13" nillable="true" ma:displayName="MediaServiceDateTaken" ma:description="" ma:hidden="true" ma:internalName="MediaServiceDateTaken" ma:readOnly="true">
      <xsd:simpleType>
        <xsd:restriction base="dms:Text"/>
      </xsd:simpleType>
    </xsd:element>
    <xsd:element name="MediaServiceAutoTags" ma:index="14" nillable="true" ma:displayName="MediaServiceAutoTags" ma:description="" ma:internalName="MediaServiceAutoTags" ma:readOnly="true">
      <xsd:simpleType>
        <xsd:restriction base="dms:Text"/>
      </xsd:simpleType>
    </xsd:element>
    <xsd:element name="MediaServiceLocation" ma:index="15" nillable="true" ma:displayName="MediaServiceLocation" ma:internalName="MediaServiceLocation" ma:readOnly="true">
      <xsd:simpleType>
        <xsd:restriction base="dms:Text"/>
      </xsd:simpleType>
    </xsd:element>
    <xsd:element name="MediaServiceOCR" ma:index="16" nillable="true" ma:displayName="MediaServiceOCR"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コンテンツ タイプ"/>
        <xsd:element ref="dc:title" minOccurs="0" maxOccurs="1" ma:index="4" ma:displayName="タイトル"/>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AE534A9B-8129-4328-9CDB-C11C7276178D}">
  <ds:schemaRefs>
    <ds:schemaRef ds:uri="http://schemas.microsoft.com/office/2006/metadata/properties"/>
    <ds:schemaRef ds:uri="http://schemas.microsoft.com/office/infopath/2007/PartnerControls"/>
  </ds:schemaRefs>
</ds:datastoreItem>
</file>

<file path=customXml/itemProps2.xml><?xml version="1.0" encoding="utf-8"?>
<ds:datastoreItem xmlns:ds="http://schemas.openxmlformats.org/officeDocument/2006/customXml" ds:itemID="{A1ACF83C-75F0-4CD4-8862-3A0C68C29756}">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a10250b-a984-4700-ae37-85b7515dd2a4"/>
    <ds:schemaRef ds:uri="d37ed345-daae-4e0d-b54d-905876ef833b"/>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94356B1D-1AAA-440A-B7F3-95FAFAE1EC72}">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飲食-1_営業時間_タテ</Template>
  <TotalTime>0</TotalTime>
  <Words>205</Words>
  <Application>Microsoft Office PowerPoint</Application>
  <PresentationFormat>ユーザー設定</PresentationFormat>
  <Paragraphs>7</Paragraphs>
  <Slides>1</Slides>
  <Notes>0</Notes>
  <HiddenSlides>0</HiddenSlides>
  <MMClips>1</MMClips>
  <ScaleCrop>false</ScaleCrop>
  <HeadingPairs>
    <vt:vector size="6" baseType="variant">
      <vt:variant>
        <vt:lpstr>使用されているフォント</vt:lpstr>
      </vt:variant>
      <vt:variant>
        <vt:i4>5</vt:i4>
      </vt:variant>
      <vt:variant>
        <vt:lpstr>テーマ</vt:lpstr>
      </vt:variant>
      <vt:variant>
        <vt:i4>1</vt:i4>
      </vt:variant>
      <vt:variant>
        <vt:lpstr>スライド タイトル</vt:lpstr>
      </vt:variant>
      <vt:variant>
        <vt:i4>1</vt:i4>
      </vt:variant>
    </vt:vector>
  </HeadingPairs>
  <TitlesOfParts>
    <vt:vector size="7" baseType="lpstr">
      <vt:lpstr>游ゴシック</vt:lpstr>
      <vt:lpstr>Yu Gothic Medium</vt:lpstr>
      <vt:lpstr>Arial</vt:lpstr>
      <vt:lpstr>Calibri</vt:lpstr>
      <vt:lpstr>Calibri Light</vt:lpstr>
      <vt:lpstr>Office テーマ</vt:lpstr>
      <vt:lpstr>PowerPoint プレゼンテーション</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2020-07-21T01:04:48Z</dcterms:created>
  <dcterms:modified xsi:type="dcterms:W3CDTF">2025-03-19T05:55:03Z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0x01010067514A33943174478BF029EA15C4FAB9</vt:lpwstr>
  </property>
</Properties>
</file>