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12801600" cy="9601200" type="A3"/>
  <p:notesSz cx="6858000" cy="9144000"/>
  <p:defaultTextStyle>
    <a:defPPr>
      <a:defRPr lang="ja-JP"/>
    </a:defPPr>
    <a:lvl1pPr marL="0" algn="l" defTabSz="1221913" rtl="0" eaLnBrk="1" latinLnBrk="0" hangingPunct="1">
      <a:defRPr kumimoji="1" sz="2405" kern="1200">
        <a:solidFill>
          <a:schemeClr val="tx1"/>
        </a:solidFill>
        <a:latin typeface="+mn-lt"/>
        <a:ea typeface="+mn-ea"/>
        <a:cs typeface="+mn-cs"/>
      </a:defRPr>
    </a:lvl1pPr>
    <a:lvl2pPr marL="610956" algn="l" defTabSz="1221913" rtl="0" eaLnBrk="1" latinLnBrk="0" hangingPunct="1">
      <a:defRPr kumimoji="1" sz="2405" kern="1200">
        <a:solidFill>
          <a:schemeClr val="tx1"/>
        </a:solidFill>
        <a:latin typeface="+mn-lt"/>
        <a:ea typeface="+mn-ea"/>
        <a:cs typeface="+mn-cs"/>
      </a:defRPr>
    </a:lvl2pPr>
    <a:lvl3pPr marL="1221913" algn="l" defTabSz="1221913" rtl="0" eaLnBrk="1" latinLnBrk="0" hangingPunct="1">
      <a:defRPr kumimoji="1" sz="2405" kern="1200">
        <a:solidFill>
          <a:schemeClr val="tx1"/>
        </a:solidFill>
        <a:latin typeface="+mn-lt"/>
        <a:ea typeface="+mn-ea"/>
        <a:cs typeface="+mn-cs"/>
      </a:defRPr>
    </a:lvl3pPr>
    <a:lvl4pPr marL="1832869" algn="l" defTabSz="1221913" rtl="0" eaLnBrk="1" latinLnBrk="0" hangingPunct="1">
      <a:defRPr kumimoji="1" sz="2405" kern="1200">
        <a:solidFill>
          <a:schemeClr val="tx1"/>
        </a:solidFill>
        <a:latin typeface="+mn-lt"/>
        <a:ea typeface="+mn-ea"/>
        <a:cs typeface="+mn-cs"/>
      </a:defRPr>
    </a:lvl4pPr>
    <a:lvl5pPr marL="2443825" algn="l" defTabSz="1221913" rtl="0" eaLnBrk="1" latinLnBrk="0" hangingPunct="1">
      <a:defRPr kumimoji="1" sz="2405" kern="1200">
        <a:solidFill>
          <a:schemeClr val="tx1"/>
        </a:solidFill>
        <a:latin typeface="+mn-lt"/>
        <a:ea typeface="+mn-ea"/>
        <a:cs typeface="+mn-cs"/>
      </a:defRPr>
    </a:lvl5pPr>
    <a:lvl6pPr marL="3054782" algn="l" defTabSz="1221913" rtl="0" eaLnBrk="1" latinLnBrk="0" hangingPunct="1">
      <a:defRPr kumimoji="1" sz="2405" kern="1200">
        <a:solidFill>
          <a:schemeClr val="tx1"/>
        </a:solidFill>
        <a:latin typeface="+mn-lt"/>
        <a:ea typeface="+mn-ea"/>
        <a:cs typeface="+mn-cs"/>
      </a:defRPr>
    </a:lvl6pPr>
    <a:lvl7pPr marL="3665738" algn="l" defTabSz="1221913" rtl="0" eaLnBrk="1" latinLnBrk="0" hangingPunct="1">
      <a:defRPr kumimoji="1" sz="2405" kern="1200">
        <a:solidFill>
          <a:schemeClr val="tx1"/>
        </a:solidFill>
        <a:latin typeface="+mn-lt"/>
        <a:ea typeface="+mn-ea"/>
        <a:cs typeface="+mn-cs"/>
      </a:defRPr>
    </a:lvl7pPr>
    <a:lvl8pPr marL="4276695" algn="l" defTabSz="1221913" rtl="0" eaLnBrk="1" latinLnBrk="0" hangingPunct="1">
      <a:defRPr kumimoji="1" sz="2405" kern="1200">
        <a:solidFill>
          <a:schemeClr val="tx1"/>
        </a:solidFill>
        <a:latin typeface="+mn-lt"/>
        <a:ea typeface="+mn-ea"/>
        <a:cs typeface="+mn-cs"/>
      </a:defRPr>
    </a:lvl8pPr>
    <a:lvl9pPr marL="4887651" algn="l" defTabSz="1221913" rtl="0" eaLnBrk="1" latinLnBrk="0" hangingPunct="1">
      <a:defRPr kumimoji="1" sz="24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0" autoAdjust="0"/>
    <p:restoredTop sz="94660"/>
  </p:normalViewPr>
  <p:slideViewPr>
    <p:cSldViewPr snapToGrid="0">
      <p:cViewPr varScale="1">
        <p:scale>
          <a:sx n="62" d="100"/>
          <a:sy n="62" d="100"/>
        </p:scale>
        <p:origin x="6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5721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73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9685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8490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4342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5421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3396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398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5096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7499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981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29D1-FE96-44BD-A85D-3CB6955F8BF8}" type="datetimeFigureOut">
              <a:rPr kumimoji="1" lang="ja-JP" altLang="en-US" smtClean="0"/>
              <a:t>2014/5/2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CAD9B-0879-44BC-A6AD-4287A56054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849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kumimoji="1"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kumimoji="1"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054800" y="1020600"/>
            <a:ext cx="10692000" cy="7560000"/>
          </a:xfrm>
          <a:prstGeom prst="rect">
            <a:avLst/>
          </a:prstGeom>
          <a:solidFill>
            <a:srgbClr val="0041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8169" tIns="59084" rIns="118169" bIns="590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 sz="3108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0" y="3233925"/>
            <a:ext cx="9144019" cy="3133350"/>
          </a:xfrm>
          <a:prstGeom prst="rect">
            <a:avLst/>
          </a:prstGeom>
        </p:spPr>
      </p:pic>
      <p:cxnSp>
        <p:nvCxnSpPr>
          <p:cNvPr id="7" name="直線矢印コネクタ 6"/>
          <p:cNvCxnSpPr/>
          <p:nvPr/>
        </p:nvCxnSpPr>
        <p:spPr>
          <a:xfrm>
            <a:off x="1828790" y="2090057"/>
            <a:ext cx="8940810" cy="0"/>
          </a:xfrm>
          <a:prstGeom prst="straightConnector1">
            <a:avLst/>
          </a:prstGeom>
          <a:ln w="508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3883188" y="1402019"/>
            <a:ext cx="5035225" cy="462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25.4</a:t>
            </a:r>
            <a:r>
              <a:rPr lang="ja-JP" altLang="en-US" dirty="0">
                <a:solidFill>
                  <a:schemeClr val="bg1"/>
                </a:solidFill>
              </a:rPr>
              <a:t> </a:t>
            </a:r>
            <a:r>
              <a:rPr lang="en-US" altLang="ja-JP" dirty="0" smtClean="0">
                <a:solidFill>
                  <a:schemeClr val="bg1"/>
                </a:solidFill>
              </a:rPr>
              <a:t>cm (3000 pixel / 10 inch = 300dpi)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539026" y="173640"/>
            <a:ext cx="1723549" cy="462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 smtClean="0"/>
              <a:t>画像非圧縮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5855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13</Words>
  <Application>Microsoft Office PowerPoint</Application>
  <PresentationFormat>A3 297x420 mm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HitoshiKobayashi / PLUS</dc:creator>
  <cp:lastModifiedBy>HitoshiKobayashi / PLUS</cp:lastModifiedBy>
  <cp:revision>4</cp:revision>
  <dcterms:created xsi:type="dcterms:W3CDTF">2014-05-01T01:13:19Z</dcterms:created>
  <dcterms:modified xsi:type="dcterms:W3CDTF">2014-05-02T00:11:33Z</dcterms:modified>
</cp:coreProperties>
</file>